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827C-C6F5-4C93-8438-47EAF3236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3F841-C511-4537-ACD7-ED7C2A25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1E7A-80AD-469F-A62D-98C41DD9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5B9AA-3081-445C-A0F3-194E3A06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AE98-9727-48E1-AEB1-6A0C33F9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3F65-6259-4D2C-933D-997E271C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AE01C-998F-4D15-8B01-171B930F8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1326F-A9DC-4616-A3FE-14CB9836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F39-E759-4F19-B3FB-27E10F48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7C82-C809-4268-A2D7-C438E978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4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54591-8C3E-4272-B412-A952D65A4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ED7C9-148D-4226-BDAF-1E5F2B54F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DD20-9A66-4144-A23C-E6142686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00A2-D2AB-49FB-B586-70EB78CE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E0AC8-B298-487C-8268-86186E7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6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66A41-F722-427D-A735-C7343C12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2EF9-B63E-4A45-9020-116F33845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CF415-3374-4B5E-B3FE-D5C227EE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D8F1-E888-4532-9191-41AED5AF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5B87-AA5D-453A-9819-C8142005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8FCD-B429-4B3F-B39F-54646597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E9298-19D0-45BD-87DA-5334E1FF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FF4D-0896-4836-943E-B73091BE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9593-CAB4-44EE-8F35-984C0B6E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0F447-B962-46D5-A4F6-6CDC6FC62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8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41B1-86EC-4D89-8E21-87C62621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F8801-ADB8-4298-BB81-1EE4B91F9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06C37-4780-41B7-A5BC-4742FED77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EC2E3-CEDE-4583-9B25-B9DA91FD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E79C7-4450-4662-9AF3-FFAACE87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36379-8830-42FD-B4B0-935C4F7B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CDF-8E96-463A-A19D-737C4ECB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EFF9-2F1E-4AF6-A4F6-D4ADEE991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40AEC-28C5-414A-BD40-8876E4829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F71A1-9BA4-4322-A558-3F0363D51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BC985-4B7B-4B61-9E0D-9535891F2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9B141-2158-4299-8A6F-3BDF45F8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FBF12-EB70-4E61-95BB-0EC62E46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E1979-56C4-4708-8279-FA414B49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1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7F92-DA55-4174-831E-05E42C24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CCD3B8-905F-40F5-8D26-EE853D55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539CD-346D-41D7-A7B0-6A44E7CF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B5D2-BA87-4FE0-A207-3373FB15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9422D-56EE-486C-AB5F-F9A9314D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42E72-D26A-43B5-994D-A88EC6D5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7A290-EEFC-4EFA-96C3-429C5EE5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0A43-BBFB-4D46-8DE4-61F95DF0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762A-1CA0-4B6A-92BA-4E46E399E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6AB17-15B6-434D-8770-164AB784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55F70-8432-4F93-A6B9-44CE7210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74FAB-7D80-46E6-8C2C-FCEC1C29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19514-355F-46A5-9B0C-52F8A1CA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77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FFDF-E6E2-4DD6-ADCA-0DBB2816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FBA46-0BAC-4543-AF79-C357F6325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E828A-2CB4-44C2-B246-63EEA52B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4BD8A-BAAF-4B86-9B25-1F48A461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ED1C5-B3DF-4073-89CC-E1C2F616E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E8E29-F8F3-4E50-A4D6-D0D48FF7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F4C74-C06D-479B-8578-42EFF734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9162-5125-4E23-BA4F-B186B916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701B-BA36-45C5-A0A5-94C344269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C9C98-2A23-412D-A9ED-D948B0FA36E1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08CC-B867-40AC-9CC9-370950B93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3CDF-2CBA-4E8B-80DC-CE958BF34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86B6-A703-49DA-9EAB-5A98F19D1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18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13FCB-E58C-48BF-B45D-B9619E08A0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1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13FCB-E58C-48BF-B45D-B9619E08A0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13FCB-E58C-48BF-B45D-B9619E08A0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4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4F0983B-14BD-4B86-BC23-9896272CEA7E}"/>
              </a:ext>
            </a:extLst>
          </p:cNvPr>
          <p:cNvSpPr/>
          <p:nvPr/>
        </p:nvSpPr>
        <p:spPr>
          <a:xfrm>
            <a:off x="10888" y="10887"/>
            <a:ext cx="12170226" cy="8381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413FCB-E58C-48BF-B45D-B9619E08A054}"/>
              </a:ext>
            </a:extLst>
          </p:cNvPr>
          <p:cNvSpPr/>
          <p:nvPr/>
        </p:nvSpPr>
        <p:spPr>
          <a:xfrm>
            <a:off x="8131631" y="849085"/>
            <a:ext cx="4060370" cy="600891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B3A5A7-380F-42C2-8C15-B643F0E2D9EB}"/>
              </a:ext>
            </a:extLst>
          </p:cNvPr>
          <p:cNvSpPr txBox="1"/>
          <p:nvPr/>
        </p:nvSpPr>
        <p:spPr>
          <a:xfrm>
            <a:off x="8131630" y="-1"/>
            <a:ext cx="40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00FF"/>
                </a:solidFill>
              </a:rPr>
              <a:t>BLUE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11919-7F61-43A5-9E5E-378E6D311274}"/>
              </a:ext>
            </a:extLst>
          </p:cNvPr>
          <p:cNvSpPr/>
          <p:nvPr/>
        </p:nvSpPr>
        <p:spPr>
          <a:xfrm>
            <a:off x="4071262" y="849086"/>
            <a:ext cx="4060370" cy="6008915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125A4-B083-4A79-8B9A-D42DA6B0596D}"/>
              </a:ext>
            </a:extLst>
          </p:cNvPr>
          <p:cNvSpPr txBox="1"/>
          <p:nvPr/>
        </p:nvSpPr>
        <p:spPr>
          <a:xfrm>
            <a:off x="4071261" y="0"/>
            <a:ext cx="40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FF00"/>
                </a:solidFill>
              </a:rPr>
              <a:t>GREEN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BB026A-DFF3-419A-B053-E7B62C5EA790}"/>
              </a:ext>
            </a:extLst>
          </p:cNvPr>
          <p:cNvSpPr/>
          <p:nvPr/>
        </p:nvSpPr>
        <p:spPr>
          <a:xfrm>
            <a:off x="10887" y="849082"/>
            <a:ext cx="4060370" cy="60089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CF1B36-F9FE-4220-9FAD-E09D51C5FEC8}"/>
              </a:ext>
            </a:extLst>
          </p:cNvPr>
          <p:cNvSpPr txBox="1"/>
          <p:nvPr/>
        </p:nvSpPr>
        <p:spPr>
          <a:xfrm>
            <a:off x="10886" y="-4"/>
            <a:ext cx="4060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95926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13525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phjones213@gmail.com</dc:creator>
  <cp:lastModifiedBy>phjones213@gmail.com</cp:lastModifiedBy>
  <cp:revision>4</cp:revision>
  <dcterms:created xsi:type="dcterms:W3CDTF">2022-02-28T21:41:20Z</dcterms:created>
  <dcterms:modified xsi:type="dcterms:W3CDTF">2023-02-27T00:13:52Z</dcterms:modified>
</cp:coreProperties>
</file>