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78b2aac3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78b2aac3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78b2aac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78b2aac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spent a lot of time trying to figure how we would debug through our hardware using the vivado logic analyzer. It took a lot of time to figure out how we can get any outputs from the logic </a:t>
            </a:r>
            <a:r>
              <a:rPr lang="en"/>
              <a:t>analyze</a:t>
            </a:r>
            <a:r>
              <a:rPr lang="en"/>
              <a:t> because for the most part we were getting issues that said the debug hub core was not detected and it took a lot of time and understanding of the system how it would work and how we can get outputs that would benefit us.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8b2aac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8b2aac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6cc235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6cc235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cc235e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cc235e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6cc235e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6cc235e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78b2aac3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78b2aac3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 is good for static parallel tasks and peripheral controls (such as what we did in this lab)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PS are best for dynamic tasks and complicated logic controls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78b2aac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78b2aac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cc235e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6cc235e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NES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None/>
              <a:defRPr>
                <a:solidFill>
                  <a:srgbClr val="43434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9" name="Google Shape;129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1" name="Google Shape;15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>
                <a:solidFill>
                  <a:srgbClr val="434343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92" name="Google Shape;92;p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gradFill>
              <a:gsLst>
                <a:gs pos="0">
                  <a:srgbClr val="FAFAFA">
                    <a:alpha val="3460"/>
                  </a:srgbClr>
                </a:gs>
                <a:gs pos="100000">
                  <a:srgbClr val="B9B9B9">
                    <a:alpha val="34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AFAFA">
                    <a:alpha val="7310"/>
                  </a:srgbClr>
                </a:gs>
                <a:gs pos="100000">
                  <a:srgbClr val="B9B9B9">
                    <a:alpha val="73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2" name="Google Shape;11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9" name="Google Shape;119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B4A7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23" name="Google Shape;12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None/>
              <a:defRPr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  <a:defRPr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●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○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ato"/>
              <a:buChar char="■"/>
              <a:defRPr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MP0- Platform Introduction</a:t>
            </a:r>
            <a:endParaRPr/>
          </a:p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5083950" y="3924925"/>
            <a:ext cx="2501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Nathan Thoms, Taylor Johnson, Jack Cassidy, John Lavigne</a:t>
            </a:r>
            <a:endParaRPr sz="130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Lessons: EXP Gained 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1297500" y="980450"/>
            <a:ext cx="70389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Vitis </a:t>
            </a:r>
            <a:r>
              <a:rPr b="1" lang="en"/>
              <a:t>workspace path must not contain spaces </a:t>
            </a:r>
            <a:endParaRPr b="1"/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Converting the </a:t>
            </a:r>
            <a:r>
              <a:rPr b="1" lang="en"/>
              <a:t>RGB hex</a:t>
            </a:r>
            <a:r>
              <a:rPr lang="en"/>
              <a:t> values </a:t>
            </a:r>
            <a:endParaRPr b="1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Equation to go from an 8-bit to a 4-bit value </a:t>
            </a:r>
            <a:endParaRPr b="1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Rounding vs Truncating </a:t>
            </a:r>
            <a:endParaRPr b="1" sz="1300"/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Converting the </a:t>
            </a:r>
            <a:r>
              <a:rPr b="1" lang="en"/>
              <a:t>RGB hex</a:t>
            </a:r>
            <a:r>
              <a:rPr lang="en"/>
              <a:t> values </a:t>
            </a:r>
            <a:endParaRPr/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the PS push buttons </a:t>
            </a:r>
            <a:endParaRPr sz="1200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Include the xgpiops library to aid configuration</a:t>
            </a:r>
            <a:endParaRPr sz="1300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Platform tools</a:t>
            </a:r>
            <a:endParaRPr b="1" sz="1300"/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Use </a:t>
            </a:r>
            <a:r>
              <a:rPr b="1" lang="en"/>
              <a:t>the wiki</a:t>
            </a:r>
            <a:endParaRPr b="1" sz="1300"/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288" y="879100"/>
            <a:ext cx="3460999" cy="330525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297500" y="980775"/>
            <a:ext cx="70389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Setting up the </a:t>
            </a:r>
            <a:r>
              <a:rPr b="1" lang="en"/>
              <a:t>ILA core </a:t>
            </a:r>
            <a:endParaRPr b="1"/>
          </a:p>
          <a:p>
            <a:pPr indent="-3111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JTAG clock frequency</a:t>
            </a:r>
            <a:endParaRPr sz="1300"/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Understanding how to use the </a:t>
            </a:r>
            <a:r>
              <a:rPr b="1" lang="en"/>
              <a:t>Logic Analyzer</a:t>
            </a:r>
            <a:endParaRPr b="1"/>
          </a:p>
          <a:p>
            <a:pPr indent="-3111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/>
              <a:t>Setting the </a:t>
            </a:r>
            <a:r>
              <a:rPr b="1" lang="en" sz="1300"/>
              <a:t>trigger</a:t>
            </a:r>
            <a:endParaRPr b="1"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1 - Debugging Hardware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54300" y="2899600"/>
            <a:ext cx="9023400" cy="11568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21984" l="674" r="79" t="0"/>
          <a:stretch/>
        </p:blipFill>
        <p:spPr>
          <a:xfrm>
            <a:off x="143475" y="3008938"/>
            <a:ext cx="8857051" cy="649625"/>
          </a:xfrm>
          <a:prstGeom prst="rect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14"/>
          <p:cNvSpPr txBox="1"/>
          <p:nvPr/>
        </p:nvSpPr>
        <p:spPr>
          <a:xfrm>
            <a:off x="143475" y="3727200"/>
            <a:ext cx="885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lot of time was spent on configuring the logic analyzer to see that we could get an output </a:t>
            </a:r>
            <a:endParaRPr i="1"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1297500" y="980775"/>
            <a:ext cx="66501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</a:t>
            </a:r>
            <a:r>
              <a:rPr b="1" lang="en"/>
              <a:t>Monitor to Display</a:t>
            </a:r>
            <a:r>
              <a:rPr lang="en"/>
              <a:t> </a:t>
            </a:r>
            <a:endParaRPr b="1"/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Troubleshooting:</a:t>
            </a:r>
            <a:endParaRPr/>
          </a:p>
          <a:p>
            <a:pPr indent="-2984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Logic Analyzer </a:t>
            </a:r>
            <a:endParaRPr sz="1300"/>
          </a:p>
          <a:p>
            <a:pPr indent="-2984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Connect the Picoscope to the VGA output pins</a:t>
            </a:r>
            <a:endParaRPr sz="1300"/>
          </a:p>
          <a:p>
            <a:pPr indent="-2984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Check clock connections → 25MHz  </a:t>
            </a:r>
            <a:endParaRPr sz="1300"/>
          </a:p>
          <a:p>
            <a:pPr indent="-3111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Solution: </a:t>
            </a:r>
            <a:endParaRPr b="1"/>
          </a:p>
          <a:p>
            <a:pPr indent="-31115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/>
              <a:t>Use the </a:t>
            </a:r>
            <a:r>
              <a:rPr b="1" i="1" lang="en" sz="1300"/>
              <a:t>default settings</a:t>
            </a:r>
            <a:r>
              <a:rPr lang="en" sz="1300"/>
              <a:t> in the Video Timing Controller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Level 10 Boss - Timing Issues </a:t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54306" l="0" r="0" t="27002"/>
          <a:stretch/>
        </p:blipFill>
        <p:spPr>
          <a:xfrm>
            <a:off x="1892238" y="3030975"/>
            <a:ext cx="5460625" cy="1360826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328200" y="1511850"/>
            <a:ext cx="18162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How much were we off from a working display?</a:t>
            </a:r>
            <a:endParaRPr b="1"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00" y="528000"/>
            <a:ext cx="6306851" cy="43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/>
        </p:nvSpPr>
        <p:spPr>
          <a:xfrm>
            <a:off x="-25800" y="2448050"/>
            <a:ext cx="25242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Roughly 4.2 us shift in the sync pulse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Turns out the frame width timing was better for Custom timing when compared to VGA standard.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735600"/>
            <a:ext cx="43338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1275500" y="749175"/>
            <a:ext cx="6873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Our vertical frame rate was closer to the 60 Hz target frequency. 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vertical synchronization pulse relative to the start of the frame  was 4.2 us worse.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520050" y="234275"/>
            <a:ext cx="5586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Comparisons to VGA Signal 640x480 @ 60 Hz Industry Standard Timing</a:t>
            </a:r>
            <a:endParaRPr b="1"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50" y="1754350"/>
            <a:ext cx="4267200" cy="313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12" y="1304425"/>
            <a:ext cx="5029775" cy="37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1146800" y="208650"/>
            <a:ext cx="23298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Optimal settings</a:t>
            </a:r>
            <a:endParaRPr b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1365600" y="568950"/>
            <a:ext cx="56634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Default VTC 480p settings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 close as you can get to 25.175 Mhz with Clock Wizard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Interest: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1297500" y="98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Upsides and downsides of </a:t>
            </a:r>
            <a:r>
              <a:rPr b="1" lang="en"/>
              <a:t>PL vs PS subsystems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Complexity of VGA</a:t>
            </a:r>
            <a:r>
              <a:rPr lang="en"/>
              <a:t>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custom hardware and then writing code to interface between them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5" y="2387800"/>
            <a:ext cx="4410824" cy="2622275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016" y="2581225"/>
            <a:ext cx="3505691" cy="22354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/>
        </p:nvSpPr>
        <p:spPr>
          <a:xfrm>
            <a:off x="5188900" y="1900"/>
            <a:ext cx="395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Lessons: EXP Gained </a:t>
            </a: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1019" r="0" t="0"/>
          <a:stretch/>
        </p:blipFill>
        <p:spPr>
          <a:xfrm>
            <a:off x="5475925" y="687100"/>
            <a:ext cx="3545724" cy="35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275" y="1984075"/>
            <a:ext cx="2376000" cy="2697975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1297500" y="961388"/>
            <a:ext cx="70389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/>
              <a:t>Pixel Mapping from 256x240 to 640x480</a:t>
            </a:r>
            <a:r>
              <a:rPr b="1" lang="en"/>
              <a:t> </a:t>
            </a:r>
            <a:endParaRPr b="1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Draw it :) </a:t>
            </a:r>
            <a:endParaRPr b="1"/>
          </a:p>
          <a:p>
            <a:pPr indent="-311150" lvl="1" marL="5715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Break down the problem</a:t>
            </a:r>
            <a:endParaRPr b="1"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0"/>
          <p:cNvCxnSpPr/>
          <p:nvPr/>
        </p:nvCxnSpPr>
        <p:spPr>
          <a:xfrm flipH="1">
            <a:off x="5179925" y="1900"/>
            <a:ext cx="1200" cy="51702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425"/>
            <a:ext cx="4133850" cy="49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00" y="3947225"/>
            <a:ext cx="42005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1286275" y="766025"/>
            <a:ext cx="2212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Using SNES Controller</a:t>
            </a:r>
            <a:endParaRPr b="1"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730675" y="1408225"/>
            <a:ext cx="33237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Vivado - Axi_GPIO IP configured for tri state and constrained to PMOD JA pins.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Vitis - Configured tri state pins; data input and clock/latch output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Vitis - Updated NESCore_Callback_InputPadState() to drive the pins according to the SNES Timing diagram and captured the data.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