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initials="J" lastIdx="1" clrIdx="0">
    <p:extLst>
      <p:ext uri="{19B8F6BF-5375-455C-9EA6-DF929625EA0E}">
        <p15:presenceInfo xmlns:p15="http://schemas.microsoft.com/office/powerpoint/2012/main" userId="53d20047074671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483"/>
    <a:srgbClr val="4097AA"/>
    <a:srgbClr val="F3DECA"/>
    <a:srgbClr val="2D405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8" autoAdjust="0"/>
    <p:restoredTop sz="94660"/>
  </p:normalViewPr>
  <p:slideViewPr>
    <p:cSldViewPr snapToGrid="0">
      <p:cViewPr>
        <p:scale>
          <a:sx n="125" d="100"/>
          <a:sy n="125" d="100"/>
        </p:scale>
        <p:origin x="4200"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218FC-8769-4E81-9A30-E611894F5398}" type="datetimeFigureOut">
              <a:rPr lang="en-GB" smtClean="0"/>
              <a:t>02/09/2021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8D73A-328C-4523-87E5-EA07964B2588}" type="slidenum">
              <a:rPr lang="en-GB" smtClean="0"/>
              <a:t>‹#›</a:t>
            </a:fld>
            <a:endParaRPr lang="en-GB"/>
          </a:p>
        </p:txBody>
      </p:sp>
    </p:spTree>
    <p:extLst>
      <p:ext uri="{BB962C8B-B14F-4D97-AF65-F5344CB8AC3E}">
        <p14:creationId xmlns:p14="http://schemas.microsoft.com/office/powerpoint/2010/main" val="406572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E46B-D3E7-4702-AD39-DB4ABF9B2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FD69DB-2C50-4274-8885-C8AE98380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DF5FA8F-D8E7-485E-A2A7-44ADAFF6EC8F}"/>
              </a:ext>
            </a:extLst>
          </p:cNvPr>
          <p:cNvSpPr>
            <a:spLocks noGrp="1"/>
          </p:cNvSpPr>
          <p:nvPr>
            <p:ph type="dt" sz="half" idx="10"/>
          </p:nvPr>
        </p:nvSpPr>
        <p:spPr/>
        <p:txBody>
          <a:bodyPr/>
          <a:lstStyle/>
          <a:p>
            <a:fld id="{3A1563AB-6279-4AD8-B692-91E4C7359757}" type="datetime1">
              <a:rPr lang="en-GB" smtClean="0"/>
              <a:t>02/09/2021</a:t>
            </a:fld>
            <a:endParaRPr lang="en-GB"/>
          </a:p>
        </p:txBody>
      </p:sp>
      <p:sp>
        <p:nvSpPr>
          <p:cNvPr id="5" name="Footer Placeholder 4">
            <a:extLst>
              <a:ext uri="{FF2B5EF4-FFF2-40B4-BE49-F238E27FC236}">
                <a16:creationId xmlns:a16="http://schemas.microsoft.com/office/drawing/2014/main" id="{BD05AFC0-FFBE-4A38-8731-DA6BDC80C377}"/>
              </a:ext>
            </a:extLst>
          </p:cNvPr>
          <p:cNvSpPr>
            <a:spLocks noGrp="1"/>
          </p:cNvSpPr>
          <p:nvPr>
            <p:ph type="ftr" sz="quarter" idx="11"/>
          </p:nvPr>
        </p:nvSpPr>
        <p:spPr/>
        <p:txBody>
          <a:bodyPr/>
          <a:lstStyle/>
          <a:p>
            <a:r>
              <a:rPr lang="en-GB"/>
              <a:t>Jack Ballinger</a:t>
            </a:r>
          </a:p>
        </p:txBody>
      </p:sp>
      <p:sp>
        <p:nvSpPr>
          <p:cNvPr id="6" name="Slide Number Placeholder 5">
            <a:extLst>
              <a:ext uri="{FF2B5EF4-FFF2-40B4-BE49-F238E27FC236}">
                <a16:creationId xmlns:a16="http://schemas.microsoft.com/office/drawing/2014/main" id="{1771333D-6905-4591-AA2E-B21123F80F27}"/>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109054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782C-3F57-413A-86D0-A0F448DD71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8944E7-EB3D-4A96-82CA-1D5999A1A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692FE2-A05F-434F-A517-655A33183D00}"/>
              </a:ext>
            </a:extLst>
          </p:cNvPr>
          <p:cNvSpPr>
            <a:spLocks noGrp="1"/>
          </p:cNvSpPr>
          <p:nvPr>
            <p:ph type="dt" sz="half" idx="10"/>
          </p:nvPr>
        </p:nvSpPr>
        <p:spPr/>
        <p:txBody>
          <a:bodyPr/>
          <a:lstStyle/>
          <a:p>
            <a:fld id="{5480363E-56D8-45E3-8E4A-E11A810ACBCB}" type="datetime1">
              <a:rPr lang="en-GB" smtClean="0"/>
              <a:t>02/09/2021</a:t>
            </a:fld>
            <a:endParaRPr lang="en-GB"/>
          </a:p>
        </p:txBody>
      </p:sp>
      <p:sp>
        <p:nvSpPr>
          <p:cNvPr id="5" name="Footer Placeholder 4">
            <a:extLst>
              <a:ext uri="{FF2B5EF4-FFF2-40B4-BE49-F238E27FC236}">
                <a16:creationId xmlns:a16="http://schemas.microsoft.com/office/drawing/2014/main" id="{F99D3E66-3F1D-4564-8926-7443898F9777}"/>
              </a:ext>
            </a:extLst>
          </p:cNvPr>
          <p:cNvSpPr>
            <a:spLocks noGrp="1"/>
          </p:cNvSpPr>
          <p:nvPr>
            <p:ph type="ftr" sz="quarter" idx="11"/>
          </p:nvPr>
        </p:nvSpPr>
        <p:spPr/>
        <p:txBody>
          <a:bodyPr/>
          <a:lstStyle/>
          <a:p>
            <a:r>
              <a:rPr lang="en-GB"/>
              <a:t>Jack Ballinger</a:t>
            </a:r>
          </a:p>
        </p:txBody>
      </p:sp>
      <p:sp>
        <p:nvSpPr>
          <p:cNvPr id="6" name="Slide Number Placeholder 5">
            <a:extLst>
              <a:ext uri="{FF2B5EF4-FFF2-40B4-BE49-F238E27FC236}">
                <a16:creationId xmlns:a16="http://schemas.microsoft.com/office/drawing/2014/main" id="{62C8EA28-1BBD-4484-A90C-627F4A6B6C11}"/>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313152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09C49-F876-483B-8DFE-927C08E33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A48C5-AF94-4C48-877C-2C80B9F5EB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CF4616-8A71-4168-8B9A-AB9CB5AB5392}"/>
              </a:ext>
            </a:extLst>
          </p:cNvPr>
          <p:cNvSpPr>
            <a:spLocks noGrp="1"/>
          </p:cNvSpPr>
          <p:nvPr>
            <p:ph type="dt" sz="half" idx="10"/>
          </p:nvPr>
        </p:nvSpPr>
        <p:spPr/>
        <p:txBody>
          <a:bodyPr/>
          <a:lstStyle/>
          <a:p>
            <a:fld id="{28DF4DB2-C192-4DBA-9872-095616DF2742}" type="datetime1">
              <a:rPr lang="en-GB" smtClean="0"/>
              <a:t>02/09/2021</a:t>
            </a:fld>
            <a:endParaRPr lang="en-GB"/>
          </a:p>
        </p:txBody>
      </p:sp>
      <p:sp>
        <p:nvSpPr>
          <p:cNvPr id="5" name="Footer Placeholder 4">
            <a:extLst>
              <a:ext uri="{FF2B5EF4-FFF2-40B4-BE49-F238E27FC236}">
                <a16:creationId xmlns:a16="http://schemas.microsoft.com/office/drawing/2014/main" id="{ADFD6755-AE8A-453C-A68A-807AC54A3E2C}"/>
              </a:ext>
            </a:extLst>
          </p:cNvPr>
          <p:cNvSpPr>
            <a:spLocks noGrp="1"/>
          </p:cNvSpPr>
          <p:nvPr>
            <p:ph type="ftr" sz="quarter" idx="11"/>
          </p:nvPr>
        </p:nvSpPr>
        <p:spPr/>
        <p:txBody>
          <a:bodyPr/>
          <a:lstStyle/>
          <a:p>
            <a:r>
              <a:rPr lang="en-GB"/>
              <a:t>Jack Ballinger</a:t>
            </a:r>
          </a:p>
        </p:txBody>
      </p:sp>
      <p:sp>
        <p:nvSpPr>
          <p:cNvPr id="6" name="Slide Number Placeholder 5">
            <a:extLst>
              <a:ext uri="{FF2B5EF4-FFF2-40B4-BE49-F238E27FC236}">
                <a16:creationId xmlns:a16="http://schemas.microsoft.com/office/drawing/2014/main" id="{F2AC4432-BBC3-4CC0-BEB6-D08402309DE1}"/>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136384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1C2C-E42E-4CD0-9BB4-AF02A92BBB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3F836D-A242-473A-940D-F2428E063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39AB36-5461-47B1-84A0-CBD90C4AA1EB}"/>
              </a:ext>
            </a:extLst>
          </p:cNvPr>
          <p:cNvSpPr>
            <a:spLocks noGrp="1"/>
          </p:cNvSpPr>
          <p:nvPr>
            <p:ph type="dt" sz="half" idx="10"/>
          </p:nvPr>
        </p:nvSpPr>
        <p:spPr/>
        <p:txBody>
          <a:bodyPr/>
          <a:lstStyle/>
          <a:p>
            <a:fld id="{FB79D5C8-12FA-4E37-8D13-3737331ED189}" type="datetime1">
              <a:rPr lang="en-GB" smtClean="0"/>
              <a:t>02/09/2021</a:t>
            </a:fld>
            <a:endParaRPr lang="en-GB"/>
          </a:p>
        </p:txBody>
      </p:sp>
      <p:sp>
        <p:nvSpPr>
          <p:cNvPr id="5" name="Footer Placeholder 4">
            <a:extLst>
              <a:ext uri="{FF2B5EF4-FFF2-40B4-BE49-F238E27FC236}">
                <a16:creationId xmlns:a16="http://schemas.microsoft.com/office/drawing/2014/main" id="{E1EBAFD6-A417-4A74-973D-B510C0F1F938}"/>
              </a:ext>
            </a:extLst>
          </p:cNvPr>
          <p:cNvSpPr>
            <a:spLocks noGrp="1"/>
          </p:cNvSpPr>
          <p:nvPr>
            <p:ph type="ftr" sz="quarter" idx="11"/>
          </p:nvPr>
        </p:nvSpPr>
        <p:spPr/>
        <p:txBody>
          <a:bodyPr/>
          <a:lstStyle/>
          <a:p>
            <a:r>
              <a:rPr lang="en-GB"/>
              <a:t>Jack Ballinger</a:t>
            </a:r>
          </a:p>
        </p:txBody>
      </p:sp>
      <p:sp>
        <p:nvSpPr>
          <p:cNvPr id="6" name="Slide Number Placeholder 5">
            <a:extLst>
              <a:ext uri="{FF2B5EF4-FFF2-40B4-BE49-F238E27FC236}">
                <a16:creationId xmlns:a16="http://schemas.microsoft.com/office/drawing/2014/main" id="{4D74DE90-C071-4D2E-A347-EA839E54A715}"/>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348200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E0FD-882A-47F5-BE8F-AB2B48BEB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E2EFD6-64DD-4E16-B5DC-8F90A1C36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37FA8-FFED-45C1-AC1D-26E230E44089}"/>
              </a:ext>
            </a:extLst>
          </p:cNvPr>
          <p:cNvSpPr>
            <a:spLocks noGrp="1"/>
          </p:cNvSpPr>
          <p:nvPr>
            <p:ph type="dt" sz="half" idx="10"/>
          </p:nvPr>
        </p:nvSpPr>
        <p:spPr/>
        <p:txBody>
          <a:bodyPr/>
          <a:lstStyle/>
          <a:p>
            <a:fld id="{F07F81B7-ECCE-46B9-8D74-1F85DF7456AA}" type="datetime1">
              <a:rPr lang="en-GB" smtClean="0"/>
              <a:t>02/09/2021</a:t>
            </a:fld>
            <a:endParaRPr lang="en-GB"/>
          </a:p>
        </p:txBody>
      </p:sp>
      <p:sp>
        <p:nvSpPr>
          <p:cNvPr id="5" name="Footer Placeholder 4">
            <a:extLst>
              <a:ext uri="{FF2B5EF4-FFF2-40B4-BE49-F238E27FC236}">
                <a16:creationId xmlns:a16="http://schemas.microsoft.com/office/drawing/2014/main" id="{3D9E01CD-938A-4940-AB18-347E8B6E2B14}"/>
              </a:ext>
            </a:extLst>
          </p:cNvPr>
          <p:cNvSpPr>
            <a:spLocks noGrp="1"/>
          </p:cNvSpPr>
          <p:nvPr>
            <p:ph type="ftr" sz="quarter" idx="11"/>
          </p:nvPr>
        </p:nvSpPr>
        <p:spPr/>
        <p:txBody>
          <a:bodyPr/>
          <a:lstStyle/>
          <a:p>
            <a:r>
              <a:rPr lang="en-GB"/>
              <a:t>Jack Ballinger</a:t>
            </a:r>
          </a:p>
        </p:txBody>
      </p:sp>
      <p:sp>
        <p:nvSpPr>
          <p:cNvPr id="6" name="Slide Number Placeholder 5">
            <a:extLst>
              <a:ext uri="{FF2B5EF4-FFF2-40B4-BE49-F238E27FC236}">
                <a16:creationId xmlns:a16="http://schemas.microsoft.com/office/drawing/2014/main" id="{25E69C84-80EB-4329-85B0-39828E676BA3}"/>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129867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D9F4-6B05-4CE5-BFCC-DD1CE93BD2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ADDE3D-1E5A-4817-9325-83BF35439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46FAAA-71A6-40FD-AF0E-FCF510E84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AA7647-D825-4722-9D5C-483E09BD3C27}"/>
              </a:ext>
            </a:extLst>
          </p:cNvPr>
          <p:cNvSpPr>
            <a:spLocks noGrp="1"/>
          </p:cNvSpPr>
          <p:nvPr>
            <p:ph type="dt" sz="half" idx="10"/>
          </p:nvPr>
        </p:nvSpPr>
        <p:spPr/>
        <p:txBody>
          <a:bodyPr/>
          <a:lstStyle/>
          <a:p>
            <a:fld id="{BF313090-C00D-4BE0-8873-092C21880C6A}" type="datetime1">
              <a:rPr lang="en-GB" smtClean="0"/>
              <a:t>02/09/2021</a:t>
            </a:fld>
            <a:endParaRPr lang="en-GB"/>
          </a:p>
        </p:txBody>
      </p:sp>
      <p:sp>
        <p:nvSpPr>
          <p:cNvPr id="6" name="Footer Placeholder 5">
            <a:extLst>
              <a:ext uri="{FF2B5EF4-FFF2-40B4-BE49-F238E27FC236}">
                <a16:creationId xmlns:a16="http://schemas.microsoft.com/office/drawing/2014/main" id="{0A09A975-E68C-441E-B298-96F6B22ACB50}"/>
              </a:ext>
            </a:extLst>
          </p:cNvPr>
          <p:cNvSpPr>
            <a:spLocks noGrp="1"/>
          </p:cNvSpPr>
          <p:nvPr>
            <p:ph type="ftr" sz="quarter" idx="11"/>
          </p:nvPr>
        </p:nvSpPr>
        <p:spPr/>
        <p:txBody>
          <a:bodyPr/>
          <a:lstStyle/>
          <a:p>
            <a:r>
              <a:rPr lang="en-GB"/>
              <a:t>Jack Ballinger</a:t>
            </a:r>
          </a:p>
        </p:txBody>
      </p:sp>
      <p:sp>
        <p:nvSpPr>
          <p:cNvPr id="7" name="Slide Number Placeholder 6">
            <a:extLst>
              <a:ext uri="{FF2B5EF4-FFF2-40B4-BE49-F238E27FC236}">
                <a16:creationId xmlns:a16="http://schemas.microsoft.com/office/drawing/2014/main" id="{E11BFB2D-9B25-4EF2-97C0-186E39B56C64}"/>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68080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DA02-A3AA-47E1-A264-6C3E10FF48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D2ECBE-E7DF-473B-A53C-002BCD390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F8A81-0360-4408-9830-FA7DAA52E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FD31C5-EA7C-426A-BA64-4342006AE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F0A9E-ACA3-49BE-B5BE-9154F54DDB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3AB788-1300-4E07-A7E5-44A36B2EB626}"/>
              </a:ext>
            </a:extLst>
          </p:cNvPr>
          <p:cNvSpPr>
            <a:spLocks noGrp="1"/>
          </p:cNvSpPr>
          <p:nvPr>
            <p:ph type="dt" sz="half" idx="10"/>
          </p:nvPr>
        </p:nvSpPr>
        <p:spPr/>
        <p:txBody>
          <a:bodyPr/>
          <a:lstStyle/>
          <a:p>
            <a:fld id="{9CF38303-7C16-449B-925F-8171AEA85AE6}" type="datetime1">
              <a:rPr lang="en-GB" smtClean="0"/>
              <a:t>02/09/2021</a:t>
            </a:fld>
            <a:endParaRPr lang="en-GB"/>
          </a:p>
        </p:txBody>
      </p:sp>
      <p:sp>
        <p:nvSpPr>
          <p:cNvPr id="8" name="Footer Placeholder 7">
            <a:extLst>
              <a:ext uri="{FF2B5EF4-FFF2-40B4-BE49-F238E27FC236}">
                <a16:creationId xmlns:a16="http://schemas.microsoft.com/office/drawing/2014/main" id="{B8D14D48-D980-4863-A83A-6EA9EC4424DD}"/>
              </a:ext>
            </a:extLst>
          </p:cNvPr>
          <p:cNvSpPr>
            <a:spLocks noGrp="1"/>
          </p:cNvSpPr>
          <p:nvPr>
            <p:ph type="ftr" sz="quarter" idx="11"/>
          </p:nvPr>
        </p:nvSpPr>
        <p:spPr/>
        <p:txBody>
          <a:bodyPr/>
          <a:lstStyle/>
          <a:p>
            <a:r>
              <a:rPr lang="en-GB"/>
              <a:t>Jack Ballinger</a:t>
            </a:r>
          </a:p>
        </p:txBody>
      </p:sp>
      <p:sp>
        <p:nvSpPr>
          <p:cNvPr id="9" name="Slide Number Placeholder 8">
            <a:extLst>
              <a:ext uri="{FF2B5EF4-FFF2-40B4-BE49-F238E27FC236}">
                <a16:creationId xmlns:a16="http://schemas.microsoft.com/office/drawing/2014/main" id="{AED279AD-7F3F-4628-AA34-95202C961F19}"/>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388518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E64-FA8C-4CBC-9348-1972E36B44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0D0698-9DCC-43C1-8549-19A30224BCB1}"/>
              </a:ext>
            </a:extLst>
          </p:cNvPr>
          <p:cNvSpPr>
            <a:spLocks noGrp="1"/>
          </p:cNvSpPr>
          <p:nvPr>
            <p:ph type="dt" sz="half" idx="10"/>
          </p:nvPr>
        </p:nvSpPr>
        <p:spPr/>
        <p:txBody>
          <a:bodyPr/>
          <a:lstStyle/>
          <a:p>
            <a:fld id="{D1985D29-E185-456E-A460-E8EE6F128797}" type="datetime1">
              <a:rPr lang="en-GB" smtClean="0"/>
              <a:t>02/09/2021</a:t>
            </a:fld>
            <a:endParaRPr lang="en-GB"/>
          </a:p>
        </p:txBody>
      </p:sp>
      <p:sp>
        <p:nvSpPr>
          <p:cNvPr id="4" name="Footer Placeholder 3">
            <a:extLst>
              <a:ext uri="{FF2B5EF4-FFF2-40B4-BE49-F238E27FC236}">
                <a16:creationId xmlns:a16="http://schemas.microsoft.com/office/drawing/2014/main" id="{C6BB06A4-DAF6-432A-B7CD-E252B6C8703B}"/>
              </a:ext>
            </a:extLst>
          </p:cNvPr>
          <p:cNvSpPr>
            <a:spLocks noGrp="1"/>
          </p:cNvSpPr>
          <p:nvPr>
            <p:ph type="ftr" sz="quarter" idx="11"/>
          </p:nvPr>
        </p:nvSpPr>
        <p:spPr/>
        <p:txBody>
          <a:bodyPr/>
          <a:lstStyle/>
          <a:p>
            <a:r>
              <a:rPr lang="en-GB"/>
              <a:t>Jack Ballinger</a:t>
            </a:r>
          </a:p>
        </p:txBody>
      </p:sp>
      <p:sp>
        <p:nvSpPr>
          <p:cNvPr id="5" name="Slide Number Placeholder 4">
            <a:extLst>
              <a:ext uri="{FF2B5EF4-FFF2-40B4-BE49-F238E27FC236}">
                <a16:creationId xmlns:a16="http://schemas.microsoft.com/office/drawing/2014/main" id="{F8CBDC26-BA9A-4F6F-8B6F-6EC45459337F}"/>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13385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47DBF-6819-4BFF-9BCD-1AD3BD7D5C95}"/>
              </a:ext>
            </a:extLst>
          </p:cNvPr>
          <p:cNvSpPr>
            <a:spLocks noGrp="1"/>
          </p:cNvSpPr>
          <p:nvPr>
            <p:ph type="dt" sz="half" idx="10"/>
          </p:nvPr>
        </p:nvSpPr>
        <p:spPr/>
        <p:txBody>
          <a:bodyPr/>
          <a:lstStyle/>
          <a:p>
            <a:fld id="{E8161C93-77CB-47CC-8614-168FD8B299FD}" type="datetime1">
              <a:rPr lang="en-GB" smtClean="0"/>
              <a:t>02/09/2021</a:t>
            </a:fld>
            <a:endParaRPr lang="en-GB"/>
          </a:p>
        </p:txBody>
      </p:sp>
      <p:sp>
        <p:nvSpPr>
          <p:cNvPr id="3" name="Footer Placeholder 2">
            <a:extLst>
              <a:ext uri="{FF2B5EF4-FFF2-40B4-BE49-F238E27FC236}">
                <a16:creationId xmlns:a16="http://schemas.microsoft.com/office/drawing/2014/main" id="{DD457FDB-0601-41F0-8102-AC4ACD64797B}"/>
              </a:ext>
            </a:extLst>
          </p:cNvPr>
          <p:cNvSpPr>
            <a:spLocks noGrp="1"/>
          </p:cNvSpPr>
          <p:nvPr>
            <p:ph type="ftr" sz="quarter" idx="11"/>
          </p:nvPr>
        </p:nvSpPr>
        <p:spPr/>
        <p:txBody>
          <a:bodyPr/>
          <a:lstStyle/>
          <a:p>
            <a:r>
              <a:rPr lang="en-GB"/>
              <a:t>Jack Ballinger</a:t>
            </a:r>
          </a:p>
        </p:txBody>
      </p:sp>
      <p:sp>
        <p:nvSpPr>
          <p:cNvPr id="4" name="Slide Number Placeholder 3">
            <a:extLst>
              <a:ext uri="{FF2B5EF4-FFF2-40B4-BE49-F238E27FC236}">
                <a16:creationId xmlns:a16="http://schemas.microsoft.com/office/drawing/2014/main" id="{EB6E34DF-EA0E-4C5A-B533-56E5B1C68104}"/>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5221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8C9D-4DFF-4E5E-A3C3-4CAC35CEF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A86E4A-232E-4435-86C0-A25A43EA3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804962-53F4-4C92-888D-DD4B85375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6EE9C-D18C-40CF-974F-1FAE70C8CF86}"/>
              </a:ext>
            </a:extLst>
          </p:cNvPr>
          <p:cNvSpPr>
            <a:spLocks noGrp="1"/>
          </p:cNvSpPr>
          <p:nvPr>
            <p:ph type="dt" sz="half" idx="10"/>
          </p:nvPr>
        </p:nvSpPr>
        <p:spPr/>
        <p:txBody>
          <a:bodyPr/>
          <a:lstStyle/>
          <a:p>
            <a:fld id="{9C5F86A4-2A5D-409E-9C8E-88BB04206B39}" type="datetime1">
              <a:rPr lang="en-GB" smtClean="0"/>
              <a:t>02/09/2021</a:t>
            </a:fld>
            <a:endParaRPr lang="en-GB"/>
          </a:p>
        </p:txBody>
      </p:sp>
      <p:sp>
        <p:nvSpPr>
          <p:cNvPr id="6" name="Footer Placeholder 5">
            <a:extLst>
              <a:ext uri="{FF2B5EF4-FFF2-40B4-BE49-F238E27FC236}">
                <a16:creationId xmlns:a16="http://schemas.microsoft.com/office/drawing/2014/main" id="{74219DA2-4750-422D-8A15-6D18C32BA6C8}"/>
              </a:ext>
            </a:extLst>
          </p:cNvPr>
          <p:cNvSpPr>
            <a:spLocks noGrp="1"/>
          </p:cNvSpPr>
          <p:nvPr>
            <p:ph type="ftr" sz="quarter" idx="11"/>
          </p:nvPr>
        </p:nvSpPr>
        <p:spPr/>
        <p:txBody>
          <a:bodyPr/>
          <a:lstStyle/>
          <a:p>
            <a:r>
              <a:rPr lang="en-GB"/>
              <a:t>Jack Ballinger</a:t>
            </a:r>
          </a:p>
        </p:txBody>
      </p:sp>
      <p:sp>
        <p:nvSpPr>
          <p:cNvPr id="7" name="Slide Number Placeholder 6">
            <a:extLst>
              <a:ext uri="{FF2B5EF4-FFF2-40B4-BE49-F238E27FC236}">
                <a16:creationId xmlns:a16="http://schemas.microsoft.com/office/drawing/2014/main" id="{33762BAE-73B1-4338-8AFC-BB25EABEBDDB}"/>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325932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5C3F-0F0A-4F41-A6E5-D3D26A82A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27B276-C7BE-4F6E-A665-5DCD5C457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51D2A6-7A12-4823-8B85-28E70FE34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64FCF-4E27-4955-9DF7-9ACF349A128C}"/>
              </a:ext>
            </a:extLst>
          </p:cNvPr>
          <p:cNvSpPr>
            <a:spLocks noGrp="1"/>
          </p:cNvSpPr>
          <p:nvPr>
            <p:ph type="dt" sz="half" idx="10"/>
          </p:nvPr>
        </p:nvSpPr>
        <p:spPr/>
        <p:txBody>
          <a:bodyPr/>
          <a:lstStyle/>
          <a:p>
            <a:fld id="{60EAFF8A-B766-4645-8F55-C4C1FEDBB03E}" type="datetime1">
              <a:rPr lang="en-GB" smtClean="0"/>
              <a:t>02/09/2021</a:t>
            </a:fld>
            <a:endParaRPr lang="en-GB"/>
          </a:p>
        </p:txBody>
      </p:sp>
      <p:sp>
        <p:nvSpPr>
          <p:cNvPr id="6" name="Footer Placeholder 5">
            <a:extLst>
              <a:ext uri="{FF2B5EF4-FFF2-40B4-BE49-F238E27FC236}">
                <a16:creationId xmlns:a16="http://schemas.microsoft.com/office/drawing/2014/main" id="{FFCB22B1-72A6-4670-B2C2-14ECD01AEE4C}"/>
              </a:ext>
            </a:extLst>
          </p:cNvPr>
          <p:cNvSpPr>
            <a:spLocks noGrp="1"/>
          </p:cNvSpPr>
          <p:nvPr>
            <p:ph type="ftr" sz="quarter" idx="11"/>
          </p:nvPr>
        </p:nvSpPr>
        <p:spPr/>
        <p:txBody>
          <a:bodyPr/>
          <a:lstStyle/>
          <a:p>
            <a:r>
              <a:rPr lang="en-GB"/>
              <a:t>Jack Ballinger</a:t>
            </a:r>
          </a:p>
        </p:txBody>
      </p:sp>
      <p:sp>
        <p:nvSpPr>
          <p:cNvPr id="7" name="Slide Number Placeholder 6">
            <a:extLst>
              <a:ext uri="{FF2B5EF4-FFF2-40B4-BE49-F238E27FC236}">
                <a16:creationId xmlns:a16="http://schemas.microsoft.com/office/drawing/2014/main" id="{504C0D16-7C34-464F-8046-9B27164EE8D8}"/>
              </a:ext>
            </a:extLst>
          </p:cNvPr>
          <p:cNvSpPr>
            <a:spLocks noGrp="1"/>
          </p:cNvSpPr>
          <p:nvPr>
            <p:ph type="sldNum" sz="quarter" idx="12"/>
          </p:nvPr>
        </p:nvSpPr>
        <p:spPr/>
        <p:txBody>
          <a:bodyPr/>
          <a:lstStyle/>
          <a:p>
            <a:fld id="{318239A4-CC25-4A59-88A2-93EA1525FE73}" type="slidenum">
              <a:rPr lang="en-GB" smtClean="0"/>
              <a:t>‹#›</a:t>
            </a:fld>
            <a:endParaRPr lang="en-GB"/>
          </a:p>
        </p:txBody>
      </p:sp>
    </p:spTree>
    <p:extLst>
      <p:ext uri="{BB962C8B-B14F-4D97-AF65-F5344CB8AC3E}">
        <p14:creationId xmlns:p14="http://schemas.microsoft.com/office/powerpoint/2010/main" val="25483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C07C5-67C7-4EE4-B857-3E3E528CD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5BFAFA-38B6-413F-BCDF-382097047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364259-CE32-4949-ACA0-F19E1A982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E4423-7435-469C-BB93-EFF2A15AAB62}" type="datetime1">
              <a:rPr lang="en-GB" smtClean="0"/>
              <a:t>02/09/2021</a:t>
            </a:fld>
            <a:endParaRPr lang="en-GB"/>
          </a:p>
        </p:txBody>
      </p:sp>
      <p:sp>
        <p:nvSpPr>
          <p:cNvPr id="5" name="Footer Placeholder 4">
            <a:extLst>
              <a:ext uri="{FF2B5EF4-FFF2-40B4-BE49-F238E27FC236}">
                <a16:creationId xmlns:a16="http://schemas.microsoft.com/office/drawing/2014/main" id="{802E978D-B00C-4BC9-8D0A-D66E863A9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Jack Ballinger</a:t>
            </a:r>
          </a:p>
        </p:txBody>
      </p:sp>
      <p:sp>
        <p:nvSpPr>
          <p:cNvPr id="6" name="Slide Number Placeholder 5">
            <a:extLst>
              <a:ext uri="{FF2B5EF4-FFF2-40B4-BE49-F238E27FC236}">
                <a16:creationId xmlns:a16="http://schemas.microsoft.com/office/drawing/2014/main" id="{4AE24143-5677-485A-AC03-2D43BD561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239A4-CC25-4A59-88A2-93EA1525FE73}" type="slidenum">
              <a:rPr lang="en-GB" smtClean="0"/>
              <a:t>‹#›</a:t>
            </a:fld>
            <a:endParaRPr lang="en-GB"/>
          </a:p>
        </p:txBody>
      </p:sp>
    </p:spTree>
    <p:extLst>
      <p:ext uri="{BB962C8B-B14F-4D97-AF65-F5344CB8AC3E}">
        <p14:creationId xmlns:p14="http://schemas.microsoft.com/office/powerpoint/2010/main" val="178237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D85A67-CF6C-419B-83E0-8A5B9A8A357C}"/>
              </a:ext>
            </a:extLst>
          </p:cNvPr>
          <p:cNvSpPr txBox="1"/>
          <p:nvPr/>
        </p:nvSpPr>
        <p:spPr>
          <a:xfrm>
            <a:off x="498231" y="275493"/>
            <a:ext cx="3563815" cy="646331"/>
          </a:xfrm>
          <a:prstGeom prst="rect">
            <a:avLst/>
          </a:prstGeom>
          <a:noFill/>
        </p:spPr>
        <p:txBody>
          <a:bodyPr wrap="square" rtlCol="0">
            <a:spAutoFit/>
          </a:bodyPr>
          <a:lstStyle/>
          <a:p>
            <a:r>
              <a:rPr lang="en-GB" dirty="0">
                <a:solidFill>
                  <a:srgbClr val="2D4057"/>
                </a:solidFill>
                <a:latin typeface="Corbel" panose="020B0503020204020204" pitchFamily="34" charset="0"/>
              </a:rPr>
              <a:t>Whole Database Schema</a:t>
            </a:r>
          </a:p>
          <a:p>
            <a:r>
              <a:rPr lang="en-GB" dirty="0">
                <a:solidFill>
                  <a:srgbClr val="2D4057"/>
                </a:solidFill>
                <a:latin typeface="Corbel" panose="020B0503020204020204" pitchFamily="34" charset="0"/>
              </a:rPr>
              <a:t>Intro</a:t>
            </a:r>
          </a:p>
        </p:txBody>
      </p:sp>
      <p:cxnSp>
        <p:nvCxnSpPr>
          <p:cNvPr id="9" name="Straight Connector 8">
            <a:extLst>
              <a:ext uri="{FF2B5EF4-FFF2-40B4-BE49-F238E27FC236}">
                <a16:creationId xmlns:a16="http://schemas.microsoft.com/office/drawing/2014/main" id="{BB093D12-3C4D-4524-89EF-5B094040565F}"/>
              </a:ext>
            </a:extLst>
          </p:cNvPr>
          <p:cNvCxnSpPr>
            <a:cxnSpLocks/>
          </p:cNvCxnSpPr>
          <p:nvPr/>
        </p:nvCxnSpPr>
        <p:spPr>
          <a:xfrm>
            <a:off x="498231" y="1033193"/>
            <a:ext cx="11177954" cy="0"/>
          </a:xfrm>
          <a:prstGeom prst="line">
            <a:avLst/>
          </a:prstGeom>
          <a:ln>
            <a:solidFill>
              <a:srgbClr val="FA9483"/>
            </a:solidFil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7BF4D3B2-C9A1-486A-BA88-99DD529604E8}"/>
              </a:ext>
            </a:extLst>
          </p:cNvPr>
          <p:cNvSpPr>
            <a:spLocks noGrp="1"/>
          </p:cNvSpPr>
          <p:nvPr>
            <p:ph type="ftr" sz="quarter" idx="11"/>
          </p:nvPr>
        </p:nvSpPr>
        <p:spPr>
          <a:xfrm>
            <a:off x="87923" y="6399944"/>
            <a:ext cx="1494693" cy="365125"/>
          </a:xfrm>
        </p:spPr>
        <p:txBody>
          <a:bodyPr/>
          <a:lstStyle/>
          <a:p>
            <a:r>
              <a:rPr lang="en-GB" dirty="0">
                <a:solidFill>
                  <a:srgbClr val="2D4057"/>
                </a:solidFill>
              </a:rPr>
              <a:t>Jack Ballinger</a:t>
            </a:r>
          </a:p>
        </p:txBody>
      </p:sp>
      <p:sp>
        <p:nvSpPr>
          <p:cNvPr id="12" name="TextBox 11">
            <a:extLst>
              <a:ext uri="{FF2B5EF4-FFF2-40B4-BE49-F238E27FC236}">
                <a16:creationId xmlns:a16="http://schemas.microsoft.com/office/drawing/2014/main" id="{B3B847B4-C250-452E-81A2-F02AB078BA6D}"/>
              </a:ext>
            </a:extLst>
          </p:cNvPr>
          <p:cNvSpPr txBox="1"/>
          <p:nvPr/>
        </p:nvSpPr>
        <p:spPr>
          <a:xfrm>
            <a:off x="478198" y="1849144"/>
            <a:ext cx="4764362" cy="4278094"/>
          </a:xfrm>
          <a:prstGeom prst="rect">
            <a:avLst/>
          </a:prstGeom>
          <a:noFill/>
        </p:spPr>
        <p:txBody>
          <a:bodyPr wrap="square" rtlCol="0">
            <a:spAutoFit/>
          </a:bodyPr>
          <a:lstStyle/>
          <a:p>
            <a:r>
              <a:rPr lang="en-GB" sz="1600" dirty="0">
                <a:solidFill>
                  <a:srgbClr val="2D4057"/>
                </a:solidFill>
                <a:latin typeface="Corbel" panose="020B0503020204020204" pitchFamily="34" charset="0"/>
              </a:rPr>
              <a:t>I have designed a simple schema for structuring the data involved in the task, and have placed it in the same folder as this presentation.</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This schema contains the input artist track spreadsheet provided in exercise 3, the corresponding artist, record and work tables, as well as a link to the pdf data obtained in exercise 1.</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In my mind, most of the data should be stored in a relational database, such as </a:t>
            </a:r>
            <a:r>
              <a:rPr lang="en-GB" sz="1600" dirty="0" err="1">
                <a:solidFill>
                  <a:srgbClr val="2D4057"/>
                </a:solidFill>
                <a:latin typeface="Corbel" panose="020B0503020204020204" pitchFamily="34" charset="0"/>
              </a:rPr>
              <a:t>sql</a:t>
            </a:r>
            <a:r>
              <a:rPr lang="en-GB" sz="1600" dirty="0">
                <a:solidFill>
                  <a:srgbClr val="2D4057"/>
                </a:solidFill>
                <a:latin typeface="Corbel" panose="020B0503020204020204" pitchFamily="34" charset="0"/>
              </a:rPr>
              <a:t>. I’d advocate for this being on the cloud, so using tools such as RDS and Athena (AWS) or Azure SQL Database (Azure). </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The exception with this is the information related to each royalty pdf, which I believe should be stored in a document storage solution, such as S3.</a:t>
            </a:r>
          </a:p>
        </p:txBody>
      </p:sp>
      <p:pic>
        <p:nvPicPr>
          <p:cNvPr id="104" name="Picture 103">
            <a:extLst>
              <a:ext uri="{FF2B5EF4-FFF2-40B4-BE49-F238E27FC236}">
                <a16:creationId xmlns:a16="http://schemas.microsoft.com/office/drawing/2014/main" id="{D3DC59CC-D3B0-41F5-8D6E-270B3367A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197" y="1853900"/>
            <a:ext cx="6302785" cy="3849455"/>
          </a:xfrm>
          <a:prstGeom prst="rect">
            <a:avLst/>
          </a:prstGeom>
        </p:spPr>
      </p:pic>
    </p:spTree>
    <p:extLst>
      <p:ext uri="{BB962C8B-B14F-4D97-AF65-F5344CB8AC3E}">
        <p14:creationId xmlns:p14="http://schemas.microsoft.com/office/powerpoint/2010/main" val="261046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D85A67-CF6C-419B-83E0-8A5B9A8A357C}"/>
              </a:ext>
            </a:extLst>
          </p:cNvPr>
          <p:cNvSpPr txBox="1"/>
          <p:nvPr/>
        </p:nvSpPr>
        <p:spPr>
          <a:xfrm>
            <a:off x="498231" y="275493"/>
            <a:ext cx="3563815" cy="646331"/>
          </a:xfrm>
          <a:prstGeom prst="rect">
            <a:avLst/>
          </a:prstGeom>
          <a:noFill/>
        </p:spPr>
        <p:txBody>
          <a:bodyPr wrap="square" rtlCol="0">
            <a:spAutoFit/>
          </a:bodyPr>
          <a:lstStyle/>
          <a:p>
            <a:r>
              <a:rPr lang="en-GB" dirty="0">
                <a:solidFill>
                  <a:srgbClr val="2D4057"/>
                </a:solidFill>
                <a:latin typeface="Corbel" panose="020B0503020204020204" pitchFamily="34" charset="0"/>
              </a:rPr>
              <a:t>Whole Database Schema</a:t>
            </a:r>
          </a:p>
          <a:p>
            <a:r>
              <a:rPr lang="en-GB" dirty="0">
                <a:solidFill>
                  <a:srgbClr val="2D4057"/>
                </a:solidFill>
                <a:latin typeface="Corbel" panose="020B0503020204020204" pitchFamily="34" charset="0"/>
              </a:rPr>
              <a:t>Main Tables</a:t>
            </a:r>
          </a:p>
        </p:txBody>
      </p:sp>
      <p:cxnSp>
        <p:nvCxnSpPr>
          <p:cNvPr id="9" name="Straight Connector 8">
            <a:extLst>
              <a:ext uri="{FF2B5EF4-FFF2-40B4-BE49-F238E27FC236}">
                <a16:creationId xmlns:a16="http://schemas.microsoft.com/office/drawing/2014/main" id="{BB093D12-3C4D-4524-89EF-5B094040565F}"/>
              </a:ext>
            </a:extLst>
          </p:cNvPr>
          <p:cNvCxnSpPr>
            <a:cxnSpLocks/>
          </p:cNvCxnSpPr>
          <p:nvPr/>
        </p:nvCxnSpPr>
        <p:spPr>
          <a:xfrm>
            <a:off x="498231" y="1033193"/>
            <a:ext cx="11177954" cy="0"/>
          </a:xfrm>
          <a:prstGeom prst="line">
            <a:avLst/>
          </a:prstGeom>
          <a:ln>
            <a:solidFill>
              <a:srgbClr val="FA9483"/>
            </a:solidFil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7BF4D3B2-C9A1-486A-BA88-99DD529604E8}"/>
              </a:ext>
            </a:extLst>
          </p:cNvPr>
          <p:cNvSpPr>
            <a:spLocks noGrp="1"/>
          </p:cNvSpPr>
          <p:nvPr>
            <p:ph type="ftr" sz="quarter" idx="11"/>
          </p:nvPr>
        </p:nvSpPr>
        <p:spPr>
          <a:xfrm>
            <a:off x="87923" y="6399944"/>
            <a:ext cx="1494693" cy="365125"/>
          </a:xfrm>
        </p:spPr>
        <p:txBody>
          <a:bodyPr/>
          <a:lstStyle/>
          <a:p>
            <a:r>
              <a:rPr lang="en-GB" dirty="0">
                <a:solidFill>
                  <a:srgbClr val="2D4057"/>
                </a:solidFill>
              </a:rPr>
              <a:t>Jack Ballinger</a:t>
            </a:r>
          </a:p>
        </p:txBody>
      </p:sp>
      <p:sp>
        <p:nvSpPr>
          <p:cNvPr id="12" name="TextBox 11">
            <a:extLst>
              <a:ext uri="{FF2B5EF4-FFF2-40B4-BE49-F238E27FC236}">
                <a16:creationId xmlns:a16="http://schemas.microsoft.com/office/drawing/2014/main" id="{B3B847B4-C250-452E-81A2-F02AB078BA6D}"/>
              </a:ext>
            </a:extLst>
          </p:cNvPr>
          <p:cNvSpPr txBox="1"/>
          <p:nvPr/>
        </p:nvSpPr>
        <p:spPr>
          <a:xfrm>
            <a:off x="478198" y="1849144"/>
            <a:ext cx="4360985" cy="3785652"/>
          </a:xfrm>
          <a:prstGeom prst="rect">
            <a:avLst/>
          </a:prstGeom>
          <a:noFill/>
        </p:spPr>
        <p:txBody>
          <a:bodyPr wrap="square" rtlCol="0">
            <a:spAutoFit/>
          </a:bodyPr>
          <a:lstStyle/>
          <a:p>
            <a:r>
              <a:rPr lang="en-GB" sz="1600" dirty="0">
                <a:solidFill>
                  <a:srgbClr val="2D4057"/>
                </a:solidFill>
                <a:latin typeface="Corbel" panose="020B0503020204020204" pitchFamily="34" charset="0"/>
              </a:rPr>
              <a:t>In the image to the right, I’ve highlighted the main tables that make up the database, obtained during exercise 3</a:t>
            </a:r>
          </a:p>
          <a:p>
            <a:endParaRPr lang="en-GB" sz="1600" dirty="0">
              <a:solidFill>
                <a:srgbClr val="2D4057"/>
              </a:solidFill>
              <a:latin typeface="Corbel" panose="020B0503020204020204" pitchFamily="34" charset="0"/>
            </a:endParaRP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Each of the highlighted sections contains one main table, namely DimRecord, DimWork and DimArtist, as well as a number of supplementary tables and mapping tables connecting elements to these main tables.</a:t>
            </a:r>
          </a:p>
          <a:p>
            <a:endParaRPr lang="en-GB" sz="1600" dirty="0">
              <a:solidFill>
                <a:srgbClr val="2D4057"/>
              </a:solidFill>
              <a:latin typeface="Corbel" panose="020B0503020204020204" pitchFamily="34" charset="0"/>
            </a:endParaRP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As mentioned on the first slide, I see these being stored in a relational database, ensuring quick and easy interrogation of the data.</a:t>
            </a:r>
          </a:p>
        </p:txBody>
      </p:sp>
      <p:grpSp>
        <p:nvGrpSpPr>
          <p:cNvPr id="110" name="Group 109">
            <a:extLst>
              <a:ext uri="{FF2B5EF4-FFF2-40B4-BE49-F238E27FC236}">
                <a16:creationId xmlns:a16="http://schemas.microsoft.com/office/drawing/2014/main" id="{EB226D42-7433-4478-8E4C-B38086301AFB}"/>
              </a:ext>
            </a:extLst>
          </p:cNvPr>
          <p:cNvGrpSpPr/>
          <p:nvPr/>
        </p:nvGrpSpPr>
        <p:grpSpPr>
          <a:xfrm>
            <a:off x="5284304" y="1505317"/>
            <a:ext cx="6578277" cy="4198038"/>
            <a:chOff x="5238584" y="1139557"/>
            <a:chExt cx="6578277" cy="4198038"/>
          </a:xfrm>
        </p:grpSpPr>
        <p:sp>
          <p:nvSpPr>
            <p:cNvPr id="101" name="TextBox 100">
              <a:extLst>
                <a:ext uri="{FF2B5EF4-FFF2-40B4-BE49-F238E27FC236}">
                  <a16:creationId xmlns:a16="http://schemas.microsoft.com/office/drawing/2014/main" id="{00BDBF95-CD65-44CE-AEE0-1D39656DDAA3}"/>
                </a:ext>
              </a:extLst>
            </p:cNvPr>
            <p:cNvSpPr txBox="1"/>
            <p:nvPr/>
          </p:nvSpPr>
          <p:spPr>
            <a:xfrm>
              <a:off x="9592223" y="1139557"/>
              <a:ext cx="914400" cy="246221"/>
            </a:xfrm>
            <a:prstGeom prst="rect">
              <a:avLst/>
            </a:prstGeom>
            <a:noFill/>
          </p:spPr>
          <p:txBody>
            <a:bodyPr wrap="square" rtlCol="0">
              <a:spAutoFit/>
            </a:bodyPr>
            <a:lstStyle/>
            <a:p>
              <a:pPr algn="ctr"/>
              <a:r>
                <a:rPr lang="en-GB" sz="1000" dirty="0">
                  <a:solidFill>
                    <a:srgbClr val="F3DECA"/>
                  </a:solidFill>
                </a:rPr>
                <a:t>Work Tables</a:t>
              </a:r>
            </a:p>
          </p:txBody>
        </p:sp>
        <p:sp>
          <p:nvSpPr>
            <p:cNvPr id="102" name="TextBox 101">
              <a:extLst>
                <a:ext uri="{FF2B5EF4-FFF2-40B4-BE49-F238E27FC236}">
                  <a16:creationId xmlns:a16="http://schemas.microsoft.com/office/drawing/2014/main" id="{F6920033-5FE3-4625-862F-8E21F64ABF2C}"/>
                </a:ext>
              </a:extLst>
            </p:cNvPr>
            <p:cNvSpPr txBox="1"/>
            <p:nvPr/>
          </p:nvSpPr>
          <p:spPr>
            <a:xfrm>
              <a:off x="6189415" y="1179879"/>
              <a:ext cx="914400" cy="246221"/>
            </a:xfrm>
            <a:prstGeom prst="rect">
              <a:avLst/>
            </a:prstGeom>
            <a:noFill/>
          </p:spPr>
          <p:txBody>
            <a:bodyPr wrap="square" rtlCol="0">
              <a:spAutoFit/>
            </a:bodyPr>
            <a:lstStyle/>
            <a:p>
              <a:pPr algn="ctr"/>
              <a:r>
                <a:rPr lang="en-GB" sz="1000" dirty="0">
                  <a:solidFill>
                    <a:srgbClr val="2D4057"/>
                  </a:solidFill>
                </a:rPr>
                <a:t>Record Tables</a:t>
              </a:r>
            </a:p>
          </p:txBody>
        </p:sp>
        <p:grpSp>
          <p:nvGrpSpPr>
            <p:cNvPr id="109" name="Group 108">
              <a:extLst>
                <a:ext uri="{FF2B5EF4-FFF2-40B4-BE49-F238E27FC236}">
                  <a16:creationId xmlns:a16="http://schemas.microsoft.com/office/drawing/2014/main" id="{C30258FF-108B-4297-8C8D-02321812261E}"/>
                </a:ext>
              </a:extLst>
            </p:cNvPr>
            <p:cNvGrpSpPr/>
            <p:nvPr/>
          </p:nvGrpSpPr>
          <p:grpSpPr>
            <a:xfrm>
              <a:off x="5238584" y="1421562"/>
              <a:ext cx="6578277" cy="3916033"/>
              <a:chOff x="5238584" y="1421562"/>
              <a:chExt cx="6578277" cy="3916033"/>
            </a:xfrm>
          </p:grpSpPr>
          <p:pic>
            <p:nvPicPr>
              <p:cNvPr id="104" name="Picture 103">
                <a:extLst>
                  <a:ext uri="{FF2B5EF4-FFF2-40B4-BE49-F238E27FC236}">
                    <a16:creationId xmlns:a16="http://schemas.microsoft.com/office/drawing/2014/main" id="{D3DC59CC-D3B0-41F5-8D6E-270B3367A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477" y="1488140"/>
                <a:ext cx="6302785" cy="3849455"/>
              </a:xfrm>
              <a:prstGeom prst="rect">
                <a:avLst/>
              </a:prstGeom>
            </p:spPr>
          </p:pic>
          <p:sp>
            <p:nvSpPr>
              <p:cNvPr id="100" name="TextBox 99">
                <a:extLst>
                  <a:ext uri="{FF2B5EF4-FFF2-40B4-BE49-F238E27FC236}">
                    <a16:creationId xmlns:a16="http://schemas.microsoft.com/office/drawing/2014/main" id="{AE22CE57-EAC2-412D-9032-12050A20DFA4}"/>
                  </a:ext>
                </a:extLst>
              </p:cNvPr>
              <p:cNvSpPr txBox="1"/>
              <p:nvPr/>
            </p:nvSpPr>
            <p:spPr>
              <a:xfrm>
                <a:off x="5433604" y="3708124"/>
                <a:ext cx="914400" cy="246221"/>
              </a:xfrm>
              <a:prstGeom prst="rect">
                <a:avLst/>
              </a:prstGeom>
              <a:noFill/>
            </p:spPr>
            <p:txBody>
              <a:bodyPr wrap="square" rtlCol="0">
                <a:spAutoFit/>
              </a:bodyPr>
              <a:lstStyle/>
              <a:p>
                <a:pPr algn="ctr"/>
                <a:r>
                  <a:rPr lang="en-GB" sz="1000" dirty="0">
                    <a:solidFill>
                      <a:srgbClr val="FA9483"/>
                    </a:solidFill>
                  </a:rPr>
                  <a:t>Artist Tables</a:t>
                </a:r>
              </a:p>
            </p:txBody>
          </p:sp>
          <p:grpSp>
            <p:nvGrpSpPr>
              <p:cNvPr id="108" name="Group 107">
                <a:extLst>
                  <a:ext uri="{FF2B5EF4-FFF2-40B4-BE49-F238E27FC236}">
                    <a16:creationId xmlns:a16="http://schemas.microsoft.com/office/drawing/2014/main" id="{B467AC20-5FAE-4B3A-990C-DF6F77D4E0F6}"/>
                  </a:ext>
                </a:extLst>
              </p:cNvPr>
              <p:cNvGrpSpPr/>
              <p:nvPr/>
            </p:nvGrpSpPr>
            <p:grpSpPr>
              <a:xfrm>
                <a:off x="5238584" y="1421562"/>
                <a:ext cx="6578277" cy="3693999"/>
                <a:chOff x="5238584" y="1421562"/>
                <a:chExt cx="6578277" cy="3693999"/>
              </a:xfrm>
            </p:grpSpPr>
            <p:grpSp>
              <p:nvGrpSpPr>
                <p:cNvPr id="62" name="Group 61">
                  <a:extLst>
                    <a:ext uri="{FF2B5EF4-FFF2-40B4-BE49-F238E27FC236}">
                      <a16:creationId xmlns:a16="http://schemas.microsoft.com/office/drawing/2014/main" id="{794122BE-ECC0-4E18-99B9-6BD70D23E58E}"/>
                    </a:ext>
                  </a:extLst>
                </p:cNvPr>
                <p:cNvGrpSpPr/>
                <p:nvPr/>
              </p:nvGrpSpPr>
              <p:grpSpPr>
                <a:xfrm>
                  <a:off x="5238584" y="1421562"/>
                  <a:ext cx="6578277" cy="3693999"/>
                  <a:chOff x="5238584" y="1421562"/>
                  <a:chExt cx="6578277" cy="3693999"/>
                </a:xfrm>
              </p:grpSpPr>
              <p:sp>
                <p:nvSpPr>
                  <p:cNvPr id="8" name="Rectangle: Rounded Corners 7">
                    <a:extLst>
                      <a:ext uri="{FF2B5EF4-FFF2-40B4-BE49-F238E27FC236}">
                        <a16:creationId xmlns:a16="http://schemas.microsoft.com/office/drawing/2014/main" id="{FA5891C6-AE2A-4C87-8CD2-4101ED25EA8F}"/>
                      </a:ext>
                    </a:extLst>
                  </p:cNvPr>
                  <p:cNvSpPr/>
                  <p:nvPr/>
                </p:nvSpPr>
                <p:spPr>
                  <a:xfrm>
                    <a:off x="5238584" y="1421562"/>
                    <a:ext cx="2803446" cy="1549008"/>
                  </a:xfrm>
                  <a:prstGeom prst="roundRect">
                    <a:avLst/>
                  </a:prstGeom>
                  <a:noFill/>
                  <a:ln>
                    <a:solidFill>
                      <a:srgbClr val="2D4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1" name="Group 60">
                    <a:extLst>
                      <a:ext uri="{FF2B5EF4-FFF2-40B4-BE49-F238E27FC236}">
                        <a16:creationId xmlns:a16="http://schemas.microsoft.com/office/drawing/2014/main" id="{8B67A042-1B15-436F-995B-F47EA736B1FF}"/>
                      </a:ext>
                    </a:extLst>
                  </p:cNvPr>
                  <p:cNvGrpSpPr/>
                  <p:nvPr/>
                </p:nvGrpSpPr>
                <p:grpSpPr>
                  <a:xfrm>
                    <a:off x="8281985" y="1421562"/>
                    <a:ext cx="3534876" cy="3693999"/>
                    <a:chOff x="8281985" y="1421562"/>
                    <a:chExt cx="3534876" cy="3693999"/>
                  </a:xfrm>
                </p:grpSpPr>
                <p:grpSp>
                  <p:nvGrpSpPr>
                    <p:cNvPr id="57" name="Group 56">
                      <a:extLst>
                        <a:ext uri="{FF2B5EF4-FFF2-40B4-BE49-F238E27FC236}">
                          <a16:creationId xmlns:a16="http://schemas.microsoft.com/office/drawing/2014/main" id="{967A3A0D-BEEF-40E0-BDCE-99838D828E2A}"/>
                        </a:ext>
                      </a:extLst>
                    </p:cNvPr>
                    <p:cNvGrpSpPr/>
                    <p:nvPr/>
                  </p:nvGrpSpPr>
                  <p:grpSpPr>
                    <a:xfrm>
                      <a:off x="10120587" y="1878762"/>
                      <a:ext cx="1696274" cy="3236799"/>
                      <a:chOff x="10120587" y="1878762"/>
                      <a:chExt cx="1696274" cy="3236799"/>
                    </a:xfrm>
                  </p:grpSpPr>
                  <p:cxnSp>
                    <p:nvCxnSpPr>
                      <p:cNvPr id="18" name="Straight Connector 17">
                        <a:extLst>
                          <a:ext uri="{FF2B5EF4-FFF2-40B4-BE49-F238E27FC236}">
                            <a16:creationId xmlns:a16="http://schemas.microsoft.com/office/drawing/2014/main" id="{74A1CE6D-087F-4E50-9935-EF4F6B08B6ED}"/>
                          </a:ext>
                        </a:extLst>
                      </p:cNvPr>
                      <p:cNvCxnSpPr>
                        <a:cxnSpLocks/>
                        <a:stCxn id="39" idx="2"/>
                        <a:endCxn id="42" idx="0"/>
                      </p:cNvCxnSpPr>
                      <p:nvPr/>
                    </p:nvCxnSpPr>
                    <p:spPr>
                      <a:xfrm>
                        <a:off x="11816861" y="1878762"/>
                        <a:ext cx="0" cy="2779599"/>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365516-2BA2-4F8A-8522-651B59A38EB6}"/>
                          </a:ext>
                        </a:extLst>
                      </p:cNvPr>
                      <p:cNvCxnSpPr>
                        <a:cxnSpLocks/>
                        <a:stCxn id="45" idx="2"/>
                        <a:endCxn id="48" idx="2"/>
                      </p:cNvCxnSpPr>
                      <p:nvPr/>
                    </p:nvCxnSpPr>
                    <p:spPr>
                      <a:xfrm flipH="1" flipV="1">
                        <a:off x="10120587" y="3357973"/>
                        <a:ext cx="2289" cy="1300387"/>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5C095583-4E58-428F-87EE-28A5EADE6BC9}"/>
                          </a:ext>
                        </a:extLst>
                      </p:cNvPr>
                      <p:cNvGrpSpPr/>
                      <p:nvPr/>
                    </p:nvGrpSpPr>
                    <p:grpSpPr>
                      <a:xfrm>
                        <a:off x="10122876" y="4201160"/>
                        <a:ext cx="1693985" cy="914401"/>
                        <a:chOff x="10122876" y="4201160"/>
                        <a:chExt cx="1693985" cy="914401"/>
                      </a:xfrm>
                    </p:grpSpPr>
                    <p:cxnSp>
                      <p:nvCxnSpPr>
                        <p:cNvPr id="20" name="Straight Connector 19">
                          <a:extLst>
                            <a:ext uri="{FF2B5EF4-FFF2-40B4-BE49-F238E27FC236}">
                              <a16:creationId xmlns:a16="http://schemas.microsoft.com/office/drawing/2014/main" id="{4FBD308D-587B-46DF-803D-A57E80209CC9}"/>
                            </a:ext>
                          </a:extLst>
                        </p:cNvPr>
                        <p:cNvCxnSpPr>
                          <a:cxnSpLocks/>
                          <a:stCxn id="42" idx="2"/>
                        </p:cNvCxnSpPr>
                        <p:nvPr/>
                      </p:nvCxnSpPr>
                      <p:spPr>
                        <a:xfrm flipH="1">
                          <a:off x="10580076" y="5115561"/>
                          <a:ext cx="779585" cy="0"/>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34F4986F-6578-441B-AA5A-5E6520FB1818}"/>
                            </a:ext>
                          </a:extLst>
                        </p:cNvPr>
                        <p:cNvSpPr/>
                        <p:nvPr/>
                      </p:nvSpPr>
                      <p:spPr>
                        <a:xfrm rot="5400000">
                          <a:off x="10902461" y="4201161"/>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Arc 44">
                          <a:extLst>
                            <a:ext uri="{FF2B5EF4-FFF2-40B4-BE49-F238E27FC236}">
                              <a16:creationId xmlns:a16="http://schemas.microsoft.com/office/drawing/2014/main" id="{01CC6C87-3DA8-4408-901D-5AF7F9EF83BF}"/>
                            </a:ext>
                          </a:extLst>
                        </p:cNvPr>
                        <p:cNvSpPr/>
                        <p:nvPr/>
                      </p:nvSpPr>
                      <p:spPr>
                        <a:xfrm rot="10800000">
                          <a:off x="10122876" y="4201160"/>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grpSp>
                  <p:nvGrpSpPr>
                    <p:cNvPr id="60" name="Group 59">
                      <a:extLst>
                        <a:ext uri="{FF2B5EF4-FFF2-40B4-BE49-F238E27FC236}">
                          <a16:creationId xmlns:a16="http://schemas.microsoft.com/office/drawing/2014/main" id="{1EBC5AFF-207E-4982-82FA-BE938EA0CF42}"/>
                        </a:ext>
                      </a:extLst>
                    </p:cNvPr>
                    <p:cNvGrpSpPr/>
                    <p:nvPr/>
                  </p:nvGrpSpPr>
                  <p:grpSpPr>
                    <a:xfrm>
                      <a:off x="8281985" y="1421562"/>
                      <a:ext cx="3534876" cy="2393611"/>
                      <a:chOff x="8281985" y="1421562"/>
                      <a:chExt cx="3534876" cy="2393611"/>
                    </a:xfrm>
                  </p:grpSpPr>
                  <p:grpSp>
                    <p:nvGrpSpPr>
                      <p:cNvPr id="58" name="Group 57">
                        <a:extLst>
                          <a:ext uri="{FF2B5EF4-FFF2-40B4-BE49-F238E27FC236}">
                            <a16:creationId xmlns:a16="http://schemas.microsoft.com/office/drawing/2014/main" id="{AE4A0CAC-6545-46B2-A7F1-7F972AD29EA4}"/>
                          </a:ext>
                        </a:extLst>
                      </p:cNvPr>
                      <p:cNvGrpSpPr/>
                      <p:nvPr/>
                    </p:nvGrpSpPr>
                    <p:grpSpPr>
                      <a:xfrm>
                        <a:off x="8739185" y="1421562"/>
                        <a:ext cx="3077676" cy="2393611"/>
                        <a:chOff x="8739185" y="1421562"/>
                        <a:chExt cx="3077676" cy="2393611"/>
                      </a:xfrm>
                    </p:grpSpPr>
                    <p:cxnSp>
                      <p:nvCxnSpPr>
                        <p:cNvPr id="16" name="Straight Connector 15">
                          <a:extLst>
                            <a:ext uri="{FF2B5EF4-FFF2-40B4-BE49-F238E27FC236}">
                              <a16:creationId xmlns:a16="http://schemas.microsoft.com/office/drawing/2014/main" id="{1BBC6527-7995-4691-A838-E44B47169257}"/>
                            </a:ext>
                          </a:extLst>
                        </p:cNvPr>
                        <p:cNvCxnSpPr>
                          <a:cxnSpLocks/>
                          <a:stCxn id="38" idx="2"/>
                          <a:endCxn id="39" idx="0"/>
                        </p:cNvCxnSpPr>
                        <p:nvPr/>
                      </p:nvCxnSpPr>
                      <p:spPr>
                        <a:xfrm>
                          <a:off x="8739185" y="1421562"/>
                          <a:ext cx="2620476" cy="0"/>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36332D-4324-4CDB-9B7D-54AFD7E1422B}"/>
                            </a:ext>
                          </a:extLst>
                        </p:cNvPr>
                        <p:cNvCxnSpPr>
                          <a:cxnSpLocks/>
                          <a:stCxn id="48" idx="0"/>
                        </p:cNvCxnSpPr>
                        <p:nvPr/>
                      </p:nvCxnSpPr>
                      <p:spPr>
                        <a:xfrm flipH="1">
                          <a:off x="8739185" y="2900773"/>
                          <a:ext cx="924202" cy="0"/>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FB696653-130C-44DF-B955-4951E166653A}"/>
                            </a:ext>
                          </a:extLst>
                        </p:cNvPr>
                        <p:cNvSpPr/>
                        <p:nvPr/>
                      </p:nvSpPr>
                      <p:spPr>
                        <a:xfrm>
                          <a:off x="10902461" y="1421562"/>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Arc 47">
                          <a:extLst>
                            <a:ext uri="{FF2B5EF4-FFF2-40B4-BE49-F238E27FC236}">
                              <a16:creationId xmlns:a16="http://schemas.microsoft.com/office/drawing/2014/main" id="{B38E0730-7BBA-419E-9649-47A755A537C7}"/>
                            </a:ext>
                          </a:extLst>
                        </p:cNvPr>
                        <p:cNvSpPr/>
                        <p:nvPr/>
                      </p:nvSpPr>
                      <p:spPr>
                        <a:xfrm>
                          <a:off x="9206187" y="2900773"/>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D8AC3533-DD8C-4F09-851F-EC79325DC5F2}"/>
                          </a:ext>
                        </a:extLst>
                      </p:cNvPr>
                      <p:cNvGrpSpPr/>
                      <p:nvPr/>
                    </p:nvGrpSpPr>
                    <p:grpSpPr>
                      <a:xfrm>
                        <a:off x="8281985" y="1421562"/>
                        <a:ext cx="914723" cy="1479210"/>
                        <a:chOff x="8281985" y="1421562"/>
                        <a:chExt cx="914723" cy="1479210"/>
                      </a:xfrm>
                    </p:grpSpPr>
                    <p:cxnSp>
                      <p:nvCxnSpPr>
                        <p:cNvPr id="30" name="Straight Connector 29">
                          <a:extLst>
                            <a:ext uri="{FF2B5EF4-FFF2-40B4-BE49-F238E27FC236}">
                              <a16:creationId xmlns:a16="http://schemas.microsoft.com/office/drawing/2014/main" id="{AC1DBAD8-A752-496B-9D1C-35799D585070}"/>
                            </a:ext>
                          </a:extLst>
                        </p:cNvPr>
                        <p:cNvCxnSpPr>
                          <a:cxnSpLocks/>
                        </p:cNvCxnSpPr>
                        <p:nvPr/>
                      </p:nvCxnSpPr>
                      <p:spPr>
                        <a:xfrm flipV="1">
                          <a:off x="8281985" y="1878762"/>
                          <a:ext cx="1" cy="564810"/>
                        </a:xfrm>
                        <a:prstGeom prst="line">
                          <a:avLst/>
                        </a:prstGeom>
                        <a:ln>
                          <a:solidFill>
                            <a:srgbClr val="F3DECA"/>
                          </a:solidFill>
                        </a:ln>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a16="http://schemas.microsoft.com/office/drawing/2014/main" id="{FE83BB3C-5A7F-4696-B6B8-F8053FC467A8}"/>
                            </a:ext>
                          </a:extLst>
                        </p:cNvPr>
                        <p:cNvSpPr/>
                        <p:nvPr/>
                      </p:nvSpPr>
                      <p:spPr>
                        <a:xfrm rot="16200000">
                          <a:off x="8281985" y="1421562"/>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Arc 52">
                          <a:extLst>
                            <a:ext uri="{FF2B5EF4-FFF2-40B4-BE49-F238E27FC236}">
                              <a16:creationId xmlns:a16="http://schemas.microsoft.com/office/drawing/2014/main" id="{293D9F8F-BC55-4762-AEED-DE83624AEAAC}"/>
                            </a:ext>
                          </a:extLst>
                        </p:cNvPr>
                        <p:cNvSpPr/>
                        <p:nvPr/>
                      </p:nvSpPr>
                      <p:spPr>
                        <a:xfrm rot="10800000">
                          <a:off x="8282308" y="1986372"/>
                          <a:ext cx="914400" cy="914400"/>
                        </a:xfrm>
                        <a:prstGeom prst="arc">
                          <a:avLst/>
                        </a:prstGeom>
                        <a:ln>
                          <a:solidFill>
                            <a:srgbClr val="F3DEC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grpSp>
            </p:grpSp>
            <p:sp>
              <p:nvSpPr>
                <p:cNvPr id="105" name="Rectangle: Rounded Corners 104">
                  <a:extLst>
                    <a:ext uri="{FF2B5EF4-FFF2-40B4-BE49-F238E27FC236}">
                      <a16:creationId xmlns:a16="http://schemas.microsoft.com/office/drawing/2014/main" id="{B8110A48-97A9-4773-A57A-8279D3694CDA}"/>
                    </a:ext>
                  </a:extLst>
                </p:cNvPr>
                <p:cNvSpPr/>
                <p:nvPr/>
              </p:nvSpPr>
              <p:spPr>
                <a:xfrm>
                  <a:off x="6301197" y="3068341"/>
                  <a:ext cx="3497005" cy="1607374"/>
                </a:xfrm>
                <a:prstGeom prst="roundRect">
                  <a:avLst/>
                </a:prstGeom>
                <a:noFill/>
                <a:ln>
                  <a:solidFill>
                    <a:srgbClr val="FA9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spTree>
    <p:extLst>
      <p:ext uri="{BB962C8B-B14F-4D97-AF65-F5344CB8AC3E}">
        <p14:creationId xmlns:p14="http://schemas.microsoft.com/office/powerpoint/2010/main" val="7421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D85A67-CF6C-419B-83E0-8A5B9A8A357C}"/>
              </a:ext>
            </a:extLst>
          </p:cNvPr>
          <p:cNvSpPr txBox="1"/>
          <p:nvPr/>
        </p:nvSpPr>
        <p:spPr>
          <a:xfrm>
            <a:off x="498231" y="275493"/>
            <a:ext cx="3563815" cy="646331"/>
          </a:xfrm>
          <a:prstGeom prst="rect">
            <a:avLst/>
          </a:prstGeom>
          <a:noFill/>
        </p:spPr>
        <p:txBody>
          <a:bodyPr wrap="square" rtlCol="0">
            <a:spAutoFit/>
          </a:bodyPr>
          <a:lstStyle/>
          <a:p>
            <a:r>
              <a:rPr lang="en-GB" dirty="0">
                <a:solidFill>
                  <a:srgbClr val="2D4057"/>
                </a:solidFill>
                <a:latin typeface="Corbel" panose="020B0503020204020204" pitchFamily="34" charset="0"/>
              </a:rPr>
              <a:t>Whole Database Schema:</a:t>
            </a:r>
          </a:p>
          <a:p>
            <a:r>
              <a:rPr lang="en-GB" dirty="0">
                <a:solidFill>
                  <a:srgbClr val="2D4057"/>
                </a:solidFill>
                <a:latin typeface="Corbel" panose="020B0503020204020204" pitchFamily="34" charset="0"/>
              </a:rPr>
              <a:t>Linking Tables</a:t>
            </a:r>
          </a:p>
        </p:txBody>
      </p:sp>
      <p:cxnSp>
        <p:nvCxnSpPr>
          <p:cNvPr id="9" name="Straight Connector 8">
            <a:extLst>
              <a:ext uri="{FF2B5EF4-FFF2-40B4-BE49-F238E27FC236}">
                <a16:creationId xmlns:a16="http://schemas.microsoft.com/office/drawing/2014/main" id="{BB093D12-3C4D-4524-89EF-5B094040565F}"/>
              </a:ext>
            </a:extLst>
          </p:cNvPr>
          <p:cNvCxnSpPr>
            <a:cxnSpLocks/>
          </p:cNvCxnSpPr>
          <p:nvPr/>
        </p:nvCxnSpPr>
        <p:spPr>
          <a:xfrm>
            <a:off x="498231" y="1033193"/>
            <a:ext cx="11177954" cy="0"/>
          </a:xfrm>
          <a:prstGeom prst="line">
            <a:avLst/>
          </a:prstGeom>
          <a:ln>
            <a:solidFill>
              <a:srgbClr val="FA9483"/>
            </a:solidFil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7BF4D3B2-C9A1-486A-BA88-99DD529604E8}"/>
              </a:ext>
            </a:extLst>
          </p:cNvPr>
          <p:cNvSpPr>
            <a:spLocks noGrp="1"/>
          </p:cNvSpPr>
          <p:nvPr>
            <p:ph type="ftr" sz="quarter" idx="11"/>
          </p:nvPr>
        </p:nvSpPr>
        <p:spPr>
          <a:xfrm>
            <a:off x="87923" y="6399944"/>
            <a:ext cx="1494693" cy="365125"/>
          </a:xfrm>
        </p:spPr>
        <p:txBody>
          <a:bodyPr/>
          <a:lstStyle/>
          <a:p>
            <a:r>
              <a:rPr lang="en-GB" dirty="0">
                <a:solidFill>
                  <a:srgbClr val="2D4057"/>
                </a:solidFill>
              </a:rPr>
              <a:t>Jack Ballinger</a:t>
            </a:r>
          </a:p>
        </p:txBody>
      </p:sp>
      <p:grpSp>
        <p:nvGrpSpPr>
          <p:cNvPr id="43" name="Group 42">
            <a:extLst>
              <a:ext uri="{FF2B5EF4-FFF2-40B4-BE49-F238E27FC236}">
                <a16:creationId xmlns:a16="http://schemas.microsoft.com/office/drawing/2014/main" id="{794FF516-2831-446C-B912-E242FA9ECB87}"/>
              </a:ext>
            </a:extLst>
          </p:cNvPr>
          <p:cNvGrpSpPr/>
          <p:nvPr/>
        </p:nvGrpSpPr>
        <p:grpSpPr>
          <a:xfrm>
            <a:off x="582637" y="1852206"/>
            <a:ext cx="6302785" cy="3972566"/>
            <a:chOff x="5398477" y="1488140"/>
            <a:chExt cx="6302785" cy="3972566"/>
          </a:xfrm>
        </p:grpSpPr>
        <p:grpSp>
          <p:nvGrpSpPr>
            <p:cNvPr id="44" name="Group 43">
              <a:extLst>
                <a:ext uri="{FF2B5EF4-FFF2-40B4-BE49-F238E27FC236}">
                  <a16:creationId xmlns:a16="http://schemas.microsoft.com/office/drawing/2014/main" id="{38C27121-E547-4CCA-AC2A-8223CE329DFA}"/>
                </a:ext>
              </a:extLst>
            </p:cNvPr>
            <p:cNvGrpSpPr/>
            <p:nvPr/>
          </p:nvGrpSpPr>
          <p:grpSpPr>
            <a:xfrm>
              <a:off x="5398477" y="1488140"/>
              <a:ext cx="6302785" cy="3972566"/>
              <a:chOff x="5398477" y="1488140"/>
              <a:chExt cx="6302785" cy="3972566"/>
            </a:xfrm>
          </p:grpSpPr>
          <p:grpSp>
            <p:nvGrpSpPr>
              <p:cNvPr id="50" name="Group 49">
                <a:extLst>
                  <a:ext uri="{FF2B5EF4-FFF2-40B4-BE49-F238E27FC236}">
                    <a16:creationId xmlns:a16="http://schemas.microsoft.com/office/drawing/2014/main" id="{403A112F-FFFB-48E2-9AFD-A93654D696A0}"/>
                  </a:ext>
                </a:extLst>
              </p:cNvPr>
              <p:cNvGrpSpPr/>
              <p:nvPr/>
            </p:nvGrpSpPr>
            <p:grpSpPr>
              <a:xfrm>
                <a:off x="5398477" y="1488140"/>
                <a:ext cx="6302785" cy="3849455"/>
                <a:chOff x="5398477" y="1488140"/>
                <a:chExt cx="6302785" cy="3849455"/>
              </a:xfrm>
            </p:grpSpPr>
            <p:pic>
              <p:nvPicPr>
                <p:cNvPr id="52" name="Picture 51">
                  <a:extLst>
                    <a:ext uri="{FF2B5EF4-FFF2-40B4-BE49-F238E27FC236}">
                      <a16:creationId xmlns:a16="http://schemas.microsoft.com/office/drawing/2014/main" id="{3AF875E0-60D9-4C37-8ABC-4828441B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477" y="1488140"/>
                  <a:ext cx="6302785" cy="3849455"/>
                </a:xfrm>
                <a:prstGeom prst="rect">
                  <a:avLst/>
                </a:prstGeom>
              </p:spPr>
            </p:pic>
            <p:grpSp>
              <p:nvGrpSpPr>
                <p:cNvPr id="55" name="Group 54">
                  <a:extLst>
                    <a:ext uri="{FF2B5EF4-FFF2-40B4-BE49-F238E27FC236}">
                      <a16:creationId xmlns:a16="http://schemas.microsoft.com/office/drawing/2014/main" id="{0B3CB52E-A9DE-489A-ACDA-DD8EA9ADEE2B}"/>
                    </a:ext>
                  </a:extLst>
                </p:cNvPr>
                <p:cNvGrpSpPr/>
                <p:nvPr/>
              </p:nvGrpSpPr>
              <p:grpSpPr>
                <a:xfrm>
                  <a:off x="6647028" y="4772833"/>
                  <a:ext cx="3134247" cy="454970"/>
                  <a:chOff x="6647028" y="4772833"/>
                  <a:chExt cx="3134247" cy="454970"/>
                </a:xfrm>
              </p:grpSpPr>
              <p:sp>
                <p:nvSpPr>
                  <p:cNvPr id="64" name="Rectangle: Rounded Corners 63">
                    <a:extLst>
                      <a:ext uri="{FF2B5EF4-FFF2-40B4-BE49-F238E27FC236}">
                        <a16:creationId xmlns:a16="http://schemas.microsoft.com/office/drawing/2014/main" id="{FAA12ED3-247C-4D85-A2FD-B6803F41CA90}"/>
                      </a:ext>
                    </a:extLst>
                  </p:cNvPr>
                  <p:cNvSpPr/>
                  <p:nvPr/>
                </p:nvSpPr>
                <p:spPr>
                  <a:xfrm>
                    <a:off x="6647028" y="4772833"/>
                    <a:ext cx="1178169" cy="253689"/>
                  </a:xfrm>
                  <a:prstGeom prst="roundRect">
                    <a:avLst/>
                  </a:prstGeom>
                  <a:noFill/>
                  <a:ln>
                    <a:solidFill>
                      <a:srgbClr val="4097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Rounded Corners 65">
                    <a:extLst>
                      <a:ext uri="{FF2B5EF4-FFF2-40B4-BE49-F238E27FC236}">
                        <a16:creationId xmlns:a16="http://schemas.microsoft.com/office/drawing/2014/main" id="{5B704FCD-B4FF-49E9-B7ED-E873006B05DB}"/>
                      </a:ext>
                    </a:extLst>
                  </p:cNvPr>
                  <p:cNvSpPr/>
                  <p:nvPr/>
                </p:nvSpPr>
                <p:spPr>
                  <a:xfrm>
                    <a:off x="8281985" y="4957062"/>
                    <a:ext cx="1499290" cy="270741"/>
                  </a:xfrm>
                  <a:prstGeom prst="roundRect">
                    <a:avLst/>
                  </a:prstGeom>
                  <a:noFill/>
                  <a:ln>
                    <a:solidFill>
                      <a:srgbClr val="FA94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51" name="TextBox 50">
                <a:extLst>
                  <a:ext uri="{FF2B5EF4-FFF2-40B4-BE49-F238E27FC236}">
                    <a16:creationId xmlns:a16="http://schemas.microsoft.com/office/drawing/2014/main" id="{8A5A5B60-EA0A-48BC-9EA3-F3B219BEB5A3}"/>
                  </a:ext>
                </a:extLst>
              </p:cNvPr>
              <p:cNvSpPr txBox="1"/>
              <p:nvPr/>
            </p:nvSpPr>
            <p:spPr>
              <a:xfrm>
                <a:off x="8367662" y="5214485"/>
                <a:ext cx="1327936" cy="246221"/>
              </a:xfrm>
              <a:prstGeom prst="rect">
                <a:avLst/>
              </a:prstGeom>
              <a:noFill/>
            </p:spPr>
            <p:txBody>
              <a:bodyPr wrap="square" rtlCol="0">
                <a:spAutoFit/>
              </a:bodyPr>
              <a:lstStyle/>
              <a:p>
                <a:pPr algn="ctr"/>
                <a:r>
                  <a:rPr lang="en-GB" sz="1000" dirty="0">
                    <a:solidFill>
                      <a:srgbClr val="FA9483"/>
                    </a:solidFill>
                  </a:rPr>
                  <a:t>Billboard Mapping</a:t>
                </a:r>
              </a:p>
            </p:txBody>
          </p:sp>
        </p:grpSp>
        <p:sp>
          <p:nvSpPr>
            <p:cNvPr id="46" name="TextBox 45">
              <a:extLst>
                <a:ext uri="{FF2B5EF4-FFF2-40B4-BE49-F238E27FC236}">
                  <a16:creationId xmlns:a16="http://schemas.microsoft.com/office/drawing/2014/main" id="{119D915B-EFAF-4183-AFBE-BBCA120DB3DD}"/>
                </a:ext>
              </a:extLst>
            </p:cNvPr>
            <p:cNvSpPr txBox="1"/>
            <p:nvPr/>
          </p:nvSpPr>
          <p:spPr>
            <a:xfrm>
              <a:off x="6804567" y="5026522"/>
              <a:ext cx="914400" cy="246221"/>
            </a:xfrm>
            <a:prstGeom prst="rect">
              <a:avLst/>
            </a:prstGeom>
            <a:noFill/>
          </p:spPr>
          <p:txBody>
            <a:bodyPr wrap="square" rtlCol="0">
              <a:spAutoFit/>
            </a:bodyPr>
            <a:lstStyle/>
            <a:p>
              <a:pPr algn="ctr"/>
              <a:r>
                <a:rPr lang="en-GB" sz="1000" dirty="0">
                  <a:solidFill>
                    <a:srgbClr val="4097AA"/>
                  </a:solidFill>
                </a:rPr>
                <a:t>PDF Mapping</a:t>
              </a:r>
            </a:p>
          </p:txBody>
        </p:sp>
      </p:grpSp>
      <p:sp>
        <p:nvSpPr>
          <p:cNvPr id="86" name="TextBox 85">
            <a:extLst>
              <a:ext uri="{FF2B5EF4-FFF2-40B4-BE49-F238E27FC236}">
                <a16:creationId xmlns:a16="http://schemas.microsoft.com/office/drawing/2014/main" id="{898C781E-3BFF-42D4-84A3-8B83C03C02D0}"/>
              </a:ext>
            </a:extLst>
          </p:cNvPr>
          <p:cNvSpPr txBox="1"/>
          <p:nvPr/>
        </p:nvSpPr>
        <p:spPr>
          <a:xfrm>
            <a:off x="7077118" y="1849144"/>
            <a:ext cx="4360985" cy="3785652"/>
          </a:xfrm>
          <a:prstGeom prst="rect">
            <a:avLst/>
          </a:prstGeom>
          <a:noFill/>
        </p:spPr>
        <p:txBody>
          <a:bodyPr wrap="square" rtlCol="0">
            <a:spAutoFit/>
          </a:bodyPr>
          <a:lstStyle/>
          <a:p>
            <a:r>
              <a:rPr lang="en-GB" sz="1600" dirty="0">
                <a:solidFill>
                  <a:srgbClr val="2D4057"/>
                </a:solidFill>
                <a:latin typeface="Corbel" panose="020B0503020204020204" pitchFamily="34" charset="0"/>
              </a:rPr>
              <a:t>In the image to the left, I’ve highlighted the linking tables contained in the database</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The Billboard Mapping tables contain the artists to match input, as well as the mapping to the musicbrainz artist entity.</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The PDF Mapping tables contain the links to the storage location of the respective PDF data tables, as well as the mapping of the artists related to the royalty statements to the PDFs. </a:t>
            </a:r>
          </a:p>
          <a:p>
            <a:endParaRPr lang="en-GB" sz="1600" dirty="0">
              <a:solidFill>
                <a:srgbClr val="2D4057"/>
              </a:solidFill>
              <a:latin typeface="Corbel" panose="020B0503020204020204" pitchFamily="34" charset="0"/>
            </a:endParaRPr>
          </a:p>
          <a:p>
            <a:r>
              <a:rPr lang="en-GB" sz="1600" dirty="0">
                <a:solidFill>
                  <a:srgbClr val="2D4057"/>
                </a:solidFill>
                <a:latin typeface="Corbel" panose="020B0503020204020204" pitchFamily="34" charset="0"/>
              </a:rPr>
              <a:t>These links will be links to document storage locations, where the music royalty data should live.</a:t>
            </a:r>
          </a:p>
        </p:txBody>
      </p:sp>
    </p:spTree>
    <p:extLst>
      <p:ext uri="{BB962C8B-B14F-4D97-AF65-F5344CB8AC3E}">
        <p14:creationId xmlns:p14="http://schemas.microsoft.com/office/powerpoint/2010/main" val="27510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344</Words>
  <Application>Microsoft Office PowerPoint</Application>
  <PresentationFormat>Widescreen</PresentationFormat>
  <Paragraphs>35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Corbel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dc:creator>
  <cp:lastModifiedBy>Jack</cp:lastModifiedBy>
  <cp:revision>4</cp:revision>
  <dcterms:created xsi:type="dcterms:W3CDTF">2021-09-01T06:16:49Z</dcterms:created>
  <dcterms:modified xsi:type="dcterms:W3CDTF">2021-09-02T16:56:30Z</dcterms:modified>
</cp:coreProperties>
</file>