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a-A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A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EF56-6ED6-4832-8D90-1F0ECBAC2451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A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A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4A57-435D-4FE0-9B9D-AB34ED727928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4397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相关资料推荐官方文档</a:t>
            </a:r>
            <a:endParaRPr lang="ca-A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4A57-435D-4FE0-9B9D-AB34ED727928}" type="slidenum">
              <a:rPr lang="ca-AD" smtClean="0"/>
              <a:t>3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245891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A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4A57-435D-4FE0-9B9D-AB34ED727928}" type="slidenum">
              <a:rPr lang="ca-AD" smtClean="0"/>
              <a:t>4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5058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3ACA-72CC-4557-A93C-EC79251D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44E35-D84A-400F-9E28-2ABBD25A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FD87-B539-48F8-8C9A-511A3EAF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8322-A3AF-4E3E-BD41-2084547E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DBE-4C4E-4D4B-9529-989714A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9084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D301-D574-4D25-9025-9E5CE3A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3880-2C1E-4FBE-9149-B1E8953C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15D7-328F-4419-BE36-59D2DB30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8D0B-7CF2-4815-8D0E-BD61A78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D541-653A-470D-9916-AF23D853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4288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1CAE7-FCB4-4738-ACFF-8E1E36DA1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5CCB-050F-4328-830D-BA05E821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47D9-D1EF-4D77-8458-4CBF9FFD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590-8747-4F01-887C-4C6A2F38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C7A1-CEC7-45BA-A976-61703C8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57738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7D5-D9C0-4D63-8DC4-1F4BFD01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6DA4-E017-45EF-AAA7-10D1FEF3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C0FB-5FFC-4B34-8A9D-9A002E79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A3E8-4905-4AE4-8EE6-059029E4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C385-A286-4C34-9810-035E5120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0600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1244-4072-4FEB-9641-843CAE59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A6CD-D147-4AFD-9F38-EF81A5E6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B8FE-78D8-4170-8A7F-C2966D92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19D4-A437-437B-92D3-A05A82DB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EB61-2485-4FF1-A6FD-C27D17E5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25033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718-F21D-4339-9683-4154F6D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3AC5-C513-4596-9B0D-8C2753A6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96E2-6FBB-44F2-AE5C-76659CB0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C21A-96D1-48CB-AF1B-E0B02834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F2C0-0BDE-4F5A-92B8-9C533068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5DF79-EF18-421D-96A6-E0BA482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68878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0C04-DE66-425A-9CFC-85EBE4E1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40F0-3C25-4684-A129-737DA0B1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62F77-8181-4629-B080-8CB1561C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C94B3-A2E9-4488-911A-19B9D13A7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429-F0B5-4028-8F11-EAF235BA1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34318-1556-4296-AA88-A5AAD684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A2340-578C-4277-9E7A-2FE55D0E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1E8F9-B689-43A6-B70D-C65EB946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18426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13E-2117-4986-9C3F-5126E0E9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2EB0F-0994-43EB-9A83-8E147A5E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BA010-D474-4DB7-BCDF-53EE27CF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39F0-8367-4C29-ADCD-FA0291B6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40618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0465B-8167-41C1-A59F-88092ED3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772E-3137-4F0D-A531-C07B1914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4DD9-C520-4896-BA58-BFAAB96E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8120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AF62-94AD-4FEE-A87A-D29F4BD3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CB6C-8502-437E-970C-A102CAC9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655D-40CB-40B5-A68F-DB8AA5FB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5946B-17D6-428C-AD0D-F9B6EC8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0CED7-7FE3-4600-A26B-C64B35D0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8CC5-B388-40A2-BDE7-C92A903E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4975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923B-E1C2-4A34-97FB-47A3573D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4341D-0131-4DB0-BCAF-614797D25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A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6DEF-E7BC-4F80-B62A-C64DD279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29B2-AF5E-44DB-9C1A-D192A887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9AA4D-0330-47BE-9A29-A63D703A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A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DD6F-D2F8-48C4-B937-150ECEEC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9315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AF7EF-70F1-49BD-A5D6-DC50A83B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A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5D7-415A-4159-8B2B-54474409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A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22EC-4AB6-4353-AA78-D17798DEF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01E8-B11C-466C-AC35-58E98D98688F}" type="datetimeFigureOut">
              <a:rPr lang="ca-AD" smtClean="0"/>
              <a:t>26/10/2017</a:t>
            </a:fld>
            <a:endParaRPr lang="ca-A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6EB7-8F53-4096-BADE-B212F40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A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DD86-0580-4A04-95E5-43C08C02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3FF8-32EF-4326-8D3B-0BF4AA63229F}" type="slidenum">
              <a:rPr lang="ca-AD" smtClean="0"/>
              <a:t>‹#›</a:t>
            </a:fld>
            <a:endParaRPr lang="ca-AD"/>
          </a:p>
        </p:txBody>
      </p:sp>
    </p:spTree>
    <p:extLst>
      <p:ext uri="{BB962C8B-B14F-4D97-AF65-F5344CB8AC3E}">
        <p14:creationId xmlns:p14="http://schemas.microsoft.com/office/powerpoint/2010/main" val="3883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A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pm.taobao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stall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api/#%E5%AE%9E%E4%BE%8B%E5%B1%9E%E6%80%A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1899-CC2E-4DCC-A6C2-B71D3479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392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/>
                </a:solidFill>
              </a:rPr>
              <a:t>Vue</a:t>
            </a:r>
            <a:r>
              <a:rPr lang="zh-CN" altLang="en-US" sz="6600" b="1" dirty="0">
                <a:solidFill>
                  <a:schemeClr val="accent6"/>
                </a:solidFill>
              </a:rPr>
              <a:t>交流分享</a:t>
            </a:r>
            <a:endParaRPr lang="ca-AD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2569-2CBE-4A0B-9A98-58283874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64246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chemeClr val="accent6"/>
                </a:solidFill>
              </a:rPr>
              <a:t>一</a:t>
            </a:r>
            <a:r>
              <a:rPr lang="en-US" altLang="zh-CN" b="1" dirty="0">
                <a:solidFill>
                  <a:schemeClr val="accent6"/>
                </a:solidFill>
              </a:rPr>
              <a:t>.</a:t>
            </a:r>
            <a:r>
              <a:rPr lang="zh-CN" altLang="en-US" b="1" dirty="0">
                <a:solidFill>
                  <a:schemeClr val="accent6"/>
                </a:solidFill>
              </a:rPr>
              <a:t>准备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25BD8-7ECD-4F1C-851D-803190AFE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195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NodeJs, npm</a:t>
            </a:r>
          </a:p>
          <a:p>
            <a:pPr marL="457200" indent="-457200" algn="l">
              <a:buAutoNum type="arabicPeriod"/>
            </a:pPr>
            <a:r>
              <a:rPr lang="zh-CN" altLang="en-US" dirty="0"/>
              <a:t>添加淘宝</a:t>
            </a:r>
            <a:r>
              <a:rPr lang="en-US" altLang="zh-CN" dirty="0"/>
              <a:t>npm</a:t>
            </a:r>
            <a:r>
              <a:rPr lang="zh-CN" altLang="en-US" dirty="0"/>
              <a:t>镜像源 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https://npm.taobao.org/</a:t>
            </a:r>
            <a:r>
              <a:rPr lang="en-US" altLang="zh-CN" dirty="0"/>
              <a:t>)</a:t>
            </a:r>
          </a:p>
          <a:p>
            <a:pPr marL="457200" indent="-457200" algn="l"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VSCode</a:t>
            </a:r>
            <a:endParaRPr lang="ca-AD" dirty="0"/>
          </a:p>
        </p:txBody>
      </p:sp>
    </p:spTree>
    <p:extLst>
      <p:ext uri="{BB962C8B-B14F-4D97-AF65-F5344CB8AC3E}">
        <p14:creationId xmlns:p14="http://schemas.microsoft.com/office/powerpoint/2010/main" val="57830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CA8C-DB88-450F-A447-E776B66C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</a:t>
            </a:r>
            <a:r>
              <a:rPr lang="en-US" altLang="zh-CN" b="1" dirty="0">
                <a:solidFill>
                  <a:schemeClr val="accent6"/>
                </a:solidFill>
              </a:rPr>
              <a:t>. </a:t>
            </a:r>
            <a:r>
              <a:rPr lang="zh-CN" altLang="en-US" b="1" dirty="0">
                <a:solidFill>
                  <a:schemeClr val="accent6"/>
                </a:solidFill>
              </a:rPr>
              <a:t>内容大纲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EB0F-11FA-4831-949E-06E5C74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vue</a:t>
            </a:r>
            <a:r>
              <a:rPr lang="zh-CN" altLang="en-US" dirty="0"/>
              <a:t>安装 </a:t>
            </a:r>
            <a:r>
              <a:rPr lang="en-US" altLang="zh-CN" dirty="0"/>
              <a:t>(</a:t>
            </a:r>
            <a:r>
              <a:rPr lang="zh-CN" altLang="en-US" dirty="0"/>
              <a:t>通过</a:t>
            </a:r>
            <a:r>
              <a:rPr lang="en-US" altLang="zh-CN" dirty="0"/>
              <a:t>vue-cli) </a:t>
            </a:r>
          </a:p>
          <a:p>
            <a:r>
              <a:rPr lang="en-US" dirty="0"/>
              <a:t>2.  vue</a:t>
            </a:r>
            <a:r>
              <a:rPr lang="zh-CN" altLang="en-US" dirty="0"/>
              <a:t>全家桶 </a:t>
            </a:r>
            <a:r>
              <a:rPr lang="en-US" altLang="zh-CN" dirty="0"/>
              <a:t>vue + vue-router(</a:t>
            </a:r>
            <a:r>
              <a:rPr lang="zh-CN" altLang="en-US" dirty="0"/>
              <a:t>前端路由</a:t>
            </a:r>
            <a:r>
              <a:rPr lang="en-US" altLang="zh-CN" dirty="0"/>
              <a:t>) + vuex(</a:t>
            </a:r>
            <a:r>
              <a:rPr lang="zh-CN" altLang="en-US" dirty="0"/>
              <a:t>状态管理适于大型</a:t>
            </a:r>
            <a:r>
              <a:rPr lang="en-US" altLang="zh-CN" dirty="0"/>
              <a:t>SPA)</a:t>
            </a:r>
          </a:p>
          <a:p>
            <a:r>
              <a:rPr lang="en-US" altLang="zh-CN" dirty="0"/>
              <a:t>3.  axios</a:t>
            </a:r>
            <a:r>
              <a:rPr lang="zh-CN" altLang="en-US" dirty="0"/>
              <a:t>库，调用后端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3.  element-</a:t>
            </a:r>
            <a:r>
              <a:rPr lang="en-US" altLang="zh-CN" dirty="0" err="1"/>
              <a:t>ui</a:t>
            </a:r>
            <a:r>
              <a:rPr lang="en-US" altLang="zh-CN" dirty="0"/>
              <a:t> (</a:t>
            </a:r>
            <a:r>
              <a:rPr lang="zh-CN" altLang="en-US" dirty="0"/>
              <a:t>一套为开发者、设计师和产品经理准备的基于 </a:t>
            </a:r>
            <a:r>
              <a:rPr lang="en-US" altLang="zh-CN" dirty="0"/>
              <a:t>Vue 2.0 </a:t>
            </a:r>
            <a:r>
              <a:rPr lang="zh-CN" altLang="en-US" dirty="0"/>
              <a:t>的组件库</a:t>
            </a:r>
            <a:r>
              <a:rPr lang="en-US" altLang="zh-CN" dirty="0"/>
              <a:t>)</a:t>
            </a:r>
          </a:p>
          <a:p>
            <a:r>
              <a:rPr lang="en-US" dirty="0"/>
              <a:t>4.  webpack</a:t>
            </a:r>
            <a:r>
              <a:rPr lang="zh-CN" altLang="en-US" dirty="0"/>
              <a:t>打包生产发布包</a:t>
            </a:r>
            <a:endParaRPr lang="ca-AD" dirty="0"/>
          </a:p>
        </p:txBody>
      </p:sp>
    </p:spTree>
    <p:extLst>
      <p:ext uri="{BB962C8B-B14F-4D97-AF65-F5344CB8AC3E}">
        <p14:creationId xmlns:p14="http://schemas.microsoft.com/office/powerpoint/2010/main" val="32839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AF91-A931-438F-9640-52D47A1D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安装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DD60-F341-45F8-9162-0F610594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05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静态引入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vue-cli</a:t>
            </a:r>
            <a:r>
              <a:rPr lang="zh-CN" altLang="en-US" dirty="0"/>
              <a:t>安装（开箱可用）</a:t>
            </a:r>
            <a:r>
              <a:rPr lang="en-US" altLang="zh-CN" dirty="0">
                <a:hlinkClick r:id="rId3"/>
              </a:rPr>
              <a:t>https://cn.vuejs.org/v2/guide/installation.html</a:t>
            </a:r>
            <a:endParaRPr lang="en-US" altLang="zh-CN" dirty="0"/>
          </a:p>
          <a:p>
            <a:endParaRPr lang="ca-A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5F502-6C8C-4D95-AEA5-B5D78371A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3223712"/>
            <a:ext cx="9575074" cy="30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B99A-9AD0-4192-BD2F-319F314E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数据与方法</a:t>
            </a:r>
            <a:r>
              <a:rPr lang="en-US" altLang="zh-CN" b="1" dirty="0">
                <a:solidFill>
                  <a:srgbClr val="00B0F0"/>
                </a:solidFill>
              </a:rPr>
              <a:t>Vue</a:t>
            </a:r>
            <a:r>
              <a:rPr lang="zh-CN" altLang="en-US" b="1" dirty="0">
                <a:solidFill>
                  <a:srgbClr val="00B0F0"/>
                </a:solidFill>
              </a:rPr>
              <a:t>实例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zh-CN" altLang="en-US" dirty="0"/>
              <a:t>一个</a:t>
            </a:r>
            <a:r>
              <a:rPr lang="en-US" altLang="zh-CN" dirty="0"/>
              <a:t>Vue</a:t>
            </a:r>
            <a:r>
              <a:rPr lang="zh-CN" altLang="en-US" dirty="0"/>
              <a:t>应用由一个通过</a:t>
            </a:r>
            <a:r>
              <a:rPr lang="en-US" altLang="zh-CN" dirty="0"/>
              <a:t>new Vue</a:t>
            </a:r>
            <a:r>
              <a:rPr lang="zh-CN" altLang="en-US" dirty="0"/>
              <a:t>创建的根</a:t>
            </a:r>
            <a:r>
              <a:rPr lang="en-US" altLang="zh-CN" dirty="0"/>
              <a:t>Vue</a:t>
            </a:r>
            <a:r>
              <a:rPr lang="zh-CN" altLang="en-US" dirty="0"/>
              <a:t>实例，以及可选的嵌套的、可复用的组件树组成</a:t>
            </a:r>
            <a:endParaRPr lang="ca-A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434CB-4815-4B79-BB82-005F8695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09657"/>
            <a:ext cx="9324703" cy="28303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A41684-0274-44D5-AAE4-9F7DAFF514BB}"/>
              </a:ext>
            </a:extLst>
          </p:cNvPr>
          <p:cNvSpPr txBox="1">
            <a:spLocks/>
          </p:cNvSpPr>
          <p:nvPr/>
        </p:nvSpPr>
        <p:spPr>
          <a:xfrm>
            <a:off x="838199" y="439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F14-DFF1-4EA3-916B-A39FE269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数据与方法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当一个</a:t>
            </a:r>
            <a:r>
              <a:rPr lang="en-US" altLang="zh-CN" dirty="0"/>
              <a:t>Vue</a:t>
            </a:r>
            <a:r>
              <a:rPr lang="zh-CN" altLang="en-US" dirty="0"/>
              <a:t>实例被创建时，它向</a:t>
            </a:r>
            <a:r>
              <a:rPr lang="en-US" altLang="zh-CN" dirty="0"/>
              <a:t>Vue</a:t>
            </a:r>
            <a:r>
              <a:rPr lang="zh-CN" altLang="en-US" dirty="0"/>
              <a:t>的响应式系统中加入了其</a:t>
            </a:r>
            <a:r>
              <a:rPr lang="en-US" altLang="zh-CN" dirty="0"/>
              <a:t>data</a:t>
            </a:r>
            <a:r>
              <a:rPr lang="zh-CN" altLang="en-US" dirty="0"/>
              <a:t>对象中能找到的所有的属性。当这些属性的值发生改变时，试图将会产生“响应”，即匹配更新为新的值。这些数据改变时，试图会进行重新渲染。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参考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https://cn.vuejs.org/v2/api/#%E5%AE%9E%E4%BE%8B%E5%B1%9E%E6%80%A7</a:t>
            </a:r>
            <a:endParaRPr lang="ca-A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60E8F1-531C-4804-9D7F-791F747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6A8B82-C5CE-4EF9-BF5D-7E24D7BF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55CEA-8F48-4C19-9C06-4BE7C39A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实例生命周期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每个 </a:t>
            </a:r>
            <a:r>
              <a:rPr lang="en-US" altLang="zh-CN" dirty="0"/>
              <a:t>Vue </a:t>
            </a:r>
            <a:r>
              <a:rPr lang="zh-CN" altLang="en-US" dirty="0"/>
              <a:t>实例在被创建之前都要经过一系列的初始化过程。例如需要设置数据监听、编译模板、挂载实例到 </a:t>
            </a:r>
            <a:r>
              <a:rPr lang="en-US" altLang="zh-CN" dirty="0"/>
              <a:t>DOM</a:t>
            </a:r>
            <a:r>
              <a:rPr lang="zh-CN" altLang="en-US" dirty="0"/>
              <a:t>、在数据变化时更新 </a:t>
            </a:r>
            <a:r>
              <a:rPr lang="en-US" altLang="zh-CN" dirty="0"/>
              <a:t>DOM </a:t>
            </a:r>
            <a:r>
              <a:rPr lang="zh-CN" altLang="en-US" dirty="0"/>
              <a:t>等。同时在这个过程中也会运行一些叫做</a:t>
            </a:r>
            <a:r>
              <a:rPr lang="zh-CN" altLang="en-US" b="1" dirty="0"/>
              <a:t>生命周期钩子</a:t>
            </a:r>
            <a:r>
              <a:rPr lang="zh-CN" altLang="en-US" dirty="0"/>
              <a:t>的函数，给予用户机会在一些特定的场景下添加他们自己的代码。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26EBF9-2DD2-4067-A173-F8359147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Vue</a:t>
            </a:r>
            <a:r>
              <a:rPr lang="zh-CN" altLang="en-US" b="1" dirty="0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BD7D2D-0C46-4C21-ADC7-6EEFDFB0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212"/>
            <a:ext cx="10515600" cy="485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生命周期图示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D332C0-CF7B-4597-B910-33CC2F1F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9" y="2310714"/>
            <a:ext cx="11264081" cy="4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A87332-2786-4A46-B84F-DD81D189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Vue-router2</a:t>
            </a:r>
            <a:r>
              <a:rPr lang="zh-CN" altLang="en-US" b="1">
                <a:solidFill>
                  <a:schemeClr val="accent6"/>
                </a:solidFill>
              </a:rPr>
              <a:t>基本概念</a:t>
            </a:r>
            <a:endParaRPr lang="ca-AD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2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356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Vue交流分享</vt:lpstr>
      <vt:lpstr>一.准备</vt:lpstr>
      <vt:lpstr>二. 内容大纲</vt:lpstr>
      <vt:lpstr>Vue安装</vt:lpstr>
      <vt:lpstr>PowerPoint Presentation</vt:lpstr>
      <vt:lpstr>Vue基本概念</vt:lpstr>
      <vt:lpstr>Vue基本概念</vt:lpstr>
      <vt:lpstr>Vue基本概念</vt:lpstr>
      <vt:lpstr>Vue-router2基本概念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一.准备</dc:title>
  <dc:creator>jack</dc:creator>
  <cp:lastModifiedBy>jack</cp:lastModifiedBy>
  <cp:revision>77</cp:revision>
  <dcterms:created xsi:type="dcterms:W3CDTF">2017-10-25T07:43:51Z</dcterms:created>
  <dcterms:modified xsi:type="dcterms:W3CDTF">2017-10-26T11:31:40Z</dcterms:modified>
</cp:coreProperties>
</file>