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9" r:id="rId2"/>
    <p:sldId id="260"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38C0A"/>
    <a:srgbClr val="973DC6"/>
    <a:srgbClr val="010027"/>
    <a:srgbClr val="EB691D"/>
    <a:srgbClr val="4696C2"/>
    <a:srgbClr val="332A96"/>
    <a:srgbClr val="D33428"/>
    <a:srgbClr val="3AAE95"/>
    <a:srgbClr val="31A1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11" autoAdjust="0"/>
    <p:restoredTop sz="86473"/>
  </p:normalViewPr>
  <p:slideViewPr>
    <p:cSldViewPr snapToGrid="0" snapToObjects="1">
      <p:cViewPr>
        <p:scale>
          <a:sx n="155" d="100"/>
          <a:sy n="155" d="100"/>
        </p:scale>
        <p:origin x="472" y="-4640"/>
      </p:cViewPr>
      <p:guideLst>
        <p:guide orient="horz" pos="3168"/>
        <p:guide pos="24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2664" y="18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821E3-79AF-9049-B65F-517542E5714B}" type="datetimeFigureOut">
              <a:rPr lang="en-US" smtClean="0"/>
              <a:t>2/2/16</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B07D8-2170-2848-B257-EC4F47812EA8}" type="slidenum">
              <a:rPr lang="en-US" smtClean="0"/>
              <a:t>‹#›</a:t>
            </a:fld>
            <a:endParaRPr lang="en-US"/>
          </a:p>
        </p:txBody>
      </p:sp>
    </p:spTree>
    <p:extLst>
      <p:ext uri="{BB962C8B-B14F-4D97-AF65-F5344CB8AC3E}">
        <p14:creationId xmlns:p14="http://schemas.microsoft.com/office/powerpoint/2010/main" val="102688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73933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205701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591397"/>
            <a:ext cx="1485662"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591397"/>
            <a:ext cx="4330144"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79025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32511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2CD3B-54F5-584E-A8CA-0AC712E208F9}"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8162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3441277"/>
            <a:ext cx="2907903"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3441277"/>
            <a:ext cx="2907904"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C2CD3B-54F5-584E-A8CA-0AC712E208F9}"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83573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2CD3B-54F5-584E-A8CA-0AC712E208F9}" type="datetimeFigureOut">
              <a:rPr lang="en-US" smtClean="0"/>
              <a:t>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345974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2CD3B-54F5-584E-A8CA-0AC712E208F9}" type="datetimeFigureOut">
              <a:rPr lang="en-US" smtClean="0"/>
              <a:t>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30863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2CD3B-54F5-584E-A8CA-0AC712E208F9}" type="datetimeFigureOut">
              <a:rPr lang="en-US" smtClean="0"/>
              <a:t>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385378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2CD3B-54F5-584E-A8CA-0AC712E208F9}"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320452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2CD3B-54F5-584E-A8CA-0AC712E208F9}"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570220" y="9322647"/>
            <a:ext cx="1813560" cy="535517"/>
          </a:xfrm>
          <a:prstGeom prst="rect">
            <a:avLst/>
          </a:prstGeom>
        </p:spPr>
        <p:txBody>
          <a:bodyPr/>
          <a:lstStyle/>
          <a:p>
            <a:fld id="{ADE0DC6D-7A8D-1E45-B658-F14F185FF156}" type="slidenum">
              <a:rPr lang="en-US" smtClean="0"/>
              <a:t>‹#›</a:t>
            </a:fld>
            <a:endParaRPr lang="en-US"/>
          </a:p>
        </p:txBody>
      </p:sp>
    </p:spTree>
    <p:extLst>
      <p:ext uri="{BB962C8B-B14F-4D97-AF65-F5344CB8AC3E}">
        <p14:creationId xmlns:p14="http://schemas.microsoft.com/office/powerpoint/2010/main" val="19047872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Background2.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2918" y="0"/>
            <a:ext cx="7825317" cy="10058400"/>
          </a:xfrm>
          <a:prstGeom prst="rect">
            <a:avLst/>
          </a:prstGeom>
        </p:spPr>
      </p:pic>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C2CD3B-54F5-584E-A8CA-0AC712E208F9}" type="datetimeFigureOut">
              <a:rPr lang="en-US" smtClean="0"/>
              <a:t>2/2/16</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Flowchart: Off-page Connector 1"/>
          <p:cNvSpPr/>
          <p:nvPr userDrawn="1"/>
        </p:nvSpPr>
        <p:spPr>
          <a:xfrm rot="5400000">
            <a:off x="7054551" y="9652841"/>
            <a:ext cx="215212" cy="304800"/>
          </a:xfrm>
          <a:prstGeom prst="flowChartOffpageConnector">
            <a:avLst/>
          </a:prstGeom>
          <a:solidFill>
            <a:srgbClr val="4B9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bwMode="gray">
          <a:xfrm>
            <a:off x="7037189" y="9717482"/>
            <a:ext cx="304800" cy="153888"/>
          </a:xfrm>
          <a:prstGeom prst="rect">
            <a:avLst/>
          </a:prstGeom>
        </p:spPr>
        <p:txBody>
          <a:bodyPr vert="horz" wrap="square" lIns="0" tIns="0" rIns="0" bIns="0" rtlCol="0" anchor="ctr">
            <a:spAutoFit/>
          </a:bodyPr>
          <a:lstStyle/>
          <a:p>
            <a:pPr marL="0" algn="ctr" defTabSz="914400" rtl="0" eaLnBrk="1" latinLnBrk="0" hangingPunct="1"/>
            <a:fld id="{6C5AF65D-6854-49AF-ABC5-48B5BA0EA842}" type="slidenum">
              <a:rPr lang="en-US" sz="1000" b="0" i="0" kern="1200" smtClean="0">
                <a:solidFill>
                  <a:schemeClr val="bg1"/>
                </a:solidFill>
                <a:latin typeface="HP Simplified"/>
                <a:ea typeface="+mn-ea"/>
                <a:cs typeface="HP Simplified"/>
              </a:rPr>
              <a:pPr marL="0" algn="ctr" defTabSz="914400" rtl="0" eaLnBrk="1" latinLnBrk="0" hangingPunct="1"/>
              <a:t>‹#›</a:t>
            </a:fld>
            <a:endParaRPr lang="en-US" sz="1000" b="0" i="0" kern="1200" dirty="0" smtClean="0">
              <a:solidFill>
                <a:schemeClr val="bg1"/>
              </a:solidFill>
              <a:latin typeface="HP Simplified"/>
              <a:ea typeface="+mn-ea"/>
              <a:cs typeface="HP Simplified"/>
            </a:endParaRPr>
          </a:p>
        </p:txBody>
      </p:sp>
    </p:spTree>
    <p:extLst>
      <p:ext uri="{BB962C8B-B14F-4D97-AF65-F5344CB8AC3E}">
        <p14:creationId xmlns:p14="http://schemas.microsoft.com/office/powerpoint/2010/main" val="244060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hyperlink" Target="http://nine.li/1OxbCBc" TargetMode="External"/><Relationship Id="rId7" Type="http://schemas.openxmlformats.org/officeDocument/2006/relationships/hyperlink" Target="http://adage.com/article/cmo-strategy/coke-debuts-taste-feeling-campaign-strategic-shift/302184/" TargetMode="External"/><Relationship Id="rId8" Type="http://schemas.openxmlformats.org/officeDocument/2006/relationships/hyperlink" Target="http://push.abs-cbn.com/albums/3528/kapamilya-stars-at-the-coca-cola-taste-the-feeling-media-event/" TargetMode="External"/><Relationship Id="rId1" Type="http://schemas.openxmlformats.org/officeDocument/2006/relationships/slideLayout" Target="../slideLayouts/slideLayout1.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51897" y="957086"/>
            <a:ext cx="4301407" cy="479346"/>
            <a:chOff x="-451669" y="1176281"/>
            <a:chExt cx="3690243" cy="349375"/>
          </a:xfrm>
          <a:effectLst/>
        </p:grpSpPr>
        <p:sp>
          <p:nvSpPr>
            <p:cNvPr id="9" name="Rounded Rectangle 8"/>
            <p:cNvSpPr/>
            <p:nvPr/>
          </p:nvSpPr>
          <p:spPr>
            <a:xfrm>
              <a:off x="-451669" y="1176281"/>
              <a:ext cx="3624113" cy="349375"/>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0094" y="1208675"/>
              <a:ext cx="3328668" cy="269190"/>
            </a:xfrm>
            <a:prstGeom prst="rect">
              <a:avLst/>
            </a:prstGeom>
            <a:noFill/>
          </p:spPr>
          <p:txBody>
            <a:bodyPr wrap="square" rtlCol="0">
              <a:spAutoFit/>
            </a:bodyPr>
            <a:lstStyle/>
            <a:p>
              <a:r>
                <a:rPr lang="en-US" b="1" dirty="0" smtClean="0">
                  <a:solidFill>
                    <a:srgbClr val="0F4B7A"/>
                  </a:solidFill>
                </a:rPr>
                <a:t>Taste the Feeling Campaign Results</a:t>
              </a:r>
              <a:endParaRPr lang="en-US" b="1" dirty="0">
                <a:solidFill>
                  <a:srgbClr val="0F4B7A"/>
                </a:solidFill>
              </a:endParaRPr>
            </a:p>
          </p:txBody>
        </p:sp>
      </p:grpSp>
      <p:grpSp>
        <p:nvGrpSpPr>
          <p:cNvPr id="42" name="Group 41"/>
          <p:cNvGrpSpPr/>
          <p:nvPr/>
        </p:nvGrpSpPr>
        <p:grpSpPr>
          <a:xfrm>
            <a:off x="-78345" y="1087990"/>
            <a:ext cx="7901545" cy="6877549"/>
            <a:chOff x="0" y="1468975"/>
            <a:chExt cx="7901545" cy="6877549"/>
          </a:xfrm>
        </p:grpSpPr>
        <p:grpSp>
          <p:nvGrpSpPr>
            <p:cNvPr id="12" name="Group 11"/>
            <p:cNvGrpSpPr/>
            <p:nvPr/>
          </p:nvGrpSpPr>
          <p:grpSpPr>
            <a:xfrm>
              <a:off x="0" y="1468975"/>
              <a:ext cx="7901545" cy="6877549"/>
              <a:chOff x="0" y="1468975"/>
              <a:chExt cx="7901545" cy="6877549"/>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975"/>
                <a:ext cx="7901545" cy="6877549"/>
              </a:xfrm>
              <a:prstGeom prst="rect">
                <a:avLst/>
              </a:prstGeom>
            </p:spPr>
          </p:pic>
          <p:sp>
            <p:nvSpPr>
              <p:cNvPr id="2" name="Rectangle 1"/>
              <p:cNvSpPr/>
              <p:nvPr/>
            </p:nvSpPr>
            <p:spPr>
              <a:xfrm>
                <a:off x="289336" y="2158882"/>
                <a:ext cx="7350232" cy="289381"/>
              </a:xfrm>
              <a:prstGeom prst="rect">
                <a:avLst/>
              </a:prstGeom>
              <a:solidFill>
                <a:srgbClr val="3AB2F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325245" y="2158590"/>
              <a:ext cx="2225865" cy="276999"/>
            </a:xfrm>
            <a:prstGeom prst="rect">
              <a:avLst/>
            </a:prstGeom>
            <a:noFill/>
          </p:spPr>
          <p:txBody>
            <a:bodyPr wrap="none" rtlCol="0">
              <a:spAutoFit/>
            </a:bodyPr>
            <a:lstStyle/>
            <a:p>
              <a:r>
                <a:rPr lang="en-US" sz="1200" dirty="0" smtClean="0">
                  <a:solidFill>
                    <a:schemeClr val="bg1"/>
                  </a:solidFill>
                </a:rPr>
                <a:t>A | Campaign Flow and Statistics</a:t>
              </a:r>
              <a:endParaRPr lang="en-US" sz="1200" dirty="0">
                <a:solidFill>
                  <a:schemeClr val="bg1"/>
                </a:solidFill>
              </a:endParaRPr>
            </a:p>
          </p:txBody>
        </p:sp>
      </p:grpSp>
      <p:sp>
        <p:nvSpPr>
          <p:cNvPr id="44" name="TextBox 43"/>
          <p:cNvSpPr txBox="1"/>
          <p:nvPr/>
        </p:nvSpPr>
        <p:spPr>
          <a:xfrm>
            <a:off x="664882" y="3557989"/>
            <a:ext cx="729086" cy="338554"/>
          </a:xfrm>
          <a:prstGeom prst="rect">
            <a:avLst/>
          </a:prstGeom>
          <a:noFill/>
        </p:spPr>
        <p:txBody>
          <a:bodyPr wrap="none" rtlCol="0">
            <a:spAutoFit/>
          </a:bodyPr>
          <a:lstStyle/>
          <a:p>
            <a:r>
              <a:rPr lang="en-US" sz="1600" b="1" dirty="0" smtClean="0">
                <a:solidFill>
                  <a:srgbClr val="3AB2F9"/>
                </a:solidFill>
              </a:rPr>
              <a:t>Media</a:t>
            </a:r>
            <a:endParaRPr lang="en-US" sz="1600" b="1" dirty="0">
              <a:solidFill>
                <a:srgbClr val="3AB2F9"/>
              </a:solidFill>
            </a:endParaRPr>
          </a:p>
        </p:txBody>
      </p:sp>
      <p:sp>
        <p:nvSpPr>
          <p:cNvPr id="48" name="TextBox 47"/>
          <p:cNvSpPr txBox="1"/>
          <p:nvPr/>
        </p:nvSpPr>
        <p:spPr>
          <a:xfrm>
            <a:off x="459553" y="4460675"/>
            <a:ext cx="1056700" cy="233397"/>
          </a:xfrm>
          <a:prstGeom prst="rect">
            <a:avLst/>
          </a:prstGeom>
          <a:noFill/>
        </p:spPr>
        <p:txBody>
          <a:bodyPr wrap="none" rtlCol="0">
            <a:spAutoFit/>
          </a:bodyPr>
          <a:lstStyle/>
          <a:p>
            <a:pPr algn="ctr">
              <a:lnSpc>
                <a:spcPct val="80000"/>
              </a:lnSpc>
            </a:pPr>
            <a:r>
              <a:rPr lang="en-US" sz="1100" b="1" dirty="0" smtClean="0">
                <a:solidFill>
                  <a:srgbClr val="31A1F7"/>
                </a:solidFill>
              </a:rPr>
              <a:t>INTERACTIONS</a:t>
            </a:r>
            <a:endParaRPr lang="en-US" sz="1100" b="1" dirty="0">
              <a:solidFill>
                <a:srgbClr val="31A1F7"/>
              </a:solidFill>
            </a:endParaRPr>
          </a:p>
        </p:txBody>
      </p:sp>
      <p:sp>
        <p:nvSpPr>
          <p:cNvPr id="52" name="TextBox 51"/>
          <p:cNvSpPr txBox="1"/>
          <p:nvPr/>
        </p:nvSpPr>
        <p:spPr>
          <a:xfrm>
            <a:off x="381689" y="4651539"/>
            <a:ext cx="1435495" cy="738664"/>
          </a:xfrm>
          <a:prstGeom prst="rect">
            <a:avLst/>
          </a:prstGeom>
          <a:noFill/>
        </p:spPr>
        <p:txBody>
          <a:bodyPr wrap="square" rtlCol="0">
            <a:spAutoFit/>
          </a:bodyPr>
          <a:lstStyle/>
          <a:p>
            <a:pPr marL="171450" indent="-171450">
              <a:lnSpc>
                <a:spcPct val="80000"/>
              </a:lnSpc>
              <a:buFont typeface="Arial" charset="0"/>
              <a:buChar char="•"/>
            </a:pPr>
            <a:r>
              <a:rPr lang="en-US" sz="1050" dirty="0" smtClean="0">
                <a:solidFill>
                  <a:srgbClr val="7F7F7F"/>
                </a:solidFill>
              </a:rPr>
              <a:t>USA, Europe</a:t>
            </a:r>
            <a:endParaRPr lang="en-US" sz="1050" dirty="0" smtClean="0">
              <a:solidFill>
                <a:srgbClr val="7F7F7F"/>
              </a:solidFill>
            </a:endParaRPr>
          </a:p>
          <a:p>
            <a:pPr marL="171450" indent="-171450">
              <a:lnSpc>
                <a:spcPct val="80000"/>
              </a:lnSpc>
              <a:buFont typeface="Arial" charset="0"/>
              <a:buChar char="•"/>
            </a:pPr>
            <a:r>
              <a:rPr lang="en-US" sz="1050" dirty="0" smtClean="0">
                <a:solidFill>
                  <a:srgbClr val="7F7F7F"/>
                </a:solidFill>
              </a:rPr>
              <a:t>25-34</a:t>
            </a:r>
          </a:p>
          <a:p>
            <a:pPr marL="171450" indent="-171450">
              <a:lnSpc>
                <a:spcPct val="80000"/>
              </a:lnSpc>
              <a:buFont typeface="Arial" charset="0"/>
              <a:buChar char="•"/>
            </a:pPr>
            <a:r>
              <a:rPr lang="en-US" sz="1050" dirty="0" smtClean="0">
                <a:solidFill>
                  <a:srgbClr val="7F7F7F"/>
                </a:solidFill>
              </a:rPr>
              <a:t>Marketers engaged</a:t>
            </a:r>
            <a:endParaRPr lang="en-US" sz="1050" dirty="0" smtClean="0">
              <a:solidFill>
                <a:srgbClr val="7F7F7F"/>
              </a:solidFill>
            </a:endParaRPr>
          </a:p>
          <a:p>
            <a:pPr marL="171450" indent="-171450">
              <a:lnSpc>
                <a:spcPct val="80000"/>
              </a:lnSpc>
              <a:buFont typeface="Arial" charset="0"/>
              <a:buChar char="•"/>
            </a:pPr>
            <a:endParaRPr lang="en-US" sz="1050" dirty="0">
              <a:solidFill>
                <a:srgbClr val="7F7F7F"/>
              </a:solidFill>
            </a:endParaRPr>
          </a:p>
          <a:p>
            <a:pPr marL="171450" indent="-171450" algn="ctr">
              <a:lnSpc>
                <a:spcPct val="80000"/>
              </a:lnSpc>
              <a:buFont typeface="Arial" charset="0"/>
              <a:buChar char="•"/>
            </a:pPr>
            <a:endParaRPr lang="en-US" sz="1050" dirty="0">
              <a:solidFill>
                <a:srgbClr val="7F7F7F"/>
              </a:solidFill>
            </a:endParaRPr>
          </a:p>
        </p:txBody>
      </p:sp>
      <p:sp>
        <p:nvSpPr>
          <p:cNvPr id="53" name="TextBox 52"/>
          <p:cNvSpPr txBox="1"/>
          <p:nvPr/>
        </p:nvSpPr>
        <p:spPr>
          <a:xfrm>
            <a:off x="516186" y="3805072"/>
            <a:ext cx="1072016" cy="220573"/>
          </a:xfrm>
          <a:prstGeom prst="rect">
            <a:avLst/>
          </a:prstGeom>
          <a:noFill/>
        </p:spPr>
        <p:txBody>
          <a:bodyPr wrap="none" rtlCol="0">
            <a:spAutoFit/>
          </a:bodyPr>
          <a:lstStyle/>
          <a:p>
            <a:pPr algn="ctr">
              <a:lnSpc>
                <a:spcPct val="80000"/>
              </a:lnSpc>
            </a:pPr>
            <a:r>
              <a:rPr lang="en-US" sz="1000" dirty="0" smtClean="0">
                <a:solidFill>
                  <a:srgbClr val="7F7F7F"/>
                </a:solidFill>
              </a:rPr>
              <a:t>1/19/16-1/21/16</a:t>
            </a:r>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876" y="4017492"/>
            <a:ext cx="663644" cy="535785"/>
          </a:xfrm>
          <a:prstGeom prst="rect">
            <a:avLst/>
          </a:prstGeom>
        </p:spPr>
      </p:pic>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386" y="4011946"/>
            <a:ext cx="663644" cy="535785"/>
          </a:xfrm>
          <a:prstGeom prst="rect">
            <a:avLst/>
          </a:prstGeom>
        </p:spPr>
      </p:pic>
      <p:grpSp>
        <p:nvGrpSpPr>
          <p:cNvPr id="255" name="Group 254"/>
          <p:cNvGrpSpPr/>
          <p:nvPr/>
        </p:nvGrpSpPr>
        <p:grpSpPr>
          <a:xfrm>
            <a:off x="108186" y="7424305"/>
            <a:ext cx="2453942" cy="2353816"/>
            <a:chOff x="3697058" y="5157022"/>
            <a:chExt cx="4088019" cy="5227454"/>
          </a:xfrm>
        </p:grpSpPr>
        <p:pic>
          <p:nvPicPr>
            <p:cNvPr id="252" name="Picture 2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058" y="5157022"/>
              <a:ext cx="4088019" cy="5227454"/>
            </a:xfrm>
            <a:prstGeom prst="rect">
              <a:avLst/>
            </a:prstGeom>
          </p:spPr>
        </p:pic>
        <p:sp>
          <p:nvSpPr>
            <p:cNvPr id="253" name="Rectangle 252"/>
            <p:cNvSpPr/>
            <p:nvPr/>
          </p:nvSpPr>
          <p:spPr>
            <a:xfrm>
              <a:off x="3835144" y="5871320"/>
              <a:ext cx="3802787" cy="431219"/>
            </a:xfrm>
            <a:prstGeom prst="rect">
              <a:avLst/>
            </a:prstGeom>
            <a:solidFill>
              <a:srgbClr val="00B7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TextBox 253"/>
            <p:cNvSpPr txBox="1"/>
            <p:nvPr/>
          </p:nvSpPr>
          <p:spPr>
            <a:xfrm>
              <a:off x="3880224" y="5714287"/>
              <a:ext cx="2724031" cy="697071"/>
            </a:xfrm>
            <a:prstGeom prst="rect">
              <a:avLst/>
            </a:prstGeom>
            <a:noFill/>
          </p:spPr>
          <p:txBody>
            <a:bodyPr wrap="none" rtlCol="0" anchor="ctr">
              <a:spAutoFit/>
            </a:bodyPr>
            <a:lstStyle/>
            <a:p>
              <a:r>
                <a:rPr lang="en-US" sz="1200" dirty="0" smtClean="0">
                  <a:solidFill>
                    <a:schemeClr val="bg1"/>
                  </a:solidFill>
                </a:rPr>
                <a:t>B | Media - Sample Post</a:t>
              </a:r>
              <a:endParaRPr lang="en-US" sz="1200" dirty="0">
                <a:solidFill>
                  <a:schemeClr val="bg1"/>
                </a:solidFill>
              </a:endParaRPr>
            </a:p>
          </p:txBody>
        </p:sp>
      </p:grpSp>
      <p:grpSp>
        <p:nvGrpSpPr>
          <p:cNvPr id="256" name="Group 255"/>
          <p:cNvGrpSpPr/>
          <p:nvPr/>
        </p:nvGrpSpPr>
        <p:grpSpPr>
          <a:xfrm>
            <a:off x="2585725" y="7423144"/>
            <a:ext cx="2502608" cy="2343750"/>
            <a:chOff x="3684380" y="5157021"/>
            <a:chExt cx="4088020" cy="5222895"/>
          </a:xfrm>
        </p:grpSpPr>
        <p:pic>
          <p:nvPicPr>
            <p:cNvPr id="257" name="Picture 2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80" y="5157021"/>
              <a:ext cx="4088020" cy="5222895"/>
            </a:xfrm>
            <a:prstGeom prst="rect">
              <a:avLst/>
            </a:prstGeom>
          </p:spPr>
        </p:pic>
        <p:sp>
          <p:nvSpPr>
            <p:cNvPr id="258" name="Rectangle 257"/>
            <p:cNvSpPr/>
            <p:nvPr/>
          </p:nvSpPr>
          <p:spPr>
            <a:xfrm>
              <a:off x="3818548" y="5849220"/>
              <a:ext cx="3802787" cy="431218"/>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TextBox 258"/>
            <p:cNvSpPr txBox="1"/>
            <p:nvPr/>
          </p:nvSpPr>
          <p:spPr>
            <a:xfrm>
              <a:off x="3918262" y="5691830"/>
              <a:ext cx="3046962" cy="699455"/>
            </a:xfrm>
            <a:prstGeom prst="rect">
              <a:avLst/>
            </a:prstGeom>
            <a:noFill/>
          </p:spPr>
          <p:txBody>
            <a:bodyPr wrap="none" rtlCol="0" anchor="ctr">
              <a:spAutoFit/>
            </a:bodyPr>
            <a:lstStyle/>
            <a:p>
              <a:r>
                <a:rPr lang="en-US" sz="1200" dirty="0" smtClean="0">
                  <a:solidFill>
                    <a:schemeClr val="bg1"/>
                  </a:solidFill>
                </a:rPr>
                <a:t>C | Advocates - Sample Post</a:t>
              </a:r>
              <a:endParaRPr lang="en-US" sz="1200" dirty="0">
                <a:solidFill>
                  <a:schemeClr val="bg1"/>
                </a:solidFill>
              </a:endParaRPr>
            </a:p>
          </p:txBody>
        </p:sp>
      </p:grpSp>
      <p:sp>
        <p:nvSpPr>
          <p:cNvPr id="268" name="TextBox 267"/>
          <p:cNvSpPr txBox="1"/>
          <p:nvPr/>
        </p:nvSpPr>
        <p:spPr>
          <a:xfrm>
            <a:off x="5682776" y="150465"/>
            <a:ext cx="1731564" cy="369332"/>
          </a:xfrm>
          <a:prstGeom prst="rect">
            <a:avLst/>
          </a:prstGeom>
          <a:noFill/>
        </p:spPr>
        <p:txBody>
          <a:bodyPr wrap="none" rtlCol="0">
            <a:spAutoFit/>
          </a:bodyPr>
          <a:lstStyle/>
          <a:p>
            <a:r>
              <a:rPr lang="en-US" b="1" dirty="0">
                <a:solidFill>
                  <a:srgbClr val="4E98D3"/>
                </a:solidFill>
              </a:rPr>
              <a:t>Report 2</a:t>
            </a:r>
            <a:r>
              <a:rPr lang="en-US" b="1" dirty="0" smtClean="0">
                <a:solidFill>
                  <a:srgbClr val="4E98D3"/>
                </a:solidFill>
              </a:rPr>
              <a:t>-1-2016</a:t>
            </a:r>
            <a:endParaRPr lang="en-US" b="1" dirty="0">
              <a:solidFill>
                <a:srgbClr val="4E98D3"/>
              </a:solidFill>
            </a:endParaRPr>
          </a:p>
        </p:txBody>
      </p:sp>
      <p:pic>
        <p:nvPicPr>
          <p:cNvPr id="269" name="Picture 268" descr="ECS---Coca-cola-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084" y="105240"/>
            <a:ext cx="1270849" cy="480899"/>
          </a:xfrm>
          <a:prstGeom prst="rect">
            <a:avLst/>
          </a:prstGeom>
        </p:spPr>
      </p:pic>
      <p:grpSp>
        <p:nvGrpSpPr>
          <p:cNvPr id="146" name="Group 145"/>
          <p:cNvGrpSpPr/>
          <p:nvPr/>
        </p:nvGrpSpPr>
        <p:grpSpPr>
          <a:xfrm>
            <a:off x="5128630" y="7423145"/>
            <a:ext cx="2502608" cy="2339706"/>
            <a:chOff x="3684380" y="5088305"/>
            <a:chExt cx="4088020" cy="5295942"/>
          </a:xfrm>
        </p:grpSpPr>
        <p:pic>
          <p:nvPicPr>
            <p:cNvPr id="147" name="Picture 1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80" y="5088305"/>
              <a:ext cx="4088020" cy="5295942"/>
            </a:xfrm>
            <a:prstGeom prst="rect">
              <a:avLst/>
            </a:prstGeom>
          </p:spPr>
        </p:pic>
        <p:sp>
          <p:nvSpPr>
            <p:cNvPr id="148" name="Rectangle 147"/>
            <p:cNvSpPr/>
            <p:nvPr/>
          </p:nvSpPr>
          <p:spPr>
            <a:xfrm>
              <a:off x="3835144" y="5782367"/>
              <a:ext cx="3802787" cy="4312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TextBox 148"/>
            <p:cNvSpPr txBox="1"/>
            <p:nvPr/>
          </p:nvSpPr>
          <p:spPr>
            <a:xfrm>
              <a:off x="3918262" y="5596118"/>
              <a:ext cx="3129026" cy="710463"/>
            </a:xfrm>
            <a:prstGeom prst="rect">
              <a:avLst/>
            </a:prstGeom>
            <a:noFill/>
          </p:spPr>
          <p:txBody>
            <a:bodyPr wrap="none" rtlCol="0" anchor="ctr">
              <a:spAutoFit/>
            </a:bodyPr>
            <a:lstStyle/>
            <a:p>
              <a:r>
                <a:rPr lang="en-US" sz="1200" dirty="0" smtClean="0">
                  <a:solidFill>
                    <a:schemeClr val="bg1"/>
                  </a:solidFill>
                </a:rPr>
                <a:t>D | Opposition - Sample Post</a:t>
              </a:r>
              <a:endParaRPr lang="en-US" sz="1200" dirty="0">
                <a:solidFill>
                  <a:schemeClr val="bg1"/>
                </a:solidFill>
              </a:endParaRPr>
            </a:p>
          </p:txBody>
        </p:sp>
      </p:grpSp>
      <p:sp>
        <p:nvSpPr>
          <p:cNvPr id="150" name="TextBox 149"/>
          <p:cNvSpPr txBox="1"/>
          <p:nvPr/>
        </p:nvSpPr>
        <p:spPr>
          <a:xfrm>
            <a:off x="2331938" y="3510036"/>
            <a:ext cx="1082748" cy="338554"/>
          </a:xfrm>
          <a:prstGeom prst="rect">
            <a:avLst/>
          </a:prstGeom>
          <a:noFill/>
        </p:spPr>
        <p:txBody>
          <a:bodyPr wrap="none" rtlCol="0">
            <a:spAutoFit/>
          </a:bodyPr>
          <a:lstStyle/>
          <a:p>
            <a:r>
              <a:rPr lang="en-US" sz="1600" b="1" dirty="0" smtClean="0">
                <a:solidFill>
                  <a:srgbClr val="3AB2F9"/>
                </a:solidFill>
              </a:rPr>
              <a:t>Advocates</a:t>
            </a:r>
            <a:endParaRPr lang="en-US" sz="1600" b="1" dirty="0">
              <a:solidFill>
                <a:srgbClr val="3AB2F9"/>
              </a:solidFill>
            </a:endParaRPr>
          </a:p>
        </p:txBody>
      </p:sp>
      <p:sp>
        <p:nvSpPr>
          <p:cNvPr id="151" name="TextBox 150"/>
          <p:cNvSpPr txBox="1"/>
          <p:nvPr/>
        </p:nvSpPr>
        <p:spPr>
          <a:xfrm>
            <a:off x="6134977" y="3498487"/>
            <a:ext cx="1126731" cy="338554"/>
          </a:xfrm>
          <a:prstGeom prst="rect">
            <a:avLst/>
          </a:prstGeom>
          <a:noFill/>
        </p:spPr>
        <p:txBody>
          <a:bodyPr wrap="none" rtlCol="0">
            <a:spAutoFit/>
          </a:bodyPr>
          <a:lstStyle/>
          <a:p>
            <a:r>
              <a:rPr lang="en-US" sz="1600" b="1" dirty="0" smtClean="0">
                <a:solidFill>
                  <a:srgbClr val="3AB2F9"/>
                </a:solidFill>
              </a:rPr>
              <a:t>Opposition</a:t>
            </a:r>
            <a:endParaRPr lang="en-US" sz="1600" b="1" dirty="0">
              <a:solidFill>
                <a:srgbClr val="3AB2F9"/>
              </a:solidFill>
            </a:endParaRPr>
          </a:p>
        </p:txBody>
      </p:sp>
      <p:sp>
        <p:nvSpPr>
          <p:cNvPr id="152" name="TextBox 151"/>
          <p:cNvSpPr txBox="1"/>
          <p:nvPr/>
        </p:nvSpPr>
        <p:spPr>
          <a:xfrm>
            <a:off x="2272664" y="4461283"/>
            <a:ext cx="1056700" cy="233397"/>
          </a:xfrm>
          <a:prstGeom prst="rect">
            <a:avLst/>
          </a:prstGeom>
          <a:noFill/>
        </p:spPr>
        <p:txBody>
          <a:bodyPr wrap="none" rtlCol="0">
            <a:spAutoFit/>
          </a:bodyPr>
          <a:lstStyle/>
          <a:p>
            <a:pPr algn="ctr">
              <a:lnSpc>
                <a:spcPct val="80000"/>
              </a:lnSpc>
            </a:pPr>
            <a:r>
              <a:rPr lang="en-US" sz="1100" b="1" dirty="0" smtClean="0">
                <a:solidFill>
                  <a:srgbClr val="31A1F7"/>
                </a:solidFill>
              </a:rPr>
              <a:t>INTERACTIONS</a:t>
            </a:r>
            <a:endParaRPr lang="en-US" sz="1100" b="1" dirty="0">
              <a:solidFill>
                <a:srgbClr val="31A1F7"/>
              </a:solidFill>
            </a:endParaRPr>
          </a:p>
        </p:txBody>
      </p:sp>
      <p:sp>
        <p:nvSpPr>
          <p:cNvPr id="153" name="TextBox 152"/>
          <p:cNvSpPr txBox="1"/>
          <p:nvPr/>
        </p:nvSpPr>
        <p:spPr>
          <a:xfrm>
            <a:off x="2306051" y="3793527"/>
            <a:ext cx="1072016" cy="220573"/>
          </a:xfrm>
          <a:prstGeom prst="rect">
            <a:avLst/>
          </a:prstGeom>
          <a:noFill/>
        </p:spPr>
        <p:txBody>
          <a:bodyPr wrap="none" rtlCol="0">
            <a:spAutoFit/>
          </a:bodyPr>
          <a:lstStyle/>
          <a:p>
            <a:pPr algn="ctr">
              <a:lnSpc>
                <a:spcPct val="80000"/>
              </a:lnSpc>
            </a:pPr>
            <a:r>
              <a:rPr lang="en-US" sz="1000" dirty="0" smtClean="0">
                <a:solidFill>
                  <a:srgbClr val="7F7F7F"/>
                </a:solidFill>
              </a:rPr>
              <a:t>1/22/15-1/25/16</a:t>
            </a:r>
          </a:p>
        </p:txBody>
      </p:sp>
      <p:sp>
        <p:nvSpPr>
          <p:cNvPr id="154" name="TextBox 153"/>
          <p:cNvSpPr txBox="1"/>
          <p:nvPr/>
        </p:nvSpPr>
        <p:spPr>
          <a:xfrm>
            <a:off x="2206500" y="4671761"/>
            <a:ext cx="1712108" cy="744050"/>
          </a:xfrm>
          <a:prstGeom prst="rect">
            <a:avLst/>
          </a:prstGeom>
          <a:noFill/>
        </p:spPr>
        <p:txBody>
          <a:bodyPr wrap="square" rtlCol="0">
            <a:spAutoFit/>
          </a:bodyPr>
          <a:lstStyle/>
          <a:p>
            <a:pPr marL="171450" indent="-171450">
              <a:lnSpc>
                <a:spcPct val="80000"/>
              </a:lnSpc>
              <a:buFont typeface="Arial" charset="0"/>
              <a:buChar char="•"/>
            </a:pPr>
            <a:r>
              <a:rPr lang="en-US" sz="1050" dirty="0" smtClean="0">
                <a:solidFill>
                  <a:srgbClr val="7F7F7F"/>
                </a:solidFill>
              </a:rPr>
              <a:t>International</a:t>
            </a:r>
          </a:p>
          <a:p>
            <a:pPr marL="171450" indent="-171450">
              <a:lnSpc>
                <a:spcPct val="80000"/>
              </a:lnSpc>
              <a:buFont typeface="Arial" charset="0"/>
              <a:buChar char="•"/>
            </a:pPr>
            <a:r>
              <a:rPr lang="en-US" sz="1050" dirty="0" err="1" smtClean="0">
                <a:solidFill>
                  <a:srgbClr val="7F7F7F"/>
                </a:solidFill>
              </a:rPr>
              <a:t>Phillipines</a:t>
            </a:r>
            <a:r>
              <a:rPr lang="en-US" sz="1050" dirty="0" smtClean="0">
                <a:solidFill>
                  <a:srgbClr val="7F7F7F"/>
                </a:solidFill>
              </a:rPr>
              <a:t>, Columbia</a:t>
            </a:r>
          </a:p>
          <a:p>
            <a:pPr marL="171450" indent="-171450">
              <a:lnSpc>
                <a:spcPct val="80000"/>
              </a:lnSpc>
              <a:buFont typeface="Arial" charset="0"/>
              <a:buChar char="•"/>
            </a:pPr>
            <a:r>
              <a:rPr lang="en-US" sz="1050" dirty="0" smtClean="0">
                <a:solidFill>
                  <a:srgbClr val="7F7F7F"/>
                </a:solidFill>
              </a:rPr>
              <a:t>Fans engaged</a:t>
            </a:r>
            <a:endParaRPr lang="en-US" sz="1050" dirty="0" smtClean="0">
              <a:solidFill>
                <a:srgbClr val="7F7F7F"/>
              </a:solidFill>
            </a:endParaRPr>
          </a:p>
          <a:p>
            <a:pPr marL="171450" indent="-171450">
              <a:lnSpc>
                <a:spcPct val="80000"/>
              </a:lnSpc>
              <a:buFont typeface="Arial" charset="0"/>
              <a:buChar char="•"/>
            </a:pPr>
            <a:endParaRPr lang="en-US" sz="1050" dirty="0">
              <a:solidFill>
                <a:srgbClr val="7F7F7F"/>
              </a:solidFill>
            </a:endParaRPr>
          </a:p>
          <a:p>
            <a:pPr marL="171450" indent="-171450" algn="ctr">
              <a:lnSpc>
                <a:spcPct val="80000"/>
              </a:lnSpc>
              <a:buFont typeface="Arial" charset="0"/>
              <a:buChar char="•"/>
            </a:pPr>
            <a:endParaRPr lang="en-US" sz="1050" dirty="0">
              <a:solidFill>
                <a:srgbClr val="7F7F7F"/>
              </a:solidFill>
            </a:endParaRPr>
          </a:p>
        </p:txBody>
      </p:sp>
      <p:sp>
        <p:nvSpPr>
          <p:cNvPr id="155" name="TextBox 154"/>
          <p:cNvSpPr txBox="1"/>
          <p:nvPr/>
        </p:nvSpPr>
        <p:spPr>
          <a:xfrm>
            <a:off x="6150947" y="4651359"/>
            <a:ext cx="1250108" cy="744050"/>
          </a:xfrm>
          <a:prstGeom prst="rect">
            <a:avLst/>
          </a:prstGeom>
          <a:noFill/>
        </p:spPr>
        <p:txBody>
          <a:bodyPr wrap="square" rtlCol="0">
            <a:spAutoFit/>
          </a:bodyPr>
          <a:lstStyle/>
          <a:p>
            <a:pPr marL="171450" indent="-171450">
              <a:lnSpc>
                <a:spcPct val="80000"/>
              </a:lnSpc>
              <a:buFont typeface="Arial" charset="0"/>
              <a:buChar char="•"/>
            </a:pPr>
            <a:r>
              <a:rPr lang="en-US" sz="1050" dirty="0" smtClean="0">
                <a:solidFill>
                  <a:schemeClr val="tx1">
                    <a:lumMod val="50000"/>
                    <a:lumOff val="50000"/>
                  </a:schemeClr>
                </a:solidFill>
              </a:rPr>
              <a:t>USA</a:t>
            </a:r>
          </a:p>
          <a:p>
            <a:pPr marL="171450" indent="-171450">
              <a:lnSpc>
                <a:spcPct val="80000"/>
              </a:lnSpc>
              <a:buFont typeface="Arial" charset="0"/>
              <a:buChar char="•"/>
            </a:pPr>
            <a:r>
              <a:rPr lang="en-US" sz="1050" dirty="0" smtClean="0">
                <a:solidFill>
                  <a:schemeClr val="tx1">
                    <a:lumMod val="50000"/>
                    <a:lumOff val="50000"/>
                  </a:schemeClr>
                </a:solidFill>
              </a:rPr>
              <a:t>Health/Bully</a:t>
            </a:r>
          </a:p>
          <a:p>
            <a:pPr marL="171450" indent="-171450">
              <a:lnSpc>
                <a:spcPct val="80000"/>
              </a:lnSpc>
              <a:buFont typeface="Arial" charset="0"/>
              <a:buChar char="•"/>
            </a:pPr>
            <a:r>
              <a:rPr lang="en-US" sz="1050" dirty="0" smtClean="0">
                <a:solidFill>
                  <a:schemeClr val="tx1">
                    <a:lumMod val="50000"/>
                    <a:lumOff val="50000"/>
                  </a:schemeClr>
                </a:solidFill>
              </a:rPr>
              <a:t>Brands/Media</a:t>
            </a:r>
          </a:p>
          <a:p>
            <a:pPr marL="171450" indent="-171450">
              <a:lnSpc>
                <a:spcPct val="80000"/>
              </a:lnSpc>
              <a:buFont typeface="Arial" charset="0"/>
              <a:buChar char="•"/>
            </a:pPr>
            <a:endParaRPr lang="en-US" sz="1050" dirty="0">
              <a:solidFill>
                <a:schemeClr val="tx1">
                  <a:lumMod val="50000"/>
                  <a:lumOff val="50000"/>
                </a:schemeClr>
              </a:solidFill>
            </a:endParaRPr>
          </a:p>
          <a:p>
            <a:pPr marL="171450" indent="-171450" algn="ctr">
              <a:lnSpc>
                <a:spcPct val="80000"/>
              </a:lnSpc>
              <a:buFont typeface="Arial" charset="0"/>
              <a:buChar char="•"/>
            </a:pPr>
            <a:endParaRPr lang="en-US" sz="1050" dirty="0">
              <a:solidFill>
                <a:schemeClr val="tx1">
                  <a:lumMod val="50000"/>
                  <a:lumOff val="50000"/>
                </a:schemeClr>
              </a:solidFill>
            </a:endParaRPr>
          </a:p>
        </p:txBody>
      </p:sp>
      <p:sp>
        <p:nvSpPr>
          <p:cNvPr id="156" name="TextBox 155"/>
          <p:cNvSpPr txBox="1"/>
          <p:nvPr/>
        </p:nvSpPr>
        <p:spPr>
          <a:xfrm>
            <a:off x="6162264" y="4460582"/>
            <a:ext cx="1056700" cy="233397"/>
          </a:xfrm>
          <a:prstGeom prst="rect">
            <a:avLst/>
          </a:prstGeom>
          <a:noFill/>
        </p:spPr>
        <p:txBody>
          <a:bodyPr wrap="none" rtlCol="0">
            <a:spAutoFit/>
          </a:bodyPr>
          <a:lstStyle/>
          <a:p>
            <a:pPr algn="ctr">
              <a:lnSpc>
                <a:spcPct val="80000"/>
              </a:lnSpc>
            </a:pPr>
            <a:r>
              <a:rPr lang="en-US" sz="1100" b="1" dirty="0" smtClean="0">
                <a:solidFill>
                  <a:srgbClr val="31A1F7"/>
                </a:solidFill>
              </a:rPr>
              <a:t>INTERACTIONS</a:t>
            </a:r>
            <a:endParaRPr lang="en-US" sz="1100" b="1" dirty="0">
              <a:solidFill>
                <a:srgbClr val="31A1F7"/>
              </a:solidFill>
            </a:endParaRPr>
          </a:p>
        </p:txBody>
      </p:sp>
      <p:sp>
        <p:nvSpPr>
          <p:cNvPr id="157" name="TextBox 156"/>
          <p:cNvSpPr txBox="1"/>
          <p:nvPr/>
        </p:nvSpPr>
        <p:spPr>
          <a:xfrm>
            <a:off x="6179868" y="3796177"/>
            <a:ext cx="1013419" cy="215444"/>
          </a:xfrm>
          <a:prstGeom prst="rect">
            <a:avLst/>
          </a:prstGeom>
          <a:noFill/>
        </p:spPr>
        <p:txBody>
          <a:bodyPr wrap="none" rtlCol="0">
            <a:spAutoFit/>
          </a:bodyPr>
          <a:lstStyle/>
          <a:p>
            <a:pPr algn="ctr">
              <a:lnSpc>
                <a:spcPct val="80000"/>
              </a:lnSpc>
            </a:pPr>
            <a:r>
              <a:rPr lang="en-US" sz="1000" dirty="0" smtClean="0">
                <a:solidFill>
                  <a:srgbClr val="7F7F7F"/>
                </a:solidFill>
              </a:rPr>
              <a:t>1/26/15-2/1/16</a:t>
            </a:r>
            <a:endParaRPr lang="en-US" sz="1000" dirty="0" smtClean="0">
              <a:solidFill>
                <a:srgbClr val="7F7F7F"/>
              </a:solidFill>
            </a:endParaRPr>
          </a:p>
        </p:txBody>
      </p:sp>
      <p:pic>
        <p:nvPicPr>
          <p:cNvPr id="158" name="Picture 1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647" y="4025634"/>
            <a:ext cx="663644" cy="535785"/>
          </a:xfrm>
          <a:prstGeom prst="rect">
            <a:avLst/>
          </a:prstGeom>
        </p:spPr>
      </p:pic>
      <p:sp>
        <p:nvSpPr>
          <p:cNvPr id="159" name="TextBox 158"/>
          <p:cNvSpPr txBox="1"/>
          <p:nvPr/>
        </p:nvSpPr>
        <p:spPr>
          <a:xfrm>
            <a:off x="4117910" y="3525020"/>
            <a:ext cx="1191452" cy="338554"/>
          </a:xfrm>
          <a:prstGeom prst="rect">
            <a:avLst/>
          </a:prstGeom>
          <a:noFill/>
        </p:spPr>
        <p:txBody>
          <a:bodyPr wrap="none" rtlCol="0">
            <a:spAutoFit/>
          </a:bodyPr>
          <a:lstStyle/>
          <a:p>
            <a:r>
              <a:rPr lang="en-US" sz="1600" b="1" dirty="0" smtClean="0">
                <a:solidFill>
                  <a:srgbClr val="3AB2F9"/>
                </a:solidFill>
              </a:rPr>
              <a:t>GIF Authors</a:t>
            </a:r>
            <a:endParaRPr lang="en-US" sz="1600" b="1" dirty="0">
              <a:solidFill>
                <a:srgbClr val="3AB2F9"/>
              </a:solidFill>
            </a:endParaRPr>
          </a:p>
        </p:txBody>
      </p:sp>
      <p:sp>
        <p:nvSpPr>
          <p:cNvPr id="160" name="TextBox 159"/>
          <p:cNvSpPr txBox="1"/>
          <p:nvPr/>
        </p:nvSpPr>
        <p:spPr>
          <a:xfrm>
            <a:off x="4166671" y="3795260"/>
            <a:ext cx="1072016" cy="220573"/>
          </a:xfrm>
          <a:prstGeom prst="rect">
            <a:avLst/>
          </a:prstGeom>
          <a:noFill/>
        </p:spPr>
        <p:txBody>
          <a:bodyPr wrap="none" rtlCol="0">
            <a:spAutoFit/>
          </a:bodyPr>
          <a:lstStyle/>
          <a:p>
            <a:pPr algn="ctr">
              <a:lnSpc>
                <a:spcPct val="80000"/>
              </a:lnSpc>
            </a:pPr>
            <a:r>
              <a:rPr lang="en-US" sz="1000" dirty="0" smtClean="0">
                <a:solidFill>
                  <a:srgbClr val="7F7F7F"/>
                </a:solidFill>
              </a:rPr>
              <a:t>1/25/15-1/26/16</a:t>
            </a:r>
          </a:p>
        </p:txBody>
      </p:sp>
      <p:sp>
        <p:nvSpPr>
          <p:cNvPr id="161" name="TextBox 160"/>
          <p:cNvSpPr txBox="1"/>
          <p:nvPr/>
        </p:nvSpPr>
        <p:spPr>
          <a:xfrm>
            <a:off x="4174609" y="4461752"/>
            <a:ext cx="1056700" cy="233397"/>
          </a:xfrm>
          <a:prstGeom prst="rect">
            <a:avLst/>
          </a:prstGeom>
          <a:noFill/>
        </p:spPr>
        <p:txBody>
          <a:bodyPr wrap="none" rtlCol="0">
            <a:spAutoFit/>
          </a:bodyPr>
          <a:lstStyle/>
          <a:p>
            <a:pPr algn="ctr">
              <a:lnSpc>
                <a:spcPct val="80000"/>
              </a:lnSpc>
            </a:pPr>
            <a:r>
              <a:rPr lang="en-US" sz="1100" b="1" dirty="0" smtClean="0">
                <a:solidFill>
                  <a:srgbClr val="31A1F7"/>
                </a:solidFill>
              </a:rPr>
              <a:t>INTERACTIONS</a:t>
            </a:r>
            <a:endParaRPr lang="en-US" sz="1100" b="1" dirty="0">
              <a:solidFill>
                <a:srgbClr val="31A1F7"/>
              </a:solidFill>
            </a:endParaRPr>
          </a:p>
        </p:txBody>
      </p:sp>
      <p:sp>
        <p:nvSpPr>
          <p:cNvPr id="162" name="TextBox 161"/>
          <p:cNvSpPr txBox="1"/>
          <p:nvPr/>
        </p:nvSpPr>
        <p:spPr>
          <a:xfrm>
            <a:off x="4073531" y="4663225"/>
            <a:ext cx="1368199" cy="738664"/>
          </a:xfrm>
          <a:prstGeom prst="rect">
            <a:avLst/>
          </a:prstGeom>
          <a:noFill/>
        </p:spPr>
        <p:txBody>
          <a:bodyPr wrap="square" rtlCol="0">
            <a:spAutoFit/>
          </a:bodyPr>
          <a:lstStyle/>
          <a:p>
            <a:pPr marL="171450" indent="-171450">
              <a:lnSpc>
                <a:spcPct val="80000"/>
              </a:lnSpc>
              <a:buFont typeface="Arial" charset="0"/>
              <a:buChar char="•"/>
            </a:pPr>
            <a:r>
              <a:rPr lang="en-US" sz="1050" dirty="0" smtClean="0">
                <a:solidFill>
                  <a:srgbClr val="7F7F7F"/>
                </a:solidFill>
              </a:rPr>
              <a:t>World-wide</a:t>
            </a:r>
            <a:endParaRPr lang="en-US" sz="1050" dirty="0" smtClean="0">
              <a:solidFill>
                <a:srgbClr val="7F7F7F"/>
              </a:solidFill>
            </a:endParaRPr>
          </a:p>
          <a:p>
            <a:pPr marL="171450" indent="-171450">
              <a:lnSpc>
                <a:spcPct val="80000"/>
              </a:lnSpc>
              <a:buFont typeface="Arial" charset="0"/>
              <a:buChar char="•"/>
            </a:pPr>
            <a:r>
              <a:rPr lang="en-US" sz="1050" dirty="0" smtClean="0">
                <a:solidFill>
                  <a:srgbClr val="7F7F7F"/>
                </a:solidFill>
              </a:rPr>
              <a:t>25-34</a:t>
            </a:r>
            <a:endParaRPr lang="en-US" sz="1050" dirty="0" smtClean="0">
              <a:solidFill>
                <a:srgbClr val="7F7F7F"/>
              </a:solidFill>
            </a:endParaRPr>
          </a:p>
          <a:p>
            <a:pPr marL="171450" indent="-171450">
              <a:lnSpc>
                <a:spcPct val="80000"/>
              </a:lnSpc>
              <a:buFont typeface="Arial" charset="0"/>
              <a:buChar char="•"/>
            </a:pPr>
            <a:r>
              <a:rPr lang="en-US" sz="1050" dirty="0" smtClean="0">
                <a:solidFill>
                  <a:srgbClr val="7F7F7F"/>
                </a:solidFill>
              </a:rPr>
              <a:t>Situational Humor</a:t>
            </a:r>
            <a:endParaRPr lang="en-US" sz="1050" dirty="0" smtClean="0">
              <a:solidFill>
                <a:srgbClr val="7F7F7F"/>
              </a:solidFill>
            </a:endParaRPr>
          </a:p>
          <a:p>
            <a:pPr marL="171450" indent="-171450">
              <a:lnSpc>
                <a:spcPct val="80000"/>
              </a:lnSpc>
              <a:buFont typeface="Arial" charset="0"/>
              <a:buChar char="•"/>
            </a:pPr>
            <a:endParaRPr lang="en-US" sz="1050" dirty="0">
              <a:solidFill>
                <a:srgbClr val="7F7F7F"/>
              </a:solidFill>
            </a:endParaRPr>
          </a:p>
          <a:p>
            <a:pPr marL="171450" indent="-171450" algn="ctr">
              <a:lnSpc>
                <a:spcPct val="80000"/>
              </a:lnSpc>
              <a:buFont typeface="Arial" charset="0"/>
              <a:buChar char="•"/>
            </a:pPr>
            <a:endParaRPr lang="en-US" sz="1050" dirty="0">
              <a:solidFill>
                <a:srgbClr val="7F7F7F"/>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713" y="8007867"/>
            <a:ext cx="1997767" cy="1508332"/>
          </a:xfrm>
          <a:prstGeom prst="rect">
            <a:avLst/>
          </a:prstGeom>
        </p:spPr>
      </p:pic>
      <p:sp>
        <p:nvSpPr>
          <p:cNvPr id="16" name="TextBox 15"/>
          <p:cNvSpPr txBox="1"/>
          <p:nvPr/>
        </p:nvSpPr>
        <p:spPr>
          <a:xfrm>
            <a:off x="275753" y="2196270"/>
            <a:ext cx="7212205" cy="1384995"/>
          </a:xfrm>
          <a:prstGeom prst="rect">
            <a:avLst/>
          </a:prstGeom>
          <a:noFill/>
          <a:effectLst>
            <a:outerShdw sx="1000" sy="1000" algn="ctr" rotWithShape="0">
              <a:schemeClr val="bg1">
                <a:lumMod val="65000"/>
              </a:schemeClr>
            </a:outerShdw>
            <a:softEdge rad="12700"/>
          </a:effectLst>
        </p:spPr>
        <p:txBody>
          <a:bodyPr wrap="square" rtlCol="0">
            <a:spAutoFit/>
          </a:bodyPr>
          <a:lstStyle/>
          <a:p>
            <a:pPr algn="just"/>
            <a:r>
              <a:rPr lang="en-US" sz="1050" dirty="0" smtClean="0">
                <a:solidFill>
                  <a:srgbClr val="7F7F7F"/>
                </a:solidFill>
              </a:rPr>
              <a:t>Insightpool aggregated every Facebook post relative to the “Taste the Feeling” launch </a:t>
            </a:r>
            <a:r>
              <a:rPr lang="en-US" sz="1050" dirty="0" smtClean="0">
                <a:solidFill>
                  <a:srgbClr val="7F7F7F"/>
                </a:solidFill>
              </a:rPr>
              <a:t>from 1/21/16 </a:t>
            </a:r>
            <a:r>
              <a:rPr lang="en-US" sz="1050" dirty="0" smtClean="0">
                <a:solidFill>
                  <a:srgbClr val="7F7F7F"/>
                </a:solidFill>
              </a:rPr>
              <a:t>until </a:t>
            </a:r>
            <a:r>
              <a:rPr lang="en-US" sz="1050" dirty="0" smtClean="0">
                <a:solidFill>
                  <a:srgbClr val="7F7F7F"/>
                </a:solidFill>
              </a:rPr>
              <a:t>2/1/16 in order to demonstrate the capabilities of </a:t>
            </a:r>
            <a:r>
              <a:rPr lang="en-US" sz="1050" dirty="0" err="1" smtClean="0">
                <a:solidFill>
                  <a:srgbClr val="7F7F7F"/>
                </a:solidFill>
              </a:rPr>
              <a:t>Insightpool’s</a:t>
            </a:r>
            <a:r>
              <a:rPr lang="en-US" sz="1050" dirty="0" smtClean="0">
                <a:solidFill>
                  <a:srgbClr val="7F7F7F"/>
                </a:solidFill>
              </a:rPr>
              <a:t> Facebook Topic Data Insights in lieu of a potential long-term partnership with Coca-Cola. </a:t>
            </a:r>
            <a:r>
              <a:rPr lang="en-US" sz="1050" dirty="0" smtClean="0">
                <a:solidFill>
                  <a:srgbClr val="7F7F7F"/>
                </a:solidFill>
              </a:rPr>
              <a:t>Insightpool was able to </a:t>
            </a:r>
            <a:r>
              <a:rPr lang="en-US" sz="1050" dirty="0" smtClean="0">
                <a:solidFill>
                  <a:srgbClr val="7F7F7F"/>
                </a:solidFill>
              </a:rPr>
              <a:t>identify the </a:t>
            </a:r>
            <a:r>
              <a:rPr lang="en-US" sz="1050" dirty="0" smtClean="0">
                <a:solidFill>
                  <a:srgbClr val="7F7F7F"/>
                </a:solidFill>
              </a:rPr>
              <a:t>key drivers of the </a:t>
            </a:r>
            <a:r>
              <a:rPr lang="en-US" sz="1050" dirty="0" smtClean="0">
                <a:solidFill>
                  <a:srgbClr val="7F7F7F"/>
                </a:solidFill>
              </a:rPr>
              <a:t>Taste the Feeling WOM in addition to their demographic make-up </a:t>
            </a:r>
            <a:r>
              <a:rPr lang="en-US" sz="1050" dirty="0" smtClean="0">
                <a:solidFill>
                  <a:srgbClr val="7F7F7F"/>
                </a:solidFill>
              </a:rPr>
              <a:t>as the campaign </a:t>
            </a:r>
            <a:r>
              <a:rPr lang="en-US" sz="1050" dirty="0" smtClean="0">
                <a:solidFill>
                  <a:srgbClr val="7F7F7F"/>
                </a:solidFill>
              </a:rPr>
              <a:t>progressed on the world’s largest source of public </a:t>
            </a:r>
            <a:r>
              <a:rPr lang="en-US" sz="1050" dirty="0" smtClean="0">
                <a:solidFill>
                  <a:srgbClr val="7F7F7F"/>
                </a:solidFill>
              </a:rPr>
              <a:t>opinion, Facebook. </a:t>
            </a:r>
          </a:p>
          <a:p>
            <a:pPr algn="just"/>
            <a:endParaRPr lang="en-US" sz="1050" dirty="0">
              <a:solidFill>
                <a:srgbClr val="7F7F7F"/>
              </a:solidFill>
            </a:endParaRPr>
          </a:p>
          <a:p>
            <a:pPr algn="just"/>
            <a:r>
              <a:rPr lang="en-US" sz="1050" dirty="0" smtClean="0">
                <a:solidFill>
                  <a:srgbClr val="7F7F7F"/>
                </a:solidFill>
              </a:rPr>
              <a:t>The campaign demonstrated strong engagement throughout its infancy. Countries like Columbia and Philippines over-indexed in terms of volume due to the cult following surrounding their respective celebrity advocates. Advocates and media contributed the largest portions of the word of mouth while GIF authors and opposition drove the WOM roughly the same amount of time.</a:t>
            </a:r>
            <a:endParaRPr lang="en-US" sz="1050" dirty="0">
              <a:solidFill>
                <a:srgbClr val="7F7F7F"/>
              </a:solidFill>
            </a:endParaRPr>
          </a:p>
        </p:txBody>
      </p:sp>
      <p:sp>
        <p:nvSpPr>
          <p:cNvPr id="60" name="TextBox 59"/>
          <p:cNvSpPr txBox="1"/>
          <p:nvPr/>
        </p:nvSpPr>
        <p:spPr>
          <a:xfrm>
            <a:off x="771818" y="3894287"/>
            <a:ext cx="422361" cy="707886"/>
          </a:xfrm>
          <a:prstGeom prst="rect">
            <a:avLst/>
          </a:prstGeom>
          <a:noFill/>
        </p:spPr>
        <p:txBody>
          <a:bodyPr wrap="none" rtlCol="0">
            <a:spAutoFit/>
          </a:bodyPr>
          <a:lstStyle/>
          <a:p>
            <a:r>
              <a:rPr lang="en-US" sz="4000" b="1" dirty="0" smtClean="0">
                <a:solidFill>
                  <a:srgbClr val="31A1F7"/>
                </a:solidFill>
              </a:rPr>
              <a:t>?</a:t>
            </a:r>
            <a:endParaRPr lang="en-US" sz="4000" b="1" dirty="0">
              <a:solidFill>
                <a:srgbClr val="31A1F7"/>
              </a:solidFill>
            </a:endParaRPr>
          </a:p>
        </p:txBody>
      </p:sp>
      <p:sp>
        <p:nvSpPr>
          <p:cNvPr id="61" name="TextBox 60"/>
          <p:cNvSpPr txBox="1"/>
          <p:nvPr/>
        </p:nvSpPr>
        <p:spPr>
          <a:xfrm>
            <a:off x="2340492" y="3887550"/>
            <a:ext cx="954107" cy="707886"/>
          </a:xfrm>
          <a:prstGeom prst="rect">
            <a:avLst/>
          </a:prstGeom>
          <a:noFill/>
        </p:spPr>
        <p:txBody>
          <a:bodyPr wrap="none" rtlCol="0">
            <a:spAutoFit/>
          </a:bodyPr>
          <a:lstStyle/>
          <a:p>
            <a:r>
              <a:rPr lang="en-US" sz="4000" b="1" dirty="0" smtClean="0">
                <a:solidFill>
                  <a:srgbClr val="31A1F7"/>
                </a:solidFill>
              </a:rPr>
              <a:t>###</a:t>
            </a:r>
            <a:endParaRPr lang="en-US" sz="4000" b="1" dirty="0">
              <a:solidFill>
                <a:srgbClr val="31A1F7"/>
              </a:solidFill>
            </a:endParaRPr>
          </a:p>
        </p:txBody>
      </p:sp>
      <p:sp>
        <p:nvSpPr>
          <p:cNvPr id="62" name="TextBox 61"/>
          <p:cNvSpPr txBox="1"/>
          <p:nvPr/>
        </p:nvSpPr>
        <p:spPr>
          <a:xfrm>
            <a:off x="4216692" y="3874342"/>
            <a:ext cx="954107" cy="707886"/>
          </a:xfrm>
          <a:prstGeom prst="rect">
            <a:avLst/>
          </a:prstGeom>
          <a:noFill/>
        </p:spPr>
        <p:txBody>
          <a:bodyPr wrap="none" rtlCol="0">
            <a:spAutoFit/>
          </a:bodyPr>
          <a:lstStyle/>
          <a:p>
            <a:r>
              <a:rPr lang="en-US" sz="4000" b="1" dirty="0" smtClean="0">
                <a:solidFill>
                  <a:srgbClr val="31A1F7"/>
                </a:solidFill>
              </a:rPr>
              <a:t>###</a:t>
            </a:r>
            <a:endParaRPr lang="en-US" sz="4000" b="1" dirty="0">
              <a:solidFill>
                <a:srgbClr val="31A1F7"/>
              </a:solidFill>
            </a:endParaRPr>
          </a:p>
        </p:txBody>
      </p:sp>
      <p:sp>
        <p:nvSpPr>
          <p:cNvPr id="63" name="TextBox 62"/>
          <p:cNvSpPr txBox="1"/>
          <p:nvPr/>
        </p:nvSpPr>
        <p:spPr>
          <a:xfrm>
            <a:off x="6183165" y="3895346"/>
            <a:ext cx="954107" cy="707886"/>
          </a:xfrm>
          <a:prstGeom prst="rect">
            <a:avLst/>
          </a:prstGeom>
          <a:noFill/>
        </p:spPr>
        <p:txBody>
          <a:bodyPr wrap="none" rtlCol="0">
            <a:spAutoFit/>
          </a:bodyPr>
          <a:lstStyle/>
          <a:p>
            <a:r>
              <a:rPr lang="en-US" sz="4000" b="1" dirty="0" smtClean="0">
                <a:solidFill>
                  <a:srgbClr val="31A1F7"/>
                </a:solidFill>
              </a:rPr>
              <a:t>###</a:t>
            </a:r>
            <a:endParaRPr lang="en-US" sz="4000" b="1" dirty="0">
              <a:solidFill>
                <a:srgbClr val="31A1F7"/>
              </a:solidFill>
            </a:endParaRPr>
          </a:p>
        </p:txBody>
      </p:sp>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3428" y="7989107"/>
            <a:ext cx="2022675" cy="1545853"/>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5832" y="7989107"/>
            <a:ext cx="2058507" cy="1545853"/>
          </a:xfrm>
          <a:prstGeom prst="rect">
            <a:avLst/>
          </a:prstGeom>
        </p:spPr>
      </p:pic>
      <p:grpSp>
        <p:nvGrpSpPr>
          <p:cNvPr id="2086" name="Group 2085"/>
          <p:cNvGrpSpPr/>
          <p:nvPr/>
        </p:nvGrpSpPr>
        <p:grpSpPr>
          <a:xfrm>
            <a:off x="889585" y="5662266"/>
            <a:ext cx="5697949" cy="1606975"/>
            <a:chOff x="3175" y="1624013"/>
            <a:chExt cx="7942349" cy="2239962"/>
          </a:xfrm>
          <a:solidFill>
            <a:schemeClr val="bg1">
              <a:lumMod val="85000"/>
            </a:schemeClr>
          </a:solidFill>
        </p:grpSpPr>
        <p:sp>
          <p:nvSpPr>
            <p:cNvPr id="2087" name="Freeform 2086"/>
            <p:cNvSpPr>
              <a:spLocks/>
            </p:cNvSpPr>
            <p:nvPr/>
          </p:nvSpPr>
          <p:spPr bwMode="auto">
            <a:xfrm>
              <a:off x="4763" y="1917700"/>
              <a:ext cx="158750" cy="69850"/>
            </a:xfrm>
            <a:custGeom>
              <a:avLst/>
              <a:gdLst>
                <a:gd name="T0" fmla="*/ 62 w 100"/>
                <a:gd name="T1" fmla="*/ 0 h 44"/>
                <a:gd name="T2" fmla="*/ 80 w 100"/>
                <a:gd name="T3" fmla="*/ 1 h 44"/>
                <a:gd name="T4" fmla="*/ 94 w 100"/>
                <a:gd name="T5" fmla="*/ 6 h 44"/>
                <a:gd name="T6" fmla="*/ 100 w 100"/>
                <a:gd name="T7" fmla="*/ 14 h 44"/>
                <a:gd name="T8" fmla="*/ 100 w 100"/>
                <a:gd name="T9" fmla="*/ 23 h 44"/>
                <a:gd name="T10" fmla="*/ 93 w 100"/>
                <a:gd name="T11" fmla="*/ 30 h 44"/>
                <a:gd name="T12" fmla="*/ 77 w 100"/>
                <a:gd name="T13" fmla="*/ 38 h 44"/>
                <a:gd name="T14" fmla="*/ 61 w 100"/>
                <a:gd name="T15" fmla="*/ 42 h 44"/>
                <a:gd name="T16" fmla="*/ 40 w 100"/>
                <a:gd name="T17" fmla="*/ 44 h 44"/>
                <a:gd name="T18" fmla="*/ 21 w 100"/>
                <a:gd name="T19" fmla="*/ 42 h 44"/>
                <a:gd name="T20" fmla="*/ 8 w 100"/>
                <a:gd name="T21" fmla="*/ 38 h 44"/>
                <a:gd name="T22" fmla="*/ 0 w 100"/>
                <a:gd name="T23" fmla="*/ 30 h 44"/>
                <a:gd name="T24" fmla="*/ 0 w 100"/>
                <a:gd name="T25" fmla="*/ 23 h 44"/>
                <a:gd name="T26" fmla="*/ 9 w 100"/>
                <a:gd name="T27" fmla="*/ 14 h 44"/>
                <a:gd name="T28" fmla="*/ 23 w 100"/>
                <a:gd name="T29" fmla="*/ 6 h 44"/>
                <a:gd name="T30" fmla="*/ 41 w 100"/>
                <a:gd name="T31" fmla="*/ 1 h 44"/>
                <a:gd name="T32" fmla="*/ 62 w 100"/>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44">
                  <a:moveTo>
                    <a:pt x="62" y="0"/>
                  </a:moveTo>
                  <a:lnTo>
                    <a:pt x="80" y="1"/>
                  </a:lnTo>
                  <a:lnTo>
                    <a:pt x="94" y="6"/>
                  </a:lnTo>
                  <a:lnTo>
                    <a:pt x="100" y="14"/>
                  </a:lnTo>
                  <a:lnTo>
                    <a:pt x="100" y="23"/>
                  </a:lnTo>
                  <a:lnTo>
                    <a:pt x="93" y="30"/>
                  </a:lnTo>
                  <a:lnTo>
                    <a:pt x="77" y="38"/>
                  </a:lnTo>
                  <a:lnTo>
                    <a:pt x="61" y="42"/>
                  </a:lnTo>
                  <a:lnTo>
                    <a:pt x="40" y="44"/>
                  </a:lnTo>
                  <a:lnTo>
                    <a:pt x="21" y="42"/>
                  </a:lnTo>
                  <a:lnTo>
                    <a:pt x="8" y="38"/>
                  </a:lnTo>
                  <a:lnTo>
                    <a:pt x="0" y="30"/>
                  </a:lnTo>
                  <a:lnTo>
                    <a:pt x="0" y="23"/>
                  </a:lnTo>
                  <a:lnTo>
                    <a:pt x="9" y="14"/>
                  </a:lnTo>
                  <a:lnTo>
                    <a:pt x="23" y="6"/>
                  </a:lnTo>
                  <a:lnTo>
                    <a:pt x="41"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88" name="Freeform 2087"/>
            <p:cNvSpPr>
              <a:spLocks noEditPoints="1"/>
            </p:cNvSpPr>
            <p:nvPr/>
          </p:nvSpPr>
          <p:spPr bwMode="auto">
            <a:xfrm>
              <a:off x="3175" y="1914525"/>
              <a:ext cx="165100" cy="74613"/>
            </a:xfrm>
            <a:custGeom>
              <a:avLst/>
              <a:gdLst>
                <a:gd name="T0" fmla="*/ 62 w 104"/>
                <a:gd name="T1" fmla="*/ 3 h 47"/>
                <a:gd name="T2" fmla="*/ 44 w 104"/>
                <a:gd name="T3" fmla="*/ 5 h 47"/>
                <a:gd name="T4" fmla="*/ 25 w 104"/>
                <a:gd name="T5" fmla="*/ 10 h 47"/>
                <a:gd name="T6" fmla="*/ 12 w 104"/>
                <a:gd name="T7" fmla="*/ 16 h 47"/>
                <a:gd name="T8" fmla="*/ 4 w 104"/>
                <a:gd name="T9" fmla="*/ 25 h 47"/>
                <a:gd name="T10" fmla="*/ 4 w 104"/>
                <a:gd name="T11" fmla="*/ 32 h 47"/>
                <a:gd name="T12" fmla="*/ 12 w 104"/>
                <a:gd name="T13" fmla="*/ 40 h 47"/>
                <a:gd name="T14" fmla="*/ 24 w 104"/>
                <a:gd name="T15" fmla="*/ 43 h 47"/>
                <a:gd name="T16" fmla="*/ 42 w 104"/>
                <a:gd name="T17" fmla="*/ 44 h 47"/>
                <a:gd name="T18" fmla="*/ 60 w 104"/>
                <a:gd name="T19" fmla="*/ 43 h 47"/>
                <a:gd name="T20" fmla="*/ 78 w 104"/>
                <a:gd name="T21" fmla="*/ 38 h 47"/>
                <a:gd name="T22" fmla="*/ 91 w 104"/>
                <a:gd name="T23" fmla="*/ 32 h 47"/>
                <a:gd name="T24" fmla="*/ 98 w 104"/>
                <a:gd name="T25" fmla="*/ 25 h 47"/>
                <a:gd name="T26" fmla="*/ 100 w 104"/>
                <a:gd name="T27" fmla="*/ 16 h 47"/>
                <a:gd name="T28" fmla="*/ 92 w 104"/>
                <a:gd name="T29" fmla="*/ 10 h 47"/>
                <a:gd name="T30" fmla="*/ 80 w 104"/>
                <a:gd name="T31" fmla="*/ 5 h 47"/>
                <a:gd name="T32" fmla="*/ 62 w 104"/>
                <a:gd name="T33" fmla="*/ 3 h 47"/>
                <a:gd name="T34" fmla="*/ 63 w 104"/>
                <a:gd name="T35" fmla="*/ 0 h 47"/>
                <a:gd name="T36" fmla="*/ 83 w 104"/>
                <a:gd name="T37" fmla="*/ 2 h 47"/>
                <a:gd name="T38" fmla="*/ 97 w 104"/>
                <a:gd name="T39" fmla="*/ 8 h 47"/>
                <a:gd name="T40" fmla="*/ 104 w 104"/>
                <a:gd name="T41" fmla="*/ 16 h 47"/>
                <a:gd name="T42" fmla="*/ 104 w 104"/>
                <a:gd name="T43" fmla="*/ 25 h 47"/>
                <a:gd name="T44" fmla="*/ 95 w 104"/>
                <a:gd name="T45" fmla="*/ 34 h 47"/>
                <a:gd name="T46" fmla="*/ 80 w 104"/>
                <a:gd name="T47" fmla="*/ 40 h 47"/>
                <a:gd name="T48" fmla="*/ 62 w 104"/>
                <a:gd name="T49" fmla="*/ 46 h 47"/>
                <a:gd name="T50" fmla="*/ 41 w 104"/>
                <a:gd name="T51" fmla="*/ 47 h 47"/>
                <a:gd name="T52" fmla="*/ 21 w 104"/>
                <a:gd name="T53" fmla="*/ 46 h 47"/>
                <a:gd name="T54" fmla="*/ 7 w 104"/>
                <a:gd name="T55" fmla="*/ 41 h 47"/>
                <a:gd name="T56" fmla="*/ 0 w 104"/>
                <a:gd name="T57" fmla="*/ 34 h 47"/>
                <a:gd name="T58" fmla="*/ 0 w 104"/>
                <a:gd name="T59" fmla="*/ 25 h 47"/>
                <a:gd name="T60" fmla="*/ 7 w 104"/>
                <a:gd name="T61" fmla="*/ 16 h 47"/>
                <a:gd name="T62" fmla="*/ 22 w 104"/>
                <a:gd name="T63" fmla="*/ 8 h 47"/>
                <a:gd name="T64" fmla="*/ 42 w 104"/>
                <a:gd name="T65" fmla="*/ 2 h 47"/>
                <a:gd name="T66" fmla="*/ 63 w 104"/>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47">
                  <a:moveTo>
                    <a:pt x="62" y="3"/>
                  </a:moveTo>
                  <a:lnTo>
                    <a:pt x="44" y="5"/>
                  </a:lnTo>
                  <a:lnTo>
                    <a:pt x="25" y="10"/>
                  </a:lnTo>
                  <a:lnTo>
                    <a:pt x="12" y="16"/>
                  </a:lnTo>
                  <a:lnTo>
                    <a:pt x="4" y="25"/>
                  </a:lnTo>
                  <a:lnTo>
                    <a:pt x="4" y="32"/>
                  </a:lnTo>
                  <a:lnTo>
                    <a:pt x="12" y="40"/>
                  </a:lnTo>
                  <a:lnTo>
                    <a:pt x="24" y="43"/>
                  </a:lnTo>
                  <a:lnTo>
                    <a:pt x="42" y="44"/>
                  </a:lnTo>
                  <a:lnTo>
                    <a:pt x="60" y="43"/>
                  </a:lnTo>
                  <a:lnTo>
                    <a:pt x="78" y="38"/>
                  </a:lnTo>
                  <a:lnTo>
                    <a:pt x="91" y="32"/>
                  </a:lnTo>
                  <a:lnTo>
                    <a:pt x="98" y="25"/>
                  </a:lnTo>
                  <a:lnTo>
                    <a:pt x="100" y="16"/>
                  </a:lnTo>
                  <a:lnTo>
                    <a:pt x="92" y="10"/>
                  </a:lnTo>
                  <a:lnTo>
                    <a:pt x="80" y="5"/>
                  </a:lnTo>
                  <a:lnTo>
                    <a:pt x="62" y="3"/>
                  </a:lnTo>
                  <a:close/>
                  <a:moveTo>
                    <a:pt x="63" y="0"/>
                  </a:moveTo>
                  <a:lnTo>
                    <a:pt x="83" y="2"/>
                  </a:lnTo>
                  <a:lnTo>
                    <a:pt x="97" y="8"/>
                  </a:lnTo>
                  <a:lnTo>
                    <a:pt x="104" y="16"/>
                  </a:lnTo>
                  <a:lnTo>
                    <a:pt x="104" y="25"/>
                  </a:lnTo>
                  <a:lnTo>
                    <a:pt x="95" y="34"/>
                  </a:lnTo>
                  <a:lnTo>
                    <a:pt x="80" y="40"/>
                  </a:lnTo>
                  <a:lnTo>
                    <a:pt x="62" y="46"/>
                  </a:lnTo>
                  <a:lnTo>
                    <a:pt x="41" y="47"/>
                  </a:lnTo>
                  <a:lnTo>
                    <a:pt x="21" y="46"/>
                  </a:lnTo>
                  <a:lnTo>
                    <a:pt x="7" y="41"/>
                  </a:lnTo>
                  <a:lnTo>
                    <a:pt x="0" y="34"/>
                  </a:lnTo>
                  <a:lnTo>
                    <a:pt x="0" y="25"/>
                  </a:lnTo>
                  <a:lnTo>
                    <a:pt x="7" y="16"/>
                  </a:lnTo>
                  <a:lnTo>
                    <a:pt x="22" y="8"/>
                  </a:lnTo>
                  <a:lnTo>
                    <a:pt x="42"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89" name="Freeform 2088"/>
            <p:cNvSpPr>
              <a:spLocks/>
            </p:cNvSpPr>
            <p:nvPr/>
          </p:nvSpPr>
          <p:spPr bwMode="auto">
            <a:xfrm>
              <a:off x="487363" y="1797050"/>
              <a:ext cx="149225" cy="74613"/>
            </a:xfrm>
            <a:custGeom>
              <a:avLst/>
              <a:gdLst>
                <a:gd name="T0" fmla="*/ 59 w 94"/>
                <a:gd name="T1" fmla="*/ 0 h 47"/>
                <a:gd name="T2" fmla="*/ 76 w 94"/>
                <a:gd name="T3" fmla="*/ 1 h 47"/>
                <a:gd name="T4" fmla="*/ 88 w 94"/>
                <a:gd name="T5" fmla="*/ 6 h 47"/>
                <a:gd name="T6" fmla="*/ 94 w 94"/>
                <a:gd name="T7" fmla="*/ 14 h 47"/>
                <a:gd name="T8" fmla="*/ 94 w 94"/>
                <a:gd name="T9" fmla="*/ 23 h 47"/>
                <a:gd name="T10" fmla="*/ 86 w 94"/>
                <a:gd name="T11" fmla="*/ 32 h 47"/>
                <a:gd name="T12" fmla="*/ 73 w 94"/>
                <a:gd name="T13" fmla="*/ 39 h 47"/>
                <a:gd name="T14" fmla="*/ 54 w 94"/>
                <a:gd name="T15" fmla="*/ 44 h 47"/>
                <a:gd name="T16" fmla="*/ 36 w 94"/>
                <a:gd name="T17" fmla="*/ 47 h 47"/>
                <a:gd name="T18" fmla="*/ 18 w 94"/>
                <a:gd name="T19" fmla="*/ 46 h 47"/>
                <a:gd name="T20" fmla="*/ 6 w 94"/>
                <a:gd name="T21" fmla="*/ 39 h 47"/>
                <a:gd name="T22" fmla="*/ 0 w 94"/>
                <a:gd name="T23" fmla="*/ 32 h 47"/>
                <a:gd name="T24" fmla="*/ 0 w 94"/>
                <a:gd name="T25" fmla="*/ 23 h 47"/>
                <a:gd name="T26" fmla="*/ 9 w 94"/>
                <a:gd name="T27" fmla="*/ 14 h 47"/>
                <a:gd name="T28" fmla="*/ 22 w 94"/>
                <a:gd name="T29" fmla="*/ 6 h 47"/>
                <a:gd name="T30" fmla="*/ 39 w 94"/>
                <a:gd name="T31" fmla="*/ 1 h 47"/>
                <a:gd name="T32" fmla="*/ 59 w 94"/>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47">
                  <a:moveTo>
                    <a:pt x="59" y="0"/>
                  </a:moveTo>
                  <a:lnTo>
                    <a:pt x="76" y="1"/>
                  </a:lnTo>
                  <a:lnTo>
                    <a:pt x="88" y="6"/>
                  </a:lnTo>
                  <a:lnTo>
                    <a:pt x="94" y="14"/>
                  </a:lnTo>
                  <a:lnTo>
                    <a:pt x="94" y="23"/>
                  </a:lnTo>
                  <a:lnTo>
                    <a:pt x="86" y="32"/>
                  </a:lnTo>
                  <a:lnTo>
                    <a:pt x="73" y="39"/>
                  </a:lnTo>
                  <a:lnTo>
                    <a:pt x="54" y="44"/>
                  </a:lnTo>
                  <a:lnTo>
                    <a:pt x="36" y="47"/>
                  </a:lnTo>
                  <a:lnTo>
                    <a:pt x="18" y="46"/>
                  </a:lnTo>
                  <a:lnTo>
                    <a:pt x="6" y="39"/>
                  </a:lnTo>
                  <a:lnTo>
                    <a:pt x="0" y="32"/>
                  </a:lnTo>
                  <a:lnTo>
                    <a:pt x="0" y="23"/>
                  </a:lnTo>
                  <a:lnTo>
                    <a:pt x="9" y="14"/>
                  </a:lnTo>
                  <a:lnTo>
                    <a:pt x="22" y="6"/>
                  </a:lnTo>
                  <a:lnTo>
                    <a:pt x="39" y="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0" name="Freeform 2089"/>
            <p:cNvSpPr>
              <a:spLocks noEditPoints="1"/>
            </p:cNvSpPr>
            <p:nvPr/>
          </p:nvSpPr>
          <p:spPr bwMode="auto">
            <a:xfrm>
              <a:off x="482600" y="1793875"/>
              <a:ext cx="158750" cy="77788"/>
            </a:xfrm>
            <a:custGeom>
              <a:avLst/>
              <a:gdLst>
                <a:gd name="T0" fmla="*/ 60 w 100"/>
                <a:gd name="T1" fmla="*/ 3 h 49"/>
                <a:gd name="T2" fmla="*/ 42 w 100"/>
                <a:gd name="T3" fmla="*/ 5 h 49"/>
                <a:gd name="T4" fmla="*/ 27 w 100"/>
                <a:gd name="T5" fmla="*/ 10 h 49"/>
                <a:gd name="T6" fmla="*/ 13 w 100"/>
                <a:gd name="T7" fmla="*/ 17 h 49"/>
                <a:gd name="T8" fmla="*/ 6 w 100"/>
                <a:gd name="T9" fmla="*/ 25 h 49"/>
                <a:gd name="T10" fmla="*/ 4 w 100"/>
                <a:gd name="T11" fmla="*/ 34 h 49"/>
                <a:gd name="T12" fmla="*/ 10 w 100"/>
                <a:gd name="T13" fmla="*/ 41 h 49"/>
                <a:gd name="T14" fmla="*/ 22 w 100"/>
                <a:gd name="T15" fmla="*/ 46 h 49"/>
                <a:gd name="T16" fmla="*/ 39 w 100"/>
                <a:gd name="T17" fmla="*/ 48 h 49"/>
                <a:gd name="T18" fmla="*/ 57 w 100"/>
                <a:gd name="T19" fmla="*/ 46 h 49"/>
                <a:gd name="T20" fmla="*/ 74 w 100"/>
                <a:gd name="T21" fmla="*/ 41 h 49"/>
                <a:gd name="T22" fmla="*/ 86 w 100"/>
                <a:gd name="T23" fmla="*/ 34 h 49"/>
                <a:gd name="T24" fmla="*/ 94 w 100"/>
                <a:gd name="T25" fmla="*/ 25 h 49"/>
                <a:gd name="T26" fmla="*/ 95 w 100"/>
                <a:gd name="T27" fmla="*/ 17 h 49"/>
                <a:gd name="T28" fmla="*/ 89 w 100"/>
                <a:gd name="T29" fmla="*/ 10 h 49"/>
                <a:gd name="T30" fmla="*/ 77 w 100"/>
                <a:gd name="T31" fmla="*/ 5 h 49"/>
                <a:gd name="T32" fmla="*/ 60 w 100"/>
                <a:gd name="T33" fmla="*/ 3 h 49"/>
                <a:gd name="T34" fmla="*/ 62 w 100"/>
                <a:gd name="T35" fmla="*/ 0 h 49"/>
                <a:gd name="T36" fmla="*/ 80 w 100"/>
                <a:gd name="T37" fmla="*/ 2 h 49"/>
                <a:gd name="T38" fmla="*/ 94 w 100"/>
                <a:gd name="T39" fmla="*/ 8 h 49"/>
                <a:gd name="T40" fmla="*/ 100 w 100"/>
                <a:gd name="T41" fmla="*/ 16 h 49"/>
                <a:gd name="T42" fmla="*/ 98 w 100"/>
                <a:gd name="T43" fmla="*/ 25 h 49"/>
                <a:gd name="T44" fmla="*/ 91 w 100"/>
                <a:gd name="T45" fmla="*/ 35 h 49"/>
                <a:gd name="T46" fmla="*/ 77 w 100"/>
                <a:gd name="T47" fmla="*/ 43 h 49"/>
                <a:gd name="T48" fmla="*/ 59 w 100"/>
                <a:gd name="T49" fmla="*/ 48 h 49"/>
                <a:gd name="T50" fmla="*/ 39 w 100"/>
                <a:gd name="T51" fmla="*/ 49 h 49"/>
                <a:gd name="T52" fmla="*/ 19 w 100"/>
                <a:gd name="T53" fmla="*/ 48 h 49"/>
                <a:gd name="T54" fmla="*/ 7 w 100"/>
                <a:gd name="T55" fmla="*/ 43 h 49"/>
                <a:gd name="T56" fmla="*/ 0 w 100"/>
                <a:gd name="T57" fmla="*/ 35 h 49"/>
                <a:gd name="T58" fmla="*/ 1 w 100"/>
                <a:gd name="T59" fmla="*/ 25 h 49"/>
                <a:gd name="T60" fmla="*/ 9 w 100"/>
                <a:gd name="T61" fmla="*/ 16 h 49"/>
                <a:gd name="T62" fmla="*/ 24 w 100"/>
                <a:gd name="T63" fmla="*/ 8 h 49"/>
                <a:gd name="T64" fmla="*/ 42 w 100"/>
                <a:gd name="T65" fmla="*/ 2 h 49"/>
                <a:gd name="T66" fmla="*/ 62 w 100"/>
                <a:gd name="T6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49">
                  <a:moveTo>
                    <a:pt x="60" y="3"/>
                  </a:moveTo>
                  <a:lnTo>
                    <a:pt x="42" y="5"/>
                  </a:lnTo>
                  <a:lnTo>
                    <a:pt x="27" y="10"/>
                  </a:lnTo>
                  <a:lnTo>
                    <a:pt x="13" y="17"/>
                  </a:lnTo>
                  <a:lnTo>
                    <a:pt x="6" y="25"/>
                  </a:lnTo>
                  <a:lnTo>
                    <a:pt x="4" y="34"/>
                  </a:lnTo>
                  <a:lnTo>
                    <a:pt x="10" y="41"/>
                  </a:lnTo>
                  <a:lnTo>
                    <a:pt x="22" y="46"/>
                  </a:lnTo>
                  <a:lnTo>
                    <a:pt x="39" y="48"/>
                  </a:lnTo>
                  <a:lnTo>
                    <a:pt x="57" y="46"/>
                  </a:lnTo>
                  <a:lnTo>
                    <a:pt x="74" y="41"/>
                  </a:lnTo>
                  <a:lnTo>
                    <a:pt x="86" y="34"/>
                  </a:lnTo>
                  <a:lnTo>
                    <a:pt x="94" y="25"/>
                  </a:lnTo>
                  <a:lnTo>
                    <a:pt x="95" y="17"/>
                  </a:lnTo>
                  <a:lnTo>
                    <a:pt x="89" y="10"/>
                  </a:lnTo>
                  <a:lnTo>
                    <a:pt x="77" y="5"/>
                  </a:lnTo>
                  <a:lnTo>
                    <a:pt x="60" y="3"/>
                  </a:lnTo>
                  <a:close/>
                  <a:moveTo>
                    <a:pt x="62" y="0"/>
                  </a:moveTo>
                  <a:lnTo>
                    <a:pt x="80" y="2"/>
                  </a:lnTo>
                  <a:lnTo>
                    <a:pt x="94" y="8"/>
                  </a:lnTo>
                  <a:lnTo>
                    <a:pt x="100" y="16"/>
                  </a:lnTo>
                  <a:lnTo>
                    <a:pt x="98" y="25"/>
                  </a:lnTo>
                  <a:lnTo>
                    <a:pt x="91" y="35"/>
                  </a:lnTo>
                  <a:lnTo>
                    <a:pt x="77" y="43"/>
                  </a:lnTo>
                  <a:lnTo>
                    <a:pt x="59" y="48"/>
                  </a:lnTo>
                  <a:lnTo>
                    <a:pt x="39" y="49"/>
                  </a:lnTo>
                  <a:lnTo>
                    <a:pt x="19" y="48"/>
                  </a:lnTo>
                  <a:lnTo>
                    <a:pt x="7" y="43"/>
                  </a:lnTo>
                  <a:lnTo>
                    <a:pt x="0" y="35"/>
                  </a:lnTo>
                  <a:lnTo>
                    <a:pt x="1" y="25"/>
                  </a:lnTo>
                  <a:lnTo>
                    <a:pt x="9" y="16"/>
                  </a:lnTo>
                  <a:lnTo>
                    <a:pt x="24" y="8"/>
                  </a:lnTo>
                  <a:lnTo>
                    <a:pt x="42"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1" name="Freeform 2090"/>
            <p:cNvSpPr>
              <a:spLocks/>
            </p:cNvSpPr>
            <p:nvPr/>
          </p:nvSpPr>
          <p:spPr bwMode="auto">
            <a:xfrm>
              <a:off x="944563" y="1793875"/>
              <a:ext cx="142875" cy="76200"/>
            </a:xfrm>
            <a:custGeom>
              <a:avLst/>
              <a:gdLst>
                <a:gd name="T0" fmla="*/ 56 w 90"/>
                <a:gd name="T1" fmla="*/ 0 h 48"/>
                <a:gd name="T2" fmla="*/ 71 w 90"/>
                <a:gd name="T3" fmla="*/ 3 h 48"/>
                <a:gd name="T4" fmla="*/ 84 w 90"/>
                <a:gd name="T5" fmla="*/ 8 h 48"/>
                <a:gd name="T6" fmla="*/ 90 w 90"/>
                <a:gd name="T7" fmla="*/ 16 h 48"/>
                <a:gd name="T8" fmla="*/ 88 w 90"/>
                <a:gd name="T9" fmla="*/ 25 h 48"/>
                <a:gd name="T10" fmla="*/ 81 w 90"/>
                <a:gd name="T11" fmla="*/ 34 h 48"/>
                <a:gd name="T12" fmla="*/ 68 w 90"/>
                <a:gd name="T13" fmla="*/ 41 h 48"/>
                <a:gd name="T14" fmla="*/ 52 w 90"/>
                <a:gd name="T15" fmla="*/ 46 h 48"/>
                <a:gd name="T16" fmla="*/ 33 w 90"/>
                <a:gd name="T17" fmla="*/ 48 h 48"/>
                <a:gd name="T18" fmla="*/ 18 w 90"/>
                <a:gd name="T19" fmla="*/ 46 h 48"/>
                <a:gd name="T20" fmla="*/ 6 w 90"/>
                <a:gd name="T21" fmla="*/ 41 h 48"/>
                <a:gd name="T22" fmla="*/ 0 w 90"/>
                <a:gd name="T23" fmla="*/ 34 h 48"/>
                <a:gd name="T24" fmla="*/ 2 w 90"/>
                <a:gd name="T25" fmla="*/ 25 h 48"/>
                <a:gd name="T26" fmla="*/ 9 w 90"/>
                <a:gd name="T27" fmla="*/ 16 h 48"/>
                <a:gd name="T28" fmla="*/ 21 w 90"/>
                <a:gd name="T29" fmla="*/ 8 h 48"/>
                <a:gd name="T30" fmla="*/ 38 w 90"/>
                <a:gd name="T31" fmla="*/ 3 h 48"/>
                <a:gd name="T32" fmla="*/ 56 w 90"/>
                <a:gd name="T3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48">
                  <a:moveTo>
                    <a:pt x="56" y="0"/>
                  </a:moveTo>
                  <a:lnTo>
                    <a:pt x="71" y="3"/>
                  </a:lnTo>
                  <a:lnTo>
                    <a:pt x="84" y="8"/>
                  </a:lnTo>
                  <a:lnTo>
                    <a:pt x="90" y="16"/>
                  </a:lnTo>
                  <a:lnTo>
                    <a:pt x="88" y="25"/>
                  </a:lnTo>
                  <a:lnTo>
                    <a:pt x="81" y="34"/>
                  </a:lnTo>
                  <a:lnTo>
                    <a:pt x="68" y="41"/>
                  </a:lnTo>
                  <a:lnTo>
                    <a:pt x="52" y="46"/>
                  </a:lnTo>
                  <a:lnTo>
                    <a:pt x="33" y="48"/>
                  </a:lnTo>
                  <a:lnTo>
                    <a:pt x="18" y="46"/>
                  </a:lnTo>
                  <a:lnTo>
                    <a:pt x="6" y="41"/>
                  </a:lnTo>
                  <a:lnTo>
                    <a:pt x="0" y="34"/>
                  </a:lnTo>
                  <a:lnTo>
                    <a:pt x="2" y="25"/>
                  </a:lnTo>
                  <a:lnTo>
                    <a:pt x="9" y="16"/>
                  </a:lnTo>
                  <a:lnTo>
                    <a:pt x="21" y="8"/>
                  </a:lnTo>
                  <a:lnTo>
                    <a:pt x="38"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2" name="Freeform 2091"/>
            <p:cNvSpPr>
              <a:spLocks noEditPoints="1"/>
            </p:cNvSpPr>
            <p:nvPr/>
          </p:nvSpPr>
          <p:spPr bwMode="auto">
            <a:xfrm>
              <a:off x="942975" y="1793875"/>
              <a:ext cx="146050" cy="77788"/>
            </a:xfrm>
            <a:custGeom>
              <a:avLst/>
              <a:gdLst>
                <a:gd name="T0" fmla="*/ 56 w 92"/>
                <a:gd name="T1" fmla="*/ 2 h 49"/>
                <a:gd name="T2" fmla="*/ 39 w 92"/>
                <a:gd name="T3" fmla="*/ 3 h 49"/>
                <a:gd name="T4" fmla="*/ 24 w 92"/>
                <a:gd name="T5" fmla="*/ 10 h 49"/>
                <a:gd name="T6" fmla="*/ 12 w 92"/>
                <a:gd name="T7" fmla="*/ 16 h 49"/>
                <a:gd name="T8" fmla="*/ 4 w 92"/>
                <a:gd name="T9" fmla="*/ 25 h 49"/>
                <a:gd name="T10" fmla="*/ 4 w 92"/>
                <a:gd name="T11" fmla="*/ 34 h 49"/>
                <a:gd name="T12" fmla="*/ 9 w 92"/>
                <a:gd name="T13" fmla="*/ 40 h 49"/>
                <a:gd name="T14" fmla="*/ 21 w 92"/>
                <a:gd name="T15" fmla="*/ 44 h 49"/>
                <a:gd name="T16" fmla="*/ 36 w 92"/>
                <a:gd name="T17" fmla="*/ 46 h 49"/>
                <a:gd name="T18" fmla="*/ 53 w 92"/>
                <a:gd name="T19" fmla="*/ 44 h 49"/>
                <a:gd name="T20" fmla="*/ 68 w 92"/>
                <a:gd name="T21" fmla="*/ 40 h 49"/>
                <a:gd name="T22" fmla="*/ 80 w 92"/>
                <a:gd name="T23" fmla="*/ 34 h 49"/>
                <a:gd name="T24" fmla="*/ 88 w 92"/>
                <a:gd name="T25" fmla="*/ 25 h 49"/>
                <a:gd name="T26" fmla="*/ 88 w 92"/>
                <a:gd name="T27" fmla="*/ 16 h 49"/>
                <a:gd name="T28" fmla="*/ 83 w 92"/>
                <a:gd name="T29" fmla="*/ 10 h 49"/>
                <a:gd name="T30" fmla="*/ 71 w 92"/>
                <a:gd name="T31" fmla="*/ 3 h 49"/>
                <a:gd name="T32" fmla="*/ 56 w 92"/>
                <a:gd name="T33" fmla="*/ 2 h 49"/>
                <a:gd name="T34" fmla="*/ 57 w 92"/>
                <a:gd name="T35" fmla="*/ 0 h 49"/>
                <a:gd name="T36" fmla="*/ 74 w 92"/>
                <a:gd name="T37" fmla="*/ 2 h 49"/>
                <a:gd name="T38" fmla="*/ 86 w 92"/>
                <a:gd name="T39" fmla="*/ 7 h 49"/>
                <a:gd name="T40" fmla="*/ 92 w 92"/>
                <a:gd name="T41" fmla="*/ 16 h 49"/>
                <a:gd name="T42" fmla="*/ 92 w 92"/>
                <a:gd name="T43" fmla="*/ 25 h 49"/>
                <a:gd name="T44" fmla="*/ 83 w 92"/>
                <a:gd name="T45" fmla="*/ 34 h 49"/>
                <a:gd name="T46" fmla="*/ 71 w 92"/>
                <a:gd name="T47" fmla="*/ 41 h 49"/>
                <a:gd name="T48" fmla="*/ 53 w 92"/>
                <a:gd name="T49" fmla="*/ 48 h 49"/>
                <a:gd name="T50" fmla="*/ 34 w 92"/>
                <a:gd name="T51" fmla="*/ 49 h 49"/>
                <a:gd name="T52" fmla="*/ 18 w 92"/>
                <a:gd name="T53" fmla="*/ 48 h 49"/>
                <a:gd name="T54" fmla="*/ 6 w 92"/>
                <a:gd name="T55" fmla="*/ 41 h 49"/>
                <a:gd name="T56" fmla="*/ 0 w 92"/>
                <a:gd name="T57" fmla="*/ 34 h 49"/>
                <a:gd name="T58" fmla="*/ 0 w 92"/>
                <a:gd name="T59" fmla="*/ 25 h 49"/>
                <a:gd name="T60" fmla="*/ 7 w 92"/>
                <a:gd name="T61" fmla="*/ 16 h 49"/>
                <a:gd name="T62" fmla="*/ 21 w 92"/>
                <a:gd name="T63" fmla="*/ 8 h 49"/>
                <a:gd name="T64" fmla="*/ 39 w 92"/>
                <a:gd name="T65" fmla="*/ 2 h 49"/>
                <a:gd name="T66" fmla="*/ 57 w 92"/>
                <a:gd name="T6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49">
                  <a:moveTo>
                    <a:pt x="56" y="2"/>
                  </a:moveTo>
                  <a:lnTo>
                    <a:pt x="39" y="3"/>
                  </a:lnTo>
                  <a:lnTo>
                    <a:pt x="24" y="10"/>
                  </a:lnTo>
                  <a:lnTo>
                    <a:pt x="12" y="16"/>
                  </a:lnTo>
                  <a:lnTo>
                    <a:pt x="4" y="25"/>
                  </a:lnTo>
                  <a:lnTo>
                    <a:pt x="4" y="34"/>
                  </a:lnTo>
                  <a:lnTo>
                    <a:pt x="9" y="40"/>
                  </a:lnTo>
                  <a:lnTo>
                    <a:pt x="21" y="44"/>
                  </a:lnTo>
                  <a:lnTo>
                    <a:pt x="36" y="46"/>
                  </a:lnTo>
                  <a:lnTo>
                    <a:pt x="53" y="44"/>
                  </a:lnTo>
                  <a:lnTo>
                    <a:pt x="68" y="40"/>
                  </a:lnTo>
                  <a:lnTo>
                    <a:pt x="80" y="34"/>
                  </a:lnTo>
                  <a:lnTo>
                    <a:pt x="88" y="25"/>
                  </a:lnTo>
                  <a:lnTo>
                    <a:pt x="88" y="16"/>
                  </a:lnTo>
                  <a:lnTo>
                    <a:pt x="83" y="10"/>
                  </a:lnTo>
                  <a:lnTo>
                    <a:pt x="71" y="3"/>
                  </a:lnTo>
                  <a:lnTo>
                    <a:pt x="56" y="2"/>
                  </a:lnTo>
                  <a:close/>
                  <a:moveTo>
                    <a:pt x="57" y="0"/>
                  </a:moveTo>
                  <a:lnTo>
                    <a:pt x="74" y="2"/>
                  </a:lnTo>
                  <a:lnTo>
                    <a:pt x="86" y="7"/>
                  </a:lnTo>
                  <a:lnTo>
                    <a:pt x="92" y="16"/>
                  </a:lnTo>
                  <a:lnTo>
                    <a:pt x="92" y="25"/>
                  </a:lnTo>
                  <a:lnTo>
                    <a:pt x="83" y="34"/>
                  </a:lnTo>
                  <a:lnTo>
                    <a:pt x="71" y="41"/>
                  </a:lnTo>
                  <a:lnTo>
                    <a:pt x="53" y="48"/>
                  </a:lnTo>
                  <a:lnTo>
                    <a:pt x="34" y="49"/>
                  </a:lnTo>
                  <a:lnTo>
                    <a:pt x="18" y="48"/>
                  </a:lnTo>
                  <a:lnTo>
                    <a:pt x="6" y="41"/>
                  </a:lnTo>
                  <a:lnTo>
                    <a:pt x="0" y="34"/>
                  </a:lnTo>
                  <a:lnTo>
                    <a:pt x="0" y="25"/>
                  </a:lnTo>
                  <a:lnTo>
                    <a:pt x="7" y="16"/>
                  </a:lnTo>
                  <a:lnTo>
                    <a:pt x="21" y="8"/>
                  </a:lnTo>
                  <a:lnTo>
                    <a:pt x="39"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3" name="Freeform 2092"/>
            <p:cNvSpPr>
              <a:spLocks/>
            </p:cNvSpPr>
            <p:nvPr/>
          </p:nvSpPr>
          <p:spPr bwMode="auto">
            <a:xfrm>
              <a:off x="381000" y="2165350"/>
              <a:ext cx="250825" cy="106363"/>
            </a:xfrm>
            <a:custGeom>
              <a:avLst/>
              <a:gdLst>
                <a:gd name="T0" fmla="*/ 95 w 158"/>
                <a:gd name="T1" fmla="*/ 0 h 67"/>
                <a:gd name="T2" fmla="*/ 120 w 158"/>
                <a:gd name="T3" fmla="*/ 2 h 67"/>
                <a:gd name="T4" fmla="*/ 138 w 158"/>
                <a:gd name="T5" fmla="*/ 6 h 67"/>
                <a:gd name="T6" fmla="*/ 152 w 158"/>
                <a:gd name="T7" fmla="*/ 14 h 67"/>
                <a:gd name="T8" fmla="*/ 158 w 158"/>
                <a:gd name="T9" fmla="*/ 23 h 67"/>
                <a:gd name="T10" fmla="*/ 156 w 158"/>
                <a:gd name="T11" fmla="*/ 34 h 67"/>
                <a:gd name="T12" fmla="*/ 147 w 158"/>
                <a:gd name="T13" fmla="*/ 44 h 67"/>
                <a:gd name="T14" fmla="*/ 132 w 158"/>
                <a:gd name="T15" fmla="*/ 54 h 67"/>
                <a:gd name="T16" fmla="*/ 112 w 158"/>
                <a:gd name="T17" fmla="*/ 61 h 67"/>
                <a:gd name="T18" fmla="*/ 88 w 158"/>
                <a:gd name="T19" fmla="*/ 66 h 67"/>
                <a:gd name="T20" fmla="*/ 64 w 158"/>
                <a:gd name="T21" fmla="*/ 67 h 67"/>
                <a:gd name="T22" fmla="*/ 39 w 158"/>
                <a:gd name="T23" fmla="*/ 66 h 67"/>
                <a:gd name="T24" fmla="*/ 21 w 158"/>
                <a:gd name="T25" fmla="*/ 61 h 67"/>
                <a:gd name="T26" fmla="*/ 7 w 158"/>
                <a:gd name="T27" fmla="*/ 54 h 67"/>
                <a:gd name="T28" fmla="*/ 0 w 158"/>
                <a:gd name="T29" fmla="*/ 44 h 67"/>
                <a:gd name="T30" fmla="*/ 1 w 158"/>
                <a:gd name="T31" fmla="*/ 34 h 67"/>
                <a:gd name="T32" fmla="*/ 10 w 158"/>
                <a:gd name="T33" fmla="*/ 23 h 67"/>
                <a:gd name="T34" fmla="*/ 27 w 158"/>
                <a:gd name="T35" fmla="*/ 14 h 67"/>
                <a:gd name="T36" fmla="*/ 47 w 158"/>
                <a:gd name="T37" fmla="*/ 6 h 67"/>
                <a:gd name="T38" fmla="*/ 71 w 158"/>
                <a:gd name="T39" fmla="*/ 2 h 67"/>
                <a:gd name="T40" fmla="*/ 95 w 158"/>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8" h="67">
                  <a:moveTo>
                    <a:pt x="95" y="0"/>
                  </a:moveTo>
                  <a:lnTo>
                    <a:pt x="120" y="2"/>
                  </a:lnTo>
                  <a:lnTo>
                    <a:pt x="138" y="6"/>
                  </a:lnTo>
                  <a:lnTo>
                    <a:pt x="152" y="14"/>
                  </a:lnTo>
                  <a:lnTo>
                    <a:pt x="158" y="23"/>
                  </a:lnTo>
                  <a:lnTo>
                    <a:pt x="156" y="34"/>
                  </a:lnTo>
                  <a:lnTo>
                    <a:pt x="147" y="44"/>
                  </a:lnTo>
                  <a:lnTo>
                    <a:pt x="132" y="54"/>
                  </a:lnTo>
                  <a:lnTo>
                    <a:pt x="112" y="61"/>
                  </a:lnTo>
                  <a:lnTo>
                    <a:pt x="88" y="66"/>
                  </a:lnTo>
                  <a:lnTo>
                    <a:pt x="64" y="67"/>
                  </a:lnTo>
                  <a:lnTo>
                    <a:pt x="39" y="66"/>
                  </a:lnTo>
                  <a:lnTo>
                    <a:pt x="21" y="61"/>
                  </a:lnTo>
                  <a:lnTo>
                    <a:pt x="7" y="54"/>
                  </a:lnTo>
                  <a:lnTo>
                    <a:pt x="0" y="44"/>
                  </a:lnTo>
                  <a:lnTo>
                    <a:pt x="1" y="34"/>
                  </a:lnTo>
                  <a:lnTo>
                    <a:pt x="10" y="23"/>
                  </a:lnTo>
                  <a:lnTo>
                    <a:pt x="27" y="14"/>
                  </a:lnTo>
                  <a:lnTo>
                    <a:pt x="47" y="6"/>
                  </a:lnTo>
                  <a:lnTo>
                    <a:pt x="71" y="2"/>
                  </a:lnTo>
                  <a:lnTo>
                    <a:pt x="95"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4" name="Freeform 2093"/>
            <p:cNvSpPr>
              <a:spLocks noEditPoints="1"/>
            </p:cNvSpPr>
            <p:nvPr/>
          </p:nvSpPr>
          <p:spPr bwMode="auto">
            <a:xfrm>
              <a:off x="377825" y="2163763"/>
              <a:ext cx="258763" cy="111125"/>
            </a:xfrm>
            <a:custGeom>
              <a:avLst/>
              <a:gdLst>
                <a:gd name="T0" fmla="*/ 97 w 163"/>
                <a:gd name="T1" fmla="*/ 3 h 70"/>
                <a:gd name="T2" fmla="*/ 73 w 163"/>
                <a:gd name="T3" fmla="*/ 4 h 70"/>
                <a:gd name="T4" fmla="*/ 50 w 163"/>
                <a:gd name="T5" fmla="*/ 9 h 70"/>
                <a:gd name="T6" fmla="*/ 31 w 163"/>
                <a:gd name="T7" fmla="*/ 17 h 70"/>
                <a:gd name="T8" fmla="*/ 16 w 163"/>
                <a:gd name="T9" fmla="*/ 24 h 70"/>
                <a:gd name="T10" fmla="*/ 6 w 163"/>
                <a:gd name="T11" fmla="*/ 35 h 70"/>
                <a:gd name="T12" fmla="*/ 5 w 163"/>
                <a:gd name="T13" fmla="*/ 45 h 70"/>
                <a:gd name="T14" fmla="*/ 11 w 163"/>
                <a:gd name="T15" fmla="*/ 55 h 70"/>
                <a:gd name="T16" fmla="*/ 25 w 163"/>
                <a:gd name="T17" fmla="*/ 61 h 70"/>
                <a:gd name="T18" fmla="*/ 43 w 163"/>
                <a:gd name="T19" fmla="*/ 65 h 70"/>
                <a:gd name="T20" fmla="*/ 66 w 163"/>
                <a:gd name="T21" fmla="*/ 67 h 70"/>
                <a:gd name="T22" fmla="*/ 90 w 163"/>
                <a:gd name="T23" fmla="*/ 65 h 70"/>
                <a:gd name="T24" fmla="*/ 113 w 163"/>
                <a:gd name="T25" fmla="*/ 61 h 70"/>
                <a:gd name="T26" fmla="*/ 132 w 163"/>
                <a:gd name="T27" fmla="*/ 55 h 70"/>
                <a:gd name="T28" fmla="*/ 148 w 163"/>
                <a:gd name="T29" fmla="*/ 45 h 70"/>
                <a:gd name="T30" fmla="*/ 157 w 163"/>
                <a:gd name="T31" fmla="*/ 35 h 70"/>
                <a:gd name="T32" fmla="*/ 157 w 163"/>
                <a:gd name="T33" fmla="*/ 24 h 70"/>
                <a:gd name="T34" fmla="*/ 151 w 163"/>
                <a:gd name="T35" fmla="*/ 15 h 70"/>
                <a:gd name="T36" fmla="*/ 138 w 163"/>
                <a:gd name="T37" fmla="*/ 9 h 70"/>
                <a:gd name="T38" fmla="*/ 120 w 163"/>
                <a:gd name="T39" fmla="*/ 4 h 70"/>
                <a:gd name="T40" fmla="*/ 97 w 163"/>
                <a:gd name="T41" fmla="*/ 3 h 70"/>
                <a:gd name="T42" fmla="*/ 99 w 163"/>
                <a:gd name="T43" fmla="*/ 0 h 70"/>
                <a:gd name="T44" fmla="*/ 123 w 163"/>
                <a:gd name="T45" fmla="*/ 1 h 70"/>
                <a:gd name="T46" fmla="*/ 142 w 163"/>
                <a:gd name="T47" fmla="*/ 7 h 70"/>
                <a:gd name="T48" fmla="*/ 155 w 163"/>
                <a:gd name="T49" fmla="*/ 14 h 70"/>
                <a:gd name="T50" fmla="*/ 163 w 163"/>
                <a:gd name="T51" fmla="*/ 24 h 70"/>
                <a:gd name="T52" fmla="*/ 161 w 163"/>
                <a:gd name="T53" fmla="*/ 35 h 70"/>
                <a:gd name="T54" fmla="*/ 152 w 163"/>
                <a:gd name="T55" fmla="*/ 45 h 70"/>
                <a:gd name="T56" fmla="*/ 135 w 163"/>
                <a:gd name="T57" fmla="*/ 55 h 70"/>
                <a:gd name="T58" fmla="*/ 114 w 163"/>
                <a:gd name="T59" fmla="*/ 62 h 70"/>
                <a:gd name="T60" fmla="*/ 91 w 163"/>
                <a:gd name="T61" fmla="*/ 67 h 70"/>
                <a:gd name="T62" fmla="*/ 64 w 163"/>
                <a:gd name="T63" fmla="*/ 70 h 70"/>
                <a:gd name="T64" fmla="*/ 40 w 163"/>
                <a:gd name="T65" fmla="*/ 68 h 70"/>
                <a:gd name="T66" fmla="*/ 20 w 163"/>
                <a:gd name="T67" fmla="*/ 62 h 70"/>
                <a:gd name="T68" fmla="*/ 6 w 163"/>
                <a:gd name="T69" fmla="*/ 56 h 70"/>
                <a:gd name="T70" fmla="*/ 0 w 163"/>
                <a:gd name="T71" fmla="*/ 45 h 70"/>
                <a:gd name="T72" fmla="*/ 2 w 163"/>
                <a:gd name="T73" fmla="*/ 35 h 70"/>
                <a:gd name="T74" fmla="*/ 11 w 163"/>
                <a:gd name="T75" fmla="*/ 24 h 70"/>
                <a:gd name="T76" fmla="*/ 26 w 163"/>
                <a:gd name="T77" fmla="*/ 15 h 70"/>
                <a:gd name="T78" fmla="*/ 47 w 163"/>
                <a:gd name="T79" fmla="*/ 7 h 70"/>
                <a:gd name="T80" fmla="*/ 73 w 163"/>
                <a:gd name="T81" fmla="*/ 1 h 70"/>
                <a:gd name="T82" fmla="*/ 99 w 163"/>
                <a:gd name="T8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70">
                  <a:moveTo>
                    <a:pt x="97" y="3"/>
                  </a:moveTo>
                  <a:lnTo>
                    <a:pt x="73" y="4"/>
                  </a:lnTo>
                  <a:lnTo>
                    <a:pt x="50" y="9"/>
                  </a:lnTo>
                  <a:lnTo>
                    <a:pt x="31" y="17"/>
                  </a:lnTo>
                  <a:lnTo>
                    <a:pt x="16" y="24"/>
                  </a:lnTo>
                  <a:lnTo>
                    <a:pt x="6" y="35"/>
                  </a:lnTo>
                  <a:lnTo>
                    <a:pt x="5" y="45"/>
                  </a:lnTo>
                  <a:lnTo>
                    <a:pt x="11" y="55"/>
                  </a:lnTo>
                  <a:lnTo>
                    <a:pt x="25" y="61"/>
                  </a:lnTo>
                  <a:lnTo>
                    <a:pt x="43" y="65"/>
                  </a:lnTo>
                  <a:lnTo>
                    <a:pt x="66" y="67"/>
                  </a:lnTo>
                  <a:lnTo>
                    <a:pt x="90" y="65"/>
                  </a:lnTo>
                  <a:lnTo>
                    <a:pt x="113" y="61"/>
                  </a:lnTo>
                  <a:lnTo>
                    <a:pt x="132" y="55"/>
                  </a:lnTo>
                  <a:lnTo>
                    <a:pt x="148" y="45"/>
                  </a:lnTo>
                  <a:lnTo>
                    <a:pt x="157" y="35"/>
                  </a:lnTo>
                  <a:lnTo>
                    <a:pt x="157" y="24"/>
                  </a:lnTo>
                  <a:lnTo>
                    <a:pt x="151" y="15"/>
                  </a:lnTo>
                  <a:lnTo>
                    <a:pt x="138" y="9"/>
                  </a:lnTo>
                  <a:lnTo>
                    <a:pt x="120" y="4"/>
                  </a:lnTo>
                  <a:lnTo>
                    <a:pt x="97" y="3"/>
                  </a:lnTo>
                  <a:close/>
                  <a:moveTo>
                    <a:pt x="99" y="0"/>
                  </a:moveTo>
                  <a:lnTo>
                    <a:pt x="123" y="1"/>
                  </a:lnTo>
                  <a:lnTo>
                    <a:pt x="142" y="7"/>
                  </a:lnTo>
                  <a:lnTo>
                    <a:pt x="155" y="14"/>
                  </a:lnTo>
                  <a:lnTo>
                    <a:pt x="163" y="24"/>
                  </a:lnTo>
                  <a:lnTo>
                    <a:pt x="161" y="35"/>
                  </a:lnTo>
                  <a:lnTo>
                    <a:pt x="152" y="45"/>
                  </a:lnTo>
                  <a:lnTo>
                    <a:pt x="135" y="55"/>
                  </a:lnTo>
                  <a:lnTo>
                    <a:pt x="114" y="62"/>
                  </a:lnTo>
                  <a:lnTo>
                    <a:pt x="91" y="67"/>
                  </a:lnTo>
                  <a:lnTo>
                    <a:pt x="64" y="70"/>
                  </a:lnTo>
                  <a:lnTo>
                    <a:pt x="40" y="68"/>
                  </a:lnTo>
                  <a:lnTo>
                    <a:pt x="20" y="62"/>
                  </a:lnTo>
                  <a:lnTo>
                    <a:pt x="6" y="56"/>
                  </a:lnTo>
                  <a:lnTo>
                    <a:pt x="0" y="45"/>
                  </a:lnTo>
                  <a:lnTo>
                    <a:pt x="2" y="35"/>
                  </a:lnTo>
                  <a:lnTo>
                    <a:pt x="11" y="24"/>
                  </a:lnTo>
                  <a:lnTo>
                    <a:pt x="26" y="15"/>
                  </a:lnTo>
                  <a:lnTo>
                    <a:pt x="47" y="7"/>
                  </a:lnTo>
                  <a:lnTo>
                    <a:pt x="73" y="1"/>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5" name="Freeform 2094"/>
            <p:cNvSpPr>
              <a:spLocks/>
            </p:cNvSpPr>
            <p:nvPr/>
          </p:nvSpPr>
          <p:spPr bwMode="auto">
            <a:xfrm>
              <a:off x="766763" y="1987550"/>
              <a:ext cx="144463" cy="69850"/>
            </a:xfrm>
            <a:custGeom>
              <a:avLst/>
              <a:gdLst>
                <a:gd name="T0" fmla="*/ 56 w 91"/>
                <a:gd name="T1" fmla="*/ 0 h 44"/>
                <a:gd name="T2" fmla="*/ 73 w 91"/>
                <a:gd name="T3" fmla="*/ 1 h 44"/>
                <a:gd name="T4" fmla="*/ 85 w 91"/>
                <a:gd name="T5" fmla="*/ 6 h 44"/>
                <a:gd name="T6" fmla="*/ 91 w 91"/>
                <a:gd name="T7" fmla="*/ 14 h 44"/>
                <a:gd name="T8" fmla="*/ 91 w 91"/>
                <a:gd name="T9" fmla="*/ 21 h 44"/>
                <a:gd name="T10" fmla="*/ 83 w 91"/>
                <a:gd name="T11" fmla="*/ 30 h 44"/>
                <a:gd name="T12" fmla="*/ 71 w 91"/>
                <a:gd name="T13" fmla="*/ 36 h 44"/>
                <a:gd name="T14" fmla="*/ 54 w 91"/>
                <a:gd name="T15" fmla="*/ 41 h 44"/>
                <a:gd name="T16" fmla="*/ 36 w 91"/>
                <a:gd name="T17" fmla="*/ 44 h 44"/>
                <a:gd name="T18" fmla="*/ 19 w 91"/>
                <a:gd name="T19" fmla="*/ 41 h 44"/>
                <a:gd name="T20" fmla="*/ 7 w 91"/>
                <a:gd name="T21" fmla="*/ 38 h 44"/>
                <a:gd name="T22" fmla="*/ 0 w 91"/>
                <a:gd name="T23" fmla="*/ 30 h 44"/>
                <a:gd name="T24" fmla="*/ 1 w 91"/>
                <a:gd name="T25" fmla="*/ 23 h 44"/>
                <a:gd name="T26" fmla="*/ 9 w 91"/>
                <a:gd name="T27" fmla="*/ 14 h 44"/>
                <a:gd name="T28" fmla="*/ 21 w 91"/>
                <a:gd name="T29" fmla="*/ 8 h 44"/>
                <a:gd name="T30" fmla="*/ 38 w 91"/>
                <a:gd name="T31" fmla="*/ 1 h 44"/>
                <a:gd name="T32" fmla="*/ 56 w 91"/>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44">
                  <a:moveTo>
                    <a:pt x="56" y="0"/>
                  </a:moveTo>
                  <a:lnTo>
                    <a:pt x="73" y="1"/>
                  </a:lnTo>
                  <a:lnTo>
                    <a:pt x="85" y="6"/>
                  </a:lnTo>
                  <a:lnTo>
                    <a:pt x="91" y="14"/>
                  </a:lnTo>
                  <a:lnTo>
                    <a:pt x="91" y="21"/>
                  </a:lnTo>
                  <a:lnTo>
                    <a:pt x="83" y="30"/>
                  </a:lnTo>
                  <a:lnTo>
                    <a:pt x="71" y="36"/>
                  </a:lnTo>
                  <a:lnTo>
                    <a:pt x="54" y="41"/>
                  </a:lnTo>
                  <a:lnTo>
                    <a:pt x="36" y="44"/>
                  </a:lnTo>
                  <a:lnTo>
                    <a:pt x="19" y="41"/>
                  </a:lnTo>
                  <a:lnTo>
                    <a:pt x="7" y="38"/>
                  </a:lnTo>
                  <a:lnTo>
                    <a:pt x="0" y="30"/>
                  </a:lnTo>
                  <a:lnTo>
                    <a:pt x="1" y="23"/>
                  </a:lnTo>
                  <a:lnTo>
                    <a:pt x="9" y="14"/>
                  </a:lnTo>
                  <a:lnTo>
                    <a:pt x="21" y="8"/>
                  </a:lnTo>
                  <a:lnTo>
                    <a:pt x="38" y="1"/>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6" name="Freeform 2095"/>
            <p:cNvSpPr>
              <a:spLocks noEditPoints="1"/>
            </p:cNvSpPr>
            <p:nvPr/>
          </p:nvSpPr>
          <p:spPr bwMode="auto">
            <a:xfrm>
              <a:off x="763588" y="1987550"/>
              <a:ext cx="152400" cy="69850"/>
            </a:xfrm>
            <a:custGeom>
              <a:avLst/>
              <a:gdLst>
                <a:gd name="T0" fmla="*/ 58 w 96"/>
                <a:gd name="T1" fmla="*/ 1 h 44"/>
                <a:gd name="T2" fmla="*/ 40 w 96"/>
                <a:gd name="T3" fmla="*/ 3 h 44"/>
                <a:gd name="T4" fmla="*/ 25 w 96"/>
                <a:gd name="T5" fmla="*/ 8 h 44"/>
                <a:gd name="T6" fmla="*/ 12 w 96"/>
                <a:gd name="T7" fmla="*/ 14 h 44"/>
                <a:gd name="T8" fmla="*/ 5 w 96"/>
                <a:gd name="T9" fmla="*/ 23 h 44"/>
                <a:gd name="T10" fmla="*/ 5 w 96"/>
                <a:gd name="T11" fmla="*/ 30 h 44"/>
                <a:gd name="T12" fmla="*/ 11 w 96"/>
                <a:gd name="T13" fmla="*/ 36 h 44"/>
                <a:gd name="T14" fmla="*/ 23 w 96"/>
                <a:gd name="T15" fmla="*/ 41 h 44"/>
                <a:gd name="T16" fmla="*/ 38 w 96"/>
                <a:gd name="T17" fmla="*/ 43 h 44"/>
                <a:gd name="T18" fmla="*/ 56 w 96"/>
                <a:gd name="T19" fmla="*/ 41 h 44"/>
                <a:gd name="T20" fmla="*/ 72 w 96"/>
                <a:gd name="T21" fmla="*/ 36 h 44"/>
                <a:gd name="T22" fmla="*/ 84 w 96"/>
                <a:gd name="T23" fmla="*/ 30 h 44"/>
                <a:gd name="T24" fmla="*/ 90 w 96"/>
                <a:gd name="T25" fmla="*/ 21 h 44"/>
                <a:gd name="T26" fmla="*/ 91 w 96"/>
                <a:gd name="T27" fmla="*/ 14 h 44"/>
                <a:gd name="T28" fmla="*/ 85 w 96"/>
                <a:gd name="T29" fmla="*/ 8 h 44"/>
                <a:gd name="T30" fmla="*/ 73 w 96"/>
                <a:gd name="T31" fmla="*/ 3 h 44"/>
                <a:gd name="T32" fmla="*/ 58 w 96"/>
                <a:gd name="T33" fmla="*/ 1 h 44"/>
                <a:gd name="T34" fmla="*/ 59 w 96"/>
                <a:gd name="T35" fmla="*/ 0 h 44"/>
                <a:gd name="T36" fmla="*/ 76 w 96"/>
                <a:gd name="T37" fmla="*/ 1 h 44"/>
                <a:gd name="T38" fmla="*/ 88 w 96"/>
                <a:gd name="T39" fmla="*/ 6 h 44"/>
                <a:gd name="T40" fmla="*/ 96 w 96"/>
                <a:gd name="T41" fmla="*/ 14 h 44"/>
                <a:gd name="T42" fmla="*/ 94 w 96"/>
                <a:gd name="T43" fmla="*/ 21 h 44"/>
                <a:gd name="T44" fmla="*/ 87 w 96"/>
                <a:gd name="T45" fmla="*/ 30 h 44"/>
                <a:gd name="T46" fmla="*/ 73 w 96"/>
                <a:gd name="T47" fmla="*/ 38 h 44"/>
                <a:gd name="T48" fmla="*/ 56 w 96"/>
                <a:gd name="T49" fmla="*/ 43 h 44"/>
                <a:gd name="T50" fmla="*/ 37 w 96"/>
                <a:gd name="T51" fmla="*/ 44 h 44"/>
                <a:gd name="T52" fmla="*/ 20 w 96"/>
                <a:gd name="T53" fmla="*/ 43 h 44"/>
                <a:gd name="T54" fmla="*/ 6 w 96"/>
                <a:gd name="T55" fmla="*/ 38 h 44"/>
                <a:gd name="T56" fmla="*/ 0 w 96"/>
                <a:gd name="T57" fmla="*/ 30 h 44"/>
                <a:gd name="T58" fmla="*/ 0 w 96"/>
                <a:gd name="T59" fmla="*/ 23 h 44"/>
                <a:gd name="T60" fmla="*/ 9 w 96"/>
                <a:gd name="T61" fmla="*/ 14 h 44"/>
                <a:gd name="T62" fmla="*/ 21 w 96"/>
                <a:gd name="T63" fmla="*/ 6 h 44"/>
                <a:gd name="T64" fmla="*/ 40 w 96"/>
                <a:gd name="T65" fmla="*/ 1 h 44"/>
                <a:gd name="T66" fmla="*/ 59 w 96"/>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44">
                  <a:moveTo>
                    <a:pt x="58" y="1"/>
                  </a:moveTo>
                  <a:lnTo>
                    <a:pt x="40" y="3"/>
                  </a:lnTo>
                  <a:lnTo>
                    <a:pt x="25" y="8"/>
                  </a:lnTo>
                  <a:lnTo>
                    <a:pt x="12" y="14"/>
                  </a:lnTo>
                  <a:lnTo>
                    <a:pt x="5" y="23"/>
                  </a:lnTo>
                  <a:lnTo>
                    <a:pt x="5" y="30"/>
                  </a:lnTo>
                  <a:lnTo>
                    <a:pt x="11" y="36"/>
                  </a:lnTo>
                  <a:lnTo>
                    <a:pt x="23" y="41"/>
                  </a:lnTo>
                  <a:lnTo>
                    <a:pt x="38" y="43"/>
                  </a:lnTo>
                  <a:lnTo>
                    <a:pt x="56" y="41"/>
                  </a:lnTo>
                  <a:lnTo>
                    <a:pt x="72" y="36"/>
                  </a:lnTo>
                  <a:lnTo>
                    <a:pt x="84" y="30"/>
                  </a:lnTo>
                  <a:lnTo>
                    <a:pt x="90" y="21"/>
                  </a:lnTo>
                  <a:lnTo>
                    <a:pt x="91" y="14"/>
                  </a:lnTo>
                  <a:lnTo>
                    <a:pt x="85" y="8"/>
                  </a:lnTo>
                  <a:lnTo>
                    <a:pt x="73" y="3"/>
                  </a:lnTo>
                  <a:lnTo>
                    <a:pt x="58" y="1"/>
                  </a:lnTo>
                  <a:close/>
                  <a:moveTo>
                    <a:pt x="59" y="0"/>
                  </a:moveTo>
                  <a:lnTo>
                    <a:pt x="76" y="1"/>
                  </a:lnTo>
                  <a:lnTo>
                    <a:pt x="88" y="6"/>
                  </a:lnTo>
                  <a:lnTo>
                    <a:pt x="96" y="14"/>
                  </a:lnTo>
                  <a:lnTo>
                    <a:pt x="94" y="21"/>
                  </a:lnTo>
                  <a:lnTo>
                    <a:pt x="87" y="30"/>
                  </a:lnTo>
                  <a:lnTo>
                    <a:pt x="73" y="38"/>
                  </a:lnTo>
                  <a:lnTo>
                    <a:pt x="56" y="43"/>
                  </a:lnTo>
                  <a:lnTo>
                    <a:pt x="37" y="44"/>
                  </a:lnTo>
                  <a:lnTo>
                    <a:pt x="20" y="43"/>
                  </a:lnTo>
                  <a:lnTo>
                    <a:pt x="6" y="38"/>
                  </a:lnTo>
                  <a:lnTo>
                    <a:pt x="0" y="30"/>
                  </a:lnTo>
                  <a:lnTo>
                    <a:pt x="0" y="23"/>
                  </a:lnTo>
                  <a:lnTo>
                    <a:pt x="9" y="14"/>
                  </a:lnTo>
                  <a:lnTo>
                    <a:pt x="21" y="6"/>
                  </a:lnTo>
                  <a:lnTo>
                    <a:pt x="40" y="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7" name="Freeform 2096"/>
            <p:cNvSpPr>
              <a:spLocks/>
            </p:cNvSpPr>
            <p:nvPr/>
          </p:nvSpPr>
          <p:spPr bwMode="auto">
            <a:xfrm>
              <a:off x="1516063" y="1870075"/>
              <a:ext cx="130175" cy="69850"/>
            </a:xfrm>
            <a:custGeom>
              <a:avLst/>
              <a:gdLst>
                <a:gd name="T0" fmla="*/ 50 w 82"/>
                <a:gd name="T1" fmla="*/ 0 h 44"/>
                <a:gd name="T2" fmla="*/ 65 w 82"/>
                <a:gd name="T3" fmla="*/ 1 h 44"/>
                <a:gd name="T4" fmla="*/ 76 w 82"/>
                <a:gd name="T5" fmla="*/ 6 h 44"/>
                <a:gd name="T6" fmla="*/ 82 w 82"/>
                <a:gd name="T7" fmla="*/ 13 h 44"/>
                <a:gd name="T8" fmla="*/ 82 w 82"/>
                <a:gd name="T9" fmla="*/ 22 h 44"/>
                <a:gd name="T10" fmla="*/ 74 w 82"/>
                <a:gd name="T11" fmla="*/ 30 h 44"/>
                <a:gd name="T12" fmla="*/ 64 w 82"/>
                <a:gd name="T13" fmla="*/ 38 h 44"/>
                <a:gd name="T14" fmla="*/ 48 w 82"/>
                <a:gd name="T15" fmla="*/ 42 h 44"/>
                <a:gd name="T16" fmla="*/ 32 w 82"/>
                <a:gd name="T17" fmla="*/ 44 h 44"/>
                <a:gd name="T18" fmla="*/ 17 w 82"/>
                <a:gd name="T19" fmla="*/ 42 h 44"/>
                <a:gd name="T20" fmla="*/ 6 w 82"/>
                <a:gd name="T21" fmla="*/ 38 h 44"/>
                <a:gd name="T22" fmla="*/ 0 w 82"/>
                <a:gd name="T23" fmla="*/ 31 h 44"/>
                <a:gd name="T24" fmla="*/ 0 w 82"/>
                <a:gd name="T25" fmla="*/ 22 h 44"/>
                <a:gd name="T26" fmla="*/ 7 w 82"/>
                <a:gd name="T27" fmla="*/ 13 h 44"/>
                <a:gd name="T28" fmla="*/ 20 w 82"/>
                <a:gd name="T29" fmla="*/ 6 h 44"/>
                <a:gd name="T30" fmla="*/ 35 w 82"/>
                <a:gd name="T31" fmla="*/ 1 h 44"/>
                <a:gd name="T32" fmla="*/ 50 w 8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44">
                  <a:moveTo>
                    <a:pt x="50" y="0"/>
                  </a:moveTo>
                  <a:lnTo>
                    <a:pt x="65" y="1"/>
                  </a:lnTo>
                  <a:lnTo>
                    <a:pt x="76" y="6"/>
                  </a:lnTo>
                  <a:lnTo>
                    <a:pt x="82" y="13"/>
                  </a:lnTo>
                  <a:lnTo>
                    <a:pt x="82" y="22"/>
                  </a:lnTo>
                  <a:lnTo>
                    <a:pt x="74" y="30"/>
                  </a:lnTo>
                  <a:lnTo>
                    <a:pt x="64" y="38"/>
                  </a:lnTo>
                  <a:lnTo>
                    <a:pt x="48" y="42"/>
                  </a:lnTo>
                  <a:lnTo>
                    <a:pt x="32" y="44"/>
                  </a:lnTo>
                  <a:lnTo>
                    <a:pt x="17" y="42"/>
                  </a:lnTo>
                  <a:lnTo>
                    <a:pt x="6" y="38"/>
                  </a:lnTo>
                  <a:lnTo>
                    <a:pt x="0" y="31"/>
                  </a:lnTo>
                  <a:lnTo>
                    <a:pt x="0" y="22"/>
                  </a:lnTo>
                  <a:lnTo>
                    <a:pt x="7" y="13"/>
                  </a:lnTo>
                  <a:lnTo>
                    <a:pt x="20" y="6"/>
                  </a:lnTo>
                  <a:lnTo>
                    <a:pt x="35" y="1"/>
                  </a:lnTo>
                  <a:lnTo>
                    <a:pt x="50"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8" name="Freeform 2097"/>
            <p:cNvSpPr>
              <a:spLocks noEditPoints="1"/>
            </p:cNvSpPr>
            <p:nvPr/>
          </p:nvSpPr>
          <p:spPr bwMode="auto">
            <a:xfrm>
              <a:off x="1512888" y="1866900"/>
              <a:ext cx="134938" cy="74613"/>
            </a:xfrm>
            <a:custGeom>
              <a:avLst/>
              <a:gdLst>
                <a:gd name="T0" fmla="*/ 52 w 85"/>
                <a:gd name="T1" fmla="*/ 3 h 47"/>
                <a:gd name="T2" fmla="*/ 37 w 85"/>
                <a:gd name="T3" fmla="*/ 5 h 47"/>
                <a:gd name="T4" fmla="*/ 22 w 85"/>
                <a:gd name="T5" fmla="*/ 9 h 47"/>
                <a:gd name="T6" fmla="*/ 11 w 85"/>
                <a:gd name="T7" fmla="*/ 15 h 47"/>
                <a:gd name="T8" fmla="*/ 5 w 85"/>
                <a:gd name="T9" fmla="*/ 24 h 47"/>
                <a:gd name="T10" fmla="*/ 5 w 85"/>
                <a:gd name="T11" fmla="*/ 32 h 47"/>
                <a:gd name="T12" fmla="*/ 9 w 85"/>
                <a:gd name="T13" fmla="*/ 40 h 47"/>
                <a:gd name="T14" fmla="*/ 20 w 85"/>
                <a:gd name="T15" fmla="*/ 44 h 47"/>
                <a:gd name="T16" fmla="*/ 35 w 85"/>
                <a:gd name="T17" fmla="*/ 46 h 47"/>
                <a:gd name="T18" fmla="*/ 50 w 85"/>
                <a:gd name="T19" fmla="*/ 44 h 47"/>
                <a:gd name="T20" fmla="*/ 64 w 85"/>
                <a:gd name="T21" fmla="*/ 40 h 47"/>
                <a:gd name="T22" fmla="*/ 75 w 85"/>
                <a:gd name="T23" fmla="*/ 32 h 47"/>
                <a:gd name="T24" fmla="*/ 82 w 85"/>
                <a:gd name="T25" fmla="*/ 24 h 47"/>
                <a:gd name="T26" fmla="*/ 82 w 85"/>
                <a:gd name="T27" fmla="*/ 15 h 47"/>
                <a:gd name="T28" fmla="*/ 76 w 85"/>
                <a:gd name="T29" fmla="*/ 9 h 47"/>
                <a:gd name="T30" fmla="*/ 66 w 85"/>
                <a:gd name="T31" fmla="*/ 5 h 47"/>
                <a:gd name="T32" fmla="*/ 52 w 85"/>
                <a:gd name="T33" fmla="*/ 3 h 47"/>
                <a:gd name="T34" fmla="*/ 53 w 85"/>
                <a:gd name="T35" fmla="*/ 0 h 47"/>
                <a:gd name="T36" fmla="*/ 69 w 85"/>
                <a:gd name="T37" fmla="*/ 2 h 47"/>
                <a:gd name="T38" fmla="*/ 81 w 85"/>
                <a:gd name="T39" fmla="*/ 8 h 47"/>
                <a:gd name="T40" fmla="*/ 85 w 85"/>
                <a:gd name="T41" fmla="*/ 15 h 47"/>
                <a:gd name="T42" fmla="*/ 85 w 85"/>
                <a:gd name="T43" fmla="*/ 24 h 47"/>
                <a:gd name="T44" fmla="*/ 79 w 85"/>
                <a:gd name="T45" fmla="*/ 33 h 47"/>
                <a:gd name="T46" fmla="*/ 67 w 85"/>
                <a:gd name="T47" fmla="*/ 41 h 47"/>
                <a:gd name="T48" fmla="*/ 50 w 85"/>
                <a:gd name="T49" fmla="*/ 46 h 47"/>
                <a:gd name="T50" fmla="*/ 34 w 85"/>
                <a:gd name="T51" fmla="*/ 47 h 47"/>
                <a:gd name="T52" fmla="*/ 17 w 85"/>
                <a:gd name="T53" fmla="*/ 46 h 47"/>
                <a:gd name="T54" fmla="*/ 6 w 85"/>
                <a:gd name="T55" fmla="*/ 41 h 47"/>
                <a:gd name="T56" fmla="*/ 0 w 85"/>
                <a:gd name="T57" fmla="*/ 33 h 47"/>
                <a:gd name="T58" fmla="*/ 0 w 85"/>
                <a:gd name="T59" fmla="*/ 24 h 47"/>
                <a:gd name="T60" fmla="*/ 8 w 85"/>
                <a:gd name="T61" fmla="*/ 15 h 47"/>
                <a:gd name="T62" fmla="*/ 20 w 85"/>
                <a:gd name="T63" fmla="*/ 8 h 47"/>
                <a:gd name="T64" fmla="*/ 35 w 85"/>
                <a:gd name="T65" fmla="*/ 2 h 47"/>
                <a:gd name="T66" fmla="*/ 53 w 85"/>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 h="47">
                  <a:moveTo>
                    <a:pt x="52" y="3"/>
                  </a:moveTo>
                  <a:lnTo>
                    <a:pt x="37" y="5"/>
                  </a:lnTo>
                  <a:lnTo>
                    <a:pt x="22" y="9"/>
                  </a:lnTo>
                  <a:lnTo>
                    <a:pt x="11" y="15"/>
                  </a:lnTo>
                  <a:lnTo>
                    <a:pt x="5" y="24"/>
                  </a:lnTo>
                  <a:lnTo>
                    <a:pt x="5" y="32"/>
                  </a:lnTo>
                  <a:lnTo>
                    <a:pt x="9" y="40"/>
                  </a:lnTo>
                  <a:lnTo>
                    <a:pt x="20" y="44"/>
                  </a:lnTo>
                  <a:lnTo>
                    <a:pt x="35" y="46"/>
                  </a:lnTo>
                  <a:lnTo>
                    <a:pt x="50" y="44"/>
                  </a:lnTo>
                  <a:lnTo>
                    <a:pt x="64" y="40"/>
                  </a:lnTo>
                  <a:lnTo>
                    <a:pt x="75" y="32"/>
                  </a:lnTo>
                  <a:lnTo>
                    <a:pt x="82" y="24"/>
                  </a:lnTo>
                  <a:lnTo>
                    <a:pt x="82" y="15"/>
                  </a:lnTo>
                  <a:lnTo>
                    <a:pt x="76" y="9"/>
                  </a:lnTo>
                  <a:lnTo>
                    <a:pt x="66" y="5"/>
                  </a:lnTo>
                  <a:lnTo>
                    <a:pt x="52" y="3"/>
                  </a:lnTo>
                  <a:close/>
                  <a:moveTo>
                    <a:pt x="53" y="0"/>
                  </a:moveTo>
                  <a:lnTo>
                    <a:pt x="69" y="2"/>
                  </a:lnTo>
                  <a:lnTo>
                    <a:pt x="81" y="8"/>
                  </a:lnTo>
                  <a:lnTo>
                    <a:pt x="85" y="15"/>
                  </a:lnTo>
                  <a:lnTo>
                    <a:pt x="85" y="24"/>
                  </a:lnTo>
                  <a:lnTo>
                    <a:pt x="79" y="33"/>
                  </a:lnTo>
                  <a:lnTo>
                    <a:pt x="67" y="41"/>
                  </a:lnTo>
                  <a:lnTo>
                    <a:pt x="50" y="46"/>
                  </a:lnTo>
                  <a:lnTo>
                    <a:pt x="34" y="47"/>
                  </a:lnTo>
                  <a:lnTo>
                    <a:pt x="17" y="46"/>
                  </a:lnTo>
                  <a:lnTo>
                    <a:pt x="6" y="41"/>
                  </a:lnTo>
                  <a:lnTo>
                    <a:pt x="0" y="33"/>
                  </a:lnTo>
                  <a:lnTo>
                    <a:pt x="0" y="24"/>
                  </a:lnTo>
                  <a:lnTo>
                    <a:pt x="8" y="15"/>
                  </a:lnTo>
                  <a:lnTo>
                    <a:pt x="20" y="8"/>
                  </a:lnTo>
                  <a:lnTo>
                    <a:pt x="35"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099" name="Freeform 2098"/>
            <p:cNvSpPr>
              <a:spLocks/>
            </p:cNvSpPr>
            <p:nvPr/>
          </p:nvSpPr>
          <p:spPr bwMode="auto">
            <a:xfrm>
              <a:off x="2624138" y="1773238"/>
              <a:ext cx="98425" cy="65088"/>
            </a:xfrm>
            <a:custGeom>
              <a:avLst/>
              <a:gdLst>
                <a:gd name="T0" fmla="*/ 37 w 62"/>
                <a:gd name="T1" fmla="*/ 0 h 41"/>
                <a:gd name="T2" fmla="*/ 52 w 62"/>
                <a:gd name="T3" fmla="*/ 3 h 41"/>
                <a:gd name="T4" fmla="*/ 61 w 62"/>
                <a:gd name="T5" fmla="*/ 10 h 41"/>
                <a:gd name="T6" fmla="*/ 62 w 62"/>
                <a:gd name="T7" fmla="*/ 21 h 41"/>
                <a:gd name="T8" fmla="*/ 56 w 62"/>
                <a:gd name="T9" fmla="*/ 30 h 41"/>
                <a:gd name="T10" fmla="*/ 43 w 62"/>
                <a:gd name="T11" fmla="*/ 38 h 41"/>
                <a:gd name="T12" fmla="*/ 26 w 62"/>
                <a:gd name="T13" fmla="*/ 41 h 41"/>
                <a:gd name="T14" fmla="*/ 11 w 62"/>
                <a:gd name="T15" fmla="*/ 38 h 41"/>
                <a:gd name="T16" fmla="*/ 2 w 62"/>
                <a:gd name="T17" fmla="*/ 30 h 41"/>
                <a:gd name="T18" fmla="*/ 0 w 62"/>
                <a:gd name="T19" fmla="*/ 21 h 41"/>
                <a:gd name="T20" fmla="*/ 6 w 62"/>
                <a:gd name="T21" fmla="*/ 10 h 41"/>
                <a:gd name="T22" fmla="*/ 20 w 62"/>
                <a:gd name="T23" fmla="*/ 3 h 41"/>
                <a:gd name="T24" fmla="*/ 37 w 62"/>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41">
                  <a:moveTo>
                    <a:pt x="37" y="0"/>
                  </a:moveTo>
                  <a:lnTo>
                    <a:pt x="52" y="3"/>
                  </a:lnTo>
                  <a:lnTo>
                    <a:pt x="61" y="10"/>
                  </a:lnTo>
                  <a:lnTo>
                    <a:pt x="62" y="21"/>
                  </a:lnTo>
                  <a:lnTo>
                    <a:pt x="56" y="30"/>
                  </a:lnTo>
                  <a:lnTo>
                    <a:pt x="43" y="38"/>
                  </a:lnTo>
                  <a:lnTo>
                    <a:pt x="26" y="41"/>
                  </a:lnTo>
                  <a:lnTo>
                    <a:pt x="11" y="38"/>
                  </a:lnTo>
                  <a:lnTo>
                    <a:pt x="2" y="30"/>
                  </a:lnTo>
                  <a:lnTo>
                    <a:pt x="0" y="21"/>
                  </a:lnTo>
                  <a:lnTo>
                    <a:pt x="6" y="10"/>
                  </a:lnTo>
                  <a:lnTo>
                    <a:pt x="20" y="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0" name="Freeform 2099"/>
            <p:cNvSpPr>
              <a:spLocks noEditPoints="1"/>
            </p:cNvSpPr>
            <p:nvPr/>
          </p:nvSpPr>
          <p:spPr bwMode="auto">
            <a:xfrm>
              <a:off x="2619375" y="1770063"/>
              <a:ext cx="106363" cy="69850"/>
            </a:xfrm>
            <a:custGeom>
              <a:avLst/>
              <a:gdLst>
                <a:gd name="T0" fmla="*/ 38 w 67"/>
                <a:gd name="T1" fmla="*/ 3 h 44"/>
                <a:gd name="T2" fmla="*/ 23 w 67"/>
                <a:gd name="T3" fmla="*/ 5 h 44"/>
                <a:gd name="T4" fmla="*/ 11 w 67"/>
                <a:gd name="T5" fmla="*/ 12 h 44"/>
                <a:gd name="T6" fmla="*/ 5 w 67"/>
                <a:gd name="T7" fmla="*/ 23 h 44"/>
                <a:gd name="T8" fmla="*/ 6 w 67"/>
                <a:gd name="T9" fmla="*/ 32 h 44"/>
                <a:gd name="T10" fmla="*/ 15 w 67"/>
                <a:gd name="T11" fmla="*/ 40 h 44"/>
                <a:gd name="T12" fmla="*/ 29 w 67"/>
                <a:gd name="T13" fmla="*/ 41 h 44"/>
                <a:gd name="T14" fmla="*/ 46 w 67"/>
                <a:gd name="T15" fmla="*/ 40 h 44"/>
                <a:gd name="T16" fmla="*/ 58 w 67"/>
                <a:gd name="T17" fmla="*/ 32 h 44"/>
                <a:gd name="T18" fmla="*/ 64 w 67"/>
                <a:gd name="T19" fmla="*/ 23 h 44"/>
                <a:gd name="T20" fmla="*/ 62 w 67"/>
                <a:gd name="T21" fmla="*/ 12 h 44"/>
                <a:gd name="T22" fmla="*/ 53 w 67"/>
                <a:gd name="T23" fmla="*/ 5 h 44"/>
                <a:gd name="T24" fmla="*/ 38 w 67"/>
                <a:gd name="T25" fmla="*/ 3 h 44"/>
                <a:gd name="T26" fmla="*/ 40 w 67"/>
                <a:gd name="T27" fmla="*/ 0 h 44"/>
                <a:gd name="T28" fmla="*/ 55 w 67"/>
                <a:gd name="T29" fmla="*/ 3 h 44"/>
                <a:gd name="T30" fmla="*/ 65 w 67"/>
                <a:gd name="T31" fmla="*/ 11 h 44"/>
                <a:gd name="T32" fmla="*/ 67 w 67"/>
                <a:gd name="T33" fmla="*/ 23 h 44"/>
                <a:gd name="T34" fmla="*/ 61 w 67"/>
                <a:gd name="T35" fmla="*/ 34 h 44"/>
                <a:gd name="T36" fmla="*/ 47 w 67"/>
                <a:gd name="T37" fmla="*/ 41 h 44"/>
                <a:gd name="T38" fmla="*/ 29 w 67"/>
                <a:gd name="T39" fmla="*/ 44 h 44"/>
                <a:gd name="T40" fmla="*/ 17 w 67"/>
                <a:gd name="T41" fmla="*/ 43 h 44"/>
                <a:gd name="T42" fmla="*/ 6 w 67"/>
                <a:gd name="T43" fmla="*/ 38 h 44"/>
                <a:gd name="T44" fmla="*/ 2 w 67"/>
                <a:gd name="T45" fmla="*/ 31 h 44"/>
                <a:gd name="T46" fmla="*/ 0 w 67"/>
                <a:gd name="T47" fmla="*/ 23 h 44"/>
                <a:gd name="T48" fmla="*/ 8 w 67"/>
                <a:gd name="T49" fmla="*/ 11 h 44"/>
                <a:gd name="T50" fmla="*/ 21 w 67"/>
                <a:gd name="T51" fmla="*/ 3 h 44"/>
                <a:gd name="T52" fmla="*/ 40 w 67"/>
                <a:gd name="T5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4">
                  <a:moveTo>
                    <a:pt x="38" y="3"/>
                  </a:moveTo>
                  <a:lnTo>
                    <a:pt x="23" y="5"/>
                  </a:lnTo>
                  <a:lnTo>
                    <a:pt x="11" y="12"/>
                  </a:lnTo>
                  <a:lnTo>
                    <a:pt x="5" y="23"/>
                  </a:lnTo>
                  <a:lnTo>
                    <a:pt x="6" y="32"/>
                  </a:lnTo>
                  <a:lnTo>
                    <a:pt x="15" y="40"/>
                  </a:lnTo>
                  <a:lnTo>
                    <a:pt x="29" y="41"/>
                  </a:lnTo>
                  <a:lnTo>
                    <a:pt x="46" y="40"/>
                  </a:lnTo>
                  <a:lnTo>
                    <a:pt x="58" y="32"/>
                  </a:lnTo>
                  <a:lnTo>
                    <a:pt x="64" y="23"/>
                  </a:lnTo>
                  <a:lnTo>
                    <a:pt x="62" y="12"/>
                  </a:lnTo>
                  <a:lnTo>
                    <a:pt x="53" y="5"/>
                  </a:lnTo>
                  <a:lnTo>
                    <a:pt x="38" y="3"/>
                  </a:lnTo>
                  <a:close/>
                  <a:moveTo>
                    <a:pt x="40" y="0"/>
                  </a:moveTo>
                  <a:lnTo>
                    <a:pt x="55" y="3"/>
                  </a:lnTo>
                  <a:lnTo>
                    <a:pt x="65" y="11"/>
                  </a:lnTo>
                  <a:lnTo>
                    <a:pt x="67" y="23"/>
                  </a:lnTo>
                  <a:lnTo>
                    <a:pt x="61" y="34"/>
                  </a:lnTo>
                  <a:lnTo>
                    <a:pt x="47" y="41"/>
                  </a:lnTo>
                  <a:lnTo>
                    <a:pt x="29" y="44"/>
                  </a:lnTo>
                  <a:lnTo>
                    <a:pt x="17" y="43"/>
                  </a:lnTo>
                  <a:lnTo>
                    <a:pt x="6" y="38"/>
                  </a:lnTo>
                  <a:lnTo>
                    <a:pt x="2" y="31"/>
                  </a:lnTo>
                  <a:lnTo>
                    <a:pt x="0" y="23"/>
                  </a:lnTo>
                  <a:lnTo>
                    <a:pt x="8" y="11"/>
                  </a:lnTo>
                  <a:lnTo>
                    <a:pt x="21" y="3"/>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1" name="Freeform 2100"/>
            <p:cNvSpPr>
              <a:spLocks/>
            </p:cNvSpPr>
            <p:nvPr/>
          </p:nvSpPr>
          <p:spPr bwMode="auto">
            <a:xfrm>
              <a:off x="1517650" y="1768475"/>
              <a:ext cx="160338" cy="93663"/>
            </a:xfrm>
            <a:custGeom>
              <a:avLst/>
              <a:gdLst>
                <a:gd name="T0" fmla="*/ 63 w 101"/>
                <a:gd name="T1" fmla="*/ 0 h 59"/>
                <a:gd name="T2" fmla="*/ 81 w 101"/>
                <a:gd name="T3" fmla="*/ 3 h 59"/>
                <a:gd name="T4" fmla="*/ 94 w 101"/>
                <a:gd name="T5" fmla="*/ 9 h 59"/>
                <a:gd name="T6" fmla="*/ 101 w 101"/>
                <a:gd name="T7" fmla="*/ 18 h 59"/>
                <a:gd name="T8" fmla="*/ 101 w 101"/>
                <a:gd name="T9" fmla="*/ 30 h 59"/>
                <a:gd name="T10" fmla="*/ 91 w 101"/>
                <a:gd name="T11" fmla="*/ 41 h 59"/>
                <a:gd name="T12" fmla="*/ 78 w 101"/>
                <a:gd name="T13" fmla="*/ 50 h 59"/>
                <a:gd name="T14" fmla="*/ 60 w 101"/>
                <a:gd name="T15" fmla="*/ 56 h 59"/>
                <a:gd name="T16" fmla="*/ 38 w 101"/>
                <a:gd name="T17" fmla="*/ 59 h 59"/>
                <a:gd name="T18" fmla="*/ 20 w 101"/>
                <a:gd name="T19" fmla="*/ 56 h 59"/>
                <a:gd name="T20" fmla="*/ 6 w 101"/>
                <a:gd name="T21" fmla="*/ 50 h 59"/>
                <a:gd name="T22" fmla="*/ 0 w 101"/>
                <a:gd name="T23" fmla="*/ 41 h 59"/>
                <a:gd name="T24" fmla="*/ 0 w 101"/>
                <a:gd name="T25" fmla="*/ 30 h 59"/>
                <a:gd name="T26" fmla="*/ 9 w 101"/>
                <a:gd name="T27" fmla="*/ 18 h 59"/>
                <a:gd name="T28" fmla="*/ 25 w 101"/>
                <a:gd name="T29" fmla="*/ 9 h 59"/>
                <a:gd name="T30" fmla="*/ 43 w 101"/>
                <a:gd name="T31" fmla="*/ 3 h 59"/>
                <a:gd name="T32" fmla="*/ 63 w 101"/>
                <a:gd name="T3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59">
                  <a:moveTo>
                    <a:pt x="63" y="0"/>
                  </a:moveTo>
                  <a:lnTo>
                    <a:pt x="81" y="3"/>
                  </a:lnTo>
                  <a:lnTo>
                    <a:pt x="94" y="9"/>
                  </a:lnTo>
                  <a:lnTo>
                    <a:pt x="101" y="18"/>
                  </a:lnTo>
                  <a:lnTo>
                    <a:pt x="101" y="30"/>
                  </a:lnTo>
                  <a:lnTo>
                    <a:pt x="91" y="41"/>
                  </a:lnTo>
                  <a:lnTo>
                    <a:pt x="78" y="50"/>
                  </a:lnTo>
                  <a:lnTo>
                    <a:pt x="60" y="56"/>
                  </a:lnTo>
                  <a:lnTo>
                    <a:pt x="38" y="59"/>
                  </a:lnTo>
                  <a:lnTo>
                    <a:pt x="20" y="56"/>
                  </a:lnTo>
                  <a:lnTo>
                    <a:pt x="6" y="50"/>
                  </a:lnTo>
                  <a:lnTo>
                    <a:pt x="0" y="41"/>
                  </a:lnTo>
                  <a:lnTo>
                    <a:pt x="0" y="30"/>
                  </a:lnTo>
                  <a:lnTo>
                    <a:pt x="9" y="18"/>
                  </a:lnTo>
                  <a:lnTo>
                    <a:pt x="25" y="9"/>
                  </a:lnTo>
                  <a:lnTo>
                    <a:pt x="43" y="3"/>
                  </a:lnTo>
                  <a:lnTo>
                    <a:pt x="63"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2" name="Freeform 2101"/>
            <p:cNvSpPr>
              <a:spLocks noEditPoints="1"/>
            </p:cNvSpPr>
            <p:nvPr/>
          </p:nvSpPr>
          <p:spPr bwMode="auto">
            <a:xfrm>
              <a:off x="1512888" y="1768475"/>
              <a:ext cx="169863" cy="93663"/>
            </a:xfrm>
            <a:custGeom>
              <a:avLst/>
              <a:gdLst>
                <a:gd name="T0" fmla="*/ 66 w 107"/>
                <a:gd name="T1" fmla="*/ 1 h 59"/>
                <a:gd name="T2" fmla="*/ 46 w 107"/>
                <a:gd name="T3" fmla="*/ 4 h 59"/>
                <a:gd name="T4" fmla="*/ 28 w 107"/>
                <a:gd name="T5" fmla="*/ 10 h 59"/>
                <a:gd name="T6" fmla="*/ 14 w 107"/>
                <a:gd name="T7" fmla="*/ 19 h 59"/>
                <a:gd name="T8" fmla="*/ 5 w 107"/>
                <a:gd name="T9" fmla="*/ 30 h 59"/>
                <a:gd name="T10" fmla="*/ 5 w 107"/>
                <a:gd name="T11" fmla="*/ 41 h 59"/>
                <a:gd name="T12" fmla="*/ 11 w 107"/>
                <a:gd name="T13" fmla="*/ 50 h 59"/>
                <a:gd name="T14" fmla="*/ 25 w 107"/>
                <a:gd name="T15" fmla="*/ 54 h 59"/>
                <a:gd name="T16" fmla="*/ 43 w 107"/>
                <a:gd name="T17" fmla="*/ 57 h 59"/>
                <a:gd name="T18" fmla="*/ 63 w 107"/>
                <a:gd name="T19" fmla="*/ 54 h 59"/>
                <a:gd name="T20" fmla="*/ 79 w 107"/>
                <a:gd name="T21" fmla="*/ 48 h 59"/>
                <a:gd name="T22" fmla="*/ 93 w 107"/>
                <a:gd name="T23" fmla="*/ 41 h 59"/>
                <a:gd name="T24" fmla="*/ 102 w 107"/>
                <a:gd name="T25" fmla="*/ 30 h 59"/>
                <a:gd name="T26" fmla="*/ 102 w 107"/>
                <a:gd name="T27" fmla="*/ 18 h 59"/>
                <a:gd name="T28" fmla="*/ 96 w 107"/>
                <a:gd name="T29" fmla="*/ 10 h 59"/>
                <a:gd name="T30" fmla="*/ 82 w 107"/>
                <a:gd name="T31" fmla="*/ 4 h 59"/>
                <a:gd name="T32" fmla="*/ 66 w 107"/>
                <a:gd name="T33" fmla="*/ 1 h 59"/>
                <a:gd name="T34" fmla="*/ 66 w 107"/>
                <a:gd name="T35" fmla="*/ 0 h 59"/>
                <a:gd name="T36" fmla="*/ 85 w 107"/>
                <a:gd name="T37" fmla="*/ 1 h 59"/>
                <a:gd name="T38" fmla="*/ 99 w 107"/>
                <a:gd name="T39" fmla="*/ 7 h 59"/>
                <a:gd name="T40" fmla="*/ 107 w 107"/>
                <a:gd name="T41" fmla="*/ 18 h 59"/>
                <a:gd name="T42" fmla="*/ 105 w 107"/>
                <a:gd name="T43" fmla="*/ 30 h 59"/>
                <a:gd name="T44" fmla="*/ 96 w 107"/>
                <a:gd name="T45" fmla="*/ 41 h 59"/>
                <a:gd name="T46" fmla="*/ 82 w 107"/>
                <a:gd name="T47" fmla="*/ 51 h 59"/>
                <a:gd name="T48" fmla="*/ 63 w 107"/>
                <a:gd name="T49" fmla="*/ 57 h 59"/>
                <a:gd name="T50" fmla="*/ 41 w 107"/>
                <a:gd name="T51" fmla="*/ 59 h 59"/>
                <a:gd name="T52" fmla="*/ 22 w 107"/>
                <a:gd name="T53" fmla="*/ 57 h 59"/>
                <a:gd name="T54" fmla="*/ 8 w 107"/>
                <a:gd name="T55" fmla="*/ 51 h 59"/>
                <a:gd name="T56" fmla="*/ 0 w 107"/>
                <a:gd name="T57" fmla="*/ 41 h 59"/>
                <a:gd name="T58" fmla="*/ 2 w 107"/>
                <a:gd name="T59" fmla="*/ 30 h 59"/>
                <a:gd name="T60" fmla="*/ 11 w 107"/>
                <a:gd name="T61" fmla="*/ 18 h 59"/>
                <a:gd name="T62" fmla="*/ 26 w 107"/>
                <a:gd name="T63" fmla="*/ 9 h 59"/>
                <a:gd name="T64" fmla="*/ 44 w 107"/>
                <a:gd name="T65" fmla="*/ 1 h 59"/>
                <a:gd name="T66" fmla="*/ 66 w 107"/>
                <a:gd name="T6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59">
                  <a:moveTo>
                    <a:pt x="66" y="1"/>
                  </a:moveTo>
                  <a:lnTo>
                    <a:pt x="46" y="4"/>
                  </a:lnTo>
                  <a:lnTo>
                    <a:pt x="28" y="10"/>
                  </a:lnTo>
                  <a:lnTo>
                    <a:pt x="14" y="19"/>
                  </a:lnTo>
                  <a:lnTo>
                    <a:pt x="5" y="30"/>
                  </a:lnTo>
                  <a:lnTo>
                    <a:pt x="5" y="41"/>
                  </a:lnTo>
                  <a:lnTo>
                    <a:pt x="11" y="50"/>
                  </a:lnTo>
                  <a:lnTo>
                    <a:pt x="25" y="54"/>
                  </a:lnTo>
                  <a:lnTo>
                    <a:pt x="43" y="57"/>
                  </a:lnTo>
                  <a:lnTo>
                    <a:pt x="63" y="54"/>
                  </a:lnTo>
                  <a:lnTo>
                    <a:pt x="79" y="48"/>
                  </a:lnTo>
                  <a:lnTo>
                    <a:pt x="93" y="41"/>
                  </a:lnTo>
                  <a:lnTo>
                    <a:pt x="102" y="30"/>
                  </a:lnTo>
                  <a:lnTo>
                    <a:pt x="102" y="18"/>
                  </a:lnTo>
                  <a:lnTo>
                    <a:pt x="96" y="10"/>
                  </a:lnTo>
                  <a:lnTo>
                    <a:pt x="82" y="4"/>
                  </a:lnTo>
                  <a:lnTo>
                    <a:pt x="66" y="1"/>
                  </a:lnTo>
                  <a:close/>
                  <a:moveTo>
                    <a:pt x="66" y="0"/>
                  </a:moveTo>
                  <a:lnTo>
                    <a:pt x="85" y="1"/>
                  </a:lnTo>
                  <a:lnTo>
                    <a:pt x="99" y="7"/>
                  </a:lnTo>
                  <a:lnTo>
                    <a:pt x="107" y="18"/>
                  </a:lnTo>
                  <a:lnTo>
                    <a:pt x="105" y="30"/>
                  </a:lnTo>
                  <a:lnTo>
                    <a:pt x="96" y="41"/>
                  </a:lnTo>
                  <a:lnTo>
                    <a:pt x="82" y="51"/>
                  </a:lnTo>
                  <a:lnTo>
                    <a:pt x="63" y="57"/>
                  </a:lnTo>
                  <a:lnTo>
                    <a:pt x="41" y="59"/>
                  </a:lnTo>
                  <a:lnTo>
                    <a:pt x="22" y="57"/>
                  </a:lnTo>
                  <a:lnTo>
                    <a:pt x="8" y="51"/>
                  </a:lnTo>
                  <a:lnTo>
                    <a:pt x="0" y="41"/>
                  </a:lnTo>
                  <a:lnTo>
                    <a:pt x="2" y="30"/>
                  </a:lnTo>
                  <a:lnTo>
                    <a:pt x="11" y="18"/>
                  </a:lnTo>
                  <a:lnTo>
                    <a:pt x="26" y="9"/>
                  </a:lnTo>
                  <a:lnTo>
                    <a:pt x="44" y="1"/>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3" name="Freeform 2102"/>
            <p:cNvSpPr>
              <a:spLocks/>
            </p:cNvSpPr>
            <p:nvPr/>
          </p:nvSpPr>
          <p:spPr bwMode="auto">
            <a:xfrm>
              <a:off x="846138" y="1992313"/>
              <a:ext cx="455613" cy="214313"/>
            </a:xfrm>
            <a:custGeom>
              <a:avLst/>
              <a:gdLst>
                <a:gd name="T0" fmla="*/ 177 w 287"/>
                <a:gd name="T1" fmla="*/ 0 h 135"/>
                <a:gd name="T2" fmla="*/ 212 w 287"/>
                <a:gd name="T3" fmla="*/ 3 h 135"/>
                <a:gd name="T4" fmla="*/ 243 w 287"/>
                <a:gd name="T5" fmla="*/ 11 h 135"/>
                <a:gd name="T6" fmla="*/ 265 w 287"/>
                <a:gd name="T7" fmla="*/ 21 h 135"/>
                <a:gd name="T8" fmla="*/ 281 w 287"/>
                <a:gd name="T9" fmla="*/ 35 h 135"/>
                <a:gd name="T10" fmla="*/ 287 w 287"/>
                <a:gd name="T11" fmla="*/ 50 h 135"/>
                <a:gd name="T12" fmla="*/ 284 w 287"/>
                <a:gd name="T13" fmla="*/ 68 h 135"/>
                <a:gd name="T14" fmla="*/ 272 w 287"/>
                <a:gd name="T15" fmla="*/ 87 h 135"/>
                <a:gd name="T16" fmla="*/ 250 w 287"/>
                <a:gd name="T17" fmla="*/ 102 h 135"/>
                <a:gd name="T18" fmla="*/ 223 w 287"/>
                <a:gd name="T19" fmla="*/ 115 h 135"/>
                <a:gd name="T20" fmla="*/ 191 w 287"/>
                <a:gd name="T21" fmla="*/ 126 h 135"/>
                <a:gd name="T22" fmla="*/ 155 w 287"/>
                <a:gd name="T23" fmla="*/ 132 h 135"/>
                <a:gd name="T24" fmla="*/ 115 w 287"/>
                <a:gd name="T25" fmla="*/ 135 h 135"/>
                <a:gd name="T26" fmla="*/ 83 w 287"/>
                <a:gd name="T27" fmla="*/ 134 h 135"/>
                <a:gd name="T28" fmla="*/ 56 w 287"/>
                <a:gd name="T29" fmla="*/ 129 h 135"/>
                <a:gd name="T30" fmla="*/ 33 w 287"/>
                <a:gd name="T31" fmla="*/ 122 h 135"/>
                <a:gd name="T32" fmla="*/ 17 w 287"/>
                <a:gd name="T33" fmla="*/ 111 h 135"/>
                <a:gd name="T34" fmla="*/ 4 w 287"/>
                <a:gd name="T35" fmla="*/ 99 h 135"/>
                <a:gd name="T36" fmla="*/ 0 w 287"/>
                <a:gd name="T37" fmla="*/ 85 h 135"/>
                <a:gd name="T38" fmla="*/ 4 w 287"/>
                <a:gd name="T39" fmla="*/ 70 h 135"/>
                <a:gd name="T40" fmla="*/ 18 w 287"/>
                <a:gd name="T41" fmla="*/ 52 h 135"/>
                <a:gd name="T42" fmla="*/ 39 w 287"/>
                <a:gd name="T43" fmla="*/ 35 h 135"/>
                <a:gd name="T44" fmla="*/ 68 w 287"/>
                <a:gd name="T45" fmla="*/ 21 h 135"/>
                <a:gd name="T46" fmla="*/ 102 w 287"/>
                <a:gd name="T47" fmla="*/ 11 h 135"/>
                <a:gd name="T48" fmla="*/ 139 w 287"/>
                <a:gd name="T49" fmla="*/ 3 h 135"/>
                <a:gd name="T50" fmla="*/ 177 w 287"/>
                <a:gd name="T5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135">
                  <a:moveTo>
                    <a:pt x="177" y="0"/>
                  </a:moveTo>
                  <a:lnTo>
                    <a:pt x="212" y="3"/>
                  </a:lnTo>
                  <a:lnTo>
                    <a:pt x="243" y="11"/>
                  </a:lnTo>
                  <a:lnTo>
                    <a:pt x="265" y="21"/>
                  </a:lnTo>
                  <a:lnTo>
                    <a:pt x="281" y="35"/>
                  </a:lnTo>
                  <a:lnTo>
                    <a:pt x="287" y="50"/>
                  </a:lnTo>
                  <a:lnTo>
                    <a:pt x="284" y="68"/>
                  </a:lnTo>
                  <a:lnTo>
                    <a:pt x="272" y="87"/>
                  </a:lnTo>
                  <a:lnTo>
                    <a:pt x="250" y="102"/>
                  </a:lnTo>
                  <a:lnTo>
                    <a:pt x="223" y="115"/>
                  </a:lnTo>
                  <a:lnTo>
                    <a:pt x="191" y="126"/>
                  </a:lnTo>
                  <a:lnTo>
                    <a:pt x="155" y="132"/>
                  </a:lnTo>
                  <a:lnTo>
                    <a:pt x="115" y="135"/>
                  </a:lnTo>
                  <a:lnTo>
                    <a:pt x="83" y="134"/>
                  </a:lnTo>
                  <a:lnTo>
                    <a:pt x="56" y="129"/>
                  </a:lnTo>
                  <a:lnTo>
                    <a:pt x="33" y="122"/>
                  </a:lnTo>
                  <a:lnTo>
                    <a:pt x="17" y="111"/>
                  </a:lnTo>
                  <a:lnTo>
                    <a:pt x="4" y="99"/>
                  </a:lnTo>
                  <a:lnTo>
                    <a:pt x="0" y="85"/>
                  </a:lnTo>
                  <a:lnTo>
                    <a:pt x="4" y="70"/>
                  </a:lnTo>
                  <a:lnTo>
                    <a:pt x="18" y="52"/>
                  </a:lnTo>
                  <a:lnTo>
                    <a:pt x="39" y="35"/>
                  </a:lnTo>
                  <a:lnTo>
                    <a:pt x="68" y="21"/>
                  </a:lnTo>
                  <a:lnTo>
                    <a:pt x="102" y="11"/>
                  </a:lnTo>
                  <a:lnTo>
                    <a:pt x="139" y="3"/>
                  </a:lnTo>
                  <a:lnTo>
                    <a:pt x="177"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4" name="Freeform 2103"/>
            <p:cNvSpPr>
              <a:spLocks noEditPoints="1"/>
            </p:cNvSpPr>
            <p:nvPr/>
          </p:nvSpPr>
          <p:spPr bwMode="auto">
            <a:xfrm>
              <a:off x="842963" y="1992313"/>
              <a:ext cx="463550" cy="214313"/>
            </a:xfrm>
            <a:custGeom>
              <a:avLst/>
              <a:gdLst>
                <a:gd name="T0" fmla="*/ 178 w 292"/>
                <a:gd name="T1" fmla="*/ 2 h 135"/>
                <a:gd name="T2" fmla="*/ 141 w 292"/>
                <a:gd name="T3" fmla="*/ 5 h 135"/>
                <a:gd name="T4" fmla="*/ 105 w 292"/>
                <a:gd name="T5" fmla="*/ 11 h 135"/>
                <a:gd name="T6" fmla="*/ 72 w 292"/>
                <a:gd name="T7" fmla="*/ 23 h 135"/>
                <a:gd name="T8" fmla="*/ 43 w 292"/>
                <a:gd name="T9" fmla="*/ 36 h 135"/>
                <a:gd name="T10" fmla="*/ 22 w 292"/>
                <a:gd name="T11" fmla="*/ 52 h 135"/>
                <a:gd name="T12" fmla="*/ 8 w 292"/>
                <a:gd name="T13" fmla="*/ 70 h 135"/>
                <a:gd name="T14" fmla="*/ 5 w 292"/>
                <a:gd name="T15" fmla="*/ 85 h 135"/>
                <a:gd name="T16" fmla="*/ 9 w 292"/>
                <a:gd name="T17" fmla="*/ 99 h 135"/>
                <a:gd name="T18" fmla="*/ 20 w 292"/>
                <a:gd name="T19" fmla="*/ 111 h 135"/>
                <a:gd name="T20" fmla="*/ 37 w 292"/>
                <a:gd name="T21" fmla="*/ 120 h 135"/>
                <a:gd name="T22" fmla="*/ 60 w 292"/>
                <a:gd name="T23" fmla="*/ 128 h 135"/>
                <a:gd name="T24" fmla="*/ 87 w 292"/>
                <a:gd name="T25" fmla="*/ 132 h 135"/>
                <a:gd name="T26" fmla="*/ 119 w 292"/>
                <a:gd name="T27" fmla="*/ 134 h 135"/>
                <a:gd name="T28" fmla="*/ 157 w 292"/>
                <a:gd name="T29" fmla="*/ 132 h 135"/>
                <a:gd name="T30" fmla="*/ 192 w 292"/>
                <a:gd name="T31" fmla="*/ 125 h 135"/>
                <a:gd name="T32" fmla="*/ 223 w 292"/>
                <a:gd name="T33" fmla="*/ 114 h 135"/>
                <a:gd name="T34" fmla="*/ 251 w 292"/>
                <a:gd name="T35" fmla="*/ 102 h 135"/>
                <a:gd name="T36" fmla="*/ 272 w 292"/>
                <a:gd name="T37" fmla="*/ 87 h 135"/>
                <a:gd name="T38" fmla="*/ 284 w 292"/>
                <a:gd name="T39" fmla="*/ 68 h 135"/>
                <a:gd name="T40" fmla="*/ 287 w 292"/>
                <a:gd name="T41" fmla="*/ 50 h 135"/>
                <a:gd name="T42" fmla="*/ 281 w 292"/>
                <a:gd name="T43" fmla="*/ 35 h 135"/>
                <a:gd name="T44" fmla="*/ 266 w 292"/>
                <a:gd name="T45" fmla="*/ 21 h 135"/>
                <a:gd name="T46" fmla="*/ 243 w 292"/>
                <a:gd name="T47" fmla="*/ 11 h 135"/>
                <a:gd name="T48" fmla="*/ 214 w 292"/>
                <a:gd name="T49" fmla="*/ 5 h 135"/>
                <a:gd name="T50" fmla="*/ 178 w 292"/>
                <a:gd name="T51" fmla="*/ 2 h 135"/>
                <a:gd name="T52" fmla="*/ 179 w 292"/>
                <a:gd name="T53" fmla="*/ 0 h 135"/>
                <a:gd name="T54" fmla="*/ 216 w 292"/>
                <a:gd name="T55" fmla="*/ 2 h 135"/>
                <a:gd name="T56" fmla="*/ 246 w 292"/>
                <a:gd name="T57" fmla="*/ 9 h 135"/>
                <a:gd name="T58" fmla="*/ 269 w 292"/>
                <a:gd name="T59" fmla="*/ 20 h 135"/>
                <a:gd name="T60" fmla="*/ 284 w 292"/>
                <a:gd name="T61" fmla="*/ 33 h 135"/>
                <a:gd name="T62" fmla="*/ 292 w 292"/>
                <a:gd name="T63" fmla="*/ 50 h 135"/>
                <a:gd name="T64" fmla="*/ 289 w 292"/>
                <a:gd name="T65" fmla="*/ 68 h 135"/>
                <a:gd name="T66" fmla="*/ 275 w 292"/>
                <a:gd name="T67" fmla="*/ 87 h 135"/>
                <a:gd name="T68" fmla="*/ 254 w 292"/>
                <a:gd name="T69" fmla="*/ 102 h 135"/>
                <a:gd name="T70" fmla="*/ 226 w 292"/>
                <a:gd name="T71" fmla="*/ 115 h 135"/>
                <a:gd name="T72" fmla="*/ 193 w 292"/>
                <a:gd name="T73" fmla="*/ 126 h 135"/>
                <a:gd name="T74" fmla="*/ 157 w 292"/>
                <a:gd name="T75" fmla="*/ 134 h 135"/>
                <a:gd name="T76" fmla="*/ 117 w 292"/>
                <a:gd name="T77" fmla="*/ 135 h 135"/>
                <a:gd name="T78" fmla="*/ 85 w 292"/>
                <a:gd name="T79" fmla="*/ 134 h 135"/>
                <a:gd name="T80" fmla="*/ 56 w 292"/>
                <a:gd name="T81" fmla="*/ 129 h 135"/>
                <a:gd name="T82" fmla="*/ 34 w 292"/>
                <a:gd name="T83" fmla="*/ 122 h 135"/>
                <a:gd name="T84" fmla="*/ 15 w 292"/>
                <a:gd name="T85" fmla="*/ 111 h 135"/>
                <a:gd name="T86" fmla="*/ 5 w 292"/>
                <a:gd name="T87" fmla="*/ 99 h 135"/>
                <a:gd name="T88" fmla="*/ 0 w 292"/>
                <a:gd name="T89" fmla="*/ 85 h 135"/>
                <a:gd name="T90" fmla="*/ 3 w 292"/>
                <a:gd name="T91" fmla="*/ 70 h 135"/>
                <a:gd name="T92" fmla="*/ 17 w 292"/>
                <a:gd name="T93" fmla="*/ 52 h 135"/>
                <a:gd name="T94" fmla="*/ 40 w 292"/>
                <a:gd name="T95" fmla="*/ 35 h 135"/>
                <a:gd name="T96" fmla="*/ 69 w 292"/>
                <a:gd name="T97" fmla="*/ 21 h 135"/>
                <a:gd name="T98" fmla="*/ 104 w 292"/>
                <a:gd name="T99" fmla="*/ 9 h 135"/>
                <a:gd name="T100" fmla="*/ 140 w 292"/>
                <a:gd name="T101" fmla="*/ 2 h 135"/>
                <a:gd name="T102" fmla="*/ 179 w 292"/>
                <a:gd name="T10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2" h="135">
                  <a:moveTo>
                    <a:pt x="178" y="2"/>
                  </a:moveTo>
                  <a:lnTo>
                    <a:pt x="141" y="5"/>
                  </a:lnTo>
                  <a:lnTo>
                    <a:pt x="105" y="11"/>
                  </a:lnTo>
                  <a:lnTo>
                    <a:pt x="72" y="23"/>
                  </a:lnTo>
                  <a:lnTo>
                    <a:pt x="43" y="36"/>
                  </a:lnTo>
                  <a:lnTo>
                    <a:pt x="22" y="52"/>
                  </a:lnTo>
                  <a:lnTo>
                    <a:pt x="8" y="70"/>
                  </a:lnTo>
                  <a:lnTo>
                    <a:pt x="5" y="85"/>
                  </a:lnTo>
                  <a:lnTo>
                    <a:pt x="9" y="99"/>
                  </a:lnTo>
                  <a:lnTo>
                    <a:pt x="20" y="111"/>
                  </a:lnTo>
                  <a:lnTo>
                    <a:pt x="37" y="120"/>
                  </a:lnTo>
                  <a:lnTo>
                    <a:pt x="60" y="128"/>
                  </a:lnTo>
                  <a:lnTo>
                    <a:pt x="87" y="132"/>
                  </a:lnTo>
                  <a:lnTo>
                    <a:pt x="119" y="134"/>
                  </a:lnTo>
                  <a:lnTo>
                    <a:pt x="157" y="132"/>
                  </a:lnTo>
                  <a:lnTo>
                    <a:pt x="192" y="125"/>
                  </a:lnTo>
                  <a:lnTo>
                    <a:pt x="223" y="114"/>
                  </a:lnTo>
                  <a:lnTo>
                    <a:pt x="251" y="102"/>
                  </a:lnTo>
                  <a:lnTo>
                    <a:pt x="272" y="87"/>
                  </a:lnTo>
                  <a:lnTo>
                    <a:pt x="284" y="68"/>
                  </a:lnTo>
                  <a:lnTo>
                    <a:pt x="287" y="50"/>
                  </a:lnTo>
                  <a:lnTo>
                    <a:pt x="281" y="35"/>
                  </a:lnTo>
                  <a:lnTo>
                    <a:pt x="266" y="21"/>
                  </a:lnTo>
                  <a:lnTo>
                    <a:pt x="243" y="11"/>
                  </a:lnTo>
                  <a:lnTo>
                    <a:pt x="214" y="5"/>
                  </a:lnTo>
                  <a:lnTo>
                    <a:pt x="178" y="2"/>
                  </a:lnTo>
                  <a:close/>
                  <a:moveTo>
                    <a:pt x="179" y="0"/>
                  </a:moveTo>
                  <a:lnTo>
                    <a:pt x="216" y="2"/>
                  </a:lnTo>
                  <a:lnTo>
                    <a:pt x="246" y="9"/>
                  </a:lnTo>
                  <a:lnTo>
                    <a:pt x="269" y="20"/>
                  </a:lnTo>
                  <a:lnTo>
                    <a:pt x="284" y="33"/>
                  </a:lnTo>
                  <a:lnTo>
                    <a:pt x="292" y="50"/>
                  </a:lnTo>
                  <a:lnTo>
                    <a:pt x="289" y="68"/>
                  </a:lnTo>
                  <a:lnTo>
                    <a:pt x="275" y="87"/>
                  </a:lnTo>
                  <a:lnTo>
                    <a:pt x="254" y="102"/>
                  </a:lnTo>
                  <a:lnTo>
                    <a:pt x="226" y="115"/>
                  </a:lnTo>
                  <a:lnTo>
                    <a:pt x="193" y="126"/>
                  </a:lnTo>
                  <a:lnTo>
                    <a:pt x="157" y="134"/>
                  </a:lnTo>
                  <a:lnTo>
                    <a:pt x="117" y="135"/>
                  </a:lnTo>
                  <a:lnTo>
                    <a:pt x="85" y="134"/>
                  </a:lnTo>
                  <a:lnTo>
                    <a:pt x="56" y="129"/>
                  </a:lnTo>
                  <a:lnTo>
                    <a:pt x="34" y="122"/>
                  </a:lnTo>
                  <a:lnTo>
                    <a:pt x="15" y="111"/>
                  </a:lnTo>
                  <a:lnTo>
                    <a:pt x="5" y="99"/>
                  </a:lnTo>
                  <a:lnTo>
                    <a:pt x="0" y="85"/>
                  </a:lnTo>
                  <a:lnTo>
                    <a:pt x="3" y="70"/>
                  </a:lnTo>
                  <a:lnTo>
                    <a:pt x="17" y="52"/>
                  </a:lnTo>
                  <a:lnTo>
                    <a:pt x="40" y="35"/>
                  </a:lnTo>
                  <a:lnTo>
                    <a:pt x="69" y="21"/>
                  </a:lnTo>
                  <a:lnTo>
                    <a:pt x="104" y="9"/>
                  </a:lnTo>
                  <a:lnTo>
                    <a:pt x="140" y="2"/>
                  </a:lnTo>
                  <a:lnTo>
                    <a:pt x="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5" name="Freeform 2104"/>
            <p:cNvSpPr>
              <a:spLocks/>
            </p:cNvSpPr>
            <p:nvPr/>
          </p:nvSpPr>
          <p:spPr bwMode="auto">
            <a:xfrm>
              <a:off x="2740025" y="1690688"/>
              <a:ext cx="209550" cy="142875"/>
            </a:xfrm>
            <a:custGeom>
              <a:avLst/>
              <a:gdLst>
                <a:gd name="T0" fmla="*/ 76 w 132"/>
                <a:gd name="T1" fmla="*/ 0 h 90"/>
                <a:gd name="T2" fmla="*/ 96 w 132"/>
                <a:gd name="T3" fmla="*/ 2 h 90"/>
                <a:gd name="T4" fmla="*/ 112 w 132"/>
                <a:gd name="T5" fmla="*/ 9 h 90"/>
                <a:gd name="T6" fmla="*/ 124 w 132"/>
                <a:gd name="T7" fmla="*/ 18 h 90"/>
                <a:gd name="T8" fmla="*/ 131 w 132"/>
                <a:gd name="T9" fmla="*/ 32 h 90"/>
                <a:gd name="T10" fmla="*/ 132 w 132"/>
                <a:gd name="T11" fmla="*/ 46 h 90"/>
                <a:gd name="T12" fmla="*/ 126 w 132"/>
                <a:gd name="T13" fmla="*/ 59 h 90"/>
                <a:gd name="T14" fmla="*/ 114 w 132"/>
                <a:gd name="T15" fmla="*/ 72 h 90"/>
                <a:gd name="T16" fmla="*/ 99 w 132"/>
                <a:gd name="T17" fmla="*/ 82 h 90"/>
                <a:gd name="T18" fmla="*/ 79 w 132"/>
                <a:gd name="T19" fmla="*/ 88 h 90"/>
                <a:gd name="T20" fmla="*/ 58 w 132"/>
                <a:gd name="T21" fmla="*/ 90 h 90"/>
                <a:gd name="T22" fmla="*/ 36 w 132"/>
                <a:gd name="T23" fmla="*/ 88 h 90"/>
                <a:gd name="T24" fmla="*/ 20 w 132"/>
                <a:gd name="T25" fmla="*/ 82 h 90"/>
                <a:gd name="T26" fmla="*/ 8 w 132"/>
                <a:gd name="T27" fmla="*/ 72 h 90"/>
                <a:gd name="T28" fmla="*/ 0 w 132"/>
                <a:gd name="T29" fmla="*/ 59 h 90"/>
                <a:gd name="T30" fmla="*/ 0 w 132"/>
                <a:gd name="T31" fmla="*/ 46 h 90"/>
                <a:gd name="T32" fmla="*/ 9 w 132"/>
                <a:gd name="T33" fmla="*/ 27 h 90"/>
                <a:gd name="T34" fmla="*/ 27 w 132"/>
                <a:gd name="T35" fmla="*/ 14 h 90"/>
                <a:gd name="T36" fmla="*/ 50 w 132"/>
                <a:gd name="T37" fmla="*/ 3 h 90"/>
                <a:gd name="T38" fmla="*/ 76 w 132"/>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90">
                  <a:moveTo>
                    <a:pt x="76" y="0"/>
                  </a:moveTo>
                  <a:lnTo>
                    <a:pt x="96" y="2"/>
                  </a:lnTo>
                  <a:lnTo>
                    <a:pt x="112" y="9"/>
                  </a:lnTo>
                  <a:lnTo>
                    <a:pt x="124" y="18"/>
                  </a:lnTo>
                  <a:lnTo>
                    <a:pt x="131" y="32"/>
                  </a:lnTo>
                  <a:lnTo>
                    <a:pt x="132" y="46"/>
                  </a:lnTo>
                  <a:lnTo>
                    <a:pt x="126" y="59"/>
                  </a:lnTo>
                  <a:lnTo>
                    <a:pt x="114" y="72"/>
                  </a:lnTo>
                  <a:lnTo>
                    <a:pt x="99" y="82"/>
                  </a:lnTo>
                  <a:lnTo>
                    <a:pt x="79" y="88"/>
                  </a:lnTo>
                  <a:lnTo>
                    <a:pt x="58" y="90"/>
                  </a:lnTo>
                  <a:lnTo>
                    <a:pt x="36" y="88"/>
                  </a:lnTo>
                  <a:lnTo>
                    <a:pt x="20" y="82"/>
                  </a:lnTo>
                  <a:lnTo>
                    <a:pt x="8" y="72"/>
                  </a:lnTo>
                  <a:lnTo>
                    <a:pt x="0" y="59"/>
                  </a:lnTo>
                  <a:lnTo>
                    <a:pt x="0" y="46"/>
                  </a:lnTo>
                  <a:lnTo>
                    <a:pt x="9" y="27"/>
                  </a:lnTo>
                  <a:lnTo>
                    <a:pt x="27" y="14"/>
                  </a:lnTo>
                  <a:lnTo>
                    <a:pt x="50" y="3"/>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6" name="Freeform 2105"/>
            <p:cNvSpPr>
              <a:spLocks noEditPoints="1"/>
            </p:cNvSpPr>
            <p:nvPr/>
          </p:nvSpPr>
          <p:spPr bwMode="auto">
            <a:xfrm>
              <a:off x="2736850" y="1689100"/>
              <a:ext cx="215900" cy="146050"/>
            </a:xfrm>
            <a:custGeom>
              <a:avLst/>
              <a:gdLst>
                <a:gd name="T0" fmla="*/ 78 w 136"/>
                <a:gd name="T1" fmla="*/ 3 h 92"/>
                <a:gd name="T2" fmla="*/ 52 w 136"/>
                <a:gd name="T3" fmla="*/ 6 h 92"/>
                <a:gd name="T4" fmla="*/ 29 w 136"/>
                <a:gd name="T5" fmla="*/ 15 h 92"/>
                <a:gd name="T6" fmla="*/ 13 w 136"/>
                <a:gd name="T7" fmla="*/ 30 h 92"/>
                <a:gd name="T8" fmla="*/ 4 w 136"/>
                <a:gd name="T9" fmla="*/ 47 h 92"/>
                <a:gd name="T10" fmla="*/ 4 w 136"/>
                <a:gd name="T11" fmla="*/ 60 h 92"/>
                <a:gd name="T12" fmla="*/ 11 w 136"/>
                <a:gd name="T13" fmla="*/ 73 h 92"/>
                <a:gd name="T14" fmla="*/ 23 w 136"/>
                <a:gd name="T15" fmla="*/ 82 h 92"/>
                <a:gd name="T16" fmla="*/ 40 w 136"/>
                <a:gd name="T17" fmla="*/ 88 h 92"/>
                <a:gd name="T18" fmla="*/ 60 w 136"/>
                <a:gd name="T19" fmla="*/ 89 h 92"/>
                <a:gd name="T20" fmla="*/ 81 w 136"/>
                <a:gd name="T21" fmla="*/ 88 h 92"/>
                <a:gd name="T22" fmla="*/ 99 w 136"/>
                <a:gd name="T23" fmla="*/ 82 h 92"/>
                <a:gd name="T24" fmla="*/ 114 w 136"/>
                <a:gd name="T25" fmla="*/ 73 h 92"/>
                <a:gd name="T26" fmla="*/ 126 w 136"/>
                <a:gd name="T27" fmla="*/ 60 h 92"/>
                <a:gd name="T28" fmla="*/ 133 w 136"/>
                <a:gd name="T29" fmla="*/ 47 h 92"/>
                <a:gd name="T30" fmla="*/ 131 w 136"/>
                <a:gd name="T31" fmla="*/ 33 h 92"/>
                <a:gd name="T32" fmla="*/ 125 w 136"/>
                <a:gd name="T33" fmla="*/ 21 h 92"/>
                <a:gd name="T34" fmla="*/ 113 w 136"/>
                <a:gd name="T35" fmla="*/ 10 h 92"/>
                <a:gd name="T36" fmla="*/ 96 w 136"/>
                <a:gd name="T37" fmla="*/ 4 h 92"/>
                <a:gd name="T38" fmla="*/ 78 w 136"/>
                <a:gd name="T39" fmla="*/ 3 h 92"/>
                <a:gd name="T40" fmla="*/ 78 w 136"/>
                <a:gd name="T41" fmla="*/ 0 h 92"/>
                <a:gd name="T42" fmla="*/ 98 w 136"/>
                <a:gd name="T43" fmla="*/ 3 h 92"/>
                <a:gd name="T44" fmla="*/ 116 w 136"/>
                <a:gd name="T45" fmla="*/ 9 h 92"/>
                <a:gd name="T46" fmla="*/ 128 w 136"/>
                <a:gd name="T47" fmla="*/ 19 h 92"/>
                <a:gd name="T48" fmla="*/ 134 w 136"/>
                <a:gd name="T49" fmla="*/ 31 h 92"/>
                <a:gd name="T50" fmla="*/ 136 w 136"/>
                <a:gd name="T51" fmla="*/ 47 h 92"/>
                <a:gd name="T52" fmla="*/ 130 w 136"/>
                <a:gd name="T53" fmla="*/ 60 h 92"/>
                <a:gd name="T54" fmla="*/ 117 w 136"/>
                <a:gd name="T55" fmla="*/ 74 h 92"/>
                <a:gd name="T56" fmla="*/ 101 w 136"/>
                <a:gd name="T57" fmla="*/ 83 h 92"/>
                <a:gd name="T58" fmla="*/ 81 w 136"/>
                <a:gd name="T59" fmla="*/ 89 h 92"/>
                <a:gd name="T60" fmla="*/ 60 w 136"/>
                <a:gd name="T61" fmla="*/ 92 h 92"/>
                <a:gd name="T62" fmla="*/ 38 w 136"/>
                <a:gd name="T63" fmla="*/ 89 h 92"/>
                <a:gd name="T64" fmla="*/ 20 w 136"/>
                <a:gd name="T65" fmla="*/ 83 h 92"/>
                <a:gd name="T66" fmla="*/ 8 w 136"/>
                <a:gd name="T67" fmla="*/ 74 h 92"/>
                <a:gd name="T68" fmla="*/ 0 w 136"/>
                <a:gd name="T69" fmla="*/ 62 h 92"/>
                <a:gd name="T70" fmla="*/ 0 w 136"/>
                <a:gd name="T71" fmla="*/ 47 h 92"/>
                <a:gd name="T72" fmla="*/ 8 w 136"/>
                <a:gd name="T73" fmla="*/ 31 h 92"/>
                <a:gd name="T74" fmla="*/ 20 w 136"/>
                <a:gd name="T75" fmla="*/ 19 h 92"/>
                <a:gd name="T76" fmla="*/ 37 w 136"/>
                <a:gd name="T77" fmla="*/ 9 h 92"/>
                <a:gd name="T78" fmla="*/ 57 w 136"/>
                <a:gd name="T79" fmla="*/ 3 h 92"/>
                <a:gd name="T80" fmla="*/ 78 w 136"/>
                <a:gd name="T8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92">
                  <a:moveTo>
                    <a:pt x="78" y="3"/>
                  </a:moveTo>
                  <a:lnTo>
                    <a:pt x="52" y="6"/>
                  </a:lnTo>
                  <a:lnTo>
                    <a:pt x="29" y="15"/>
                  </a:lnTo>
                  <a:lnTo>
                    <a:pt x="13" y="30"/>
                  </a:lnTo>
                  <a:lnTo>
                    <a:pt x="4" y="47"/>
                  </a:lnTo>
                  <a:lnTo>
                    <a:pt x="4" y="60"/>
                  </a:lnTo>
                  <a:lnTo>
                    <a:pt x="11" y="73"/>
                  </a:lnTo>
                  <a:lnTo>
                    <a:pt x="23" y="82"/>
                  </a:lnTo>
                  <a:lnTo>
                    <a:pt x="40" y="88"/>
                  </a:lnTo>
                  <a:lnTo>
                    <a:pt x="60" y="89"/>
                  </a:lnTo>
                  <a:lnTo>
                    <a:pt x="81" y="88"/>
                  </a:lnTo>
                  <a:lnTo>
                    <a:pt x="99" y="82"/>
                  </a:lnTo>
                  <a:lnTo>
                    <a:pt x="114" y="73"/>
                  </a:lnTo>
                  <a:lnTo>
                    <a:pt x="126" y="60"/>
                  </a:lnTo>
                  <a:lnTo>
                    <a:pt x="133" y="47"/>
                  </a:lnTo>
                  <a:lnTo>
                    <a:pt x="131" y="33"/>
                  </a:lnTo>
                  <a:lnTo>
                    <a:pt x="125" y="21"/>
                  </a:lnTo>
                  <a:lnTo>
                    <a:pt x="113" y="10"/>
                  </a:lnTo>
                  <a:lnTo>
                    <a:pt x="96" y="4"/>
                  </a:lnTo>
                  <a:lnTo>
                    <a:pt x="78" y="3"/>
                  </a:lnTo>
                  <a:close/>
                  <a:moveTo>
                    <a:pt x="78" y="0"/>
                  </a:moveTo>
                  <a:lnTo>
                    <a:pt x="98" y="3"/>
                  </a:lnTo>
                  <a:lnTo>
                    <a:pt x="116" y="9"/>
                  </a:lnTo>
                  <a:lnTo>
                    <a:pt x="128" y="19"/>
                  </a:lnTo>
                  <a:lnTo>
                    <a:pt x="134" y="31"/>
                  </a:lnTo>
                  <a:lnTo>
                    <a:pt x="136" y="47"/>
                  </a:lnTo>
                  <a:lnTo>
                    <a:pt x="130" y="60"/>
                  </a:lnTo>
                  <a:lnTo>
                    <a:pt x="117" y="74"/>
                  </a:lnTo>
                  <a:lnTo>
                    <a:pt x="101" y="83"/>
                  </a:lnTo>
                  <a:lnTo>
                    <a:pt x="81" y="89"/>
                  </a:lnTo>
                  <a:lnTo>
                    <a:pt x="60" y="92"/>
                  </a:lnTo>
                  <a:lnTo>
                    <a:pt x="38" y="89"/>
                  </a:lnTo>
                  <a:lnTo>
                    <a:pt x="20" y="83"/>
                  </a:lnTo>
                  <a:lnTo>
                    <a:pt x="8" y="74"/>
                  </a:lnTo>
                  <a:lnTo>
                    <a:pt x="0" y="62"/>
                  </a:lnTo>
                  <a:lnTo>
                    <a:pt x="0" y="47"/>
                  </a:lnTo>
                  <a:lnTo>
                    <a:pt x="8" y="31"/>
                  </a:lnTo>
                  <a:lnTo>
                    <a:pt x="20" y="19"/>
                  </a:lnTo>
                  <a:lnTo>
                    <a:pt x="37" y="9"/>
                  </a:lnTo>
                  <a:lnTo>
                    <a:pt x="57" y="3"/>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7" name="Freeform 2106"/>
            <p:cNvSpPr>
              <a:spLocks/>
            </p:cNvSpPr>
            <p:nvPr/>
          </p:nvSpPr>
          <p:spPr bwMode="auto">
            <a:xfrm>
              <a:off x="1354138" y="2667000"/>
              <a:ext cx="273050" cy="128588"/>
            </a:xfrm>
            <a:custGeom>
              <a:avLst/>
              <a:gdLst>
                <a:gd name="T0" fmla="*/ 102 w 172"/>
                <a:gd name="T1" fmla="*/ 0 h 81"/>
                <a:gd name="T2" fmla="*/ 128 w 172"/>
                <a:gd name="T3" fmla="*/ 2 h 81"/>
                <a:gd name="T4" fmla="*/ 147 w 172"/>
                <a:gd name="T5" fmla="*/ 8 h 81"/>
                <a:gd name="T6" fmla="*/ 163 w 172"/>
                <a:gd name="T7" fmla="*/ 16 h 81"/>
                <a:gd name="T8" fmla="*/ 172 w 172"/>
                <a:gd name="T9" fmla="*/ 28 h 81"/>
                <a:gd name="T10" fmla="*/ 170 w 172"/>
                <a:gd name="T11" fmla="*/ 40 h 81"/>
                <a:gd name="T12" fmla="*/ 161 w 172"/>
                <a:gd name="T13" fmla="*/ 52 h 81"/>
                <a:gd name="T14" fmla="*/ 146 w 172"/>
                <a:gd name="T15" fmla="*/ 64 h 81"/>
                <a:gd name="T16" fmla="*/ 125 w 172"/>
                <a:gd name="T17" fmla="*/ 73 h 81"/>
                <a:gd name="T18" fmla="*/ 99 w 172"/>
                <a:gd name="T19" fmla="*/ 79 h 81"/>
                <a:gd name="T20" fmla="*/ 70 w 172"/>
                <a:gd name="T21" fmla="*/ 81 h 81"/>
                <a:gd name="T22" fmla="*/ 44 w 172"/>
                <a:gd name="T23" fmla="*/ 79 h 81"/>
                <a:gd name="T24" fmla="*/ 23 w 172"/>
                <a:gd name="T25" fmla="*/ 73 h 81"/>
                <a:gd name="T26" fmla="*/ 8 w 172"/>
                <a:gd name="T27" fmla="*/ 64 h 81"/>
                <a:gd name="T28" fmla="*/ 0 w 172"/>
                <a:gd name="T29" fmla="*/ 54 h 81"/>
                <a:gd name="T30" fmla="*/ 0 w 172"/>
                <a:gd name="T31" fmla="*/ 40 h 81"/>
                <a:gd name="T32" fmla="*/ 11 w 172"/>
                <a:gd name="T33" fmla="*/ 28 h 81"/>
                <a:gd name="T34" fmla="*/ 26 w 172"/>
                <a:gd name="T35" fmla="*/ 17 h 81"/>
                <a:gd name="T36" fmla="*/ 49 w 172"/>
                <a:gd name="T37" fmla="*/ 8 h 81"/>
                <a:gd name="T38" fmla="*/ 75 w 172"/>
                <a:gd name="T39" fmla="*/ 2 h 81"/>
                <a:gd name="T40" fmla="*/ 102 w 172"/>
                <a:gd name="T4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 h="81">
                  <a:moveTo>
                    <a:pt x="102" y="0"/>
                  </a:moveTo>
                  <a:lnTo>
                    <a:pt x="128" y="2"/>
                  </a:lnTo>
                  <a:lnTo>
                    <a:pt x="147" y="8"/>
                  </a:lnTo>
                  <a:lnTo>
                    <a:pt x="163" y="16"/>
                  </a:lnTo>
                  <a:lnTo>
                    <a:pt x="172" y="28"/>
                  </a:lnTo>
                  <a:lnTo>
                    <a:pt x="170" y="40"/>
                  </a:lnTo>
                  <a:lnTo>
                    <a:pt x="161" y="52"/>
                  </a:lnTo>
                  <a:lnTo>
                    <a:pt x="146" y="64"/>
                  </a:lnTo>
                  <a:lnTo>
                    <a:pt x="125" y="73"/>
                  </a:lnTo>
                  <a:lnTo>
                    <a:pt x="99" y="79"/>
                  </a:lnTo>
                  <a:lnTo>
                    <a:pt x="70" y="81"/>
                  </a:lnTo>
                  <a:lnTo>
                    <a:pt x="44" y="79"/>
                  </a:lnTo>
                  <a:lnTo>
                    <a:pt x="23" y="73"/>
                  </a:lnTo>
                  <a:lnTo>
                    <a:pt x="8" y="64"/>
                  </a:lnTo>
                  <a:lnTo>
                    <a:pt x="0" y="54"/>
                  </a:lnTo>
                  <a:lnTo>
                    <a:pt x="0" y="40"/>
                  </a:lnTo>
                  <a:lnTo>
                    <a:pt x="11" y="28"/>
                  </a:lnTo>
                  <a:lnTo>
                    <a:pt x="26" y="17"/>
                  </a:lnTo>
                  <a:lnTo>
                    <a:pt x="49" y="8"/>
                  </a:lnTo>
                  <a:lnTo>
                    <a:pt x="75" y="2"/>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8" name="Freeform 2107"/>
            <p:cNvSpPr>
              <a:spLocks noEditPoints="1"/>
            </p:cNvSpPr>
            <p:nvPr/>
          </p:nvSpPr>
          <p:spPr bwMode="auto">
            <a:xfrm>
              <a:off x="1352550" y="2665413"/>
              <a:ext cx="276225" cy="131763"/>
            </a:xfrm>
            <a:custGeom>
              <a:avLst/>
              <a:gdLst>
                <a:gd name="T0" fmla="*/ 101 w 174"/>
                <a:gd name="T1" fmla="*/ 1 h 83"/>
                <a:gd name="T2" fmla="*/ 76 w 174"/>
                <a:gd name="T3" fmla="*/ 4 h 83"/>
                <a:gd name="T4" fmla="*/ 50 w 174"/>
                <a:gd name="T5" fmla="*/ 9 h 83"/>
                <a:gd name="T6" fmla="*/ 28 w 174"/>
                <a:gd name="T7" fmla="*/ 18 h 83"/>
                <a:gd name="T8" fmla="*/ 13 w 174"/>
                <a:gd name="T9" fmla="*/ 29 h 83"/>
                <a:gd name="T10" fmla="*/ 4 w 174"/>
                <a:gd name="T11" fmla="*/ 41 h 83"/>
                <a:gd name="T12" fmla="*/ 3 w 174"/>
                <a:gd name="T13" fmla="*/ 53 h 83"/>
                <a:gd name="T14" fmla="*/ 12 w 174"/>
                <a:gd name="T15" fmla="*/ 65 h 83"/>
                <a:gd name="T16" fmla="*/ 25 w 174"/>
                <a:gd name="T17" fmla="*/ 73 h 83"/>
                <a:gd name="T18" fmla="*/ 47 w 174"/>
                <a:gd name="T19" fmla="*/ 79 h 83"/>
                <a:gd name="T20" fmla="*/ 72 w 174"/>
                <a:gd name="T21" fmla="*/ 80 h 83"/>
                <a:gd name="T22" fmla="*/ 100 w 174"/>
                <a:gd name="T23" fmla="*/ 79 h 83"/>
                <a:gd name="T24" fmla="*/ 124 w 174"/>
                <a:gd name="T25" fmla="*/ 73 h 83"/>
                <a:gd name="T26" fmla="*/ 145 w 174"/>
                <a:gd name="T27" fmla="*/ 64 h 83"/>
                <a:gd name="T28" fmla="*/ 161 w 174"/>
                <a:gd name="T29" fmla="*/ 53 h 83"/>
                <a:gd name="T30" fmla="*/ 170 w 174"/>
                <a:gd name="T31" fmla="*/ 41 h 83"/>
                <a:gd name="T32" fmla="*/ 170 w 174"/>
                <a:gd name="T33" fmla="*/ 29 h 83"/>
                <a:gd name="T34" fmla="*/ 162 w 174"/>
                <a:gd name="T35" fmla="*/ 18 h 83"/>
                <a:gd name="T36" fmla="*/ 147 w 174"/>
                <a:gd name="T37" fmla="*/ 9 h 83"/>
                <a:gd name="T38" fmla="*/ 127 w 174"/>
                <a:gd name="T39" fmla="*/ 4 h 83"/>
                <a:gd name="T40" fmla="*/ 101 w 174"/>
                <a:gd name="T41" fmla="*/ 1 h 83"/>
                <a:gd name="T42" fmla="*/ 103 w 174"/>
                <a:gd name="T43" fmla="*/ 0 h 83"/>
                <a:gd name="T44" fmla="*/ 129 w 174"/>
                <a:gd name="T45" fmla="*/ 1 h 83"/>
                <a:gd name="T46" fmla="*/ 151 w 174"/>
                <a:gd name="T47" fmla="*/ 7 h 83"/>
                <a:gd name="T48" fmla="*/ 167 w 174"/>
                <a:gd name="T49" fmla="*/ 17 h 83"/>
                <a:gd name="T50" fmla="*/ 174 w 174"/>
                <a:gd name="T51" fmla="*/ 27 h 83"/>
                <a:gd name="T52" fmla="*/ 174 w 174"/>
                <a:gd name="T53" fmla="*/ 41 h 83"/>
                <a:gd name="T54" fmla="*/ 165 w 174"/>
                <a:gd name="T55" fmla="*/ 55 h 83"/>
                <a:gd name="T56" fmla="*/ 148 w 174"/>
                <a:gd name="T57" fmla="*/ 65 h 83"/>
                <a:gd name="T58" fmla="*/ 126 w 174"/>
                <a:gd name="T59" fmla="*/ 74 h 83"/>
                <a:gd name="T60" fmla="*/ 100 w 174"/>
                <a:gd name="T61" fmla="*/ 80 h 83"/>
                <a:gd name="T62" fmla="*/ 71 w 174"/>
                <a:gd name="T63" fmla="*/ 83 h 83"/>
                <a:gd name="T64" fmla="*/ 44 w 174"/>
                <a:gd name="T65" fmla="*/ 80 h 83"/>
                <a:gd name="T66" fmla="*/ 22 w 174"/>
                <a:gd name="T67" fmla="*/ 74 h 83"/>
                <a:gd name="T68" fmla="*/ 7 w 174"/>
                <a:gd name="T69" fmla="*/ 65 h 83"/>
                <a:gd name="T70" fmla="*/ 0 w 174"/>
                <a:gd name="T71" fmla="*/ 55 h 83"/>
                <a:gd name="T72" fmla="*/ 0 w 174"/>
                <a:gd name="T73" fmla="*/ 41 h 83"/>
                <a:gd name="T74" fmla="*/ 9 w 174"/>
                <a:gd name="T75" fmla="*/ 29 h 83"/>
                <a:gd name="T76" fmla="*/ 25 w 174"/>
                <a:gd name="T77" fmla="*/ 17 h 83"/>
                <a:gd name="T78" fmla="*/ 48 w 174"/>
                <a:gd name="T79" fmla="*/ 7 h 83"/>
                <a:gd name="T80" fmla="*/ 74 w 174"/>
                <a:gd name="T81" fmla="*/ 3 h 83"/>
                <a:gd name="T82" fmla="*/ 103 w 174"/>
                <a:gd name="T8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 h="83">
                  <a:moveTo>
                    <a:pt x="101" y="1"/>
                  </a:moveTo>
                  <a:lnTo>
                    <a:pt x="76" y="4"/>
                  </a:lnTo>
                  <a:lnTo>
                    <a:pt x="50" y="9"/>
                  </a:lnTo>
                  <a:lnTo>
                    <a:pt x="28" y="18"/>
                  </a:lnTo>
                  <a:lnTo>
                    <a:pt x="13" y="29"/>
                  </a:lnTo>
                  <a:lnTo>
                    <a:pt x="4" y="41"/>
                  </a:lnTo>
                  <a:lnTo>
                    <a:pt x="3" y="53"/>
                  </a:lnTo>
                  <a:lnTo>
                    <a:pt x="12" y="65"/>
                  </a:lnTo>
                  <a:lnTo>
                    <a:pt x="25" y="73"/>
                  </a:lnTo>
                  <a:lnTo>
                    <a:pt x="47" y="79"/>
                  </a:lnTo>
                  <a:lnTo>
                    <a:pt x="72" y="80"/>
                  </a:lnTo>
                  <a:lnTo>
                    <a:pt x="100" y="79"/>
                  </a:lnTo>
                  <a:lnTo>
                    <a:pt x="124" y="73"/>
                  </a:lnTo>
                  <a:lnTo>
                    <a:pt x="145" y="64"/>
                  </a:lnTo>
                  <a:lnTo>
                    <a:pt x="161" y="53"/>
                  </a:lnTo>
                  <a:lnTo>
                    <a:pt x="170" y="41"/>
                  </a:lnTo>
                  <a:lnTo>
                    <a:pt x="170" y="29"/>
                  </a:lnTo>
                  <a:lnTo>
                    <a:pt x="162" y="18"/>
                  </a:lnTo>
                  <a:lnTo>
                    <a:pt x="147" y="9"/>
                  </a:lnTo>
                  <a:lnTo>
                    <a:pt x="127" y="4"/>
                  </a:lnTo>
                  <a:lnTo>
                    <a:pt x="101" y="1"/>
                  </a:lnTo>
                  <a:close/>
                  <a:moveTo>
                    <a:pt x="103" y="0"/>
                  </a:moveTo>
                  <a:lnTo>
                    <a:pt x="129" y="1"/>
                  </a:lnTo>
                  <a:lnTo>
                    <a:pt x="151" y="7"/>
                  </a:lnTo>
                  <a:lnTo>
                    <a:pt x="167" y="17"/>
                  </a:lnTo>
                  <a:lnTo>
                    <a:pt x="174" y="27"/>
                  </a:lnTo>
                  <a:lnTo>
                    <a:pt x="174" y="41"/>
                  </a:lnTo>
                  <a:lnTo>
                    <a:pt x="165" y="55"/>
                  </a:lnTo>
                  <a:lnTo>
                    <a:pt x="148" y="65"/>
                  </a:lnTo>
                  <a:lnTo>
                    <a:pt x="126" y="74"/>
                  </a:lnTo>
                  <a:lnTo>
                    <a:pt x="100" y="80"/>
                  </a:lnTo>
                  <a:lnTo>
                    <a:pt x="71" y="83"/>
                  </a:lnTo>
                  <a:lnTo>
                    <a:pt x="44" y="80"/>
                  </a:lnTo>
                  <a:lnTo>
                    <a:pt x="22" y="74"/>
                  </a:lnTo>
                  <a:lnTo>
                    <a:pt x="7" y="65"/>
                  </a:lnTo>
                  <a:lnTo>
                    <a:pt x="0" y="55"/>
                  </a:lnTo>
                  <a:lnTo>
                    <a:pt x="0" y="41"/>
                  </a:lnTo>
                  <a:lnTo>
                    <a:pt x="9" y="29"/>
                  </a:lnTo>
                  <a:lnTo>
                    <a:pt x="25" y="17"/>
                  </a:lnTo>
                  <a:lnTo>
                    <a:pt x="48" y="7"/>
                  </a:lnTo>
                  <a:lnTo>
                    <a:pt x="74" y="3"/>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09" name="Freeform 2108"/>
            <p:cNvSpPr>
              <a:spLocks/>
            </p:cNvSpPr>
            <p:nvPr/>
          </p:nvSpPr>
          <p:spPr bwMode="auto">
            <a:xfrm>
              <a:off x="3867150" y="3251200"/>
              <a:ext cx="287338" cy="171450"/>
            </a:xfrm>
            <a:custGeom>
              <a:avLst/>
              <a:gdLst>
                <a:gd name="T0" fmla="*/ 87 w 181"/>
                <a:gd name="T1" fmla="*/ 0 h 108"/>
                <a:gd name="T2" fmla="*/ 116 w 181"/>
                <a:gd name="T3" fmla="*/ 3 h 108"/>
                <a:gd name="T4" fmla="*/ 140 w 181"/>
                <a:gd name="T5" fmla="*/ 11 h 108"/>
                <a:gd name="T6" fmla="*/ 161 w 181"/>
                <a:gd name="T7" fmla="*/ 21 h 108"/>
                <a:gd name="T8" fmla="*/ 175 w 181"/>
                <a:gd name="T9" fmla="*/ 37 h 108"/>
                <a:gd name="T10" fmla="*/ 181 w 181"/>
                <a:gd name="T11" fmla="*/ 53 h 108"/>
                <a:gd name="T12" fmla="*/ 177 w 181"/>
                <a:gd name="T13" fmla="*/ 70 h 108"/>
                <a:gd name="T14" fmla="*/ 166 w 181"/>
                <a:gd name="T15" fmla="*/ 85 h 108"/>
                <a:gd name="T16" fmla="*/ 146 w 181"/>
                <a:gd name="T17" fmla="*/ 97 h 108"/>
                <a:gd name="T18" fmla="*/ 122 w 181"/>
                <a:gd name="T19" fmla="*/ 105 h 108"/>
                <a:gd name="T20" fmla="*/ 93 w 181"/>
                <a:gd name="T21" fmla="*/ 108 h 108"/>
                <a:gd name="T22" fmla="*/ 64 w 181"/>
                <a:gd name="T23" fmla="*/ 105 h 108"/>
                <a:gd name="T24" fmla="*/ 40 w 181"/>
                <a:gd name="T25" fmla="*/ 97 h 108"/>
                <a:gd name="T26" fmla="*/ 20 w 181"/>
                <a:gd name="T27" fmla="*/ 85 h 108"/>
                <a:gd name="T28" fmla="*/ 7 w 181"/>
                <a:gd name="T29" fmla="*/ 70 h 108"/>
                <a:gd name="T30" fmla="*/ 0 w 181"/>
                <a:gd name="T31" fmla="*/ 53 h 108"/>
                <a:gd name="T32" fmla="*/ 5 w 181"/>
                <a:gd name="T33" fmla="*/ 37 h 108"/>
                <a:gd name="T34" fmla="*/ 17 w 181"/>
                <a:gd name="T35" fmla="*/ 21 h 108"/>
                <a:gd name="T36" fmla="*/ 35 w 181"/>
                <a:gd name="T37" fmla="*/ 11 h 108"/>
                <a:gd name="T38" fmla="*/ 60 w 181"/>
                <a:gd name="T39" fmla="*/ 3 h 108"/>
                <a:gd name="T40" fmla="*/ 87 w 181"/>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1" h="108">
                  <a:moveTo>
                    <a:pt x="87" y="0"/>
                  </a:moveTo>
                  <a:lnTo>
                    <a:pt x="116" y="3"/>
                  </a:lnTo>
                  <a:lnTo>
                    <a:pt x="140" y="11"/>
                  </a:lnTo>
                  <a:lnTo>
                    <a:pt x="161" y="21"/>
                  </a:lnTo>
                  <a:lnTo>
                    <a:pt x="175" y="37"/>
                  </a:lnTo>
                  <a:lnTo>
                    <a:pt x="181" y="53"/>
                  </a:lnTo>
                  <a:lnTo>
                    <a:pt x="177" y="70"/>
                  </a:lnTo>
                  <a:lnTo>
                    <a:pt x="166" y="85"/>
                  </a:lnTo>
                  <a:lnTo>
                    <a:pt x="146" y="97"/>
                  </a:lnTo>
                  <a:lnTo>
                    <a:pt x="122" y="105"/>
                  </a:lnTo>
                  <a:lnTo>
                    <a:pt x="93" y="108"/>
                  </a:lnTo>
                  <a:lnTo>
                    <a:pt x="64" y="105"/>
                  </a:lnTo>
                  <a:lnTo>
                    <a:pt x="40" y="97"/>
                  </a:lnTo>
                  <a:lnTo>
                    <a:pt x="20" y="85"/>
                  </a:lnTo>
                  <a:lnTo>
                    <a:pt x="7" y="70"/>
                  </a:lnTo>
                  <a:lnTo>
                    <a:pt x="0" y="53"/>
                  </a:lnTo>
                  <a:lnTo>
                    <a:pt x="5" y="37"/>
                  </a:lnTo>
                  <a:lnTo>
                    <a:pt x="17" y="21"/>
                  </a:lnTo>
                  <a:lnTo>
                    <a:pt x="35" y="11"/>
                  </a:lnTo>
                  <a:lnTo>
                    <a:pt x="60" y="3"/>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0" name="Freeform 2109"/>
            <p:cNvSpPr>
              <a:spLocks noEditPoints="1"/>
            </p:cNvSpPr>
            <p:nvPr/>
          </p:nvSpPr>
          <p:spPr bwMode="auto">
            <a:xfrm>
              <a:off x="3865563" y="3249613"/>
              <a:ext cx="292100" cy="174625"/>
            </a:xfrm>
            <a:custGeom>
              <a:avLst/>
              <a:gdLst>
                <a:gd name="T0" fmla="*/ 88 w 184"/>
                <a:gd name="T1" fmla="*/ 3 h 110"/>
                <a:gd name="T2" fmla="*/ 62 w 184"/>
                <a:gd name="T3" fmla="*/ 6 h 110"/>
                <a:gd name="T4" fmla="*/ 38 w 184"/>
                <a:gd name="T5" fmla="*/ 13 h 110"/>
                <a:gd name="T6" fmla="*/ 20 w 184"/>
                <a:gd name="T7" fmla="*/ 24 h 110"/>
                <a:gd name="T8" fmla="*/ 8 w 184"/>
                <a:gd name="T9" fmla="*/ 38 h 110"/>
                <a:gd name="T10" fmla="*/ 4 w 184"/>
                <a:gd name="T11" fmla="*/ 54 h 110"/>
                <a:gd name="T12" fmla="*/ 9 w 184"/>
                <a:gd name="T13" fmla="*/ 71 h 110"/>
                <a:gd name="T14" fmla="*/ 23 w 184"/>
                <a:gd name="T15" fmla="*/ 85 h 110"/>
                <a:gd name="T16" fmla="*/ 42 w 184"/>
                <a:gd name="T17" fmla="*/ 97 h 110"/>
                <a:gd name="T18" fmla="*/ 67 w 184"/>
                <a:gd name="T19" fmla="*/ 104 h 110"/>
                <a:gd name="T20" fmla="*/ 94 w 184"/>
                <a:gd name="T21" fmla="*/ 107 h 110"/>
                <a:gd name="T22" fmla="*/ 123 w 184"/>
                <a:gd name="T23" fmla="*/ 104 h 110"/>
                <a:gd name="T24" fmla="*/ 146 w 184"/>
                <a:gd name="T25" fmla="*/ 97 h 110"/>
                <a:gd name="T26" fmla="*/ 164 w 184"/>
                <a:gd name="T27" fmla="*/ 85 h 110"/>
                <a:gd name="T28" fmla="*/ 176 w 184"/>
                <a:gd name="T29" fmla="*/ 71 h 110"/>
                <a:gd name="T30" fmla="*/ 179 w 184"/>
                <a:gd name="T31" fmla="*/ 54 h 110"/>
                <a:gd name="T32" fmla="*/ 173 w 184"/>
                <a:gd name="T33" fmla="*/ 38 h 110"/>
                <a:gd name="T34" fmla="*/ 159 w 184"/>
                <a:gd name="T35" fmla="*/ 24 h 110"/>
                <a:gd name="T36" fmla="*/ 141 w 184"/>
                <a:gd name="T37" fmla="*/ 13 h 110"/>
                <a:gd name="T38" fmla="*/ 117 w 184"/>
                <a:gd name="T39" fmla="*/ 6 h 110"/>
                <a:gd name="T40" fmla="*/ 88 w 184"/>
                <a:gd name="T41" fmla="*/ 3 h 110"/>
                <a:gd name="T42" fmla="*/ 88 w 184"/>
                <a:gd name="T43" fmla="*/ 0 h 110"/>
                <a:gd name="T44" fmla="*/ 117 w 184"/>
                <a:gd name="T45" fmla="*/ 3 h 110"/>
                <a:gd name="T46" fmla="*/ 143 w 184"/>
                <a:gd name="T47" fmla="*/ 10 h 110"/>
                <a:gd name="T48" fmla="*/ 164 w 184"/>
                <a:gd name="T49" fmla="*/ 22 h 110"/>
                <a:gd name="T50" fmla="*/ 178 w 184"/>
                <a:gd name="T51" fmla="*/ 36 h 110"/>
                <a:gd name="T52" fmla="*/ 184 w 184"/>
                <a:gd name="T53" fmla="*/ 54 h 110"/>
                <a:gd name="T54" fmla="*/ 181 w 184"/>
                <a:gd name="T55" fmla="*/ 71 h 110"/>
                <a:gd name="T56" fmla="*/ 168 w 184"/>
                <a:gd name="T57" fmla="*/ 86 h 110"/>
                <a:gd name="T58" fmla="*/ 149 w 184"/>
                <a:gd name="T59" fmla="*/ 98 h 110"/>
                <a:gd name="T60" fmla="*/ 124 w 184"/>
                <a:gd name="T61" fmla="*/ 107 h 110"/>
                <a:gd name="T62" fmla="*/ 94 w 184"/>
                <a:gd name="T63" fmla="*/ 110 h 110"/>
                <a:gd name="T64" fmla="*/ 65 w 184"/>
                <a:gd name="T65" fmla="*/ 107 h 110"/>
                <a:gd name="T66" fmla="*/ 39 w 184"/>
                <a:gd name="T67" fmla="*/ 98 h 110"/>
                <a:gd name="T68" fmla="*/ 18 w 184"/>
                <a:gd name="T69" fmla="*/ 86 h 110"/>
                <a:gd name="T70" fmla="*/ 4 w 184"/>
                <a:gd name="T71" fmla="*/ 71 h 110"/>
                <a:gd name="T72" fmla="*/ 0 w 184"/>
                <a:gd name="T73" fmla="*/ 54 h 110"/>
                <a:gd name="T74" fmla="*/ 4 w 184"/>
                <a:gd name="T75" fmla="*/ 36 h 110"/>
                <a:gd name="T76" fmla="*/ 17 w 184"/>
                <a:gd name="T77" fmla="*/ 22 h 110"/>
                <a:gd name="T78" fmla="*/ 35 w 184"/>
                <a:gd name="T79" fmla="*/ 10 h 110"/>
                <a:gd name="T80" fmla="*/ 61 w 184"/>
                <a:gd name="T81" fmla="*/ 3 h 110"/>
                <a:gd name="T82" fmla="*/ 88 w 184"/>
                <a:gd name="T8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10">
                  <a:moveTo>
                    <a:pt x="88" y="3"/>
                  </a:moveTo>
                  <a:lnTo>
                    <a:pt x="62" y="6"/>
                  </a:lnTo>
                  <a:lnTo>
                    <a:pt x="38" y="13"/>
                  </a:lnTo>
                  <a:lnTo>
                    <a:pt x="20" y="24"/>
                  </a:lnTo>
                  <a:lnTo>
                    <a:pt x="8" y="38"/>
                  </a:lnTo>
                  <a:lnTo>
                    <a:pt x="4" y="54"/>
                  </a:lnTo>
                  <a:lnTo>
                    <a:pt x="9" y="71"/>
                  </a:lnTo>
                  <a:lnTo>
                    <a:pt x="23" y="85"/>
                  </a:lnTo>
                  <a:lnTo>
                    <a:pt x="42" y="97"/>
                  </a:lnTo>
                  <a:lnTo>
                    <a:pt x="67" y="104"/>
                  </a:lnTo>
                  <a:lnTo>
                    <a:pt x="94" y="107"/>
                  </a:lnTo>
                  <a:lnTo>
                    <a:pt x="123" y="104"/>
                  </a:lnTo>
                  <a:lnTo>
                    <a:pt x="146" y="97"/>
                  </a:lnTo>
                  <a:lnTo>
                    <a:pt x="164" y="85"/>
                  </a:lnTo>
                  <a:lnTo>
                    <a:pt x="176" y="71"/>
                  </a:lnTo>
                  <a:lnTo>
                    <a:pt x="179" y="54"/>
                  </a:lnTo>
                  <a:lnTo>
                    <a:pt x="173" y="38"/>
                  </a:lnTo>
                  <a:lnTo>
                    <a:pt x="159" y="24"/>
                  </a:lnTo>
                  <a:lnTo>
                    <a:pt x="141" y="13"/>
                  </a:lnTo>
                  <a:lnTo>
                    <a:pt x="117" y="6"/>
                  </a:lnTo>
                  <a:lnTo>
                    <a:pt x="88" y="3"/>
                  </a:lnTo>
                  <a:close/>
                  <a:moveTo>
                    <a:pt x="88" y="0"/>
                  </a:moveTo>
                  <a:lnTo>
                    <a:pt x="117" y="3"/>
                  </a:lnTo>
                  <a:lnTo>
                    <a:pt x="143" y="10"/>
                  </a:lnTo>
                  <a:lnTo>
                    <a:pt x="164" y="22"/>
                  </a:lnTo>
                  <a:lnTo>
                    <a:pt x="178" y="36"/>
                  </a:lnTo>
                  <a:lnTo>
                    <a:pt x="184" y="54"/>
                  </a:lnTo>
                  <a:lnTo>
                    <a:pt x="181" y="71"/>
                  </a:lnTo>
                  <a:lnTo>
                    <a:pt x="168" y="86"/>
                  </a:lnTo>
                  <a:lnTo>
                    <a:pt x="149" y="98"/>
                  </a:lnTo>
                  <a:lnTo>
                    <a:pt x="124" y="107"/>
                  </a:lnTo>
                  <a:lnTo>
                    <a:pt x="94" y="110"/>
                  </a:lnTo>
                  <a:lnTo>
                    <a:pt x="65" y="107"/>
                  </a:lnTo>
                  <a:lnTo>
                    <a:pt x="39" y="98"/>
                  </a:lnTo>
                  <a:lnTo>
                    <a:pt x="18" y="86"/>
                  </a:lnTo>
                  <a:lnTo>
                    <a:pt x="4" y="71"/>
                  </a:lnTo>
                  <a:lnTo>
                    <a:pt x="0" y="54"/>
                  </a:lnTo>
                  <a:lnTo>
                    <a:pt x="4" y="36"/>
                  </a:lnTo>
                  <a:lnTo>
                    <a:pt x="17" y="22"/>
                  </a:lnTo>
                  <a:lnTo>
                    <a:pt x="35" y="10"/>
                  </a:lnTo>
                  <a:lnTo>
                    <a:pt x="61" y="3"/>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1" name="Freeform 2110"/>
            <p:cNvSpPr>
              <a:spLocks/>
            </p:cNvSpPr>
            <p:nvPr/>
          </p:nvSpPr>
          <p:spPr bwMode="auto">
            <a:xfrm>
              <a:off x="3135313" y="2497138"/>
              <a:ext cx="306388" cy="153988"/>
            </a:xfrm>
            <a:custGeom>
              <a:avLst/>
              <a:gdLst>
                <a:gd name="T0" fmla="*/ 99 w 193"/>
                <a:gd name="T1" fmla="*/ 0 h 97"/>
                <a:gd name="T2" fmla="*/ 129 w 193"/>
                <a:gd name="T3" fmla="*/ 1 h 97"/>
                <a:gd name="T4" fmla="*/ 155 w 193"/>
                <a:gd name="T5" fmla="*/ 7 h 97"/>
                <a:gd name="T6" fmla="*/ 175 w 193"/>
                <a:gd name="T7" fmla="*/ 18 h 97"/>
                <a:gd name="T8" fmla="*/ 188 w 193"/>
                <a:gd name="T9" fmla="*/ 31 h 97"/>
                <a:gd name="T10" fmla="*/ 193 w 193"/>
                <a:gd name="T11" fmla="*/ 47 h 97"/>
                <a:gd name="T12" fmla="*/ 187 w 193"/>
                <a:gd name="T13" fmla="*/ 62 h 97"/>
                <a:gd name="T14" fmla="*/ 173 w 193"/>
                <a:gd name="T15" fmla="*/ 76 h 97"/>
                <a:gd name="T16" fmla="*/ 150 w 193"/>
                <a:gd name="T17" fmla="*/ 86 h 97"/>
                <a:gd name="T18" fmla="*/ 124 w 193"/>
                <a:gd name="T19" fmla="*/ 94 h 97"/>
                <a:gd name="T20" fmla="*/ 93 w 193"/>
                <a:gd name="T21" fmla="*/ 97 h 97"/>
                <a:gd name="T22" fmla="*/ 62 w 193"/>
                <a:gd name="T23" fmla="*/ 94 h 97"/>
                <a:gd name="T24" fmla="*/ 36 w 193"/>
                <a:gd name="T25" fmla="*/ 86 h 97"/>
                <a:gd name="T26" fmla="*/ 15 w 193"/>
                <a:gd name="T27" fmla="*/ 76 h 97"/>
                <a:gd name="T28" fmla="*/ 3 w 193"/>
                <a:gd name="T29" fmla="*/ 63 h 97"/>
                <a:gd name="T30" fmla="*/ 0 w 193"/>
                <a:gd name="T31" fmla="*/ 48 h 97"/>
                <a:gd name="T32" fmla="*/ 6 w 193"/>
                <a:gd name="T33" fmla="*/ 31 h 97"/>
                <a:gd name="T34" fmla="*/ 20 w 193"/>
                <a:gd name="T35" fmla="*/ 19 h 97"/>
                <a:gd name="T36" fmla="*/ 42 w 193"/>
                <a:gd name="T37" fmla="*/ 9 h 97"/>
                <a:gd name="T38" fmla="*/ 68 w 193"/>
                <a:gd name="T39" fmla="*/ 1 h 97"/>
                <a:gd name="T40" fmla="*/ 99 w 193"/>
                <a:gd name="T4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97">
                  <a:moveTo>
                    <a:pt x="99" y="0"/>
                  </a:moveTo>
                  <a:lnTo>
                    <a:pt x="129" y="1"/>
                  </a:lnTo>
                  <a:lnTo>
                    <a:pt x="155" y="7"/>
                  </a:lnTo>
                  <a:lnTo>
                    <a:pt x="175" y="18"/>
                  </a:lnTo>
                  <a:lnTo>
                    <a:pt x="188" y="31"/>
                  </a:lnTo>
                  <a:lnTo>
                    <a:pt x="193" y="47"/>
                  </a:lnTo>
                  <a:lnTo>
                    <a:pt x="187" y="62"/>
                  </a:lnTo>
                  <a:lnTo>
                    <a:pt x="173" y="76"/>
                  </a:lnTo>
                  <a:lnTo>
                    <a:pt x="150" y="86"/>
                  </a:lnTo>
                  <a:lnTo>
                    <a:pt x="124" y="94"/>
                  </a:lnTo>
                  <a:lnTo>
                    <a:pt x="93" y="97"/>
                  </a:lnTo>
                  <a:lnTo>
                    <a:pt x="62" y="94"/>
                  </a:lnTo>
                  <a:lnTo>
                    <a:pt x="36" y="86"/>
                  </a:lnTo>
                  <a:lnTo>
                    <a:pt x="15" y="76"/>
                  </a:lnTo>
                  <a:lnTo>
                    <a:pt x="3" y="63"/>
                  </a:lnTo>
                  <a:lnTo>
                    <a:pt x="0" y="48"/>
                  </a:lnTo>
                  <a:lnTo>
                    <a:pt x="6" y="31"/>
                  </a:lnTo>
                  <a:lnTo>
                    <a:pt x="20" y="19"/>
                  </a:lnTo>
                  <a:lnTo>
                    <a:pt x="42" y="9"/>
                  </a:lnTo>
                  <a:lnTo>
                    <a:pt x="68" y="1"/>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2" name="Freeform 2111"/>
            <p:cNvSpPr>
              <a:spLocks noEditPoints="1"/>
            </p:cNvSpPr>
            <p:nvPr/>
          </p:nvSpPr>
          <p:spPr bwMode="auto">
            <a:xfrm>
              <a:off x="3130550" y="2493963"/>
              <a:ext cx="312738" cy="157163"/>
            </a:xfrm>
            <a:custGeom>
              <a:avLst/>
              <a:gdLst>
                <a:gd name="T0" fmla="*/ 102 w 197"/>
                <a:gd name="T1" fmla="*/ 2 h 99"/>
                <a:gd name="T2" fmla="*/ 73 w 197"/>
                <a:gd name="T3" fmla="*/ 5 h 99"/>
                <a:gd name="T4" fmla="*/ 45 w 197"/>
                <a:gd name="T5" fmla="*/ 11 h 99"/>
                <a:gd name="T6" fmla="*/ 24 w 197"/>
                <a:gd name="T7" fmla="*/ 21 h 99"/>
                <a:gd name="T8" fmla="*/ 11 w 197"/>
                <a:gd name="T9" fmla="*/ 35 h 99"/>
                <a:gd name="T10" fmla="*/ 4 w 197"/>
                <a:gd name="T11" fmla="*/ 50 h 99"/>
                <a:gd name="T12" fmla="*/ 8 w 197"/>
                <a:gd name="T13" fmla="*/ 64 h 99"/>
                <a:gd name="T14" fmla="*/ 20 w 197"/>
                <a:gd name="T15" fmla="*/ 78 h 99"/>
                <a:gd name="T16" fmla="*/ 39 w 197"/>
                <a:gd name="T17" fmla="*/ 88 h 99"/>
                <a:gd name="T18" fmla="*/ 65 w 197"/>
                <a:gd name="T19" fmla="*/ 94 h 99"/>
                <a:gd name="T20" fmla="*/ 96 w 197"/>
                <a:gd name="T21" fmla="*/ 97 h 99"/>
                <a:gd name="T22" fmla="*/ 126 w 197"/>
                <a:gd name="T23" fmla="*/ 94 h 99"/>
                <a:gd name="T24" fmla="*/ 153 w 197"/>
                <a:gd name="T25" fmla="*/ 88 h 99"/>
                <a:gd name="T26" fmla="*/ 175 w 197"/>
                <a:gd name="T27" fmla="*/ 78 h 99"/>
                <a:gd name="T28" fmla="*/ 188 w 197"/>
                <a:gd name="T29" fmla="*/ 64 h 99"/>
                <a:gd name="T30" fmla="*/ 193 w 197"/>
                <a:gd name="T31" fmla="*/ 49 h 99"/>
                <a:gd name="T32" fmla="*/ 188 w 197"/>
                <a:gd name="T33" fmla="*/ 33 h 99"/>
                <a:gd name="T34" fmla="*/ 176 w 197"/>
                <a:gd name="T35" fmla="*/ 21 h 99"/>
                <a:gd name="T36" fmla="*/ 156 w 197"/>
                <a:gd name="T37" fmla="*/ 11 h 99"/>
                <a:gd name="T38" fmla="*/ 130 w 197"/>
                <a:gd name="T39" fmla="*/ 5 h 99"/>
                <a:gd name="T40" fmla="*/ 102 w 197"/>
                <a:gd name="T41" fmla="*/ 2 h 99"/>
                <a:gd name="T42" fmla="*/ 102 w 197"/>
                <a:gd name="T43" fmla="*/ 0 h 99"/>
                <a:gd name="T44" fmla="*/ 132 w 197"/>
                <a:gd name="T45" fmla="*/ 2 h 99"/>
                <a:gd name="T46" fmla="*/ 159 w 197"/>
                <a:gd name="T47" fmla="*/ 9 h 99"/>
                <a:gd name="T48" fmla="*/ 179 w 197"/>
                <a:gd name="T49" fmla="*/ 20 h 99"/>
                <a:gd name="T50" fmla="*/ 193 w 197"/>
                <a:gd name="T51" fmla="*/ 33 h 99"/>
                <a:gd name="T52" fmla="*/ 197 w 197"/>
                <a:gd name="T53" fmla="*/ 49 h 99"/>
                <a:gd name="T54" fmla="*/ 191 w 197"/>
                <a:gd name="T55" fmla="*/ 65 h 99"/>
                <a:gd name="T56" fmla="*/ 178 w 197"/>
                <a:gd name="T57" fmla="*/ 79 h 99"/>
                <a:gd name="T58" fmla="*/ 155 w 197"/>
                <a:gd name="T59" fmla="*/ 90 h 99"/>
                <a:gd name="T60" fmla="*/ 127 w 197"/>
                <a:gd name="T61" fmla="*/ 97 h 99"/>
                <a:gd name="T62" fmla="*/ 96 w 197"/>
                <a:gd name="T63" fmla="*/ 99 h 99"/>
                <a:gd name="T64" fmla="*/ 64 w 197"/>
                <a:gd name="T65" fmla="*/ 97 h 99"/>
                <a:gd name="T66" fmla="*/ 38 w 197"/>
                <a:gd name="T67" fmla="*/ 90 h 99"/>
                <a:gd name="T68" fmla="*/ 17 w 197"/>
                <a:gd name="T69" fmla="*/ 79 h 99"/>
                <a:gd name="T70" fmla="*/ 4 w 197"/>
                <a:gd name="T71" fmla="*/ 65 h 99"/>
                <a:gd name="T72" fmla="*/ 0 w 197"/>
                <a:gd name="T73" fmla="*/ 50 h 99"/>
                <a:gd name="T74" fmla="*/ 6 w 197"/>
                <a:gd name="T75" fmla="*/ 33 h 99"/>
                <a:gd name="T76" fmla="*/ 21 w 197"/>
                <a:gd name="T77" fmla="*/ 20 h 99"/>
                <a:gd name="T78" fmla="*/ 44 w 197"/>
                <a:gd name="T79" fmla="*/ 9 h 99"/>
                <a:gd name="T80" fmla="*/ 71 w 197"/>
                <a:gd name="T81" fmla="*/ 3 h 99"/>
                <a:gd name="T82" fmla="*/ 102 w 197"/>
                <a:gd name="T8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99">
                  <a:moveTo>
                    <a:pt x="102" y="2"/>
                  </a:moveTo>
                  <a:lnTo>
                    <a:pt x="73" y="5"/>
                  </a:lnTo>
                  <a:lnTo>
                    <a:pt x="45" y="11"/>
                  </a:lnTo>
                  <a:lnTo>
                    <a:pt x="24" y="21"/>
                  </a:lnTo>
                  <a:lnTo>
                    <a:pt x="11" y="35"/>
                  </a:lnTo>
                  <a:lnTo>
                    <a:pt x="4" y="50"/>
                  </a:lnTo>
                  <a:lnTo>
                    <a:pt x="8" y="64"/>
                  </a:lnTo>
                  <a:lnTo>
                    <a:pt x="20" y="78"/>
                  </a:lnTo>
                  <a:lnTo>
                    <a:pt x="39" y="88"/>
                  </a:lnTo>
                  <a:lnTo>
                    <a:pt x="65" y="94"/>
                  </a:lnTo>
                  <a:lnTo>
                    <a:pt x="96" y="97"/>
                  </a:lnTo>
                  <a:lnTo>
                    <a:pt x="126" y="94"/>
                  </a:lnTo>
                  <a:lnTo>
                    <a:pt x="153" y="88"/>
                  </a:lnTo>
                  <a:lnTo>
                    <a:pt x="175" y="78"/>
                  </a:lnTo>
                  <a:lnTo>
                    <a:pt x="188" y="64"/>
                  </a:lnTo>
                  <a:lnTo>
                    <a:pt x="193" y="49"/>
                  </a:lnTo>
                  <a:lnTo>
                    <a:pt x="188" y="33"/>
                  </a:lnTo>
                  <a:lnTo>
                    <a:pt x="176" y="21"/>
                  </a:lnTo>
                  <a:lnTo>
                    <a:pt x="156" y="11"/>
                  </a:lnTo>
                  <a:lnTo>
                    <a:pt x="130" y="5"/>
                  </a:lnTo>
                  <a:lnTo>
                    <a:pt x="102" y="2"/>
                  </a:lnTo>
                  <a:close/>
                  <a:moveTo>
                    <a:pt x="102" y="0"/>
                  </a:moveTo>
                  <a:lnTo>
                    <a:pt x="132" y="2"/>
                  </a:lnTo>
                  <a:lnTo>
                    <a:pt x="159" y="9"/>
                  </a:lnTo>
                  <a:lnTo>
                    <a:pt x="179" y="20"/>
                  </a:lnTo>
                  <a:lnTo>
                    <a:pt x="193" y="33"/>
                  </a:lnTo>
                  <a:lnTo>
                    <a:pt x="197" y="49"/>
                  </a:lnTo>
                  <a:lnTo>
                    <a:pt x="191" y="65"/>
                  </a:lnTo>
                  <a:lnTo>
                    <a:pt x="178" y="79"/>
                  </a:lnTo>
                  <a:lnTo>
                    <a:pt x="155" y="90"/>
                  </a:lnTo>
                  <a:lnTo>
                    <a:pt x="127" y="97"/>
                  </a:lnTo>
                  <a:lnTo>
                    <a:pt x="96" y="99"/>
                  </a:lnTo>
                  <a:lnTo>
                    <a:pt x="64" y="97"/>
                  </a:lnTo>
                  <a:lnTo>
                    <a:pt x="38" y="90"/>
                  </a:lnTo>
                  <a:lnTo>
                    <a:pt x="17" y="79"/>
                  </a:lnTo>
                  <a:lnTo>
                    <a:pt x="4" y="65"/>
                  </a:lnTo>
                  <a:lnTo>
                    <a:pt x="0" y="50"/>
                  </a:lnTo>
                  <a:lnTo>
                    <a:pt x="6" y="33"/>
                  </a:lnTo>
                  <a:lnTo>
                    <a:pt x="21" y="20"/>
                  </a:lnTo>
                  <a:lnTo>
                    <a:pt x="44" y="9"/>
                  </a:lnTo>
                  <a:lnTo>
                    <a:pt x="71" y="3"/>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3" name="Freeform 2112"/>
            <p:cNvSpPr>
              <a:spLocks/>
            </p:cNvSpPr>
            <p:nvPr/>
          </p:nvSpPr>
          <p:spPr bwMode="auto">
            <a:xfrm>
              <a:off x="3976688" y="2576513"/>
              <a:ext cx="250825" cy="127000"/>
            </a:xfrm>
            <a:custGeom>
              <a:avLst/>
              <a:gdLst>
                <a:gd name="T0" fmla="*/ 74 w 158"/>
                <a:gd name="T1" fmla="*/ 0 h 80"/>
                <a:gd name="T2" fmla="*/ 100 w 158"/>
                <a:gd name="T3" fmla="*/ 1 h 80"/>
                <a:gd name="T4" fmla="*/ 121 w 158"/>
                <a:gd name="T5" fmla="*/ 7 h 80"/>
                <a:gd name="T6" fmla="*/ 139 w 158"/>
                <a:gd name="T7" fmla="*/ 15 h 80"/>
                <a:gd name="T8" fmla="*/ 152 w 158"/>
                <a:gd name="T9" fmla="*/ 27 h 80"/>
                <a:gd name="T10" fmla="*/ 158 w 158"/>
                <a:gd name="T11" fmla="*/ 39 h 80"/>
                <a:gd name="T12" fmla="*/ 155 w 158"/>
                <a:gd name="T13" fmla="*/ 51 h 80"/>
                <a:gd name="T14" fmla="*/ 145 w 158"/>
                <a:gd name="T15" fmla="*/ 63 h 80"/>
                <a:gd name="T16" fmla="*/ 129 w 158"/>
                <a:gd name="T17" fmla="*/ 71 h 80"/>
                <a:gd name="T18" fmla="*/ 108 w 158"/>
                <a:gd name="T19" fmla="*/ 77 h 80"/>
                <a:gd name="T20" fmla="*/ 83 w 158"/>
                <a:gd name="T21" fmla="*/ 80 h 80"/>
                <a:gd name="T22" fmla="*/ 57 w 158"/>
                <a:gd name="T23" fmla="*/ 77 h 80"/>
                <a:gd name="T24" fmla="*/ 35 w 158"/>
                <a:gd name="T25" fmla="*/ 71 h 80"/>
                <a:gd name="T26" fmla="*/ 18 w 158"/>
                <a:gd name="T27" fmla="*/ 63 h 80"/>
                <a:gd name="T28" fmla="*/ 6 w 158"/>
                <a:gd name="T29" fmla="*/ 51 h 80"/>
                <a:gd name="T30" fmla="*/ 0 w 158"/>
                <a:gd name="T31" fmla="*/ 39 h 80"/>
                <a:gd name="T32" fmla="*/ 3 w 158"/>
                <a:gd name="T33" fmla="*/ 27 h 80"/>
                <a:gd name="T34" fmla="*/ 13 w 158"/>
                <a:gd name="T35" fmla="*/ 16 h 80"/>
                <a:gd name="T36" fmla="*/ 29 w 158"/>
                <a:gd name="T37" fmla="*/ 7 h 80"/>
                <a:gd name="T38" fmla="*/ 50 w 158"/>
                <a:gd name="T39" fmla="*/ 1 h 80"/>
                <a:gd name="T40" fmla="*/ 74 w 158"/>
                <a:gd name="T4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8" h="80">
                  <a:moveTo>
                    <a:pt x="74" y="0"/>
                  </a:moveTo>
                  <a:lnTo>
                    <a:pt x="100" y="1"/>
                  </a:lnTo>
                  <a:lnTo>
                    <a:pt x="121" y="7"/>
                  </a:lnTo>
                  <a:lnTo>
                    <a:pt x="139" y="15"/>
                  </a:lnTo>
                  <a:lnTo>
                    <a:pt x="152" y="27"/>
                  </a:lnTo>
                  <a:lnTo>
                    <a:pt x="158" y="39"/>
                  </a:lnTo>
                  <a:lnTo>
                    <a:pt x="155" y="51"/>
                  </a:lnTo>
                  <a:lnTo>
                    <a:pt x="145" y="63"/>
                  </a:lnTo>
                  <a:lnTo>
                    <a:pt x="129" y="71"/>
                  </a:lnTo>
                  <a:lnTo>
                    <a:pt x="108" y="77"/>
                  </a:lnTo>
                  <a:lnTo>
                    <a:pt x="83" y="80"/>
                  </a:lnTo>
                  <a:lnTo>
                    <a:pt x="57" y="77"/>
                  </a:lnTo>
                  <a:lnTo>
                    <a:pt x="35" y="71"/>
                  </a:lnTo>
                  <a:lnTo>
                    <a:pt x="18" y="63"/>
                  </a:lnTo>
                  <a:lnTo>
                    <a:pt x="6" y="51"/>
                  </a:lnTo>
                  <a:lnTo>
                    <a:pt x="0" y="39"/>
                  </a:lnTo>
                  <a:lnTo>
                    <a:pt x="3" y="27"/>
                  </a:lnTo>
                  <a:lnTo>
                    <a:pt x="13" y="16"/>
                  </a:lnTo>
                  <a:lnTo>
                    <a:pt x="29" y="7"/>
                  </a:lnTo>
                  <a:lnTo>
                    <a:pt x="50" y="1"/>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4" name="Freeform 2113"/>
            <p:cNvSpPr>
              <a:spLocks noEditPoints="1"/>
            </p:cNvSpPr>
            <p:nvPr/>
          </p:nvSpPr>
          <p:spPr bwMode="auto">
            <a:xfrm>
              <a:off x="3973513" y="2573338"/>
              <a:ext cx="255588" cy="130175"/>
            </a:xfrm>
            <a:custGeom>
              <a:avLst/>
              <a:gdLst>
                <a:gd name="T0" fmla="*/ 76 w 161"/>
                <a:gd name="T1" fmla="*/ 3 h 82"/>
                <a:gd name="T2" fmla="*/ 53 w 161"/>
                <a:gd name="T3" fmla="*/ 5 h 82"/>
                <a:gd name="T4" fmla="*/ 32 w 161"/>
                <a:gd name="T5" fmla="*/ 9 h 82"/>
                <a:gd name="T6" fmla="*/ 17 w 161"/>
                <a:gd name="T7" fmla="*/ 18 h 82"/>
                <a:gd name="T8" fmla="*/ 6 w 161"/>
                <a:gd name="T9" fmla="*/ 29 h 82"/>
                <a:gd name="T10" fmla="*/ 3 w 161"/>
                <a:gd name="T11" fmla="*/ 41 h 82"/>
                <a:gd name="T12" fmla="*/ 9 w 161"/>
                <a:gd name="T13" fmla="*/ 53 h 82"/>
                <a:gd name="T14" fmla="*/ 21 w 161"/>
                <a:gd name="T15" fmla="*/ 64 h 82"/>
                <a:gd name="T16" fmla="*/ 38 w 161"/>
                <a:gd name="T17" fmla="*/ 73 h 82"/>
                <a:gd name="T18" fmla="*/ 61 w 161"/>
                <a:gd name="T19" fmla="*/ 79 h 82"/>
                <a:gd name="T20" fmla="*/ 85 w 161"/>
                <a:gd name="T21" fmla="*/ 81 h 82"/>
                <a:gd name="T22" fmla="*/ 110 w 161"/>
                <a:gd name="T23" fmla="*/ 79 h 82"/>
                <a:gd name="T24" fmla="*/ 129 w 161"/>
                <a:gd name="T25" fmla="*/ 73 h 82"/>
                <a:gd name="T26" fmla="*/ 146 w 161"/>
                <a:gd name="T27" fmla="*/ 64 h 82"/>
                <a:gd name="T28" fmla="*/ 155 w 161"/>
                <a:gd name="T29" fmla="*/ 53 h 82"/>
                <a:gd name="T30" fmla="*/ 158 w 161"/>
                <a:gd name="T31" fmla="*/ 41 h 82"/>
                <a:gd name="T32" fmla="*/ 152 w 161"/>
                <a:gd name="T33" fmla="*/ 29 h 82"/>
                <a:gd name="T34" fmla="*/ 140 w 161"/>
                <a:gd name="T35" fmla="*/ 18 h 82"/>
                <a:gd name="T36" fmla="*/ 122 w 161"/>
                <a:gd name="T37" fmla="*/ 9 h 82"/>
                <a:gd name="T38" fmla="*/ 100 w 161"/>
                <a:gd name="T39" fmla="*/ 5 h 82"/>
                <a:gd name="T40" fmla="*/ 76 w 161"/>
                <a:gd name="T41" fmla="*/ 3 h 82"/>
                <a:gd name="T42" fmla="*/ 76 w 161"/>
                <a:gd name="T43" fmla="*/ 0 h 82"/>
                <a:gd name="T44" fmla="*/ 102 w 161"/>
                <a:gd name="T45" fmla="*/ 2 h 82"/>
                <a:gd name="T46" fmla="*/ 125 w 161"/>
                <a:gd name="T47" fmla="*/ 8 h 82"/>
                <a:gd name="T48" fmla="*/ 143 w 161"/>
                <a:gd name="T49" fmla="*/ 17 h 82"/>
                <a:gd name="T50" fmla="*/ 157 w 161"/>
                <a:gd name="T51" fmla="*/ 28 h 82"/>
                <a:gd name="T52" fmla="*/ 161 w 161"/>
                <a:gd name="T53" fmla="*/ 41 h 82"/>
                <a:gd name="T54" fmla="*/ 160 w 161"/>
                <a:gd name="T55" fmla="*/ 53 h 82"/>
                <a:gd name="T56" fmla="*/ 149 w 161"/>
                <a:gd name="T57" fmla="*/ 65 h 82"/>
                <a:gd name="T58" fmla="*/ 132 w 161"/>
                <a:gd name="T59" fmla="*/ 75 h 82"/>
                <a:gd name="T60" fmla="*/ 111 w 161"/>
                <a:gd name="T61" fmla="*/ 81 h 82"/>
                <a:gd name="T62" fmla="*/ 85 w 161"/>
                <a:gd name="T63" fmla="*/ 82 h 82"/>
                <a:gd name="T64" fmla="*/ 59 w 161"/>
                <a:gd name="T65" fmla="*/ 81 h 82"/>
                <a:gd name="T66" fmla="*/ 37 w 161"/>
                <a:gd name="T67" fmla="*/ 75 h 82"/>
                <a:gd name="T68" fmla="*/ 18 w 161"/>
                <a:gd name="T69" fmla="*/ 65 h 82"/>
                <a:gd name="T70" fmla="*/ 5 w 161"/>
                <a:gd name="T71" fmla="*/ 55 h 82"/>
                <a:gd name="T72" fmla="*/ 0 w 161"/>
                <a:gd name="T73" fmla="*/ 41 h 82"/>
                <a:gd name="T74" fmla="*/ 3 w 161"/>
                <a:gd name="T75" fmla="*/ 29 h 82"/>
                <a:gd name="T76" fmla="*/ 14 w 161"/>
                <a:gd name="T77" fmla="*/ 17 h 82"/>
                <a:gd name="T78" fmla="*/ 29 w 161"/>
                <a:gd name="T79" fmla="*/ 8 h 82"/>
                <a:gd name="T80" fmla="*/ 52 w 161"/>
                <a:gd name="T81" fmla="*/ 3 h 82"/>
                <a:gd name="T82" fmla="*/ 76 w 161"/>
                <a:gd name="T8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1" h="82">
                  <a:moveTo>
                    <a:pt x="76" y="3"/>
                  </a:moveTo>
                  <a:lnTo>
                    <a:pt x="53" y="5"/>
                  </a:lnTo>
                  <a:lnTo>
                    <a:pt x="32" y="9"/>
                  </a:lnTo>
                  <a:lnTo>
                    <a:pt x="17" y="18"/>
                  </a:lnTo>
                  <a:lnTo>
                    <a:pt x="6" y="29"/>
                  </a:lnTo>
                  <a:lnTo>
                    <a:pt x="3" y="41"/>
                  </a:lnTo>
                  <a:lnTo>
                    <a:pt x="9" y="53"/>
                  </a:lnTo>
                  <a:lnTo>
                    <a:pt x="21" y="64"/>
                  </a:lnTo>
                  <a:lnTo>
                    <a:pt x="38" y="73"/>
                  </a:lnTo>
                  <a:lnTo>
                    <a:pt x="61" y="79"/>
                  </a:lnTo>
                  <a:lnTo>
                    <a:pt x="85" y="81"/>
                  </a:lnTo>
                  <a:lnTo>
                    <a:pt x="110" y="79"/>
                  </a:lnTo>
                  <a:lnTo>
                    <a:pt x="129" y="73"/>
                  </a:lnTo>
                  <a:lnTo>
                    <a:pt x="146" y="64"/>
                  </a:lnTo>
                  <a:lnTo>
                    <a:pt x="155" y="53"/>
                  </a:lnTo>
                  <a:lnTo>
                    <a:pt x="158" y="41"/>
                  </a:lnTo>
                  <a:lnTo>
                    <a:pt x="152" y="29"/>
                  </a:lnTo>
                  <a:lnTo>
                    <a:pt x="140" y="18"/>
                  </a:lnTo>
                  <a:lnTo>
                    <a:pt x="122" y="9"/>
                  </a:lnTo>
                  <a:lnTo>
                    <a:pt x="100" y="5"/>
                  </a:lnTo>
                  <a:lnTo>
                    <a:pt x="76" y="3"/>
                  </a:lnTo>
                  <a:close/>
                  <a:moveTo>
                    <a:pt x="76" y="0"/>
                  </a:moveTo>
                  <a:lnTo>
                    <a:pt x="102" y="2"/>
                  </a:lnTo>
                  <a:lnTo>
                    <a:pt x="125" y="8"/>
                  </a:lnTo>
                  <a:lnTo>
                    <a:pt x="143" y="17"/>
                  </a:lnTo>
                  <a:lnTo>
                    <a:pt x="157" y="28"/>
                  </a:lnTo>
                  <a:lnTo>
                    <a:pt x="161" y="41"/>
                  </a:lnTo>
                  <a:lnTo>
                    <a:pt x="160" y="53"/>
                  </a:lnTo>
                  <a:lnTo>
                    <a:pt x="149" y="65"/>
                  </a:lnTo>
                  <a:lnTo>
                    <a:pt x="132" y="75"/>
                  </a:lnTo>
                  <a:lnTo>
                    <a:pt x="111" y="81"/>
                  </a:lnTo>
                  <a:lnTo>
                    <a:pt x="85" y="82"/>
                  </a:lnTo>
                  <a:lnTo>
                    <a:pt x="59" y="81"/>
                  </a:lnTo>
                  <a:lnTo>
                    <a:pt x="37" y="75"/>
                  </a:lnTo>
                  <a:lnTo>
                    <a:pt x="18" y="65"/>
                  </a:lnTo>
                  <a:lnTo>
                    <a:pt x="5" y="55"/>
                  </a:lnTo>
                  <a:lnTo>
                    <a:pt x="0" y="41"/>
                  </a:lnTo>
                  <a:lnTo>
                    <a:pt x="3" y="29"/>
                  </a:lnTo>
                  <a:lnTo>
                    <a:pt x="14" y="17"/>
                  </a:lnTo>
                  <a:lnTo>
                    <a:pt x="29" y="8"/>
                  </a:lnTo>
                  <a:lnTo>
                    <a:pt x="52" y="3"/>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5" name="Freeform 2114"/>
            <p:cNvSpPr>
              <a:spLocks/>
            </p:cNvSpPr>
            <p:nvPr/>
          </p:nvSpPr>
          <p:spPr bwMode="auto">
            <a:xfrm>
              <a:off x="4287838" y="1922463"/>
              <a:ext cx="206375" cy="122238"/>
            </a:xfrm>
            <a:custGeom>
              <a:avLst/>
              <a:gdLst>
                <a:gd name="T0" fmla="*/ 59 w 130"/>
                <a:gd name="T1" fmla="*/ 0 h 77"/>
                <a:gd name="T2" fmla="*/ 85 w 130"/>
                <a:gd name="T3" fmla="*/ 3 h 77"/>
                <a:gd name="T4" fmla="*/ 106 w 130"/>
                <a:gd name="T5" fmla="*/ 12 h 77"/>
                <a:gd name="T6" fmla="*/ 123 w 130"/>
                <a:gd name="T7" fmla="*/ 24 h 77"/>
                <a:gd name="T8" fmla="*/ 130 w 130"/>
                <a:gd name="T9" fmla="*/ 39 h 77"/>
                <a:gd name="T10" fmla="*/ 130 w 130"/>
                <a:gd name="T11" fmla="*/ 52 h 77"/>
                <a:gd name="T12" fmla="*/ 123 w 130"/>
                <a:gd name="T13" fmla="*/ 62 h 77"/>
                <a:gd name="T14" fmla="*/ 109 w 130"/>
                <a:gd name="T15" fmla="*/ 70 h 77"/>
                <a:gd name="T16" fmla="*/ 92 w 130"/>
                <a:gd name="T17" fmla="*/ 76 h 77"/>
                <a:gd name="T18" fmla="*/ 71 w 130"/>
                <a:gd name="T19" fmla="*/ 77 h 77"/>
                <a:gd name="T20" fmla="*/ 50 w 130"/>
                <a:gd name="T21" fmla="*/ 76 h 77"/>
                <a:gd name="T22" fmla="*/ 31 w 130"/>
                <a:gd name="T23" fmla="*/ 71 h 77"/>
                <a:gd name="T24" fmla="*/ 16 w 130"/>
                <a:gd name="T25" fmla="*/ 62 h 77"/>
                <a:gd name="T26" fmla="*/ 4 w 130"/>
                <a:gd name="T27" fmla="*/ 52 h 77"/>
                <a:gd name="T28" fmla="*/ 0 w 130"/>
                <a:gd name="T29" fmla="*/ 39 h 77"/>
                <a:gd name="T30" fmla="*/ 1 w 130"/>
                <a:gd name="T31" fmla="*/ 27 h 77"/>
                <a:gd name="T32" fmla="*/ 9 w 130"/>
                <a:gd name="T33" fmla="*/ 17 h 77"/>
                <a:gd name="T34" fmla="*/ 21 w 130"/>
                <a:gd name="T35" fmla="*/ 8 h 77"/>
                <a:gd name="T36" fmla="*/ 38 w 130"/>
                <a:gd name="T37" fmla="*/ 3 h 77"/>
                <a:gd name="T38" fmla="*/ 59 w 130"/>
                <a:gd name="T3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77">
                  <a:moveTo>
                    <a:pt x="59" y="0"/>
                  </a:moveTo>
                  <a:lnTo>
                    <a:pt x="85" y="3"/>
                  </a:lnTo>
                  <a:lnTo>
                    <a:pt x="106" y="12"/>
                  </a:lnTo>
                  <a:lnTo>
                    <a:pt x="123" y="24"/>
                  </a:lnTo>
                  <a:lnTo>
                    <a:pt x="130" y="39"/>
                  </a:lnTo>
                  <a:lnTo>
                    <a:pt x="130" y="52"/>
                  </a:lnTo>
                  <a:lnTo>
                    <a:pt x="123" y="62"/>
                  </a:lnTo>
                  <a:lnTo>
                    <a:pt x="109" y="70"/>
                  </a:lnTo>
                  <a:lnTo>
                    <a:pt x="92" y="76"/>
                  </a:lnTo>
                  <a:lnTo>
                    <a:pt x="71" y="77"/>
                  </a:lnTo>
                  <a:lnTo>
                    <a:pt x="50" y="76"/>
                  </a:lnTo>
                  <a:lnTo>
                    <a:pt x="31" y="71"/>
                  </a:lnTo>
                  <a:lnTo>
                    <a:pt x="16" y="62"/>
                  </a:lnTo>
                  <a:lnTo>
                    <a:pt x="4" y="52"/>
                  </a:lnTo>
                  <a:lnTo>
                    <a:pt x="0" y="39"/>
                  </a:lnTo>
                  <a:lnTo>
                    <a:pt x="1" y="27"/>
                  </a:lnTo>
                  <a:lnTo>
                    <a:pt x="9" y="17"/>
                  </a:lnTo>
                  <a:lnTo>
                    <a:pt x="21" y="8"/>
                  </a:lnTo>
                  <a:lnTo>
                    <a:pt x="38"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6" name="Freeform 2115"/>
            <p:cNvSpPr>
              <a:spLocks noEditPoints="1"/>
            </p:cNvSpPr>
            <p:nvPr/>
          </p:nvSpPr>
          <p:spPr bwMode="auto">
            <a:xfrm>
              <a:off x="4284663" y="1922463"/>
              <a:ext cx="212725" cy="125413"/>
            </a:xfrm>
            <a:custGeom>
              <a:avLst/>
              <a:gdLst>
                <a:gd name="T0" fmla="*/ 61 w 134"/>
                <a:gd name="T1" fmla="*/ 1 h 79"/>
                <a:gd name="T2" fmla="*/ 37 w 134"/>
                <a:gd name="T3" fmla="*/ 5 h 79"/>
                <a:gd name="T4" fmla="*/ 18 w 134"/>
                <a:gd name="T5" fmla="*/ 12 h 79"/>
                <a:gd name="T6" fmla="*/ 6 w 134"/>
                <a:gd name="T7" fmla="*/ 24 h 79"/>
                <a:gd name="T8" fmla="*/ 3 w 134"/>
                <a:gd name="T9" fmla="*/ 39 h 79"/>
                <a:gd name="T10" fmla="*/ 8 w 134"/>
                <a:gd name="T11" fmla="*/ 52 h 79"/>
                <a:gd name="T12" fmla="*/ 18 w 134"/>
                <a:gd name="T13" fmla="*/ 62 h 79"/>
                <a:gd name="T14" fmla="*/ 33 w 134"/>
                <a:gd name="T15" fmla="*/ 70 h 79"/>
                <a:gd name="T16" fmla="*/ 53 w 134"/>
                <a:gd name="T17" fmla="*/ 74 h 79"/>
                <a:gd name="T18" fmla="*/ 73 w 134"/>
                <a:gd name="T19" fmla="*/ 77 h 79"/>
                <a:gd name="T20" fmla="*/ 93 w 134"/>
                <a:gd name="T21" fmla="*/ 74 h 79"/>
                <a:gd name="T22" fmla="*/ 109 w 134"/>
                <a:gd name="T23" fmla="*/ 70 h 79"/>
                <a:gd name="T24" fmla="*/ 123 w 134"/>
                <a:gd name="T25" fmla="*/ 61 h 79"/>
                <a:gd name="T26" fmla="*/ 129 w 134"/>
                <a:gd name="T27" fmla="*/ 52 h 79"/>
                <a:gd name="T28" fmla="*/ 131 w 134"/>
                <a:gd name="T29" fmla="*/ 39 h 79"/>
                <a:gd name="T30" fmla="*/ 123 w 134"/>
                <a:gd name="T31" fmla="*/ 24 h 79"/>
                <a:gd name="T32" fmla="*/ 108 w 134"/>
                <a:gd name="T33" fmla="*/ 12 h 79"/>
                <a:gd name="T34" fmla="*/ 85 w 134"/>
                <a:gd name="T35" fmla="*/ 5 h 79"/>
                <a:gd name="T36" fmla="*/ 61 w 134"/>
                <a:gd name="T37" fmla="*/ 1 h 79"/>
                <a:gd name="T38" fmla="*/ 61 w 134"/>
                <a:gd name="T39" fmla="*/ 0 h 79"/>
                <a:gd name="T40" fmla="*/ 82 w 134"/>
                <a:gd name="T41" fmla="*/ 1 h 79"/>
                <a:gd name="T42" fmla="*/ 100 w 134"/>
                <a:gd name="T43" fmla="*/ 8 h 79"/>
                <a:gd name="T44" fmla="*/ 117 w 134"/>
                <a:gd name="T45" fmla="*/ 15 h 79"/>
                <a:gd name="T46" fmla="*/ 129 w 134"/>
                <a:gd name="T47" fmla="*/ 27 h 79"/>
                <a:gd name="T48" fmla="*/ 134 w 134"/>
                <a:gd name="T49" fmla="*/ 39 h 79"/>
                <a:gd name="T50" fmla="*/ 134 w 134"/>
                <a:gd name="T51" fmla="*/ 52 h 79"/>
                <a:gd name="T52" fmla="*/ 126 w 134"/>
                <a:gd name="T53" fmla="*/ 62 h 79"/>
                <a:gd name="T54" fmla="*/ 112 w 134"/>
                <a:gd name="T55" fmla="*/ 71 h 79"/>
                <a:gd name="T56" fmla="*/ 94 w 134"/>
                <a:gd name="T57" fmla="*/ 77 h 79"/>
                <a:gd name="T58" fmla="*/ 73 w 134"/>
                <a:gd name="T59" fmla="*/ 79 h 79"/>
                <a:gd name="T60" fmla="*/ 52 w 134"/>
                <a:gd name="T61" fmla="*/ 77 h 79"/>
                <a:gd name="T62" fmla="*/ 32 w 134"/>
                <a:gd name="T63" fmla="*/ 71 h 79"/>
                <a:gd name="T64" fmla="*/ 17 w 134"/>
                <a:gd name="T65" fmla="*/ 64 h 79"/>
                <a:gd name="T66" fmla="*/ 5 w 134"/>
                <a:gd name="T67" fmla="*/ 52 h 79"/>
                <a:gd name="T68" fmla="*/ 0 w 134"/>
                <a:gd name="T69" fmla="*/ 39 h 79"/>
                <a:gd name="T70" fmla="*/ 2 w 134"/>
                <a:gd name="T71" fmla="*/ 27 h 79"/>
                <a:gd name="T72" fmla="*/ 9 w 134"/>
                <a:gd name="T73" fmla="*/ 17 h 79"/>
                <a:gd name="T74" fmla="*/ 21 w 134"/>
                <a:gd name="T75" fmla="*/ 8 h 79"/>
                <a:gd name="T76" fmla="*/ 40 w 134"/>
                <a:gd name="T77" fmla="*/ 1 h 79"/>
                <a:gd name="T78" fmla="*/ 61 w 134"/>
                <a:gd name="T79"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4" h="79">
                  <a:moveTo>
                    <a:pt x="61" y="1"/>
                  </a:moveTo>
                  <a:lnTo>
                    <a:pt x="37" y="5"/>
                  </a:lnTo>
                  <a:lnTo>
                    <a:pt x="18" y="12"/>
                  </a:lnTo>
                  <a:lnTo>
                    <a:pt x="6" y="24"/>
                  </a:lnTo>
                  <a:lnTo>
                    <a:pt x="3" y="39"/>
                  </a:lnTo>
                  <a:lnTo>
                    <a:pt x="8" y="52"/>
                  </a:lnTo>
                  <a:lnTo>
                    <a:pt x="18" y="62"/>
                  </a:lnTo>
                  <a:lnTo>
                    <a:pt x="33" y="70"/>
                  </a:lnTo>
                  <a:lnTo>
                    <a:pt x="53" y="74"/>
                  </a:lnTo>
                  <a:lnTo>
                    <a:pt x="73" y="77"/>
                  </a:lnTo>
                  <a:lnTo>
                    <a:pt x="93" y="74"/>
                  </a:lnTo>
                  <a:lnTo>
                    <a:pt x="109" y="70"/>
                  </a:lnTo>
                  <a:lnTo>
                    <a:pt x="123" y="61"/>
                  </a:lnTo>
                  <a:lnTo>
                    <a:pt x="129" y="52"/>
                  </a:lnTo>
                  <a:lnTo>
                    <a:pt x="131" y="39"/>
                  </a:lnTo>
                  <a:lnTo>
                    <a:pt x="123" y="24"/>
                  </a:lnTo>
                  <a:lnTo>
                    <a:pt x="108" y="12"/>
                  </a:lnTo>
                  <a:lnTo>
                    <a:pt x="85" y="5"/>
                  </a:lnTo>
                  <a:lnTo>
                    <a:pt x="61" y="1"/>
                  </a:lnTo>
                  <a:close/>
                  <a:moveTo>
                    <a:pt x="61" y="0"/>
                  </a:moveTo>
                  <a:lnTo>
                    <a:pt x="82" y="1"/>
                  </a:lnTo>
                  <a:lnTo>
                    <a:pt x="100" y="8"/>
                  </a:lnTo>
                  <a:lnTo>
                    <a:pt x="117" y="15"/>
                  </a:lnTo>
                  <a:lnTo>
                    <a:pt x="129" y="27"/>
                  </a:lnTo>
                  <a:lnTo>
                    <a:pt x="134" y="39"/>
                  </a:lnTo>
                  <a:lnTo>
                    <a:pt x="134" y="52"/>
                  </a:lnTo>
                  <a:lnTo>
                    <a:pt x="126" y="62"/>
                  </a:lnTo>
                  <a:lnTo>
                    <a:pt x="112" y="71"/>
                  </a:lnTo>
                  <a:lnTo>
                    <a:pt x="94" y="77"/>
                  </a:lnTo>
                  <a:lnTo>
                    <a:pt x="73" y="79"/>
                  </a:lnTo>
                  <a:lnTo>
                    <a:pt x="52" y="77"/>
                  </a:lnTo>
                  <a:lnTo>
                    <a:pt x="32" y="71"/>
                  </a:lnTo>
                  <a:lnTo>
                    <a:pt x="17" y="64"/>
                  </a:lnTo>
                  <a:lnTo>
                    <a:pt x="5" y="52"/>
                  </a:lnTo>
                  <a:lnTo>
                    <a:pt x="0" y="39"/>
                  </a:lnTo>
                  <a:lnTo>
                    <a:pt x="2" y="27"/>
                  </a:lnTo>
                  <a:lnTo>
                    <a:pt x="9" y="17"/>
                  </a:lnTo>
                  <a:lnTo>
                    <a:pt x="21" y="8"/>
                  </a:lnTo>
                  <a:lnTo>
                    <a:pt x="40" y="1"/>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7" name="Freeform 2116"/>
            <p:cNvSpPr>
              <a:spLocks/>
            </p:cNvSpPr>
            <p:nvPr/>
          </p:nvSpPr>
          <p:spPr bwMode="auto">
            <a:xfrm>
              <a:off x="5056188" y="2284413"/>
              <a:ext cx="246063" cy="120650"/>
            </a:xfrm>
            <a:custGeom>
              <a:avLst/>
              <a:gdLst>
                <a:gd name="T0" fmla="*/ 64 w 155"/>
                <a:gd name="T1" fmla="*/ 0 h 76"/>
                <a:gd name="T2" fmla="*/ 89 w 155"/>
                <a:gd name="T3" fmla="*/ 1 h 76"/>
                <a:gd name="T4" fmla="*/ 112 w 155"/>
                <a:gd name="T5" fmla="*/ 6 h 76"/>
                <a:gd name="T6" fmla="*/ 130 w 155"/>
                <a:gd name="T7" fmla="*/ 15 h 76"/>
                <a:gd name="T8" fmla="*/ 146 w 155"/>
                <a:gd name="T9" fmla="*/ 26 h 76"/>
                <a:gd name="T10" fmla="*/ 153 w 155"/>
                <a:gd name="T11" fmla="*/ 36 h 76"/>
                <a:gd name="T12" fmla="*/ 155 w 155"/>
                <a:gd name="T13" fmla="*/ 48 h 76"/>
                <a:gd name="T14" fmla="*/ 147 w 155"/>
                <a:gd name="T15" fmla="*/ 59 h 76"/>
                <a:gd name="T16" fmla="*/ 132 w 155"/>
                <a:gd name="T17" fmla="*/ 68 h 76"/>
                <a:gd name="T18" fmla="*/ 114 w 155"/>
                <a:gd name="T19" fmla="*/ 73 h 76"/>
                <a:gd name="T20" fmla="*/ 89 w 155"/>
                <a:gd name="T21" fmla="*/ 76 h 76"/>
                <a:gd name="T22" fmla="*/ 64 w 155"/>
                <a:gd name="T23" fmla="*/ 74 h 76"/>
                <a:gd name="T24" fmla="*/ 41 w 155"/>
                <a:gd name="T25" fmla="*/ 68 h 76"/>
                <a:gd name="T26" fmla="*/ 21 w 155"/>
                <a:gd name="T27" fmla="*/ 61 h 76"/>
                <a:gd name="T28" fmla="*/ 7 w 155"/>
                <a:gd name="T29" fmla="*/ 50 h 76"/>
                <a:gd name="T30" fmla="*/ 0 w 155"/>
                <a:gd name="T31" fmla="*/ 38 h 76"/>
                <a:gd name="T32" fmla="*/ 0 w 155"/>
                <a:gd name="T33" fmla="*/ 26 h 76"/>
                <a:gd name="T34" fmla="*/ 7 w 155"/>
                <a:gd name="T35" fmla="*/ 15 h 76"/>
                <a:gd name="T36" fmla="*/ 21 w 155"/>
                <a:gd name="T37" fmla="*/ 7 h 76"/>
                <a:gd name="T38" fmla="*/ 41 w 155"/>
                <a:gd name="T39" fmla="*/ 1 h 76"/>
                <a:gd name="T40" fmla="*/ 64 w 155"/>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76">
                  <a:moveTo>
                    <a:pt x="64" y="0"/>
                  </a:moveTo>
                  <a:lnTo>
                    <a:pt x="89" y="1"/>
                  </a:lnTo>
                  <a:lnTo>
                    <a:pt x="112" y="6"/>
                  </a:lnTo>
                  <a:lnTo>
                    <a:pt x="130" y="15"/>
                  </a:lnTo>
                  <a:lnTo>
                    <a:pt x="146" y="26"/>
                  </a:lnTo>
                  <a:lnTo>
                    <a:pt x="153" y="36"/>
                  </a:lnTo>
                  <a:lnTo>
                    <a:pt x="155" y="48"/>
                  </a:lnTo>
                  <a:lnTo>
                    <a:pt x="147" y="59"/>
                  </a:lnTo>
                  <a:lnTo>
                    <a:pt x="132" y="68"/>
                  </a:lnTo>
                  <a:lnTo>
                    <a:pt x="114" y="73"/>
                  </a:lnTo>
                  <a:lnTo>
                    <a:pt x="89" y="76"/>
                  </a:lnTo>
                  <a:lnTo>
                    <a:pt x="64" y="74"/>
                  </a:lnTo>
                  <a:lnTo>
                    <a:pt x="41" y="68"/>
                  </a:lnTo>
                  <a:lnTo>
                    <a:pt x="21" y="61"/>
                  </a:lnTo>
                  <a:lnTo>
                    <a:pt x="7" y="50"/>
                  </a:lnTo>
                  <a:lnTo>
                    <a:pt x="0" y="38"/>
                  </a:lnTo>
                  <a:lnTo>
                    <a:pt x="0" y="26"/>
                  </a:lnTo>
                  <a:lnTo>
                    <a:pt x="7" y="15"/>
                  </a:lnTo>
                  <a:lnTo>
                    <a:pt x="21" y="7"/>
                  </a:lnTo>
                  <a:lnTo>
                    <a:pt x="41" y="1"/>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8" name="Freeform 2117"/>
            <p:cNvSpPr>
              <a:spLocks noEditPoints="1"/>
            </p:cNvSpPr>
            <p:nvPr/>
          </p:nvSpPr>
          <p:spPr bwMode="auto">
            <a:xfrm>
              <a:off x="5053013" y="2281238"/>
              <a:ext cx="250825" cy="125413"/>
            </a:xfrm>
            <a:custGeom>
              <a:avLst/>
              <a:gdLst>
                <a:gd name="T0" fmla="*/ 66 w 158"/>
                <a:gd name="T1" fmla="*/ 2 h 79"/>
                <a:gd name="T2" fmla="*/ 43 w 158"/>
                <a:gd name="T3" fmla="*/ 5 h 79"/>
                <a:gd name="T4" fmla="*/ 25 w 158"/>
                <a:gd name="T5" fmla="*/ 9 h 79"/>
                <a:gd name="T6" fmla="*/ 11 w 158"/>
                <a:gd name="T7" fmla="*/ 17 h 79"/>
                <a:gd name="T8" fmla="*/ 3 w 158"/>
                <a:gd name="T9" fmla="*/ 28 h 79"/>
                <a:gd name="T10" fmla="*/ 3 w 158"/>
                <a:gd name="T11" fmla="*/ 40 h 79"/>
                <a:gd name="T12" fmla="*/ 11 w 158"/>
                <a:gd name="T13" fmla="*/ 52 h 79"/>
                <a:gd name="T14" fmla="*/ 25 w 158"/>
                <a:gd name="T15" fmla="*/ 61 h 79"/>
                <a:gd name="T16" fmla="*/ 44 w 158"/>
                <a:gd name="T17" fmla="*/ 70 h 79"/>
                <a:gd name="T18" fmla="*/ 66 w 158"/>
                <a:gd name="T19" fmla="*/ 75 h 79"/>
                <a:gd name="T20" fmla="*/ 91 w 158"/>
                <a:gd name="T21" fmla="*/ 76 h 79"/>
                <a:gd name="T22" fmla="*/ 114 w 158"/>
                <a:gd name="T23" fmla="*/ 75 h 79"/>
                <a:gd name="T24" fmla="*/ 132 w 158"/>
                <a:gd name="T25" fmla="*/ 69 h 79"/>
                <a:gd name="T26" fmla="*/ 146 w 158"/>
                <a:gd name="T27" fmla="*/ 61 h 79"/>
                <a:gd name="T28" fmla="*/ 154 w 158"/>
                <a:gd name="T29" fmla="*/ 50 h 79"/>
                <a:gd name="T30" fmla="*/ 154 w 158"/>
                <a:gd name="T31" fmla="*/ 38 h 79"/>
                <a:gd name="T32" fmla="*/ 146 w 158"/>
                <a:gd name="T33" fmla="*/ 28 h 79"/>
                <a:gd name="T34" fmla="*/ 132 w 158"/>
                <a:gd name="T35" fmla="*/ 17 h 79"/>
                <a:gd name="T36" fmla="*/ 113 w 158"/>
                <a:gd name="T37" fmla="*/ 9 h 79"/>
                <a:gd name="T38" fmla="*/ 90 w 158"/>
                <a:gd name="T39" fmla="*/ 3 h 79"/>
                <a:gd name="T40" fmla="*/ 66 w 158"/>
                <a:gd name="T41" fmla="*/ 2 h 79"/>
                <a:gd name="T42" fmla="*/ 66 w 158"/>
                <a:gd name="T43" fmla="*/ 0 h 79"/>
                <a:gd name="T44" fmla="*/ 91 w 158"/>
                <a:gd name="T45" fmla="*/ 2 h 79"/>
                <a:gd name="T46" fmla="*/ 114 w 158"/>
                <a:gd name="T47" fmla="*/ 8 h 79"/>
                <a:gd name="T48" fmla="*/ 134 w 158"/>
                <a:gd name="T49" fmla="*/ 16 h 79"/>
                <a:gd name="T50" fmla="*/ 149 w 158"/>
                <a:gd name="T51" fmla="*/ 26 h 79"/>
                <a:gd name="T52" fmla="*/ 158 w 158"/>
                <a:gd name="T53" fmla="*/ 38 h 79"/>
                <a:gd name="T54" fmla="*/ 158 w 158"/>
                <a:gd name="T55" fmla="*/ 52 h 79"/>
                <a:gd name="T56" fmla="*/ 151 w 158"/>
                <a:gd name="T57" fmla="*/ 63 h 79"/>
                <a:gd name="T58" fmla="*/ 135 w 158"/>
                <a:gd name="T59" fmla="*/ 70 h 79"/>
                <a:gd name="T60" fmla="*/ 116 w 158"/>
                <a:gd name="T61" fmla="*/ 76 h 79"/>
                <a:gd name="T62" fmla="*/ 91 w 158"/>
                <a:gd name="T63" fmla="*/ 79 h 79"/>
                <a:gd name="T64" fmla="*/ 66 w 158"/>
                <a:gd name="T65" fmla="*/ 76 h 79"/>
                <a:gd name="T66" fmla="*/ 41 w 158"/>
                <a:gd name="T67" fmla="*/ 72 h 79"/>
                <a:gd name="T68" fmla="*/ 22 w 158"/>
                <a:gd name="T69" fmla="*/ 63 h 79"/>
                <a:gd name="T70" fmla="*/ 8 w 158"/>
                <a:gd name="T71" fmla="*/ 52 h 79"/>
                <a:gd name="T72" fmla="*/ 0 w 158"/>
                <a:gd name="T73" fmla="*/ 40 h 79"/>
                <a:gd name="T74" fmla="*/ 0 w 158"/>
                <a:gd name="T75" fmla="*/ 28 h 79"/>
                <a:gd name="T76" fmla="*/ 8 w 158"/>
                <a:gd name="T77" fmla="*/ 17 h 79"/>
                <a:gd name="T78" fmla="*/ 22 w 158"/>
                <a:gd name="T79" fmla="*/ 8 h 79"/>
                <a:gd name="T80" fmla="*/ 41 w 158"/>
                <a:gd name="T81" fmla="*/ 2 h 79"/>
                <a:gd name="T82" fmla="*/ 66 w 158"/>
                <a:gd name="T8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 h="79">
                  <a:moveTo>
                    <a:pt x="66" y="2"/>
                  </a:moveTo>
                  <a:lnTo>
                    <a:pt x="43" y="5"/>
                  </a:lnTo>
                  <a:lnTo>
                    <a:pt x="25" y="9"/>
                  </a:lnTo>
                  <a:lnTo>
                    <a:pt x="11" y="17"/>
                  </a:lnTo>
                  <a:lnTo>
                    <a:pt x="3" y="28"/>
                  </a:lnTo>
                  <a:lnTo>
                    <a:pt x="3" y="40"/>
                  </a:lnTo>
                  <a:lnTo>
                    <a:pt x="11" y="52"/>
                  </a:lnTo>
                  <a:lnTo>
                    <a:pt x="25" y="61"/>
                  </a:lnTo>
                  <a:lnTo>
                    <a:pt x="44" y="70"/>
                  </a:lnTo>
                  <a:lnTo>
                    <a:pt x="66" y="75"/>
                  </a:lnTo>
                  <a:lnTo>
                    <a:pt x="91" y="76"/>
                  </a:lnTo>
                  <a:lnTo>
                    <a:pt x="114" y="75"/>
                  </a:lnTo>
                  <a:lnTo>
                    <a:pt x="132" y="69"/>
                  </a:lnTo>
                  <a:lnTo>
                    <a:pt x="146" y="61"/>
                  </a:lnTo>
                  <a:lnTo>
                    <a:pt x="154" y="50"/>
                  </a:lnTo>
                  <a:lnTo>
                    <a:pt x="154" y="38"/>
                  </a:lnTo>
                  <a:lnTo>
                    <a:pt x="146" y="28"/>
                  </a:lnTo>
                  <a:lnTo>
                    <a:pt x="132" y="17"/>
                  </a:lnTo>
                  <a:lnTo>
                    <a:pt x="113" y="9"/>
                  </a:lnTo>
                  <a:lnTo>
                    <a:pt x="90" y="3"/>
                  </a:lnTo>
                  <a:lnTo>
                    <a:pt x="66" y="2"/>
                  </a:lnTo>
                  <a:close/>
                  <a:moveTo>
                    <a:pt x="66" y="0"/>
                  </a:moveTo>
                  <a:lnTo>
                    <a:pt x="91" y="2"/>
                  </a:lnTo>
                  <a:lnTo>
                    <a:pt x="114" y="8"/>
                  </a:lnTo>
                  <a:lnTo>
                    <a:pt x="134" y="16"/>
                  </a:lnTo>
                  <a:lnTo>
                    <a:pt x="149" y="26"/>
                  </a:lnTo>
                  <a:lnTo>
                    <a:pt x="158" y="38"/>
                  </a:lnTo>
                  <a:lnTo>
                    <a:pt x="158" y="52"/>
                  </a:lnTo>
                  <a:lnTo>
                    <a:pt x="151" y="63"/>
                  </a:lnTo>
                  <a:lnTo>
                    <a:pt x="135" y="70"/>
                  </a:lnTo>
                  <a:lnTo>
                    <a:pt x="116" y="76"/>
                  </a:lnTo>
                  <a:lnTo>
                    <a:pt x="91" y="79"/>
                  </a:lnTo>
                  <a:lnTo>
                    <a:pt x="66" y="76"/>
                  </a:lnTo>
                  <a:lnTo>
                    <a:pt x="41" y="72"/>
                  </a:lnTo>
                  <a:lnTo>
                    <a:pt x="22" y="63"/>
                  </a:lnTo>
                  <a:lnTo>
                    <a:pt x="8" y="52"/>
                  </a:lnTo>
                  <a:lnTo>
                    <a:pt x="0" y="40"/>
                  </a:lnTo>
                  <a:lnTo>
                    <a:pt x="0" y="28"/>
                  </a:lnTo>
                  <a:lnTo>
                    <a:pt x="8" y="17"/>
                  </a:lnTo>
                  <a:lnTo>
                    <a:pt x="22" y="8"/>
                  </a:lnTo>
                  <a:lnTo>
                    <a:pt x="41" y="2"/>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19" name="Freeform 2118"/>
            <p:cNvSpPr>
              <a:spLocks/>
            </p:cNvSpPr>
            <p:nvPr/>
          </p:nvSpPr>
          <p:spPr bwMode="auto">
            <a:xfrm>
              <a:off x="3757613" y="2476500"/>
              <a:ext cx="165100" cy="85725"/>
            </a:xfrm>
            <a:custGeom>
              <a:avLst/>
              <a:gdLst>
                <a:gd name="T0" fmla="*/ 50 w 104"/>
                <a:gd name="T1" fmla="*/ 0 h 54"/>
                <a:gd name="T2" fmla="*/ 71 w 104"/>
                <a:gd name="T3" fmla="*/ 2 h 54"/>
                <a:gd name="T4" fmla="*/ 88 w 104"/>
                <a:gd name="T5" fmla="*/ 8 h 54"/>
                <a:gd name="T6" fmla="*/ 100 w 104"/>
                <a:gd name="T7" fmla="*/ 17 h 54"/>
                <a:gd name="T8" fmla="*/ 104 w 104"/>
                <a:gd name="T9" fmla="*/ 28 h 54"/>
                <a:gd name="T10" fmla="*/ 101 w 104"/>
                <a:gd name="T11" fmla="*/ 37 h 54"/>
                <a:gd name="T12" fmla="*/ 91 w 104"/>
                <a:gd name="T13" fmla="*/ 46 h 54"/>
                <a:gd name="T14" fmla="*/ 74 w 104"/>
                <a:gd name="T15" fmla="*/ 52 h 54"/>
                <a:gd name="T16" fmla="*/ 53 w 104"/>
                <a:gd name="T17" fmla="*/ 54 h 54"/>
                <a:gd name="T18" fmla="*/ 33 w 104"/>
                <a:gd name="T19" fmla="*/ 52 h 54"/>
                <a:gd name="T20" fmla="*/ 15 w 104"/>
                <a:gd name="T21" fmla="*/ 46 h 54"/>
                <a:gd name="T22" fmla="*/ 4 w 104"/>
                <a:gd name="T23" fmla="*/ 38 h 54"/>
                <a:gd name="T24" fmla="*/ 0 w 104"/>
                <a:gd name="T25" fmla="*/ 28 h 54"/>
                <a:gd name="T26" fmla="*/ 3 w 104"/>
                <a:gd name="T27" fmla="*/ 17 h 54"/>
                <a:gd name="T28" fmla="*/ 13 w 104"/>
                <a:gd name="T29" fmla="*/ 8 h 54"/>
                <a:gd name="T30" fmla="*/ 30 w 104"/>
                <a:gd name="T31" fmla="*/ 2 h 54"/>
                <a:gd name="T32" fmla="*/ 50 w 104"/>
                <a:gd name="T3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54">
                  <a:moveTo>
                    <a:pt x="50" y="0"/>
                  </a:moveTo>
                  <a:lnTo>
                    <a:pt x="71" y="2"/>
                  </a:lnTo>
                  <a:lnTo>
                    <a:pt x="88" y="8"/>
                  </a:lnTo>
                  <a:lnTo>
                    <a:pt x="100" y="17"/>
                  </a:lnTo>
                  <a:lnTo>
                    <a:pt x="104" y="28"/>
                  </a:lnTo>
                  <a:lnTo>
                    <a:pt x="101" y="37"/>
                  </a:lnTo>
                  <a:lnTo>
                    <a:pt x="91" y="46"/>
                  </a:lnTo>
                  <a:lnTo>
                    <a:pt x="74" y="52"/>
                  </a:lnTo>
                  <a:lnTo>
                    <a:pt x="53" y="54"/>
                  </a:lnTo>
                  <a:lnTo>
                    <a:pt x="33" y="52"/>
                  </a:lnTo>
                  <a:lnTo>
                    <a:pt x="15" y="46"/>
                  </a:lnTo>
                  <a:lnTo>
                    <a:pt x="4" y="38"/>
                  </a:lnTo>
                  <a:lnTo>
                    <a:pt x="0" y="28"/>
                  </a:lnTo>
                  <a:lnTo>
                    <a:pt x="3" y="17"/>
                  </a:lnTo>
                  <a:lnTo>
                    <a:pt x="13" y="8"/>
                  </a:lnTo>
                  <a:lnTo>
                    <a:pt x="30" y="2"/>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0" name="Freeform 2119"/>
            <p:cNvSpPr>
              <a:spLocks noEditPoints="1"/>
            </p:cNvSpPr>
            <p:nvPr/>
          </p:nvSpPr>
          <p:spPr bwMode="auto">
            <a:xfrm>
              <a:off x="3752850" y="2474913"/>
              <a:ext cx="174625" cy="88900"/>
            </a:xfrm>
            <a:custGeom>
              <a:avLst/>
              <a:gdLst>
                <a:gd name="T0" fmla="*/ 54 w 110"/>
                <a:gd name="T1" fmla="*/ 3 h 56"/>
                <a:gd name="T2" fmla="*/ 34 w 110"/>
                <a:gd name="T3" fmla="*/ 4 h 56"/>
                <a:gd name="T4" fmla="*/ 18 w 110"/>
                <a:gd name="T5" fmla="*/ 11 h 56"/>
                <a:gd name="T6" fmla="*/ 7 w 110"/>
                <a:gd name="T7" fmla="*/ 18 h 56"/>
                <a:gd name="T8" fmla="*/ 4 w 110"/>
                <a:gd name="T9" fmla="*/ 29 h 56"/>
                <a:gd name="T10" fmla="*/ 9 w 110"/>
                <a:gd name="T11" fmla="*/ 38 h 56"/>
                <a:gd name="T12" fmla="*/ 19 w 110"/>
                <a:gd name="T13" fmla="*/ 47 h 56"/>
                <a:gd name="T14" fmla="*/ 36 w 110"/>
                <a:gd name="T15" fmla="*/ 52 h 56"/>
                <a:gd name="T16" fmla="*/ 56 w 110"/>
                <a:gd name="T17" fmla="*/ 55 h 56"/>
                <a:gd name="T18" fmla="*/ 75 w 110"/>
                <a:gd name="T19" fmla="*/ 52 h 56"/>
                <a:gd name="T20" fmla="*/ 92 w 110"/>
                <a:gd name="T21" fmla="*/ 47 h 56"/>
                <a:gd name="T22" fmla="*/ 103 w 110"/>
                <a:gd name="T23" fmla="*/ 38 h 56"/>
                <a:gd name="T24" fmla="*/ 106 w 110"/>
                <a:gd name="T25" fmla="*/ 29 h 56"/>
                <a:gd name="T26" fmla="*/ 101 w 110"/>
                <a:gd name="T27" fmla="*/ 18 h 56"/>
                <a:gd name="T28" fmla="*/ 89 w 110"/>
                <a:gd name="T29" fmla="*/ 11 h 56"/>
                <a:gd name="T30" fmla="*/ 74 w 110"/>
                <a:gd name="T31" fmla="*/ 4 h 56"/>
                <a:gd name="T32" fmla="*/ 54 w 110"/>
                <a:gd name="T33" fmla="*/ 3 h 56"/>
                <a:gd name="T34" fmla="*/ 53 w 110"/>
                <a:gd name="T35" fmla="*/ 0 h 56"/>
                <a:gd name="T36" fmla="*/ 74 w 110"/>
                <a:gd name="T37" fmla="*/ 3 h 56"/>
                <a:gd name="T38" fmla="*/ 92 w 110"/>
                <a:gd name="T39" fmla="*/ 9 h 56"/>
                <a:gd name="T40" fmla="*/ 104 w 110"/>
                <a:gd name="T41" fmla="*/ 17 h 56"/>
                <a:gd name="T42" fmla="*/ 110 w 110"/>
                <a:gd name="T43" fmla="*/ 29 h 56"/>
                <a:gd name="T44" fmla="*/ 106 w 110"/>
                <a:gd name="T45" fmla="*/ 39 h 56"/>
                <a:gd name="T46" fmla="*/ 95 w 110"/>
                <a:gd name="T47" fmla="*/ 48 h 56"/>
                <a:gd name="T48" fmla="*/ 79 w 110"/>
                <a:gd name="T49" fmla="*/ 53 h 56"/>
                <a:gd name="T50" fmla="*/ 57 w 110"/>
                <a:gd name="T51" fmla="*/ 56 h 56"/>
                <a:gd name="T52" fmla="*/ 34 w 110"/>
                <a:gd name="T53" fmla="*/ 55 h 56"/>
                <a:gd name="T54" fmla="*/ 18 w 110"/>
                <a:gd name="T55" fmla="*/ 48 h 56"/>
                <a:gd name="T56" fmla="*/ 6 w 110"/>
                <a:gd name="T57" fmla="*/ 39 h 56"/>
                <a:gd name="T58" fmla="*/ 0 w 110"/>
                <a:gd name="T59" fmla="*/ 29 h 56"/>
                <a:gd name="T60" fmla="*/ 4 w 110"/>
                <a:gd name="T61" fmla="*/ 18 h 56"/>
                <a:gd name="T62" fmla="*/ 15 w 110"/>
                <a:gd name="T63" fmla="*/ 9 h 56"/>
                <a:gd name="T64" fmla="*/ 33 w 110"/>
                <a:gd name="T65" fmla="*/ 3 h 56"/>
                <a:gd name="T66" fmla="*/ 53 w 110"/>
                <a:gd name="T6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0" h="56">
                  <a:moveTo>
                    <a:pt x="54" y="3"/>
                  </a:moveTo>
                  <a:lnTo>
                    <a:pt x="34" y="4"/>
                  </a:lnTo>
                  <a:lnTo>
                    <a:pt x="18" y="11"/>
                  </a:lnTo>
                  <a:lnTo>
                    <a:pt x="7" y="18"/>
                  </a:lnTo>
                  <a:lnTo>
                    <a:pt x="4" y="29"/>
                  </a:lnTo>
                  <a:lnTo>
                    <a:pt x="9" y="38"/>
                  </a:lnTo>
                  <a:lnTo>
                    <a:pt x="19" y="47"/>
                  </a:lnTo>
                  <a:lnTo>
                    <a:pt x="36" y="52"/>
                  </a:lnTo>
                  <a:lnTo>
                    <a:pt x="56" y="55"/>
                  </a:lnTo>
                  <a:lnTo>
                    <a:pt x="75" y="52"/>
                  </a:lnTo>
                  <a:lnTo>
                    <a:pt x="92" y="47"/>
                  </a:lnTo>
                  <a:lnTo>
                    <a:pt x="103" y="38"/>
                  </a:lnTo>
                  <a:lnTo>
                    <a:pt x="106" y="29"/>
                  </a:lnTo>
                  <a:lnTo>
                    <a:pt x="101" y="18"/>
                  </a:lnTo>
                  <a:lnTo>
                    <a:pt x="89" y="11"/>
                  </a:lnTo>
                  <a:lnTo>
                    <a:pt x="74" y="4"/>
                  </a:lnTo>
                  <a:lnTo>
                    <a:pt x="54" y="3"/>
                  </a:lnTo>
                  <a:close/>
                  <a:moveTo>
                    <a:pt x="53" y="0"/>
                  </a:moveTo>
                  <a:lnTo>
                    <a:pt x="74" y="3"/>
                  </a:lnTo>
                  <a:lnTo>
                    <a:pt x="92" y="9"/>
                  </a:lnTo>
                  <a:lnTo>
                    <a:pt x="104" y="17"/>
                  </a:lnTo>
                  <a:lnTo>
                    <a:pt x="110" y="29"/>
                  </a:lnTo>
                  <a:lnTo>
                    <a:pt x="106" y="39"/>
                  </a:lnTo>
                  <a:lnTo>
                    <a:pt x="95" y="48"/>
                  </a:lnTo>
                  <a:lnTo>
                    <a:pt x="79" y="53"/>
                  </a:lnTo>
                  <a:lnTo>
                    <a:pt x="57" y="56"/>
                  </a:lnTo>
                  <a:lnTo>
                    <a:pt x="34" y="55"/>
                  </a:lnTo>
                  <a:lnTo>
                    <a:pt x="18" y="48"/>
                  </a:lnTo>
                  <a:lnTo>
                    <a:pt x="6" y="39"/>
                  </a:lnTo>
                  <a:lnTo>
                    <a:pt x="0" y="29"/>
                  </a:lnTo>
                  <a:lnTo>
                    <a:pt x="4" y="18"/>
                  </a:lnTo>
                  <a:lnTo>
                    <a:pt x="15" y="9"/>
                  </a:lnTo>
                  <a:lnTo>
                    <a:pt x="33"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1" name="Freeform 2120"/>
            <p:cNvSpPr>
              <a:spLocks/>
            </p:cNvSpPr>
            <p:nvPr/>
          </p:nvSpPr>
          <p:spPr bwMode="auto">
            <a:xfrm>
              <a:off x="3548063" y="2411413"/>
              <a:ext cx="163513" cy="85725"/>
            </a:xfrm>
            <a:custGeom>
              <a:avLst/>
              <a:gdLst>
                <a:gd name="T0" fmla="*/ 51 w 103"/>
                <a:gd name="T1" fmla="*/ 0 h 54"/>
                <a:gd name="T2" fmla="*/ 71 w 103"/>
                <a:gd name="T3" fmla="*/ 2 h 54"/>
                <a:gd name="T4" fmla="*/ 88 w 103"/>
                <a:gd name="T5" fmla="*/ 8 h 54"/>
                <a:gd name="T6" fmla="*/ 98 w 103"/>
                <a:gd name="T7" fmla="*/ 16 h 54"/>
                <a:gd name="T8" fmla="*/ 103 w 103"/>
                <a:gd name="T9" fmla="*/ 26 h 54"/>
                <a:gd name="T10" fmla="*/ 100 w 103"/>
                <a:gd name="T11" fmla="*/ 37 h 54"/>
                <a:gd name="T12" fmla="*/ 88 w 103"/>
                <a:gd name="T13" fmla="*/ 46 h 54"/>
                <a:gd name="T14" fmla="*/ 72 w 103"/>
                <a:gd name="T15" fmla="*/ 51 h 54"/>
                <a:gd name="T16" fmla="*/ 51 w 103"/>
                <a:gd name="T17" fmla="*/ 54 h 54"/>
                <a:gd name="T18" fmla="*/ 31 w 103"/>
                <a:gd name="T19" fmla="*/ 52 h 54"/>
                <a:gd name="T20" fmla="*/ 15 w 103"/>
                <a:gd name="T21" fmla="*/ 46 h 54"/>
                <a:gd name="T22" fmla="*/ 3 w 103"/>
                <a:gd name="T23" fmla="*/ 37 h 54"/>
                <a:gd name="T24" fmla="*/ 0 w 103"/>
                <a:gd name="T25" fmla="*/ 26 h 54"/>
                <a:gd name="T26" fmla="*/ 4 w 103"/>
                <a:gd name="T27" fmla="*/ 17 h 54"/>
                <a:gd name="T28" fmla="*/ 15 w 103"/>
                <a:gd name="T29" fmla="*/ 8 h 54"/>
                <a:gd name="T30" fmla="*/ 31 w 103"/>
                <a:gd name="T31" fmla="*/ 2 h 54"/>
                <a:gd name="T32" fmla="*/ 51 w 103"/>
                <a:gd name="T3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54">
                  <a:moveTo>
                    <a:pt x="51" y="0"/>
                  </a:moveTo>
                  <a:lnTo>
                    <a:pt x="71" y="2"/>
                  </a:lnTo>
                  <a:lnTo>
                    <a:pt x="88" y="8"/>
                  </a:lnTo>
                  <a:lnTo>
                    <a:pt x="98" y="16"/>
                  </a:lnTo>
                  <a:lnTo>
                    <a:pt x="103" y="26"/>
                  </a:lnTo>
                  <a:lnTo>
                    <a:pt x="100" y="37"/>
                  </a:lnTo>
                  <a:lnTo>
                    <a:pt x="88" y="46"/>
                  </a:lnTo>
                  <a:lnTo>
                    <a:pt x="72" y="51"/>
                  </a:lnTo>
                  <a:lnTo>
                    <a:pt x="51" y="54"/>
                  </a:lnTo>
                  <a:lnTo>
                    <a:pt x="31" y="52"/>
                  </a:lnTo>
                  <a:lnTo>
                    <a:pt x="15" y="46"/>
                  </a:lnTo>
                  <a:lnTo>
                    <a:pt x="3" y="37"/>
                  </a:lnTo>
                  <a:lnTo>
                    <a:pt x="0" y="26"/>
                  </a:lnTo>
                  <a:lnTo>
                    <a:pt x="4" y="17"/>
                  </a:lnTo>
                  <a:lnTo>
                    <a:pt x="15" y="8"/>
                  </a:lnTo>
                  <a:lnTo>
                    <a:pt x="31"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2" name="Freeform 2121"/>
            <p:cNvSpPr>
              <a:spLocks noEditPoints="1"/>
            </p:cNvSpPr>
            <p:nvPr/>
          </p:nvSpPr>
          <p:spPr bwMode="auto">
            <a:xfrm>
              <a:off x="3544888" y="2409825"/>
              <a:ext cx="171450" cy="88900"/>
            </a:xfrm>
            <a:custGeom>
              <a:avLst/>
              <a:gdLst>
                <a:gd name="T0" fmla="*/ 53 w 108"/>
                <a:gd name="T1" fmla="*/ 3 h 56"/>
                <a:gd name="T2" fmla="*/ 33 w 108"/>
                <a:gd name="T3" fmla="*/ 4 h 56"/>
                <a:gd name="T4" fmla="*/ 18 w 108"/>
                <a:gd name="T5" fmla="*/ 10 h 56"/>
                <a:gd name="T6" fmla="*/ 8 w 108"/>
                <a:gd name="T7" fmla="*/ 18 h 56"/>
                <a:gd name="T8" fmla="*/ 3 w 108"/>
                <a:gd name="T9" fmla="*/ 27 h 56"/>
                <a:gd name="T10" fmla="*/ 8 w 108"/>
                <a:gd name="T11" fmla="*/ 38 h 56"/>
                <a:gd name="T12" fmla="*/ 18 w 108"/>
                <a:gd name="T13" fmla="*/ 45 h 56"/>
                <a:gd name="T14" fmla="*/ 33 w 108"/>
                <a:gd name="T15" fmla="*/ 52 h 56"/>
                <a:gd name="T16" fmla="*/ 53 w 108"/>
                <a:gd name="T17" fmla="*/ 53 h 56"/>
                <a:gd name="T18" fmla="*/ 73 w 108"/>
                <a:gd name="T19" fmla="*/ 52 h 56"/>
                <a:gd name="T20" fmla="*/ 90 w 108"/>
                <a:gd name="T21" fmla="*/ 45 h 56"/>
                <a:gd name="T22" fmla="*/ 100 w 108"/>
                <a:gd name="T23" fmla="*/ 38 h 56"/>
                <a:gd name="T24" fmla="*/ 103 w 108"/>
                <a:gd name="T25" fmla="*/ 27 h 56"/>
                <a:gd name="T26" fmla="*/ 99 w 108"/>
                <a:gd name="T27" fmla="*/ 18 h 56"/>
                <a:gd name="T28" fmla="*/ 88 w 108"/>
                <a:gd name="T29" fmla="*/ 9 h 56"/>
                <a:gd name="T30" fmla="*/ 73 w 108"/>
                <a:gd name="T31" fmla="*/ 4 h 56"/>
                <a:gd name="T32" fmla="*/ 53 w 108"/>
                <a:gd name="T33" fmla="*/ 3 h 56"/>
                <a:gd name="T34" fmla="*/ 53 w 108"/>
                <a:gd name="T35" fmla="*/ 0 h 56"/>
                <a:gd name="T36" fmla="*/ 74 w 108"/>
                <a:gd name="T37" fmla="*/ 3 h 56"/>
                <a:gd name="T38" fmla="*/ 91 w 108"/>
                <a:gd name="T39" fmla="*/ 7 h 56"/>
                <a:gd name="T40" fmla="*/ 103 w 108"/>
                <a:gd name="T41" fmla="*/ 17 h 56"/>
                <a:gd name="T42" fmla="*/ 108 w 108"/>
                <a:gd name="T43" fmla="*/ 27 h 56"/>
                <a:gd name="T44" fmla="*/ 103 w 108"/>
                <a:gd name="T45" fmla="*/ 38 h 56"/>
                <a:gd name="T46" fmla="*/ 91 w 108"/>
                <a:gd name="T47" fmla="*/ 47 h 56"/>
                <a:gd name="T48" fmla="*/ 74 w 108"/>
                <a:gd name="T49" fmla="*/ 53 h 56"/>
                <a:gd name="T50" fmla="*/ 53 w 108"/>
                <a:gd name="T51" fmla="*/ 56 h 56"/>
                <a:gd name="T52" fmla="*/ 32 w 108"/>
                <a:gd name="T53" fmla="*/ 53 h 56"/>
                <a:gd name="T54" fmla="*/ 15 w 108"/>
                <a:gd name="T55" fmla="*/ 47 h 56"/>
                <a:gd name="T56" fmla="*/ 3 w 108"/>
                <a:gd name="T57" fmla="*/ 39 h 56"/>
                <a:gd name="T58" fmla="*/ 0 w 108"/>
                <a:gd name="T59" fmla="*/ 29 h 56"/>
                <a:gd name="T60" fmla="*/ 3 w 108"/>
                <a:gd name="T61" fmla="*/ 17 h 56"/>
                <a:gd name="T62" fmla="*/ 15 w 108"/>
                <a:gd name="T63" fmla="*/ 9 h 56"/>
                <a:gd name="T64" fmla="*/ 32 w 108"/>
                <a:gd name="T65" fmla="*/ 3 h 56"/>
                <a:gd name="T66" fmla="*/ 53 w 108"/>
                <a:gd name="T6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56">
                  <a:moveTo>
                    <a:pt x="53" y="3"/>
                  </a:moveTo>
                  <a:lnTo>
                    <a:pt x="33" y="4"/>
                  </a:lnTo>
                  <a:lnTo>
                    <a:pt x="18" y="10"/>
                  </a:lnTo>
                  <a:lnTo>
                    <a:pt x="8" y="18"/>
                  </a:lnTo>
                  <a:lnTo>
                    <a:pt x="3" y="27"/>
                  </a:lnTo>
                  <a:lnTo>
                    <a:pt x="8" y="38"/>
                  </a:lnTo>
                  <a:lnTo>
                    <a:pt x="18" y="45"/>
                  </a:lnTo>
                  <a:lnTo>
                    <a:pt x="33" y="52"/>
                  </a:lnTo>
                  <a:lnTo>
                    <a:pt x="53" y="53"/>
                  </a:lnTo>
                  <a:lnTo>
                    <a:pt x="73" y="52"/>
                  </a:lnTo>
                  <a:lnTo>
                    <a:pt x="90" y="45"/>
                  </a:lnTo>
                  <a:lnTo>
                    <a:pt x="100" y="38"/>
                  </a:lnTo>
                  <a:lnTo>
                    <a:pt x="103" y="27"/>
                  </a:lnTo>
                  <a:lnTo>
                    <a:pt x="99" y="18"/>
                  </a:lnTo>
                  <a:lnTo>
                    <a:pt x="88" y="9"/>
                  </a:lnTo>
                  <a:lnTo>
                    <a:pt x="73" y="4"/>
                  </a:lnTo>
                  <a:lnTo>
                    <a:pt x="53" y="3"/>
                  </a:lnTo>
                  <a:close/>
                  <a:moveTo>
                    <a:pt x="53" y="0"/>
                  </a:moveTo>
                  <a:lnTo>
                    <a:pt x="74" y="3"/>
                  </a:lnTo>
                  <a:lnTo>
                    <a:pt x="91" y="7"/>
                  </a:lnTo>
                  <a:lnTo>
                    <a:pt x="103" y="17"/>
                  </a:lnTo>
                  <a:lnTo>
                    <a:pt x="108" y="27"/>
                  </a:lnTo>
                  <a:lnTo>
                    <a:pt x="103" y="38"/>
                  </a:lnTo>
                  <a:lnTo>
                    <a:pt x="91" y="47"/>
                  </a:lnTo>
                  <a:lnTo>
                    <a:pt x="74" y="53"/>
                  </a:lnTo>
                  <a:lnTo>
                    <a:pt x="53" y="56"/>
                  </a:lnTo>
                  <a:lnTo>
                    <a:pt x="32" y="53"/>
                  </a:lnTo>
                  <a:lnTo>
                    <a:pt x="15" y="47"/>
                  </a:lnTo>
                  <a:lnTo>
                    <a:pt x="3" y="39"/>
                  </a:lnTo>
                  <a:lnTo>
                    <a:pt x="0" y="29"/>
                  </a:lnTo>
                  <a:lnTo>
                    <a:pt x="3" y="17"/>
                  </a:lnTo>
                  <a:lnTo>
                    <a:pt x="15" y="9"/>
                  </a:lnTo>
                  <a:lnTo>
                    <a:pt x="32"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3" name="Freeform 2122"/>
            <p:cNvSpPr>
              <a:spLocks/>
            </p:cNvSpPr>
            <p:nvPr/>
          </p:nvSpPr>
          <p:spPr bwMode="auto">
            <a:xfrm>
              <a:off x="2935288" y="2559050"/>
              <a:ext cx="171450" cy="84138"/>
            </a:xfrm>
            <a:custGeom>
              <a:avLst/>
              <a:gdLst>
                <a:gd name="T0" fmla="*/ 58 w 108"/>
                <a:gd name="T1" fmla="*/ 0 h 53"/>
                <a:gd name="T2" fmla="*/ 77 w 108"/>
                <a:gd name="T3" fmla="*/ 2 h 53"/>
                <a:gd name="T4" fmla="*/ 94 w 108"/>
                <a:gd name="T5" fmla="*/ 8 h 53"/>
                <a:gd name="T6" fmla="*/ 105 w 108"/>
                <a:gd name="T7" fmla="*/ 17 h 53"/>
                <a:gd name="T8" fmla="*/ 108 w 108"/>
                <a:gd name="T9" fmla="*/ 26 h 53"/>
                <a:gd name="T10" fmla="*/ 102 w 108"/>
                <a:gd name="T11" fmla="*/ 37 h 53"/>
                <a:gd name="T12" fmla="*/ 90 w 108"/>
                <a:gd name="T13" fmla="*/ 46 h 53"/>
                <a:gd name="T14" fmla="*/ 71 w 108"/>
                <a:gd name="T15" fmla="*/ 52 h 53"/>
                <a:gd name="T16" fmla="*/ 50 w 108"/>
                <a:gd name="T17" fmla="*/ 53 h 53"/>
                <a:gd name="T18" fmla="*/ 30 w 108"/>
                <a:gd name="T19" fmla="*/ 52 h 53"/>
                <a:gd name="T20" fmla="*/ 14 w 108"/>
                <a:gd name="T21" fmla="*/ 46 h 53"/>
                <a:gd name="T22" fmla="*/ 3 w 108"/>
                <a:gd name="T23" fmla="*/ 38 h 53"/>
                <a:gd name="T24" fmla="*/ 0 w 108"/>
                <a:gd name="T25" fmla="*/ 27 h 53"/>
                <a:gd name="T26" fmla="*/ 6 w 108"/>
                <a:gd name="T27" fmla="*/ 17 h 53"/>
                <a:gd name="T28" fmla="*/ 18 w 108"/>
                <a:gd name="T29" fmla="*/ 8 h 53"/>
                <a:gd name="T30" fmla="*/ 36 w 108"/>
                <a:gd name="T31" fmla="*/ 2 h 53"/>
                <a:gd name="T32" fmla="*/ 58 w 108"/>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53">
                  <a:moveTo>
                    <a:pt x="58" y="0"/>
                  </a:moveTo>
                  <a:lnTo>
                    <a:pt x="77" y="2"/>
                  </a:lnTo>
                  <a:lnTo>
                    <a:pt x="94" y="8"/>
                  </a:lnTo>
                  <a:lnTo>
                    <a:pt x="105" y="17"/>
                  </a:lnTo>
                  <a:lnTo>
                    <a:pt x="108" y="26"/>
                  </a:lnTo>
                  <a:lnTo>
                    <a:pt x="102" y="37"/>
                  </a:lnTo>
                  <a:lnTo>
                    <a:pt x="90" y="46"/>
                  </a:lnTo>
                  <a:lnTo>
                    <a:pt x="71" y="52"/>
                  </a:lnTo>
                  <a:lnTo>
                    <a:pt x="50" y="53"/>
                  </a:lnTo>
                  <a:lnTo>
                    <a:pt x="30" y="52"/>
                  </a:lnTo>
                  <a:lnTo>
                    <a:pt x="14" y="46"/>
                  </a:lnTo>
                  <a:lnTo>
                    <a:pt x="3" y="38"/>
                  </a:lnTo>
                  <a:lnTo>
                    <a:pt x="0" y="27"/>
                  </a:lnTo>
                  <a:lnTo>
                    <a:pt x="6" y="17"/>
                  </a:lnTo>
                  <a:lnTo>
                    <a:pt x="18" y="8"/>
                  </a:lnTo>
                  <a:lnTo>
                    <a:pt x="36"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4" name="Freeform 2123"/>
            <p:cNvSpPr>
              <a:spLocks noEditPoints="1"/>
            </p:cNvSpPr>
            <p:nvPr/>
          </p:nvSpPr>
          <p:spPr bwMode="auto">
            <a:xfrm>
              <a:off x="2932113" y="2557463"/>
              <a:ext cx="176213" cy="88900"/>
            </a:xfrm>
            <a:custGeom>
              <a:avLst/>
              <a:gdLst>
                <a:gd name="T0" fmla="*/ 60 w 111"/>
                <a:gd name="T1" fmla="*/ 3 h 56"/>
                <a:gd name="T2" fmla="*/ 38 w 111"/>
                <a:gd name="T3" fmla="*/ 4 h 56"/>
                <a:gd name="T4" fmla="*/ 22 w 111"/>
                <a:gd name="T5" fmla="*/ 10 h 56"/>
                <a:gd name="T6" fmla="*/ 10 w 111"/>
                <a:gd name="T7" fmla="*/ 18 h 56"/>
                <a:gd name="T8" fmla="*/ 3 w 111"/>
                <a:gd name="T9" fmla="*/ 28 h 56"/>
                <a:gd name="T10" fmla="*/ 7 w 111"/>
                <a:gd name="T11" fmla="*/ 38 h 56"/>
                <a:gd name="T12" fmla="*/ 17 w 111"/>
                <a:gd name="T13" fmla="*/ 47 h 56"/>
                <a:gd name="T14" fmla="*/ 32 w 111"/>
                <a:gd name="T15" fmla="*/ 51 h 56"/>
                <a:gd name="T16" fmla="*/ 52 w 111"/>
                <a:gd name="T17" fmla="*/ 54 h 56"/>
                <a:gd name="T18" fmla="*/ 73 w 111"/>
                <a:gd name="T19" fmla="*/ 51 h 56"/>
                <a:gd name="T20" fmla="*/ 90 w 111"/>
                <a:gd name="T21" fmla="*/ 47 h 56"/>
                <a:gd name="T22" fmla="*/ 102 w 111"/>
                <a:gd name="T23" fmla="*/ 38 h 56"/>
                <a:gd name="T24" fmla="*/ 108 w 111"/>
                <a:gd name="T25" fmla="*/ 27 h 56"/>
                <a:gd name="T26" fmla="*/ 105 w 111"/>
                <a:gd name="T27" fmla="*/ 18 h 56"/>
                <a:gd name="T28" fmla="*/ 95 w 111"/>
                <a:gd name="T29" fmla="*/ 9 h 56"/>
                <a:gd name="T30" fmla="*/ 79 w 111"/>
                <a:gd name="T31" fmla="*/ 4 h 56"/>
                <a:gd name="T32" fmla="*/ 60 w 111"/>
                <a:gd name="T33" fmla="*/ 3 h 56"/>
                <a:gd name="T34" fmla="*/ 60 w 111"/>
                <a:gd name="T35" fmla="*/ 0 h 56"/>
                <a:gd name="T36" fmla="*/ 81 w 111"/>
                <a:gd name="T37" fmla="*/ 3 h 56"/>
                <a:gd name="T38" fmla="*/ 98 w 111"/>
                <a:gd name="T39" fmla="*/ 7 h 56"/>
                <a:gd name="T40" fmla="*/ 108 w 111"/>
                <a:gd name="T41" fmla="*/ 16 h 56"/>
                <a:gd name="T42" fmla="*/ 111 w 111"/>
                <a:gd name="T43" fmla="*/ 27 h 56"/>
                <a:gd name="T44" fmla="*/ 107 w 111"/>
                <a:gd name="T45" fmla="*/ 39 h 56"/>
                <a:gd name="T46" fmla="*/ 93 w 111"/>
                <a:gd name="T47" fmla="*/ 48 h 56"/>
                <a:gd name="T48" fmla="*/ 75 w 111"/>
                <a:gd name="T49" fmla="*/ 54 h 56"/>
                <a:gd name="T50" fmla="*/ 52 w 111"/>
                <a:gd name="T51" fmla="*/ 56 h 56"/>
                <a:gd name="T52" fmla="*/ 31 w 111"/>
                <a:gd name="T53" fmla="*/ 54 h 56"/>
                <a:gd name="T54" fmla="*/ 14 w 111"/>
                <a:gd name="T55" fmla="*/ 48 h 56"/>
                <a:gd name="T56" fmla="*/ 3 w 111"/>
                <a:gd name="T57" fmla="*/ 39 h 56"/>
                <a:gd name="T58" fmla="*/ 0 w 111"/>
                <a:gd name="T59" fmla="*/ 28 h 56"/>
                <a:gd name="T60" fmla="*/ 5 w 111"/>
                <a:gd name="T61" fmla="*/ 16 h 56"/>
                <a:gd name="T62" fmla="*/ 19 w 111"/>
                <a:gd name="T63" fmla="*/ 9 h 56"/>
                <a:gd name="T64" fmla="*/ 37 w 111"/>
                <a:gd name="T65" fmla="*/ 3 h 56"/>
                <a:gd name="T66" fmla="*/ 60 w 111"/>
                <a:gd name="T6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56">
                  <a:moveTo>
                    <a:pt x="60" y="3"/>
                  </a:moveTo>
                  <a:lnTo>
                    <a:pt x="38" y="4"/>
                  </a:lnTo>
                  <a:lnTo>
                    <a:pt x="22" y="10"/>
                  </a:lnTo>
                  <a:lnTo>
                    <a:pt x="10" y="18"/>
                  </a:lnTo>
                  <a:lnTo>
                    <a:pt x="3" y="28"/>
                  </a:lnTo>
                  <a:lnTo>
                    <a:pt x="7" y="38"/>
                  </a:lnTo>
                  <a:lnTo>
                    <a:pt x="17" y="47"/>
                  </a:lnTo>
                  <a:lnTo>
                    <a:pt x="32" y="51"/>
                  </a:lnTo>
                  <a:lnTo>
                    <a:pt x="52" y="54"/>
                  </a:lnTo>
                  <a:lnTo>
                    <a:pt x="73" y="51"/>
                  </a:lnTo>
                  <a:lnTo>
                    <a:pt x="90" y="47"/>
                  </a:lnTo>
                  <a:lnTo>
                    <a:pt x="102" y="38"/>
                  </a:lnTo>
                  <a:lnTo>
                    <a:pt x="108" y="27"/>
                  </a:lnTo>
                  <a:lnTo>
                    <a:pt x="105" y="18"/>
                  </a:lnTo>
                  <a:lnTo>
                    <a:pt x="95" y="9"/>
                  </a:lnTo>
                  <a:lnTo>
                    <a:pt x="79" y="4"/>
                  </a:lnTo>
                  <a:lnTo>
                    <a:pt x="60" y="3"/>
                  </a:lnTo>
                  <a:close/>
                  <a:moveTo>
                    <a:pt x="60" y="0"/>
                  </a:moveTo>
                  <a:lnTo>
                    <a:pt x="81" y="3"/>
                  </a:lnTo>
                  <a:lnTo>
                    <a:pt x="98" y="7"/>
                  </a:lnTo>
                  <a:lnTo>
                    <a:pt x="108" y="16"/>
                  </a:lnTo>
                  <a:lnTo>
                    <a:pt x="111" y="27"/>
                  </a:lnTo>
                  <a:lnTo>
                    <a:pt x="107" y="39"/>
                  </a:lnTo>
                  <a:lnTo>
                    <a:pt x="93" y="48"/>
                  </a:lnTo>
                  <a:lnTo>
                    <a:pt x="75" y="54"/>
                  </a:lnTo>
                  <a:lnTo>
                    <a:pt x="52" y="56"/>
                  </a:lnTo>
                  <a:lnTo>
                    <a:pt x="31" y="54"/>
                  </a:lnTo>
                  <a:lnTo>
                    <a:pt x="14" y="48"/>
                  </a:lnTo>
                  <a:lnTo>
                    <a:pt x="3" y="39"/>
                  </a:lnTo>
                  <a:lnTo>
                    <a:pt x="0" y="28"/>
                  </a:lnTo>
                  <a:lnTo>
                    <a:pt x="5" y="16"/>
                  </a:lnTo>
                  <a:lnTo>
                    <a:pt x="19" y="9"/>
                  </a:lnTo>
                  <a:lnTo>
                    <a:pt x="37" y="3"/>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5" name="Freeform 2124"/>
            <p:cNvSpPr>
              <a:spLocks/>
            </p:cNvSpPr>
            <p:nvPr/>
          </p:nvSpPr>
          <p:spPr bwMode="auto">
            <a:xfrm>
              <a:off x="3429000" y="2600325"/>
              <a:ext cx="171450" cy="87313"/>
            </a:xfrm>
            <a:custGeom>
              <a:avLst/>
              <a:gdLst>
                <a:gd name="T0" fmla="*/ 53 w 108"/>
                <a:gd name="T1" fmla="*/ 0 h 55"/>
                <a:gd name="T2" fmla="*/ 75 w 108"/>
                <a:gd name="T3" fmla="*/ 3 h 55"/>
                <a:gd name="T4" fmla="*/ 91 w 108"/>
                <a:gd name="T5" fmla="*/ 7 h 55"/>
                <a:gd name="T6" fmla="*/ 103 w 108"/>
                <a:gd name="T7" fmla="*/ 17 h 55"/>
                <a:gd name="T8" fmla="*/ 108 w 108"/>
                <a:gd name="T9" fmla="*/ 27 h 55"/>
                <a:gd name="T10" fmla="*/ 103 w 108"/>
                <a:gd name="T11" fmla="*/ 38 h 55"/>
                <a:gd name="T12" fmla="*/ 91 w 108"/>
                <a:gd name="T13" fmla="*/ 47 h 55"/>
                <a:gd name="T14" fmla="*/ 75 w 108"/>
                <a:gd name="T15" fmla="*/ 53 h 55"/>
                <a:gd name="T16" fmla="*/ 53 w 108"/>
                <a:gd name="T17" fmla="*/ 55 h 55"/>
                <a:gd name="T18" fmla="*/ 32 w 108"/>
                <a:gd name="T19" fmla="*/ 53 h 55"/>
                <a:gd name="T20" fmla="*/ 15 w 108"/>
                <a:gd name="T21" fmla="*/ 47 h 55"/>
                <a:gd name="T22" fmla="*/ 3 w 108"/>
                <a:gd name="T23" fmla="*/ 38 h 55"/>
                <a:gd name="T24" fmla="*/ 0 w 108"/>
                <a:gd name="T25" fmla="*/ 27 h 55"/>
                <a:gd name="T26" fmla="*/ 5 w 108"/>
                <a:gd name="T27" fmla="*/ 17 h 55"/>
                <a:gd name="T28" fmla="*/ 15 w 108"/>
                <a:gd name="T29" fmla="*/ 9 h 55"/>
                <a:gd name="T30" fmla="*/ 34 w 108"/>
                <a:gd name="T31" fmla="*/ 3 h 55"/>
                <a:gd name="T32" fmla="*/ 53 w 108"/>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55">
                  <a:moveTo>
                    <a:pt x="53" y="0"/>
                  </a:moveTo>
                  <a:lnTo>
                    <a:pt x="75" y="3"/>
                  </a:lnTo>
                  <a:lnTo>
                    <a:pt x="91" y="7"/>
                  </a:lnTo>
                  <a:lnTo>
                    <a:pt x="103" y="17"/>
                  </a:lnTo>
                  <a:lnTo>
                    <a:pt x="108" y="27"/>
                  </a:lnTo>
                  <a:lnTo>
                    <a:pt x="103" y="38"/>
                  </a:lnTo>
                  <a:lnTo>
                    <a:pt x="91" y="47"/>
                  </a:lnTo>
                  <a:lnTo>
                    <a:pt x="75" y="53"/>
                  </a:lnTo>
                  <a:lnTo>
                    <a:pt x="53" y="55"/>
                  </a:lnTo>
                  <a:lnTo>
                    <a:pt x="32" y="53"/>
                  </a:lnTo>
                  <a:lnTo>
                    <a:pt x="15" y="47"/>
                  </a:lnTo>
                  <a:lnTo>
                    <a:pt x="3" y="38"/>
                  </a:lnTo>
                  <a:lnTo>
                    <a:pt x="0" y="27"/>
                  </a:lnTo>
                  <a:lnTo>
                    <a:pt x="5" y="17"/>
                  </a:lnTo>
                  <a:lnTo>
                    <a:pt x="15" y="9"/>
                  </a:lnTo>
                  <a:lnTo>
                    <a:pt x="34"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6" name="Freeform 2125"/>
            <p:cNvSpPr>
              <a:spLocks noEditPoints="1"/>
            </p:cNvSpPr>
            <p:nvPr/>
          </p:nvSpPr>
          <p:spPr bwMode="auto">
            <a:xfrm>
              <a:off x="3424238" y="2600325"/>
              <a:ext cx="177800" cy="88900"/>
            </a:xfrm>
            <a:custGeom>
              <a:avLst/>
              <a:gdLst>
                <a:gd name="T0" fmla="*/ 56 w 112"/>
                <a:gd name="T1" fmla="*/ 1 h 56"/>
                <a:gd name="T2" fmla="*/ 37 w 112"/>
                <a:gd name="T3" fmla="*/ 3 h 56"/>
                <a:gd name="T4" fmla="*/ 20 w 112"/>
                <a:gd name="T5" fmla="*/ 9 h 56"/>
                <a:gd name="T6" fmla="*/ 9 w 112"/>
                <a:gd name="T7" fmla="*/ 18 h 56"/>
                <a:gd name="T8" fmla="*/ 5 w 112"/>
                <a:gd name="T9" fmla="*/ 27 h 56"/>
                <a:gd name="T10" fmla="*/ 8 w 112"/>
                <a:gd name="T11" fmla="*/ 38 h 56"/>
                <a:gd name="T12" fmla="*/ 20 w 112"/>
                <a:gd name="T13" fmla="*/ 47 h 56"/>
                <a:gd name="T14" fmla="*/ 35 w 112"/>
                <a:gd name="T15" fmla="*/ 52 h 56"/>
                <a:gd name="T16" fmla="*/ 56 w 112"/>
                <a:gd name="T17" fmla="*/ 55 h 56"/>
                <a:gd name="T18" fmla="*/ 76 w 112"/>
                <a:gd name="T19" fmla="*/ 52 h 56"/>
                <a:gd name="T20" fmla="*/ 93 w 112"/>
                <a:gd name="T21" fmla="*/ 47 h 56"/>
                <a:gd name="T22" fmla="*/ 105 w 112"/>
                <a:gd name="T23" fmla="*/ 38 h 56"/>
                <a:gd name="T24" fmla="*/ 108 w 112"/>
                <a:gd name="T25" fmla="*/ 27 h 56"/>
                <a:gd name="T26" fmla="*/ 105 w 112"/>
                <a:gd name="T27" fmla="*/ 17 h 56"/>
                <a:gd name="T28" fmla="*/ 93 w 112"/>
                <a:gd name="T29" fmla="*/ 9 h 56"/>
                <a:gd name="T30" fmla="*/ 78 w 112"/>
                <a:gd name="T31" fmla="*/ 3 h 56"/>
                <a:gd name="T32" fmla="*/ 56 w 112"/>
                <a:gd name="T33" fmla="*/ 1 h 56"/>
                <a:gd name="T34" fmla="*/ 56 w 112"/>
                <a:gd name="T35" fmla="*/ 0 h 56"/>
                <a:gd name="T36" fmla="*/ 79 w 112"/>
                <a:gd name="T37" fmla="*/ 1 h 56"/>
                <a:gd name="T38" fmla="*/ 96 w 112"/>
                <a:gd name="T39" fmla="*/ 7 h 56"/>
                <a:gd name="T40" fmla="*/ 108 w 112"/>
                <a:gd name="T41" fmla="*/ 17 h 56"/>
                <a:gd name="T42" fmla="*/ 112 w 112"/>
                <a:gd name="T43" fmla="*/ 27 h 56"/>
                <a:gd name="T44" fmla="*/ 108 w 112"/>
                <a:gd name="T45" fmla="*/ 39 h 56"/>
                <a:gd name="T46" fmla="*/ 96 w 112"/>
                <a:gd name="T47" fmla="*/ 48 h 56"/>
                <a:gd name="T48" fmla="*/ 78 w 112"/>
                <a:gd name="T49" fmla="*/ 55 h 56"/>
                <a:gd name="T50" fmla="*/ 56 w 112"/>
                <a:gd name="T51" fmla="*/ 56 h 56"/>
                <a:gd name="T52" fmla="*/ 34 w 112"/>
                <a:gd name="T53" fmla="*/ 55 h 56"/>
                <a:gd name="T54" fmla="*/ 17 w 112"/>
                <a:gd name="T55" fmla="*/ 48 h 56"/>
                <a:gd name="T56" fmla="*/ 5 w 112"/>
                <a:gd name="T57" fmla="*/ 39 h 56"/>
                <a:gd name="T58" fmla="*/ 0 w 112"/>
                <a:gd name="T59" fmla="*/ 27 h 56"/>
                <a:gd name="T60" fmla="*/ 5 w 112"/>
                <a:gd name="T61" fmla="*/ 17 h 56"/>
                <a:gd name="T62" fmla="*/ 17 w 112"/>
                <a:gd name="T63" fmla="*/ 7 h 56"/>
                <a:gd name="T64" fmla="*/ 35 w 112"/>
                <a:gd name="T65" fmla="*/ 1 h 56"/>
                <a:gd name="T66" fmla="*/ 56 w 112"/>
                <a:gd name="T6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6">
                  <a:moveTo>
                    <a:pt x="56" y="1"/>
                  </a:moveTo>
                  <a:lnTo>
                    <a:pt x="37" y="3"/>
                  </a:lnTo>
                  <a:lnTo>
                    <a:pt x="20" y="9"/>
                  </a:lnTo>
                  <a:lnTo>
                    <a:pt x="9" y="18"/>
                  </a:lnTo>
                  <a:lnTo>
                    <a:pt x="5" y="27"/>
                  </a:lnTo>
                  <a:lnTo>
                    <a:pt x="8" y="38"/>
                  </a:lnTo>
                  <a:lnTo>
                    <a:pt x="20" y="47"/>
                  </a:lnTo>
                  <a:lnTo>
                    <a:pt x="35" y="52"/>
                  </a:lnTo>
                  <a:lnTo>
                    <a:pt x="56" y="55"/>
                  </a:lnTo>
                  <a:lnTo>
                    <a:pt x="76" y="52"/>
                  </a:lnTo>
                  <a:lnTo>
                    <a:pt x="93" y="47"/>
                  </a:lnTo>
                  <a:lnTo>
                    <a:pt x="105" y="38"/>
                  </a:lnTo>
                  <a:lnTo>
                    <a:pt x="108" y="27"/>
                  </a:lnTo>
                  <a:lnTo>
                    <a:pt x="105" y="17"/>
                  </a:lnTo>
                  <a:lnTo>
                    <a:pt x="93" y="9"/>
                  </a:lnTo>
                  <a:lnTo>
                    <a:pt x="78" y="3"/>
                  </a:lnTo>
                  <a:lnTo>
                    <a:pt x="56" y="1"/>
                  </a:lnTo>
                  <a:close/>
                  <a:moveTo>
                    <a:pt x="56" y="0"/>
                  </a:moveTo>
                  <a:lnTo>
                    <a:pt x="79" y="1"/>
                  </a:lnTo>
                  <a:lnTo>
                    <a:pt x="96" y="7"/>
                  </a:lnTo>
                  <a:lnTo>
                    <a:pt x="108" y="17"/>
                  </a:lnTo>
                  <a:lnTo>
                    <a:pt x="112" y="27"/>
                  </a:lnTo>
                  <a:lnTo>
                    <a:pt x="108" y="39"/>
                  </a:lnTo>
                  <a:lnTo>
                    <a:pt x="96" y="48"/>
                  </a:lnTo>
                  <a:lnTo>
                    <a:pt x="78" y="55"/>
                  </a:lnTo>
                  <a:lnTo>
                    <a:pt x="56" y="56"/>
                  </a:lnTo>
                  <a:lnTo>
                    <a:pt x="34" y="55"/>
                  </a:lnTo>
                  <a:lnTo>
                    <a:pt x="17" y="48"/>
                  </a:lnTo>
                  <a:lnTo>
                    <a:pt x="5" y="39"/>
                  </a:lnTo>
                  <a:lnTo>
                    <a:pt x="0" y="27"/>
                  </a:lnTo>
                  <a:lnTo>
                    <a:pt x="5" y="17"/>
                  </a:lnTo>
                  <a:lnTo>
                    <a:pt x="17" y="7"/>
                  </a:lnTo>
                  <a:lnTo>
                    <a:pt x="35" y="1"/>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7" name="Freeform 2126"/>
            <p:cNvSpPr>
              <a:spLocks/>
            </p:cNvSpPr>
            <p:nvPr/>
          </p:nvSpPr>
          <p:spPr bwMode="auto">
            <a:xfrm>
              <a:off x="6764338" y="3325813"/>
              <a:ext cx="209550" cy="119063"/>
            </a:xfrm>
            <a:custGeom>
              <a:avLst/>
              <a:gdLst>
                <a:gd name="T0" fmla="*/ 50 w 132"/>
                <a:gd name="T1" fmla="*/ 0 h 75"/>
                <a:gd name="T2" fmla="*/ 76 w 132"/>
                <a:gd name="T3" fmla="*/ 3 h 75"/>
                <a:gd name="T4" fmla="*/ 100 w 132"/>
                <a:gd name="T5" fmla="*/ 11 h 75"/>
                <a:gd name="T6" fmla="*/ 119 w 132"/>
                <a:gd name="T7" fmla="*/ 23 h 75"/>
                <a:gd name="T8" fmla="*/ 131 w 132"/>
                <a:gd name="T9" fmla="*/ 37 h 75"/>
                <a:gd name="T10" fmla="*/ 132 w 132"/>
                <a:gd name="T11" fmla="*/ 49 h 75"/>
                <a:gd name="T12" fmla="*/ 128 w 132"/>
                <a:gd name="T13" fmla="*/ 59 h 75"/>
                <a:gd name="T14" fmla="*/ 117 w 132"/>
                <a:gd name="T15" fmla="*/ 69 h 75"/>
                <a:gd name="T16" fmla="*/ 102 w 132"/>
                <a:gd name="T17" fmla="*/ 73 h 75"/>
                <a:gd name="T18" fmla="*/ 82 w 132"/>
                <a:gd name="T19" fmla="*/ 75 h 75"/>
                <a:gd name="T20" fmla="*/ 56 w 132"/>
                <a:gd name="T21" fmla="*/ 72 h 75"/>
                <a:gd name="T22" fmla="*/ 32 w 132"/>
                <a:gd name="T23" fmla="*/ 64 h 75"/>
                <a:gd name="T24" fmla="*/ 12 w 132"/>
                <a:gd name="T25" fmla="*/ 52 h 75"/>
                <a:gd name="T26" fmla="*/ 2 w 132"/>
                <a:gd name="T27" fmla="*/ 37 h 75"/>
                <a:gd name="T28" fmla="*/ 0 w 132"/>
                <a:gd name="T29" fmla="*/ 25 h 75"/>
                <a:gd name="T30" fmla="*/ 5 w 132"/>
                <a:gd name="T31" fmla="*/ 15 h 75"/>
                <a:gd name="T32" fmla="*/ 15 w 132"/>
                <a:gd name="T33" fmla="*/ 6 h 75"/>
                <a:gd name="T34" fmla="*/ 30 w 132"/>
                <a:gd name="T35" fmla="*/ 2 h 75"/>
                <a:gd name="T36" fmla="*/ 50 w 132"/>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75">
                  <a:moveTo>
                    <a:pt x="50" y="0"/>
                  </a:moveTo>
                  <a:lnTo>
                    <a:pt x="76" y="3"/>
                  </a:lnTo>
                  <a:lnTo>
                    <a:pt x="100" y="11"/>
                  </a:lnTo>
                  <a:lnTo>
                    <a:pt x="119" y="23"/>
                  </a:lnTo>
                  <a:lnTo>
                    <a:pt x="131" y="37"/>
                  </a:lnTo>
                  <a:lnTo>
                    <a:pt x="132" y="49"/>
                  </a:lnTo>
                  <a:lnTo>
                    <a:pt x="128" y="59"/>
                  </a:lnTo>
                  <a:lnTo>
                    <a:pt x="117" y="69"/>
                  </a:lnTo>
                  <a:lnTo>
                    <a:pt x="102" y="73"/>
                  </a:lnTo>
                  <a:lnTo>
                    <a:pt x="82" y="75"/>
                  </a:lnTo>
                  <a:lnTo>
                    <a:pt x="56" y="72"/>
                  </a:lnTo>
                  <a:lnTo>
                    <a:pt x="32" y="64"/>
                  </a:lnTo>
                  <a:lnTo>
                    <a:pt x="12" y="52"/>
                  </a:lnTo>
                  <a:lnTo>
                    <a:pt x="2" y="37"/>
                  </a:lnTo>
                  <a:lnTo>
                    <a:pt x="0" y="25"/>
                  </a:lnTo>
                  <a:lnTo>
                    <a:pt x="5" y="15"/>
                  </a:lnTo>
                  <a:lnTo>
                    <a:pt x="15" y="6"/>
                  </a:lnTo>
                  <a:lnTo>
                    <a:pt x="30" y="2"/>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8" name="Freeform 2127"/>
            <p:cNvSpPr>
              <a:spLocks noEditPoints="1"/>
            </p:cNvSpPr>
            <p:nvPr/>
          </p:nvSpPr>
          <p:spPr bwMode="auto">
            <a:xfrm>
              <a:off x="6759575" y="3324225"/>
              <a:ext cx="219075" cy="122238"/>
            </a:xfrm>
            <a:custGeom>
              <a:avLst/>
              <a:gdLst>
                <a:gd name="T0" fmla="*/ 53 w 138"/>
                <a:gd name="T1" fmla="*/ 3 h 77"/>
                <a:gd name="T2" fmla="*/ 35 w 138"/>
                <a:gd name="T3" fmla="*/ 4 h 77"/>
                <a:gd name="T4" fmla="*/ 20 w 138"/>
                <a:gd name="T5" fmla="*/ 9 h 77"/>
                <a:gd name="T6" fmla="*/ 9 w 138"/>
                <a:gd name="T7" fmla="*/ 16 h 77"/>
                <a:gd name="T8" fmla="*/ 5 w 138"/>
                <a:gd name="T9" fmla="*/ 27 h 77"/>
                <a:gd name="T10" fmla="*/ 8 w 138"/>
                <a:gd name="T11" fmla="*/ 38 h 77"/>
                <a:gd name="T12" fmla="*/ 18 w 138"/>
                <a:gd name="T13" fmla="*/ 53 h 77"/>
                <a:gd name="T14" fmla="*/ 37 w 138"/>
                <a:gd name="T15" fmla="*/ 63 h 77"/>
                <a:gd name="T16" fmla="*/ 59 w 138"/>
                <a:gd name="T17" fmla="*/ 71 h 77"/>
                <a:gd name="T18" fmla="*/ 85 w 138"/>
                <a:gd name="T19" fmla="*/ 74 h 77"/>
                <a:gd name="T20" fmla="*/ 103 w 138"/>
                <a:gd name="T21" fmla="*/ 73 h 77"/>
                <a:gd name="T22" fmla="*/ 118 w 138"/>
                <a:gd name="T23" fmla="*/ 68 h 77"/>
                <a:gd name="T24" fmla="*/ 128 w 138"/>
                <a:gd name="T25" fmla="*/ 59 h 77"/>
                <a:gd name="T26" fmla="*/ 132 w 138"/>
                <a:gd name="T27" fmla="*/ 50 h 77"/>
                <a:gd name="T28" fmla="*/ 131 w 138"/>
                <a:gd name="T29" fmla="*/ 38 h 77"/>
                <a:gd name="T30" fmla="*/ 120 w 138"/>
                <a:gd name="T31" fmla="*/ 24 h 77"/>
                <a:gd name="T32" fmla="*/ 102 w 138"/>
                <a:gd name="T33" fmla="*/ 13 h 77"/>
                <a:gd name="T34" fmla="*/ 79 w 138"/>
                <a:gd name="T35" fmla="*/ 6 h 77"/>
                <a:gd name="T36" fmla="*/ 53 w 138"/>
                <a:gd name="T37" fmla="*/ 3 h 77"/>
                <a:gd name="T38" fmla="*/ 52 w 138"/>
                <a:gd name="T39" fmla="*/ 0 h 77"/>
                <a:gd name="T40" fmla="*/ 74 w 138"/>
                <a:gd name="T41" fmla="*/ 1 h 77"/>
                <a:gd name="T42" fmla="*/ 94 w 138"/>
                <a:gd name="T43" fmla="*/ 7 h 77"/>
                <a:gd name="T44" fmla="*/ 112 w 138"/>
                <a:gd name="T45" fmla="*/ 15 h 77"/>
                <a:gd name="T46" fmla="*/ 126 w 138"/>
                <a:gd name="T47" fmla="*/ 26 h 77"/>
                <a:gd name="T48" fmla="*/ 135 w 138"/>
                <a:gd name="T49" fmla="*/ 38 h 77"/>
                <a:gd name="T50" fmla="*/ 138 w 138"/>
                <a:gd name="T51" fmla="*/ 50 h 77"/>
                <a:gd name="T52" fmla="*/ 132 w 138"/>
                <a:gd name="T53" fmla="*/ 62 h 77"/>
                <a:gd name="T54" fmla="*/ 122 w 138"/>
                <a:gd name="T55" fmla="*/ 70 h 77"/>
                <a:gd name="T56" fmla="*/ 106 w 138"/>
                <a:gd name="T57" fmla="*/ 76 h 77"/>
                <a:gd name="T58" fmla="*/ 85 w 138"/>
                <a:gd name="T59" fmla="*/ 77 h 77"/>
                <a:gd name="T60" fmla="*/ 58 w 138"/>
                <a:gd name="T61" fmla="*/ 74 h 77"/>
                <a:gd name="T62" fmla="*/ 33 w 138"/>
                <a:gd name="T63" fmla="*/ 67 h 77"/>
                <a:gd name="T64" fmla="*/ 14 w 138"/>
                <a:gd name="T65" fmla="*/ 53 h 77"/>
                <a:gd name="T66" fmla="*/ 2 w 138"/>
                <a:gd name="T67" fmla="*/ 38 h 77"/>
                <a:gd name="T68" fmla="*/ 0 w 138"/>
                <a:gd name="T69" fmla="*/ 26 h 77"/>
                <a:gd name="T70" fmla="*/ 5 w 138"/>
                <a:gd name="T71" fmla="*/ 15 h 77"/>
                <a:gd name="T72" fmla="*/ 17 w 138"/>
                <a:gd name="T73" fmla="*/ 7 h 77"/>
                <a:gd name="T74" fmla="*/ 32 w 138"/>
                <a:gd name="T75" fmla="*/ 1 h 77"/>
                <a:gd name="T76" fmla="*/ 52 w 138"/>
                <a:gd name="T7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77">
                  <a:moveTo>
                    <a:pt x="53" y="3"/>
                  </a:moveTo>
                  <a:lnTo>
                    <a:pt x="35" y="4"/>
                  </a:lnTo>
                  <a:lnTo>
                    <a:pt x="20" y="9"/>
                  </a:lnTo>
                  <a:lnTo>
                    <a:pt x="9" y="16"/>
                  </a:lnTo>
                  <a:lnTo>
                    <a:pt x="5" y="27"/>
                  </a:lnTo>
                  <a:lnTo>
                    <a:pt x="8" y="38"/>
                  </a:lnTo>
                  <a:lnTo>
                    <a:pt x="18" y="53"/>
                  </a:lnTo>
                  <a:lnTo>
                    <a:pt x="37" y="63"/>
                  </a:lnTo>
                  <a:lnTo>
                    <a:pt x="59" y="71"/>
                  </a:lnTo>
                  <a:lnTo>
                    <a:pt x="85" y="74"/>
                  </a:lnTo>
                  <a:lnTo>
                    <a:pt x="103" y="73"/>
                  </a:lnTo>
                  <a:lnTo>
                    <a:pt x="118" y="68"/>
                  </a:lnTo>
                  <a:lnTo>
                    <a:pt x="128" y="59"/>
                  </a:lnTo>
                  <a:lnTo>
                    <a:pt x="132" y="50"/>
                  </a:lnTo>
                  <a:lnTo>
                    <a:pt x="131" y="38"/>
                  </a:lnTo>
                  <a:lnTo>
                    <a:pt x="120" y="24"/>
                  </a:lnTo>
                  <a:lnTo>
                    <a:pt x="102" y="13"/>
                  </a:lnTo>
                  <a:lnTo>
                    <a:pt x="79" y="6"/>
                  </a:lnTo>
                  <a:lnTo>
                    <a:pt x="53" y="3"/>
                  </a:lnTo>
                  <a:close/>
                  <a:moveTo>
                    <a:pt x="52" y="0"/>
                  </a:moveTo>
                  <a:lnTo>
                    <a:pt x="74" y="1"/>
                  </a:lnTo>
                  <a:lnTo>
                    <a:pt x="94" y="7"/>
                  </a:lnTo>
                  <a:lnTo>
                    <a:pt x="112" y="15"/>
                  </a:lnTo>
                  <a:lnTo>
                    <a:pt x="126" y="26"/>
                  </a:lnTo>
                  <a:lnTo>
                    <a:pt x="135" y="38"/>
                  </a:lnTo>
                  <a:lnTo>
                    <a:pt x="138" y="50"/>
                  </a:lnTo>
                  <a:lnTo>
                    <a:pt x="132" y="62"/>
                  </a:lnTo>
                  <a:lnTo>
                    <a:pt x="122" y="70"/>
                  </a:lnTo>
                  <a:lnTo>
                    <a:pt x="106" y="76"/>
                  </a:lnTo>
                  <a:lnTo>
                    <a:pt x="85" y="77"/>
                  </a:lnTo>
                  <a:lnTo>
                    <a:pt x="58" y="74"/>
                  </a:lnTo>
                  <a:lnTo>
                    <a:pt x="33" y="67"/>
                  </a:lnTo>
                  <a:lnTo>
                    <a:pt x="14" y="53"/>
                  </a:lnTo>
                  <a:lnTo>
                    <a:pt x="2" y="38"/>
                  </a:lnTo>
                  <a:lnTo>
                    <a:pt x="0" y="26"/>
                  </a:lnTo>
                  <a:lnTo>
                    <a:pt x="5" y="15"/>
                  </a:lnTo>
                  <a:lnTo>
                    <a:pt x="17" y="7"/>
                  </a:lnTo>
                  <a:lnTo>
                    <a:pt x="32" y="1"/>
                  </a:lnTo>
                  <a:lnTo>
                    <a:pt x="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29" name="Freeform 2128"/>
            <p:cNvSpPr>
              <a:spLocks/>
            </p:cNvSpPr>
            <p:nvPr/>
          </p:nvSpPr>
          <p:spPr bwMode="auto">
            <a:xfrm>
              <a:off x="3997325" y="3046413"/>
              <a:ext cx="188913" cy="106363"/>
            </a:xfrm>
            <a:custGeom>
              <a:avLst/>
              <a:gdLst>
                <a:gd name="T0" fmla="*/ 57 w 119"/>
                <a:gd name="T1" fmla="*/ 0 h 67"/>
                <a:gd name="T2" fmla="*/ 79 w 119"/>
                <a:gd name="T3" fmla="*/ 3 h 67"/>
                <a:gd name="T4" fmla="*/ 99 w 119"/>
                <a:gd name="T5" fmla="*/ 11 h 67"/>
                <a:gd name="T6" fmla="*/ 113 w 119"/>
                <a:gd name="T7" fmla="*/ 20 h 67"/>
                <a:gd name="T8" fmla="*/ 119 w 119"/>
                <a:gd name="T9" fmla="*/ 33 h 67"/>
                <a:gd name="T10" fmla="*/ 116 w 119"/>
                <a:gd name="T11" fmla="*/ 46 h 67"/>
                <a:gd name="T12" fmla="*/ 104 w 119"/>
                <a:gd name="T13" fmla="*/ 56 h 67"/>
                <a:gd name="T14" fmla="*/ 85 w 119"/>
                <a:gd name="T15" fmla="*/ 64 h 67"/>
                <a:gd name="T16" fmla="*/ 63 w 119"/>
                <a:gd name="T17" fmla="*/ 67 h 67"/>
                <a:gd name="T18" fmla="*/ 38 w 119"/>
                <a:gd name="T19" fmla="*/ 64 h 67"/>
                <a:gd name="T20" fmla="*/ 20 w 119"/>
                <a:gd name="T21" fmla="*/ 56 h 67"/>
                <a:gd name="T22" fmla="*/ 6 w 119"/>
                <a:gd name="T23" fmla="*/ 46 h 67"/>
                <a:gd name="T24" fmla="*/ 0 w 119"/>
                <a:gd name="T25" fmla="*/ 33 h 67"/>
                <a:gd name="T26" fmla="*/ 3 w 119"/>
                <a:gd name="T27" fmla="*/ 20 h 67"/>
                <a:gd name="T28" fmla="*/ 16 w 119"/>
                <a:gd name="T29" fmla="*/ 11 h 67"/>
                <a:gd name="T30" fmla="*/ 34 w 119"/>
                <a:gd name="T31" fmla="*/ 3 h 67"/>
                <a:gd name="T32" fmla="*/ 57 w 119"/>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67">
                  <a:moveTo>
                    <a:pt x="57" y="0"/>
                  </a:moveTo>
                  <a:lnTo>
                    <a:pt x="79" y="3"/>
                  </a:lnTo>
                  <a:lnTo>
                    <a:pt x="99" y="11"/>
                  </a:lnTo>
                  <a:lnTo>
                    <a:pt x="113" y="20"/>
                  </a:lnTo>
                  <a:lnTo>
                    <a:pt x="119" y="33"/>
                  </a:lnTo>
                  <a:lnTo>
                    <a:pt x="116" y="46"/>
                  </a:lnTo>
                  <a:lnTo>
                    <a:pt x="104" y="56"/>
                  </a:lnTo>
                  <a:lnTo>
                    <a:pt x="85" y="64"/>
                  </a:lnTo>
                  <a:lnTo>
                    <a:pt x="63" y="67"/>
                  </a:lnTo>
                  <a:lnTo>
                    <a:pt x="38" y="64"/>
                  </a:lnTo>
                  <a:lnTo>
                    <a:pt x="20" y="56"/>
                  </a:lnTo>
                  <a:lnTo>
                    <a:pt x="6" y="46"/>
                  </a:lnTo>
                  <a:lnTo>
                    <a:pt x="0" y="33"/>
                  </a:lnTo>
                  <a:lnTo>
                    <a:pt x="3" y="20"/>
                  </a:lnTo>
                  <a:lnTo>
                    <a:pt x="16" y="11"/>
                  </a:lnTo>
                  <a:lnTo>
                    <a:pt x="34"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0" name="Freeform 2129"/>
            <p:cNvSpPr>
              <a:spLocks noEditPoints="1"/>
            </p:cNvSpPr>
            <p:nvPr/>
          </p:nvSpPr>
          <p:spPr bwMode="auto">
            <a:xfrm>
              <a:off x="3995738" y="3046413"/>
              <a:ext cx="192088" cy="107950"/>
            </a:xfrm>
            <a:custGeom>
              <a:avLst/>
              <a:gdLst>
                <a:gd name="T0" fmla="*/ 58 w 121"/>
                <a:gd name="T1" fmla="*/ 1 h 68"/>
                <a:gd name="T2" fmla="*/ 36 w 121"/>
                <a:gd name="T3" fmla="*/ 5 h 68"/>
                <a:gd name="T4" fmla="*/ 18 w 121"/>
                <a:gd name="T5" fmla="*/ 11 h 68"/>
                <a:gd name="T6" fmla="*/ 7 w 121"/>
                <a:gd name="T7" fmla="*/ 21 h 68"/>
                <a:gd name="T8" fmla="*/ 3 w 121"/>
                <a:gd name="T9" fmla="*/ 33 h 68"/>
                <a:gd name="T10" fmla="*/ 9 w 121"/>
                <a:gd name="T11" fmla="*/ 46 h 68"/>
                <a:gd name="T12" fmla="*/ 23 w 121"/>
                <a:gd name="T13" fmla="*/ 56 h 68"/>
                <a:gd name="T14" fmla="*/ 41 w 121"/>
                <a:gd name="T15" fmla="*/ 62 h 68"/>
                <a:gd name="T16" fmla="*/ 64 w 121"/>
                <a:gd name="T17" fmla="*/ 65 h 68"/>
                <a:gd name="T18" fmla="*/ 85 w 121"/>
                <a:gd name="T19" fmla="*/ 62 h 68"/>
                <a:gd name="T20" fmla="*/ 103 w 121"/>
                <a:gd name="T21" fmla="*/ 56 h 68"/>
                <a:gd name="T22" fmla="*/ 114 w 121"/>
                <a:gd name="T23" fmla="*/ 46 h 68"/>
                <a:gd name="T24" fmla="*/ 118 w 121"/>
                <a:gd name="T25" fmla="*/ 33 h 68"/>
                <a:gd name="T26" fmla="*/ 112 w 121"/>
                <a:gd name="T27" fmla="*/ 21 h 68"/>
                <a:gd name="T28" fmla="*/ 99 w 121"/>
                <a:gd name="T29" fmla="*/ 11 h 68"/>
                <a:gd name="T30" fmla="*/ 80 w 121"/>
                <a:gd name="T31" fmla="*/ 5 h 68"/>
                <a:gd name="T32" fmla="*/ 58 w 121"/>
                <a:gd name="T33" fmla="*/ 1 h 68"/>
                <a:gd name="T34" fmla="*/ 58 w 121"/>
                <a:gd name="T35" fmla="*/ 0 h 68"/>
                <a:gd name="T36" fmla="*/ 82 w 121"/>
                <a:gd name="T37" fmla="*/ 1 h 68"/>
                <a:gd name="T38" fmla="*/ 102 w 121"/>
                <a:gd name="T39" fmla="*/ 9 h 68"/>
                <a:gd name="T40" fmla="*/ 115 w 121"/>
                <a:gd name="T41" fmla="*/ 20 h 68"/>
                <a:gd name="T42" fmla="*/ 121 w 121"/>
                <a:gd name="T43" fmla="*/ 33 h 68"/>
                <a:gd name="T44" fmla="*/ 118 w 121"/>
                <a:gd name="T45" fmla="*/ 47 h 68"/>
                <a:gd name="T46" fmla="*/ 106 w 121"/>
                <a:gd name="T47" fmla="*/ 58 h 68"/>
                <a:gd name="T48" fmla="*/ 88 w 121"/>
                <a:gd name="T49" fmla="*/ 65 h 68"/>
                <a:gd name="T50" fmla="*/ 64 w 121"/>
                <a:gd name="T51" fmla="*/ 68 h 68"/>
                <a:gd name="T52" fmla="*/ 39 w 121"/>
                <a:gd name="T53" fmla="*/ 65 h 68"/>
                <a:gd name="T54" fmla="*/ 20 w 121"/>
                <a:gd name="T55" fmla="*/ 58 h 68"/>
                <a:gd name="T56" fmla="*/ 4 w 121"/>
                <a:gd name="T57" fmla="*/ 47 h 68"/>
                <a:gd name="T58" fmla="*/ 0 w 121"/>
                <a:gd name="T59" fmla="*/ 33 h 68"/>
                <a:gd name="T60" fmla="*/ 3 w 121"/>
                <a:gd name="T61" fmla="*/ 20 h 68"/>
                <a:gd name="T62" fmla="*/ 15 w 121"/>
                <a:gd name="T63" fmla="*/ 9 h 68"/>
                <a:gd name="T64" fmla="*/ 35 w 121"/>
                <a:gd name="T65" fmla="*/ 1 h 68"/>
                <a:gd name="T66" fmla="*/ 58 w 121"/>
                <a:gd name="T6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68">
                  <a:moveTo>
                    <a:pt x="58" y="1"/>
                  </a:moveTo>
                  <a:lnTo>
                    <a:pt x="36" y="5"/>
                  </a:lnTo>
                  <a:lnTo>
                    <a:pt x="18" y="11"/>
                  </a:lnTo>
                  <a:lnTo>
                    <a:pt x="7" y="21"/>
                  </a:lnTo>
                  <a:lnTo>
                    <a:pt x="3" y="33"/>
                  </a:lnTo>
                  <a:lnTo>
                    <a:pt x="9" y="46"/>
                  </a:lnTo>
                  <a:lnTo>
                    <a:pt x="23" y="56"/>
                  </a:lnTo>
                  <a:lnTo>
                    <a:pt x="41" y="62"/>
                  </a:lnTo>
                  <a:lnTo>
                    <a:pt x="64" y="65"/>
                  </a:lnTo>
                  <a:lnTo>
                    <a:pt x="85" y="62"/>
                  </a:lnTo>
                  <a:lnTo>
                    <a:pt x="103" y="56"/>
                  </a:lnTo>
                  <a:lnTo>
                    <a:pt x="114" y="46"/>
                  </a:lnTo>
                  <a:lnTo>
                    <a:pt x="118" y="33"/>
                  </a:lnTo>
                  <a:lnTo>
                    <a:pt x="112" y="21"/>
                  </a:lnTo>
                  <a:lnTo>
                    <a:pt x="99" y="11"/>
                  </a:lnTo>
                  <a:lnTo>
                    <a:pt x="80" y="5"/>
                  </a:lnTo>
                  <a:lnTo>
                    <a:pt x="58" y="1"/>
                  </a:lnTo>
                  <a:close/>
                  <a:moveTo>
                    <a:pt x="58" y="0"/>
                  </a:moveTo>
                  <a:lnTo>
                    <a:pt x="82" y="1"/>
                  </a:lnTo>
                  <a:lnTo>
                    <a:pt x="102" y="9"/>
                  </a:lnTo>
                  <a:lnTo>
                    <a:pt x="115" y="20"/>
                  </a:lnTo>
                  <a:lnTo>
                    <a:pt x="121" y="33"/>
                  </a:lnTo>
                  <a:lnTo>
                    <a:pt x="118" y="47"/>
                  </a:lnTo>
                  <a:lnTo>
                    <a:pt x="106" y="58"/>
                  </a:lnTo>
                  <a:lnTo>
                    <a:pt x="88" y="65"/>
                  </a:lnTo>
                  <a:lnTo>
                    <a:pt x="64" y="68"/>
                  </a:lnTo>
                  <a:lnTo>
                    <a:pt x="39" y="65"/>
                  </a:lnTo>
                  <a:lnTo>
                    <a:pt x="20" y="58"/>
                  </a:lnTo>
                  <a:lnTo>
                    <a:pt x="4" y="47"/>
                  </a:lnTo>
                  <a:lnTo>
                    <a:pt x="0" y="33"/>
                  </a:lnTo>
                  <a:lnTo>
                    <a:pt x="3" y="20"/>
                  </a:lnTo>
                  <a:lnTo>
                    <a:pt x="15" y="9"/>
                  </a:lnTo>
                  <a:lnTo>
                    <a:pt x="35"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1" name="Freeform 2130"/>
            <p:cNvSpPr>
              <a:spLocks/>
            </p:cNvSpPr>
            <p:nvPr/>
          </p:nvSpPr>
          <p:spPr bwMode="auto">
            <a:xfrm>
              <a:off x="7516813" y="3314700"/>
              <a:ext cx="130175" cy="71438"/>
            </a:xfrm>
            <a:custGeom>
              <a:avLst/>
              <a:gdLst>
                <a:gd name="T0" fmla="*/ 30 w 82"/>
                <a:gd name="T1" fmla="*/ 0 h 45"/>
                <a:gd name="T2" fmla="*/ 47 w 82"/>
                <a:gd name="T3" fmla="*/ 1 h 45"/>
                <a:gd name="T4" fmla="*/ 60 w 82"/>
                <a:gd name="T5" fmla="*/ 6 h 45"/>
                <a:gd name="T6" fmla="*/ 73 w 82"/>
                <a:gd name="T7" fmla="*/ 13 h 45"/>
                <a:gd name="T8" fmla="*/ 80 w 82"/>
                <a:gd name="T9" fmla="*/ 22 h 45"/>
                <a:gd name="T10" fmla="*/ 82 w 82"/>
                <a:gd name="T11" fmla="*/ 30 h 45"/>
                <a:gd name="T12" fmla="*/ 76 w 82"/>
                <a:gd name="T13" fmla="*/ 38 h 45"/>
                <a:gd name="T14" fmla="*/ 67 w 82"/>
                <a:gd name="T15" fmla="*/ 42 h 45"/>
                <a:gd name="T16" fmla="*/ 51 w 82"/>
                <a:gd name="T17" fmla="*/ 45 h 45"/>
                <a:gd name="T18" fmla="*/ 35 w 82"/>
                <a:gd name="T19" fmla="*/ 42 h 45"/>
                <a:gd name="T20" fmla="*/ 19 w 82"/>
                <a:gd name="T21" fmla="*/ 38 h 45"/>
                <a:gd name="T22" fmla="*/ 7 w 82"/>
                <a:gd name="T23" fmla="*/ 30 h 45"/>
                <a:gd name="T24" fmla="*/ 1 w 82"/>
                <a:gd name="T25" fmla="*/ 22 h 45"/>
                <a:gd name="T26" fmla="*/ 0 w 82"/>
                <a:gd name="T27" fmla="*/ 13 h 45"/>
                <a:gd name="T28" fmla="*/ 4 w 82"/>
                <a:gd name="T29" fmla="*/ 6 h 45"/>
                <a:gd name="T30" fmla="*/ 15 w 82"/>
                <a:gd name="T31" fmla="*/ 1 h 45"/>
                <a:gd name="T32" fmla="*/ 30 w 82"/>
                <a:gd name="T3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45">
                  <a:moveTo>
                    <a:pt x="30" y="0"/>
                  </a:moveTo>
                  <a:lnTo>
                    <a:pt x="47" y="1"/>
                  </a:lnTo>
                  <a:lnTo>
                    <a:pt x="60" y="6"/>
                  </a:lnTo>
                  <a:lnTo>
                    <a:pt x="73" y="13"/>
                  </a:lnTo>
                  <a:lnTo>
                    <a:pt x="80" y="22"/>
                  </a:lnTo>
                  <a:lnTo>
                    <a:pt x="82" y="30"/>
                  </a:lnTo>
                  <a:lnTo>
                    <a:pt x="76" y="38"/>
                  </a:lnTo>
                  <a:lnTo>
                    <a:pt x="67" y="42"/>
                  </a:lnTo>
                  <a:lnTo>
                    <a:pt x="51" y="45"/>
                  </a:lnTo>
                  <a:lnTo>
                    <a:pt x="35" y="42"/>
                  </a:lnTo>
                  <a:lnTo>
                    <a:pt x="19" y="38"/>
                  </a:lnTo>
                  <a:lnTo>
                    <a:pt x="7" y="30"/>
                  </a:lnTo>
                  <a:lnTo>
                    <a:pt x="1" y="22"/>
                  </a:lnTo>
                  <a:lnTo>
                    <a:pt x="0" y="13"/>
                  </a:lnTo>
                  <a:lnTo>
                    <a:pt x="4" y="6"/>
                  </a:lnTo>
                  <a:lnTo>
                    <a:pt x="1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2" name="Freeform 2131"/>
            <p:cNvSpPr>
              <a:spLocks noEditPoints="1"/>
            </p:cNvSpPr>
            <p:nvPr/>
          </p:nvSpPr>
          <p:spPr bwMode="auto">
            <a:xfrm>
              <a:off x="7512050" y="3311525"/>
              <a:ext cx="136525" cy="77788"/>
            </a:xfrm>
            <a:custGeom>
              <a:avLst/>
              <a:gdLst>
                <a:gd name="T0" fmla="*/ 33 w 86"/>
                <a:gd name="T1" fmla="*/ 3 h 49"/>
                <a:gd name="T2" fmla="*/ 19 w 86"/>
                <a:gd name="T3" fmla="*/ 5 h 49"/>
                <a:gd name="T4" fmla="*/ 10 w 86"/>
                <a:gd name="T5" fmla="*/ 9 h 49"/>
                <a:gd name="T6" fmla="*/ 6 w 86"/>
                <a:gd name="T7" fmla="*/ 15 h 49"/>
                <a:gd name="T8" fmla="*/ 6 w 86"/>
                <a:gd name="T9" fmla="*/ 24 h 49"/>
                <a:gd name="T10" fmla="*/ 16 w 86"/>
                <a:gd name="T11" fmla="*/ 35 h 49"/>
                <a:gd name="T12" fmla="*/ 33 w 86"/>
                <a:gd name="T13" fmla="*/ 43 h 49"/>
                <a:gd name="T14" fmla="*/ 54 w 86"/>
                <a:gd name="T15" fmla="*/ 46 h 49"/>
                <a:gd name="T16" fmla="*/ 68 w 86"/>
                <a:gd name="T17" fmla="*/ 44 h 49"/>
                <a:gd name="T18" fmla="*/ 77 w 86"/>
                <a:gd name="T19" fmla="*/ 40 h 49"/>
                <a:gd name="T20" fmla="*/ 82 w 86"/>
                <a:gd name="T21" fmla="*/ 32 h 49"/>
                <a:gd name="T22" fmla="*/ 80 w 86"/>
                <a:gd name="T23" fmla="*/ 24 h 49"/>
                <a:gd name="T24" fmla="*/ 71 w 86"/>
                <a:gd name="T25" fmla="*/ 14 h 49"/>
                <a:gd name="T26" fmla="*/ 54 w 86"/>
                <a:gd name="T27" fmla="*/ 6 h 49"/>
                <a:gd name="T28" fmla="*/ 33 w 86"/>
                <a:gd name="T29" fmla="*/ 3 h 49"/>
                <a:gd name="T30" fmla="*/ 32 w 86"/>
                <a:gd name="T31" fmla="*/ 0 h 49"/>
                <a:gd name="T32" fmla="*/ 50 w 86"/>
                <a:gd name="T33" fmla="*/ 2 h 49"/>
                <a:gd name="T34" fmla="*/ 65 w 86"/>
                <a:gd name="T35" fmla="*/ 6 h 49"/>
                <a:gd name="T36" fmla="*/ 79 w 86"/>
                <a:gd name="T37" fmla="*/ 14 h 49"/>
                <a:gd name="T38" fmla="*/ 86 w 86"/>
                <a:gd name="T39" fmla="*/ 24 h 49"/>
                <a:gd name="T40" fmla="*/ 86 w 86"/>
                <a:gd name="T41" fmla="*/ 34 h 49"/>
                <a:gd name="T42" fmla="*/ 82 w 86"/>
                <a:gd name="T43" fmla="*/ 41 h 49"/>
                <a:gd name="T44" fmla="*/ 71 w 86"/>
                <a:gd name="T45" fmla="*/ 46 h 49"/>
                <a:gd name="T46" fmla="*/ 54 w 86"/>
                <a:gd name="T47" fmla="*/ 49 h 49"/>
                <a:gd name="T48" fmla="*/ 38 w 86"/>
                <a:gd name="T49" fmla="*/ 46 h 49"/>
                <a:gd name="T50" fmla="*/ 21 w 86"/>
                <a:gd name="T51" fmla="*/ 41 h 49"/>
                <a:gd name="T52" fmla="*/ 9 w 86"/>
                <a:gd name="T53" fmla="*/ 34 h 49"/>
                <a:gd name="T54" fmla="*/ 1 w 86"/>
                <a:gd name="T55" fmla="*/ 24 h 49"/>
                <a:gd name="T56" fmla="*/ 0 w 86"/>
                <a:gd name="T57" fmla="*/ 14 h 49"/>
                <a:gd name="T58" fmla="*/ 6 w 86"/>
                <a:gd name="T59" fmla="*/ 6 h 49"/>
                <a:gd name="T60" fmla="*/ 16 w 86"/>
                <a:gd name="T61" fmla="*/ 2 h 49"/>
                <a:gd name="T62" fmla="*/ 32 w 86"/>
                <a:gd name="T6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6" h="49">
                  <a:moveTo>
                    <a:pt x="33" y="3"/>
                  </a:moveTo>
                  <a:lnTo>
                    <a:pt x="19" y="5"/>
                  </a:lnTo>
                  <a:lnTo>
                    <a:pt x="10" y="9"/>
                  </a:lnTo>
                  <a:lnTo>
                    <a:pt x="6" y="15"/>
                  </a:lnTo>
                  <a:lnTo>
                    <a:pt x="6" y="24"/>
                  </a:lnTo>
                  <a:lnTo>
                    <a:pt x="16" y="35"/>
                  </a:lnTo>
                  <a:lnTo>
                    <a:pt x="33" y="43"/>
                  </a:lnTo>
                  <a:lnTo>
                    <a:pt x="54" y="46"/>
                  </a:lnTo>
                  <a:lnTo>
                    <a:pt x="68" y="44"/>
                  </a:lnTo>
                  <a:lnTo>
                    <a:pt x="77" y="40"/>
                  </a:lnTo>
                  <a:lnTo>
                    <a:pt x="82" y="32"/>
                  </a:lnTo>
                  <a:lnTo>
                    <a:pt x="80" y="24"/>
                  </a:lnTo>
                  <a:lnTo>
                    <a:pt x="71" y="14"/>
                  </a:lnTo>
                  <a:lnTo>
                    <a:pt x="54" y="6"/>
                  </a:lnTo>
                  <a:lnTo>
                    <a:pt x="33" y="3"/>
                  </a:lnTo>
                  <a:close/>
                  <a:moveTo>
                    <a:pt x="32" y="0"/>
                  </a:moveTo>
                  <a:lnTo>
                    <a:pt x="50" y="2"/>
                  </a:lnTo>
                  <a:lnTo>
                    <a:pt x="65" y="6"/>
                  </a:lnTo>
                  <a:lnTo>
                    <a:pt x="79" y="14"/>
                  </a:lnTo>
                  <a:lnTo>
                    <a:pt x="86" y="24"/>
                  </a:lnTo>
                  <a:lnTo>
                    <a:pt x="86" y="34"/>
                  </a:lnTo>
                  <a:lnTo>
                    <a:pt x="82" y="41"/>
                  </a:lnTo>
                  <a:lnTo>
                    <a:pt x="71" y="46"/>
                  </a:lnTo>
                  <a:lnTo>
                    <a:pt x="54" y="49"/>
                  </a:lnTo>
                  <a:lnTo>
                    <a:pt x="38" y="46"/>
                  </a:lnTo>
                  <a:lnTo>
                    <a:pt x="21" y="41"/>
                  </a:lnTo>
                  <a:lnTo>
                    <a:pt x="9" y="34"/>
                  </a:lnTo>
                  <a:lnTo>
                    <a:pt x="1" y="24"/>
                  </a:lnTo>
                  <a:lnTo>
                    <a:pt x="0" y="14"/>
                  </a:lnTo>
                  <a:lnTo>
                    <a:pt x="6" y="6"/>
                  </a:lnTo>
                  <a:lnTo>
                    <a:pt x="16"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3" name="Freeform 2132"/>
            <p:cNvSpPr>
              <a:spLocks/>
            </p:cNvSpPr>
            <p:nvPr/>
          </p:nvSpPr>
          <p:spPr bwMode="auto">
            <a:xfrm>
              <a:off x="7562850" y="3400425"/>
              <a:ext cx="215900" cy="123825"/>
            </a:xfrm>
            <a:custGeom>
              <a:avLst/>
              <a:gdLst>
                <a:gd name="T0" fmla="*/ 50 w 136"/>
                <a:gd name="T1" fmla="*/ 0 h 78"/>
                <a:gd name="T2" fmla="*/ 75 w 136"/>
                <a:gd name="T3" fmla="*/ 3 h 78"/>
                <a:gd name="T4" fmla="*/ 101 w 136"/>
                <a:gd name="T5" fmla="*/ 11 h 78"/>
                <a:gd name="T6" fmla="*/ 121 w 136"/>
                <a:gd name="T7" fmla="*/ 23 h 78"/>
                <a:gd name="T8" fmla="*/ 133 w 136"/>
                <a:gd name="T9" fmla="*/ 38 h 78"/>
                <a:gd name="T10" fmla="*/ 136 w 136"/>
                <a:gd name="T11" fmla="*/ 50 h 78"/>
                <a:gd name="T12" fmla="*/ 132 w 136"/>
                <a:gd name="T13" fmla="*/ 61 h 78"/>
                <a:gd name="T14" fmla="*/ 121 w 136"/>
                <a:gd name="T15" fmla="*/ 70 h 78"/>
                <a:gd name="T16" fmla="*/ 106 w 136"/>
                <a:gd name="T17" fmla="*/ 76 h 78"/>
                <a:gd name="T18" fmla="*/ 86 w 136"/>
                <a:gd name="T19" fmla="*/ 78 h 78"/>
                <a:gd name="T20" fmla="*/ 59 w 136"/>
                <a:gd name="T21" fmla="*/ 75 h 78"/>
                <a:gd name="T22" fmla="*/ 35 w 136"/>
                <a:gd name="T23" fmla="*/ 66 h 78"/>
                <a:gd name="T24" fmla="*/ 15 w 136"/>
                <a:gd name="T25" fmla="*/ 53 h 78"/>
                <a:gd name="T26" fmla="*/ 3 w 136"/>
                <a:gd name="T27" fmla="*/ 38 h 78"/>
                <a:gd name="T28" fmla="*/ 0 w 136"/>
                <a:gd name="T29" fmla="*/ 26 h 78"/>
                <a:gd name="T30" fmla="*/ 4 w 136"/>
                <a:gd name="T31" fmla="*/ 15 h 78"/>
                <a:gd name="T32" fmla="*/ 15 w 136"/>
                <a:gd name="T33" fmla="*/ 8 h 78"/>
                <a:gd name="T34" fmla="*/ 30 w 136"/>
                <a:gd name="T35" fmla="*/ 2 h 78"/>
                <a:gd name="T36" fmla="*/ 50 w 136"/>
                <a:gd name="T3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78">
                  <a:moveTo>
                    <a:pt x="50" y="0"/>
                  </a:moveTo>
                  <a:lnTo>
                    <a:pt x="75" y="3"/>
                  </a:lnTo>
                  <a:lnTo>
                    <a:pt x="101" y="11"/>
                  </a:lnTo>
                  <a:lnTo>
                    <a:pt x="121" y="23"/>
                  </a:lnTo>
                  <a:lnTo>
                    <a:pt x="133" y="38"/>
                  </a:lnTo>
                  <a:lnTo>
                    <a:pt x="136" y="50"/>
                  </a:lnTo>
                  <a:lnTo>
                    <a:pt x="132" y="61"/>
                  </a:lnTo>
                  <a:lnTo>
                    <a:pt x="121" y="70"/>
                  </a:lnTo>
                  <a:lnTo>
                    <a:pt x="106" y="76"/>
                  </a:lnTo>
                  <a:lnTo>
                    <a:pt x="86" y="78"/>
                  </a:lnTo>
                  <a:lnTo>
                    <a:pt x="59" y="75"/>
                  </a:lnTo>
                  <a:lnTo>
                    <a:pt x="35" y="66"/>
                  </a:lnTo>
                  <a:lnTo>
                    <a:pt x="15" y="53"/>
                  </a:lnTo>
                  <a:lnTo>
                    <a:pt x="3" y="38"/>
                  </a:lnTo>
                  <a:lnTo>
                    <a:pt x="0" y="26"/>
                  </a:lnTo>
                  <a:lnTo>
                    <a:pt x="4" y="15"/>
                  </a:lnTo>
                  <a:lnTo>
                    <a:pt x="15" y="8"/>
                  </a:lnTo>
                  <a:lnTo>
                    <a:pt x="30" y="2"/>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4" name="Freeform 2133"/>
            <p:cNvSpPr>
              <a:spLocks noEditPoints="1"/>
            </p:cNvSpPr>
            <p:nvPr/>
          </p:nvSpPr>
          <p:spPr bwMode="auto">
            <a:xfrm>
              <a:off x="7558088" y="3398838"/>
              <a:ext cx="223838" cy="127000"/>
            </a:xfrm>
            <a:custGeom>
              <a:avLst/>
              <a:gdLst>
                <a:gd name="T0" fmla="*/ 53 w 141"/>
                <a:gd name="T1" fmla="*/ 3 h 80"/>
                <a:gd name="T2" fmla="*/ 34 w 141"/>
                <a:gd name="T3" fmla="*/ 4 h 80"/>
                <a:gd name="T4" fmla="*/ 19 w 141"/>
                <a:gd name="T5" fmla="*/ 9 h 80"/>
                <a:gd name="T6" fmla="*/ 9 w 141"/>
                <a:gd name="T7" fmla="*/ 18 h 80"/>
                <a:gd name="T8" fmla="*/ 6 w 141"/>
                <a:gd name="T9" fmla="*/ 27 h 80"/>
                <a:gd name="T10" fmla="*/ 7 w 141"/>
                <a:gd name="T11" fmla="*/ 39 h 80"/>
                <a:gd name="T12" fmla="*/ 19 w 141"/>
                <a:gd name="T13" fmla="*/ 54 h 80"/>
                <a:gd name="T14" fmla="*/ 39 w 141"/>
                <a:gd name="T15" fmla="*/ 67 h 80"/>
                <a:gd name="T16" fmla="*/ 62 w 141"/>
                <a:gd name="T17" fmla="*/ 74 h 80"/>
                <a:gd name="T18" fmla="*/ 89 w 141"/>
                <a:gd name="T19" fmla="*/ 77 h 80"/>
                <a:gd name="T20" fmla="*/ 107 w 141"/>
                <a:gd name="T21" fmla="*/ 76 h 80"/>
                <a:gd name="T22" fmla="*/ 123 w 141"/>
                <a:gd name="T23" fmla="*/ 70 h 80"/>
                <a:gd name="T24" fmla="*/ 132 w 141"/>
                <a:gd name="T25" fmla="*/ 62 h 80"/>
                <a:gd name="T26" fmla="*/ 136 w 141"/>
                <a:gd name="T27" fmla="*/ 51 h 80"/>
                <a:gd name="T28" fmla="*/ 133 w 141"/>
                <a:gd name="T29" fmla="*/ 39 h 80"/>
                <a:gd name="T30" fmla="*/ 123 w 141"/>
                <a:gd name="T31" fmla="*/ 26 h 80"/>
                <a:gd name="T32" fmla="*/ 103 w 141"/>
                <a:gd name="T33" fmla="*/ 13 h 80"/>
                <a:gd name="T34" fmla="*/ 78 w 141"/>
                <a:gd name="T35" fmla="*/ 6 h 80"/>
                <a:gd name="T36" fmla="*/ 53 w 141"/>
                <a:gd name="T37" fmla="*/ 3 h 80"/>
                <a:gd name="T38" fmla="*/ 51 w 141"/>
                <a:gd name="T39" fmla="*/ 0 h 80"/>
                <a:gd name="T40" fmla="*/ 74 w 141"/>
                <a:gd name="T41" fmla="*/ 1 h 80"/>
                <a:gd name="T42" fmla="*/ 95 w 141"/>
                <a:gd name="T43" fmla="*/ 7 h 80"/>
                <a:gd name="T44" fmla="*/ 115 w 141"/>
                <a:gd name="T45" fmla="*/ 16 h 80"/>
                <a:gd name="T46" fmla="*/ 129 w 141"/>
                <a:gd name="T47" fmla="*/ 27 h 80"/>
                <a:gd name="T48" fmla="*/ 139 w 141"/>
                <a:gd name="T49" fmla="*/ 39 h 80"/>
                <a:gd name="T50" fmla="*/ 141 w 141"/>
                <a:gd name="T51" fmla="*/ 51 h 80"/>
                <a:gd name="T52" fmla="*/ 136 w 141"/>
                <a:gd name="T53" fmla="*/ 64 h 80"/>
                <a:gd name="T54" fmla="*/ 127 w 141"/>
                <a:gd name="T55" fmla="*/ 73 h 80"/>
                <a:gd name="T56" fmla="*/ 110 w 141"/>
                <a:gd name="T57" fmla="*/ 79 h 80"/>
                <a:gd name="T58" fmla="*/ 89 w 141"/>
                <a:gd name="T59" fmla="*/ 80 h 80"/>
                <a:gd name="T60" fmla="*/ 62 w 141"/>
                <a:gd name="T61" fmla="*/ 77 h 80"/>
                <a:gd name="T62" fmla="*/ 36 w 141"/>
                <a:gd name="T63" fmla="*/ 68 h 80"/>
                <a:gd name="T64" fmla="*/ 15 w 141"/>
                <a:gd name="T65" fmla="*/ 54 h 80"/>
                <a:gd name="T66" fmla="*/ 3 w 141"/>
                <a:gd name="T67" fmla="*/ 39 h 80"/>
                <a:gd name="T68" fmla="*/ 0 w 141"/>
                <a:gd name="T69" fmla="*/ 27 h 80"/>
                <a:gd name="T70" fmla="*/ 4 w 141"/>
                <a:gd name="T71" fmla="*/ 15 h 80"/>
                <a:gd name="T72" fmla="*/ 15 w 141"/>
                <a:gd name="T73" fmla="*/ 7 h 80"/>
                <a:gd name="T74" fmla="*/ 31 w 141"/>
                <a:gd name="T75" fmla="*/ 1 h 80"/>
                <a:gd name="T76" fmla="*/ 51 w 141"/>
                <a:gd name="T7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80">
                  <a:moveTo>
                    <a:pt x="53" y="3"/>
                  </a:moveTo>
                  <a:lnTo>
                    <a:pt x="34" y="4"/>
                  </a:lnTo>
                  <a:lnTo>
                    <a:pt x="19" y="9"/>
                  </a:lnTo>
                  <a:lnTo>
                    <a:pt x="9" y="18"/>
                  </a:lnTo>
                  <a:lnTo>
                    <a:pt x="6" y="27"/>
                  </a:lnTo>
                  <a:lnTo>
                    <a:pt x="7" y="39"/>
                  </a:lnTo>
                  <a:lnTo>
                    <a:pt x="19" y="54"/>
                  </a:lnTo>
                  <a:lnTo>
                    <a:pt x="39" y="67"/>
                  </a:lnTo>
                  <a:lnTo>
                    <a:pt x="62" y="74"/>
                  </a:lnTo>
                  <a:lnTo>
                    <a:pt x="89" y="77"/>
                  </a:lnTo>
                  <a:lnTo>
                    <a:pt x="107" y="76"/>
                  </a:lnTo>
                  <a:lnTo>
                    <a:pt x="123" y="70"/>
                  </a:lnTo>
                  <a:lnTo>
                    <a:pt x="132" y="62"/>
                  </a:lnTo>
                  <a:lnTo>
                    <a:pt x="136" y="51"/>
                  </a:lnTo>
                  <a:lnTo>
                    <a:pt x="133" y="39"/>
                  </a:lnTo>
                  <a:lnTo>
                    <a:pt x="123" y="26"/>
                  </a:lnTo>
                  <a:lnTo>
                    <a:pt x="103" y="13"/>
                  </a:lnTo>
                  <a:lnTo>
                    <a:pt x="78" y="6"/>
                  </a:lnTo>
                  <a:lnTo>
                    <a:pt x="53" y="3"/>
                  </a:lnTo>
                  <a:close/>
                  <a:moveTo>
                    <a:pt x="51" y="0"/>
                  </a:moveTo>
                  <a:lnTo>
                    <a:pt x="74" y="1"/>
                  </a:lnTo>
                  <a:lnTo>
                    <a:pt x="95" y="7"/>
                  </a:lnTo>
                  <a:lnTo>
                    <a:pt x="115" y="16"/>
                  </a:lnTo>
                  <a:lnTo>
                    <a:pt x="129" y="27"/>
                  </a:lnTo>
                  <a:lnTo>
                    <a:pt x="139" y="39"/>
                  </a:lnTo>
                  <a:lnTo>
                    <a:pt x="141" y="51"/>
                  </a:lnTo>
                  <a:lnTo>
                    <a:pt x="136" y="64"/>
                  </a:lnTo>
                  <a:lnTo>
                    <a:pt x="127" y="73"/>
                  </a:lnTo>
                  <a:lnTo>
                    <a:pt x="110" y="79"/>
                  </a:lnTo>
                  <a:lnTo>
                    <a:pt x="89" y="80"/>
                  </a:lnTo>
                  <a:lnTo>
                    <a:pt x="62" y="77"/>
                  </a:lnTo>
                  <a:lnTo>
                    <a:pt x="36" y="68"/>
                  </a:lnTo>
                  <a:lnTo>
                    <a:pt x="15" y="54"/>
                  </a:lnTo>
                  <a:lnTo>
                    <a:pt x="3" y="39"/>
                  </a:lnTo>
                  <a:lnTo>
                    <a:pt x="0" y="27"/>
                  </a:lnTo>
                  <a:lnTo>
                    <a:pt x="4" y="15"/>
                  </a:lnTo>
                  <a:lnTo>
                    <a:pt x="15" y="7"/>
                  </a:lnTo>
                  <a:lnTo>
                    <a:pt x="31"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5" name="Freeform 2134"/>
            <p:cNvSpPr>
              <a:spLocks/>
            </p:cNvSpPr>
            <p:nvPr/>
          </p:nvSpPr>
          <p:spPr bwMode="auto">
            <a:xfrm>
              <a:off x="7462838" y="2868613"/>
              <a:ext cx="142875" cy="66675"/>
            </a:xfrm>
            <a:custGeom>
              <a:avLst/>
              <a:gdLst>
                <a:gd name="T0" fmla="*/ 35 w 90"/>
                <a:gd name="T1" fmla="*/ 0 h 42"/>
                <a:gd name="T2" fmla="*/ 52 w 90"/>
                <a:gd name="T3" fmla="*/ 1 h 42"/>
                <a:gd name="T4" fmla="*/ 69 w 90"/>
                <a:gd name="T5" fmla="*/ 6 h 42"/>
                <a:gd name="T6" fmla="*/ 81 w 90"/>
                <a:gd name="T7" fmla="*/ 13 h 42"/>
                <a:gd name="T8" fmla="*/ 88 w 90"/>
                <a:gd name="T9" fmla="*/ 21 h 42"/>
                <a:gd name="T10" fmla="*/ 90 w 90"/>
                <a:gd name="T11" fmla="*/ 28 h 42"/>
                <a:gd name="T12" fmla="*/ 84 w 90"/>
                <a:gd name="T13" fmla="*/ 36 h 42"/>
                <a:gd name="T14" fmla="*/ 72 w 90"/>
                <a:gd name="T15" fmla="*/ 41 h 42"/>
                <a:gd name="T16" fmla="*/ 55 w 90"/>
                <a:gd name="T17" fmla="*/ 42 h 42"/>
                <a:gd name="T18" fmla="*/ 37 w 90"/>
                <a:gd name="T19" fmla="*/ 41 h 42"/>
                <a:gd name="T20" fmla="*/ 22 w 90"/>
                <a:gd name="T21" fmla="*/ 36 h 42"/>
                <a:gd name="T22" fmla="*/ 8 w 90"/>
                <a:gd name="T23" fmla="*/ 28 h 42"/>
                <a:gd name="T24" fmla="*/ 2 w 90"/>
                <a:gd name="T25" fmla="*/ 21 h 42"/>
                <a:gd name="T26" fmla="*/ 0 w 90"/>
                <a:gd name="T27" fmla="*/ 13 h 42"/>
                <a:gd name="T28" fmla="*/ 6 w 90"/>
                <a:gd name="T29" fmla="*/ 6 h 42"/>
                <a:gd name="T30" fmla="*/ 19 w 90"/>
                <a:gd name="T31" fmla="*/ 1 h 42"/>
                <a:gd name="T32" fmla="*/ 35 w 90"/>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42">
                  <a:moveTo>
                    <a:pt x="35" y="0"/>
                  </a:moveTo>
                  <a:lnTo>
                    <a:pt x="52" y="1"/>
                  </a:lnTo>
                  <a:lnTo>
                    <a:pt x="69" y="6"/>
                  </a:lnTo>
                  <a:lnTo>
                    <a:pt x="81" y="13"/>
                  </a:lnTo>
                  <a:lnTo>
                    <a:pt x="88" y="21"/>
                  </a:lnTo>
                  <a:lnTo>
                    <a:pt x="90" y="28"/>
                  </a:lnTo>
                  <a:lnTo>
                    <a:pt x="84" y="36"/>
                  </a:lnTo>
                  <a:lnTo>
                    <a:pt x="72" y="41"/>
                  </a:lnTo>
                  <a:lnTo>
                    <a:pt x="55" y="42"/>
                  </a:lnTo>
                  <a:lnTo>
                    <a:pt x="37" y="41"/>
                  </a:lnTo>
                  <a:lnTo>
                    <a:pt x="22" y="36"/>
                  </a:lnTo>
                  <a:lnTo>
                    <a:pt x="8" y="28"/>
                  </a:lnTo>
                  <a:lnTo>
                    <a:pt x="2" y="21"/>
                  </a:lnTo>
                  <a:lnTo>
                    <a:pt x="0" y="13"/>
                  </a:lnTo>
                  <a:lnTo>
                    <a:pt x="6" y="6"/>
                  </a:lnTo>
                  <a:lnTo>
                    <a:pt x="19"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6" name="Freeform 2135"/>
            <p:cNvSpPr>
              <a:spLocks noEditPoints="1"/>
            </p:cNvSpPr>
            <p:nvPr/>
          </p:nvSpPr>
          <p:spPr bwMode="auto">
            <a:xfrm>
              <a:off x="7461250" y="2868613"/>
              <a:ext cx="146050" cy="66675"/>
            </a:xfrm>
            <a:custGeom>
              <a:avLst/>
              <a:gdLst>
                <a:gd name="T0" fmla="*/ 36 w 92"/>
                <a:gd name="T1" fmla="*/ 1 h 42"/>
                <a:gd name="T2" fmla="*/ 21 w 92"/>
                <a:gd name="T3" fmla="*/ 3 h 42"/>
                <a:gd name="T4" fmla="*/ 10 w 92"/>
                <a:gd name="T5" fmla="*/ 7 h 42"/>
                <a:gd name="T6" fmla="*/ 4 w 92"/>
                <a:gd name="T7" fmla="*/ 13 h 42"/>
                <a:gd name="T8" fmla="*/ 4 w 92"/>
                <a:gd name="T9" fmla="*/ 21 h 42"/>
                <a:gd name="T10" fmla="*/ 12 w 92"/>
                <a:gd name="T11" fmla="*/ 28 h 42"/>
                <a:gd name="T12" fmla="*/ 24 w 92"/>
                <a:gd name="T13" fmla="*/ 34 h 42"/>
                <a:gd name="T14" fmla="*/ 39 w 92"/>
                <a:gd name="T15" fmla="*/ 39 h 42"/>
                <a:gd name="T16" fmla="*/ 56 w 92"/>
                <a:gd name="T17" fmla="*/ 41 h 42"/>
                <a:gd name="T18" fmla="*/ 71 w 92"/>
                <a:gd name="T19" fmla="*/ 39 h 42"/>
                <a:gd name="T20" fmla="*/ 82 w 92"/>
                <a:gd name="T21" fmla="*/ 34 h 42"/>
                <a:gd name="T22" fmla="*/ 88 w 92"/>
                <a:gd name="T23" fmla="*/ 28 h 42"/>
                <a:gd name="T24" fmla="*/ 88 w 92"/>
                <a:gd name="T25" fmla="*/ 21 h 42"/>
                <a:gd name="T26" fmla="*/ 80 w 92"/>
                <a:gd name="T27" fmla="*/ 13 h 42"/>
                <a:gd name="T28" fmla="*/ 68 w 92"/>
                <a:gd name="T29" fmla="*/ 7 h 42"/>
                <a:gd name="T30" fmla="*/ 53 w 92"/>
                <a:gd name="T31" fmla="*/ 3 h 42"/>
                <a:gd name="T32" fmla="*/ 36 w 92"/>
                <a:gd name="T33" fmla="*/ 1 h 42"/>
                <a:gd name="T34" fmla="*/ 35 w 92"/>
                <a:gd name="T35" fmla="*/ 0 h 42"/>
                <a:gd name="T36" fmla="*/ 54 w 92"/>
                <a:gd name="T37" fmla="*/ 1 h 42"/>
                <a:gd name="T38" fmla="*/ 71 w 92"/>
                <a:gd name="T39" fmla="*/ 6 h 42"/>
                <a:gd name="T40" fmla="*/ 85 w 92"/>
                <a:gd name="T41" fmla="*/ 12 h 42"/>
                <a:gd name="T42" fmla="*/ 92 w 92"/>
                <a:gd name="T43" fmla="*/ 21 h 42"/>
                <a:gd name="T44" fmla="*/ 92 w 92"/>
                <a:gd name="T45" fmla="*/ 28 h 42"/>
                <a:gd name="T46" fmla="*/ 86 w 92"/>
                <a:gd name="T47" fmla="*/ 36 h 42"/>
                <a:gd name="T48" fmla="*/ 74 w 92"/>
                <a:gd name="T49" fmla="*/ 41 h 42"/>
                <a:gd name="T50" fmla="*/ 58 w 92"/>
                <a:gd name="T51" fmla="*/ 42 h 42"/>
                <a:gd name="T52" fmla="*/ 38 w 92"/>
                <a:gd name="T53" fmla="*/ 41 h 42"/>
                <a:gd name="T54" fmla="*/ 21 w 92"/>
                <a:gd name="T55" fmla="*/ 36 h 42"/>
                <a:gd name="T56" fmla="*/ 7 w 92"/>
                <a:gd name="T57" fmla="*/ 28 h 42"/>
                <a:gd name="T58" fmla="*/ 0 w 92"/>
                <a:gd name="T59" fmla="*/ 21 h 42"/>
                <a:gd name="T60" fmla="*/ 0 w 92"/>
                <a:gd name="T61" fmla="*/ 12 h 42"/>
                <a:gd name="T62" fmla="*/ 6 w 92"/>
                <a:gd name="T63" fmla="*/ 6 h 42"/>
                <a:gd name="T64" fmla="*/ 18 w 92"/>
                <a:gd name="T65" fmla="*/ 1 h 42"/>
                <a:gd name="T66" fmla="*/ 35 w 92"/>
                <a:gd name="T6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42">
                  <a:moveTo>
                    <a:pt x="36" y="1"/>
                  </a:moveTo>
                  <a:lnTo>
                    <a:pt x="21" y="3"/>
                  </a:lnTo>
                  <a:lnTo>
                    <a:pt x="10" y="7"/>
                  </a:lnTo>
                  <a:lnTo>
                    <a:pt x="4" y="13"/>
                  </a:lnTo>
                  <a:lnTo>
                    <a:pt x="4" y="21"/>
                  </a:lnTo>
                  <a:lnTo>
                    <a:pt x="12" y="28"/>
                  </a:lnTo>
                  <a:lnTo>
                    <a:pt x="24" y="34"/>
                  </a:lnTo>
                  <a:lnTo>
                    <a:pt x="39" y="39"/>
                  </a:lnTo>
                  <a:lnTo>
                    <a:pt x="56" y="41"/>
                  </a:lnTo>
                  <a:lnTo>
                    <a:pt x="71" y="39"/>
                  </a:lnTo>
                  <a:lnTo>
                    <a:pt x="82" y="34"/>
                  </a:lnTo>
                  <a:lnTo>
                    <a:pt x="88" y="28"/>
                  </a:lnTo>
                  <a:lnTo>
                    <a:pt x="88" y="21"/>
                  </a:lnTo>
                  <a:lnTo>
                    <a:pt x="80" y="13"/>
                  </a:lnTo>
                  <a:lnTo>
                    <a:pt x="68" y="7"/>
                  </a:lnTo>
                  <a:lnTo>
                    <a:pt x="53" y="3"/>
                  </a:lnTo>
                  <a:lnTo>
                    <a:pt x="36" y="1"/>
                  </a:lnTo>
                  <a:close/>
                  <a:moveTo>
                    <a:pt x="35" y="0"/>
                  </a:moveTo>
                  <a:lnTo>
                    <a:pt x="54" y="1"/>
                  </a:lnTo>
                  <a:lnTo>
                    <a:pt x="71" y="6"/>
                  </a:lnTo>
                  <a:lnTo>
                    <a:pt x="85" y="12"/>
                  </a:lnTo>
                  <a:lnTo>
                    <a:pt x="92" y="21"/>
                  </a:lnTo>
                  <a:lnTo>
                    <a:pt x="92" y="28"/>
                  </a:lnTo>
                  <a:lnTo>
                    <a:pt x="86" y="36"/>
                  </a:lnTo>
                  <a:lnTo>
                    <a:pt x="74" y="41"/>
                  </a:lnTo>
                  <a:lnTo>
                    <a:pt x="58" y="42"/>
                  </a:lnTo>
                  <a:lnTo>
                    <a:pt x="38" y="41"/>
                  </a:lnTo>
                  <a:lnTo>
                    <a:pt x="21" y="36"/>
                  </a:lnTo>
                  <a:lnTo>
                    <a:pt x="7" y="28"/>
                  </a:lnTo>
                  <a:lnTo>
                    <a:pt x="0" y="21"/>
                  </a:lnTo>
                  <a:lnTo>
                    <a:pt x="0" y="12"/>
                  </a:lnTo>
                  <a:lnTo>
                    <a:pt x="6" y="6"/>
                  </a:lnTo>
                  <a:lnTo>
                    <a:pt x="18"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7" name="Freeform 2136"/>
            <p:cNvSpPr>
              <a:spLocks/>
            </p:cNvSpPr>
            <p:nvPr/>
          </p:nvSpPr>
          <p:spPr bwMode="auto">
            <a:xfrm>
              <a:off x="7627938" y="3084513"/>
              <a:ext cx="141288" cy="73025"/>
            </a:xfrm>
            <a:custGeom>
              <a:avLst/>
              <a:gdLst>
                <a:gd name="T0" fmla="*/ 33 w 89"/>
                <a:gd name="T1" fmla="*/ 0 h 46"/>
                <a:gd name="T2" fmla="*/ 51 w 89"/>
                <a:gd name="T3" fmla="*/ 2 h 46"/>
                <a:gd name="T4" fmla="*/ 68 w 89"/>
                <a:gd name="T5" fmla="*/ 6 h 46"/>
                <a:gd name="T6" fmla="*/ 80 w 89"/>
                <a:gd name="T7" fmla="*/ 14 h 46"/>
                <a:gd name="T8" fmla="*/ 89 w 89"/>
                <a:gd name="T9" fmla="*/ 23 h 46"/>
                <a:gd name="T10" fmla="*/ 89 w 89"/>
                <a:gd name="T11" fmla="*/ 31 h 46"/>
                <a:gd name="T12" fmla="*/ 83 w 89"/>
                <a:gd name="T13" fmla="*/ 38 h 46"/>
                <a:gd name="T14" fmla="*/ 72 w 89"/>
                <a:gd name="T15" fmla="*/ 43 h 46"/>
                <a:gd name="T16" fmla="*/ 56 w 89"/>
                <a:gd name="T17" fmla="*/ 46 h 46"/>
                <a:gd name="T18" fmla="*/ 38 w 89"/>
                <a:gd name="T19" fmla="*/ 43 h 46"/>
                <a:gd name="T20" fmla="*/ 21 w 89"/>
                <a:gd name="T21" fmla="*/ 38 h 46"/>
                <a:gd name="T22" fmla="*/ 9 w 89"/>
                <a:gd name="T23" fmla="*/ 31 h 46"/>
                <a:gd name="T24" fmla="*/ 0 w 89"/>
                <a:gd name="T25" fmla="*/ 23 h 46"/>
                <a:gd name="T26" fmla="*/ 0 w 89"/>
                <a:gd name="T27" fmla="*/ 14 h 46"/>
                <a:gd name="T28" fmla="*/ 6 w 89"/>
                <a:gd name="T29" fmla="*/ 6 h 46"/>
                <a:gd name="T30" fmla="*/ 16 w 89"/>
                <a:gd name="T31" fmla="*/ 2 h 46"/>
                <a:gd name="T32" fmla="*/ 33 w 89"/>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46">
                  <a:moveTo>
                    <a:pt x="33" y="0"/>
                  </a:moveTo>
                  <a:lnTo>
                    <a:pt x="51" y="2"/>
                  </a:lnTo>
                  <a:lnTo>
                    <a:pt x="68" y="6"/>
                  </a:lnTo>
                  <a:lnTo>
                    <a:pt x="80" y="14"/>
                  </a:lnTo>
                  <a:lnTo>
                    <a:pt x="89" y="23"/>
                  </a:lnTo>
                  <a:lnTo>
                    <a:pt x="89" y="31"/>
                  </a:lnTo>
                  <a:lnTo>
                    <a:pt x="83" y="38"/>
                  </a:lnTo>
                  <a:lnTo>
                    <a:pt x="72" y="43"/>
                  </a:lnTo>
                  <a:lnTo>
                    <a:pt x="56" y="46"/>
                  </a:lnTo>
                  <a:lnTo>
                    <a:pt x="38" y="43"/>
                  </a:lnTo>
                  <a:lnTo>
                    <a:pt x="21" y="38"/>
                  </a:lnTo>
                  <a:lnTo>
                    <a:pt x="9" y="31"/>
                  </a:lnTo>
                  <a:lnTo>
                    <a:pt x="0" y="23"/>
                  </a:lnTo>
                  <a:lnTo>
                    <a:pt x="0" y="14"/>
                  </a:lnTo>
                  <a:lnTo>
                    <a:pt x="6" y="6"/>
                  </a:lnTo>
                  <a:lnTo>
                    <a:pt x="16"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8" name="Freeform 2137"/>
            <p:cNvSpPr>
              <a:spLocks noEditPoints="1"/>
            </p:cNvSpPr>
            <p:nvPr/>
          </p:nvSpPr>
          <p:spPr bwMode="auto">
            <a:xfrm>
              <a:off x="7623175" y="3082925"/>
              <a:ext cx="150813" cy="76200"/>
            </a:xfrm>
            <a:custGeom>
              <a:avLst/>
              <a:gdLst>
                <a:gd name="T0" fmla="*/ 37 w 95"/>
                <a:gd name="T1" fmla="*/ 3 h 48"/>
                <a:gd name="T2" fmla="*/ 21 w 95"/>
                <a:gd name="T3" fmla="*/ 4 h 48"/>
                <a:gd name="T4" fmla="*/ 10 w 95"/>
                <a:gd name="T5" fmla="*/ 9 h 48"/>
                <a:gd name="T6" fmla="*/ 6 w 95"/>
                <a:gd name="T7" fmla="*/ 15 h 48"/>
                <a:gd name="T8" fmla="*/ 6 w 95"/>
                <a:gd name="T9" fmla="*/ 24 h 48"/>
                <a:gd name="T10" fmla="*/ 13 w 95"/>
                <a:gd name="T11" fmla="*/ 32 h 48"/>
                <a:gd name="T12" fmla="*/ 25 w 95"/>
                <a:gd name="T13" fmla="*/ 39 h 48"/>
                <a:gd name="T14" fmla="*/ 41 w 95"/>
                <a:gd name="T15" fmla="*/ 44 h 48"/>
                <a:gd name="T16" fmla="*/ 59 w 95"/>
                <a:gd name="T17" fmla="*/ 45 h 48"/>
                <a:gd name="T18" fmla="*/ 74 w 95"/>
                <a:gd name="T19" fmla="*/ 44 h 48"/>
                <a:gd name="T20" fmla="*/ 85 w 95"/>
                <a:gd name="T21" fmla="*/ 39 h 48"/>
                <a:gd name="T22" fmla="*/ 91 w 95"/>
                <a:gd name="T23" fmla="*/ 32 h 48"/>
                <a:gd name="T24" fmla="*/ 89 w 95"/>
                <a:gd name="T25" fmla="*/ 24 h 48"/>
                <a:gd name="T26" fmla="*/ 82 w 95"/>
                <a:gd name="T27" fmla="*/ 15 h 48"/>
                <a:gd name="T28" fmla="*/ 69 w 95"/>
                <a:gd name="T29" fmla="*/ 9 h 48"/>
                <a:gd name="T30" fmla="*/ 54 w 95"/>
                <a:gd name="T31" fmla="*/ 4 h 48"/>
                <a:gd name="T32" fmla="*/ 37 w 95"/>
                <a:gd name="T33" fmla="*/ 3 h 48"/>
                <a:gd name="T34" fmla="*/ 36 w 95"/>
                <a:gd name="T35" fmla="*/ 0 h 48"/>
                <a:gd name="T36" fmla="*/ 54 w 95"/>
                <a:gd name="T37" fmla="*/ 1 h 48"/>
                <a:gd name="T38" fmla="*/ 72 w 95"/>
                <a:gd name="T39" fmla="*/ 6 h 48"/>
                <a:gd name="T40" fmla="*/ 86 w 95"/>
                <a:gd name="T41" fmla="*/ 13 h 48"/>
                <a:gd name="T42" fmla="*/ 94 w 95"/>
                <a:gd name="T43" fmla="*/ 24 h 48"/>
                <a:gd name="T44" fmla="*/ 95 w 95"/>
                <a:gd name="T45" fmla="*/ 33 h 48"/>
                <a:gd name="T46" fmla="*/ 89 w 95"/>
                <a:gd name="T47" fmla="*/ 41 h 48"/>
                <a:gd name="T48" fmla="*/ 77 w 95"/>
                <a:gd name="T49" fmla="*/ 45 h 48"/>
                <a:gd name="T50" fmla="*/ 59 w 95"/>
                <a:gd name="T51" fmla="*/ 48 h 48"/>
                <a:gd name="T52" fmla="*/ 41 w 95"/>
                <a:gd name="T53" fmla="*/ 45 h 48"/>
                <a:gd name="T54" fmla="*/ 22 w 95"/>
                <a:gd name="T55" fmla="*/ 41 h 48"/>
                <a:gd name="T56" fmla="*/ 9 w 95"/>
                <a:gd name="T57" fmla="*/ 33 h 48"/>
                <a:gd name="T58" fmla="*/ 1 w 95"/>
                <a:gd name="T59" fmla="*/ 24 h 48"/>
                <a:gd name="T60" fmla="*/ 0 w 95"/>
                <a:gd name="T61" fmla="*/ 13 h 48"/>
                <a:gd name="T62" fmla="*/ 6 w 95"/>
                <a:gd name="T63" fmla="*/ 6 h 48"/>
                <a:gd name="T64" fmla="*/ 18 w 95"/>
                <a:gd name="T65" fmla="*/ 1 h 48"/>
                <a:gd name="T66" fmla="*/ 36 w 95"/>
                <a:gd name="T6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48">
                  <a:moveTo>
                    <a:pt x="37" y="3"/>
                  </a:moveTo>
                  <a:lnTo>
                    <a:pt x="21" y="4"/>
                  </a:lnTo>
                  <a:lnTo>
                    <a:pt x="10" y="9"/>
                  </a:lnTo>
                  <a:lnTo>
                    <a:pt x="6" y="15"/>
                  </a:lnTo>
                  <a:lnTo>
                    <a:pt x="6" y="24"/>
                  </a:lnTo>
                  <a:lnTo>
                    <a:pt x="13" y="32"/>
                  </a:lnTo>
                  <a:lnTo>
                    <a:pt x="25" y="39"/>
                  </a:lnTo>
                  <a:lnTo>
                    <a:pt x="41" y="44"/>
                  </a:lnTo>
                  <a:lnTo>
                    <a:pt x="59" y="45"/>
                  </a:lnTo>
                  <a:lnTo>
                    <a:pt x="74" y="44"/>
                  </a:lnTo>
                  <a:lnTo>
                    <a:pt x="85" y="39"/>
                  </a:lnTo>
                  <a:lnTo>
                    <a:pt x="91" y="32"/>
                  </a:lnTo>
                  <a:lnTo>
                    <a:pt x="89" y="24"/>
                  </a:lnTo>
                  <a:lnTo>
                    <a:pt x="82" y="15"/>
                  </a:lnTo>
                  <a:lnTo>
                    <a:pt x="69" y="9"/>
                  </a:lnTo>
                  <a:lnTo>
                    <a:pt x="54" y="4"/>
                  </a:lnTo>
                  <a:lnTo>
                    <a:pt x="37" y="3"/>
                  </a:lnTo>
                  <a:close/>
                  <a:moveTo>
                    <a:pt x="36" y="0"/>
                  </a:moveTo>
                  <a:lnTo>
                    <a:pt x="54" y="1"/>
                  </a:lnTo>
                  <a:lnTo>
                    <a:pt x="72" y="6"/>
                  </a:lnTo>
                  <a:lnTo>
                    <a:pt x="86" y="13"/>
                  </a:lnTo>
                  <a:lnTo>
                    <a:pt x="94" y="24"/>
                  </a:lnTo>
                  <a:lnTo>
                    <a:pt x="95" y="33"/>
                  </a:lnTo>
                  <a:lnTo>
                    <a:pt x="89" y="41"/>
                  </a:lnTo>
                  <a:lnTo>
                    <a:pt x="77" y="45"/>
                  </a:lnTo>
                  <a:lnTo>
                    <a:pt x="59" y="48"/>
                  </a:lnTo>
                  <a:lnTo>
                    <a:pt x="41" y="45"/>
                  </a:lnTo>
                  <a:lnTo>
                    <a:pt x="22" y="41"/>
                  </a:lnTo>
                  <a:lnTo>
                    <a:pt x="9" y="33"/>
                  </a:lnTo>
                  <a:lnTo>
                    <a:pt x="1" y="24"/>
                  </a:lnTo>
                  <a:lnTo>
                    <a:pt x="0" y="13"/>
                  </a:lnTo>
                  <a:lnTo>
                    <a:pt x="6" y="6"/>
                  </a:lnTo>
                  <a:lnTo>
                    <a:pt x="18"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39" name="Freeform 2138"/>
            <p:cNvSpPr>
              <a:spLocks/>
            </p:cNvSpPr>
            <p:nvPr/>
          </p:nvSpPr>
          <p:spPr bwMode="auto">
            <a:xfrm>
              <a:off x="7046913" y="3084513"/>
              <a:ext cx="136525" cy="73025"/>
            </a:xfrm>
            <a:custGeom>
              <a:avLst/>
              <a:gdLst>
                <a:gd name="T0" fmla="*/ 33 w 86"/>
                <a:gd name="T1" fmla="*/ 0 h 46"/>
                <a:gd name="T2" fmla="*/ 50 w 86"/>
                <a:gd name="T3" fmla="*/ 2 h 46"/>
                <a:gd name="T4" fmla="*/ 67 w 86"/>
                <a:gd name="T5" fmla="*/ 6 h 46"/>
                <a:gd name="T6" fmla="*/ 79 w 86"/>
                <a:gd name="T7" fmla="*/ 14 h 46"/>
                <a:gd name="T8" fmla="*/ 86 w 86"/>
                <a:gd name="T9" fmla="*/ 23 h 46"/>
                <a:gd name="T10" fmla="*/ 86 w 86"/>
                <a:gd name="T11" fmla="*/ 31 h 46"/>
                <a:gd name="T12" fmla="*/ 82 w 86"/>
                <a:gd name="T13" fmla="*/ 38 h 46"/>
                <a:gd name="T14" fmla="*/ 70 w 86"/>
                <a:gd name="T15" fmla="*/ 43 h 46"/>
                <a:gd name="T16" fmla="*/ 54 w 86"/>
                <a:gd name="T17" fmla="*/ 46 h 46"/>
                <a:gd name="T18" fmla="*/ 36 w 86"/>
                <a:gd name="T19" fmla="*/ 43 h 46"/>
                <a:gd name="T20" fmla="*/ 19 w 86"/>
                <a:gd name="T21" fmla="*/ 38 h 46"/>
                <a:gd name="T22" fmla="*/ 7 w 86"/>
                <a:gd name="T23" fmla="*/ 31 h 46"/>
                <a:gd name="T24" fmla="*/ 0 w 86"/>
                <a:gd name="T25" fmla="*/ 23 h 46"/>
                <a:gd name="T26" fmla="*/ 0 w 86"/>
                <a:gd name="T27" fmla="*/ 14 h 46"/>
                <a:gd name="T28" fmla="*/ 6 w 86"/>
                <a:gd name="T29" fmla="*/ 6 h 46"/>
                <a:gd name="T30" fmla="*/ 16 w 86"/>
                <a:gd name="T31" fmla="*/ 2 h 46"/>
                <a:gd name="T32" fmla="*/ 33 w 86"/>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46">
                  <a:moveTo>
                    <a:pt x="33" y="0"/>
                  </a:moveTo>
                  <a:lnTo>
                    <a:pt x="50" y="2"/>
                  </a:lnTo>
                  <a:lnTo>
                    <a:pt x="67" y="6"/>
                  </a:lnTo>
                  <a:lnTo>
                    <a:pt x="79" y="14"/>
                  </a:lnTo>
                  <a:lnTo>
                    <a:pt x="86" y="23"/>
                  </a:lnTo>
                  <a:lnTo>
                    <a:pt x="86" y="31"/>
                  </a:lnTo>
                  <a:lnTo>
                    <a:pt x="82" y="38"/>
                  </a:lnTo>
                  <a:lnTo>
                    <a:pt x="70" y="43"/>
                  </a:lnTo>
                  <a:lnTo>
                    <a:pt x="54" y="46"/>
                  </a:lnTo>
                  <a:lnTo>
                    <a:pt x="36" y="43"/>
                  </a:lnTo>
                  <a:lnTo>
                    <a:pt x="19" y="38"/>
                  </a:lnTo>
                  <a:lnTo>
                    <a:pt x="7" y="31"/>
                  </a:lnTo>
                  <a:lnTo>
                    <a:pt x="0" y="23"/>
                  </a:lnTo>
                  <a:lnTo>
                    <a:pt x="0" y="14"/>
                  </a:lnTo>
                  <a:lnTo>
                    <a:pt x="6" y="6"/>
                  </a:lnTo>
                  <a:lnTo>
                    <a:pt x="16" y="2"/>
                  </a:lnTo>
                  <a:lnTo>
                    <a:pt x="33"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0" name="Freeform 2139"/>
            <p:cNvSpPr>
              <a:spLocks/>
            </p:cNvSpPr>
            <p:nvPr/>
          </p:nvSpPr>
          <p:spPr bwMode="auto">
            <a:xfrm>
              <a:off x="6548438" y="2786063"/>
              <a:ext cx="134938" cy="65088"/>
            </a:xfrm>
            <a:custGeom>
              <a:avLst/>
              <a:gdLst>
                <a:gd name="T0" fmla="*/ 33 w 85"/>
                <a:gd name="T1" fmla="*/ 0 h 41"/>
                <a:gd name="T2" fmla="*/ 50 w 85"/>
                <a:gd name="T3" fmla="*/ 1 h 41"/>
                <a:gd name="T4" fmla="*/ 65 w 85"/>
                <a:gd name="T5" fmla="*/ 6 h 41"/>
                <a:gd name="T6" fmla="*/ 77 w 85"/>
                <a:gd name="T7" fmla="*/ 12 h 41"/>
                <a:gd name="T8" fmla="*/ 83 w 85"/>
                <a:gd name="T9" fmla="*/ 21 h 41"/>
                <a:gd name="T10" fmla="*/ 85 w 85"/>
                <a:gd name="T11" fmla="*/ 29 h 41"/>
                <a:gd name="T12" fmla="*/ 78 w 85"/>
                <a:gd name="T13" fmla="*/ 35 h 41"/>
                <a:gd name="T14" fmla="*/ 66 w 85"/>
                <a:gd name="T15" fmla="*/ 39 h 41"/>
                <a:gd name="T16" fmla="*/ 51 w 85"/>
                <a:gd name="T17" fmla="*/ 41 h 41"/>
                <a:gd name="T18" fmla="*/ 34 w 85"/>
                <a:gd name="T19" fmla="*/ 39 h 41"/>
                <a:gd name="T20" fmla="*/ 19 w 85"/>
                <a:gd name="T21" fmla="*/ 35 h 41"/>
                <a:gd name="T22" fmla="*/ 7 w 85"/>
                <a:gd name="T23" fmla="*/ 29 h 41"/>
                <a:gd name="T24" fmla="*/ 1 w 85"/>
                <a:gd name="T25" fmla="*/ 21 h 41"/>
                <a:gd name="T26" fmla="*/ 0 w 85"/>
                <a:gd name="T27" fmla="*/ 12 h 41"/>
                <a:gd name="T28" fmla="*/ 6 w 85"/>
                <a:gd name="T29" fmla="*/ 6 h 41"/>
                <a:gd name="T30" fmla="*/ 18 w 85"/>
                <a:gd name="T31" fmla="*/ 1 h 41"/>
                <a:gd name="T32" fmla="*/ 33 w 85"/>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1">
                  <a:moveTo>
                    <a:pt x="33" y="0"/>
                  </a:moveTo>
                  <a:lnTo>
                    <a:pt x="50" y="1"/>
                  </a:lnTo>
                  <a:lnTo>
                    <a:pt x="65" y="6"/>
                  </a:lnTo>
                  <a:lnTo>
                    <a:pt x="77" y="12"/>
                  </a:lnTo>
                  <a:lnTo>
                    <a:pt x="83" y="21"/>
                  </a:lnTo>
                  <a:lnTo>
                    <a:pt x="85" y="29"/>
                  </a:lnTo>
                  <a:lnTo>
                    <a:pt x="78" y="35"/>
                  </a:lnTo>
                  <a:lnTo>
                    <a:pt x="66" y="39"/>
                  </a:lnTo>
                  <a:lnTo>
                    <a:pt x="51" y="41"/>
                  </a:lnTo>
                  <a:lnTo>
                    <a:pt x="34" y="39"/>
                  </a:lnTo>
                  <a:lnTo>
                    <a:pt x="19" y="35"/>
                  </a:lnTo>
                  <a:lnTo>
                    <a:pt x="7" y="29"/>
                  </a:lnTo>
                  <a:lnTo>
                    <a:pt x="1" y="21"/>
                  </a:lnTo>
                  <a:lnTo>
                    <a:pt x="0" y="12"/>
                  </a:lnTo>
                  <a:lnTo>
                    <a:pt x="6" y="6"/>
                  </a:lnTo>
                  <a:lnTo>
                    <a:pt x="18" y="1"/>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1" name="Freeform 2140"/>
            <p:cNvSpPr>
              <a:spLocks noEditPoints="1"/>
            </p:cNvSpPr>
            <p:nvPr/>
          </p:nvSpPr>
          <p:spPr bwMode="auto">
            <a:xfrm>
              <a:off x="6545263" y="2786063"/>
              <a:ext cx="139700" cy="66675"/>
            </a:xfrm>
            <a:custGeom>
              <a:avLst/>
              <a:gdLst>
                <a:gd name="T0" fmla="*/ 35 w 88"/>
                <a:gd name="T1" fmla="*/ 1 h 42"/>
                <a:gd name="T2" fmla="*/ 21 w 88"/>
                <a:gd name="T3" fmla="*/ 3 h 42"/>
                <a:gd name="T4" fmla="*/ 11 w 88"/>
                <a:gd name="T5" fmla="*/ 7 h 42"/>
                <a:gd name="T6" fmla="*/ 5 w 88"/>
                <a:gd name="T7" fmla="*/ 14 h 42"/>
                <a:gd name="T8" fmla="*/ 5 w 88"/>
                <a:gd name="T9" fmla="*/ 21 h 42"/>
                <a:gd name="T10" fmla="*/ 11 w 88"/>
                <a:gd name="T11" fmla="*/ 27 h 42"/>
                <a:gd name="T12" fmla="*/ 23 w 88"/>
                <a:gd name="T13" fmla="*/ 33 h 42"/>
                <a:gd name="T14" fmla="*/ 36 w 88"/>
                <a:gd name="T15" fmla="*/ 38 h 42"/>
                <a:gd name="T16" fmla="*/ 53 w 88"/>
                <a:gd name="T17" fmla="*/ 39 h 42"/>
                <a:gd name="T18" fmla="*/ 67 w 88"/>
                <a:gd name="T19" fmla="*/ 38 h 42"/>
                <a:gd name="T20" fmla="*/ 77 w 88"/>
                <a:gd name="T21" fmla="*/ 33 h 42"/>
                <a:gd name="T22" fmla="*/ 83 w 88"/>
                <a:gd name="T23" fmla="*/ 27 h 42"/>
                <a:gd name="T24" fmla="*/ 83 w 88"/>
                <a:gd name="T25" fmla="*/ 21 h 42"/>
                <a:gd name="T26" fmla="*/ 77 w 88"/>
                <a:gd name="T27" fmla="*/ 14 h 42"/>
                <a:gd name="T28" fmla="*/ 65 w 88"/>
                <a:gd name="T29" fmla="*/ 7 h 42"/>
                <a:gd name="T30" fmla="*/ 52 w 88"/>
                <a:gd name="T31" fmla="*/ 3 h 42"/>
                <a:gd name="T32" fmla="*/ 35 w 88"/>
                <a:gd name="T33" fmla="*/ 1 h 42"/>
                <a:gd name="T34" fmla="*/ 35 w 88"/>
                <a:gd name="T35" fmla="*/ 0 h 42"/>
                <a:gd name="T36" fmla="*/ 52 w 88"/>
                <a:gd name="T37" fmla="*/ 1 h 42"/>
                <a:gd name="T38" fmla="*/ 68 w 88"/>
                <a:gd name="T39" fmla="*/ 6 h 42"/>
                <a:gd name="T40" fmla="*/ 80 w 88"/>
                <a:gd name="T41" fmla="*/ 12 h 42"/>
                <a:gd name="T42" fmla="*/ 88 w 88"/>
                <a:gd name="T43" fmla="*/ 21 h 42"/>
                <a:gd name="T44" fmla="*/ 88 w 88"/>
                <a:gd name="T45" fmla="*/ 29 h 42"/>
                <a:gd name="T46" fmla="*/ 82 w 88"/>
                <a:gd name="T47" fmla="*/ 35 h 42"/>
                <a:gd name="T48" fmla="*/ 70 w 88"/>
                <a:gd name="T49" fmla="*/ 39 h 42"/>
                <a:gd name="T50" fmla="*/ 55 w 88"/>
                <a:gd name="T51" fmla="*/ 42 h 42"/>
                <a:gd name="T52" fmla="*/ 36 w 88"/>
                <a:gd name="T53" fmla="*/ 39 h 42"/>
                <a:gd name="T54" fmla="*/ 20 w 88"/>
                <a:gd name="T55" fmla="*/ 35 h 42"/>
                <a:gd name="T56" fmla="*/ 8 w 88"/>
                <a:gd name="T57" fmla="*/ 29 h 42"/>
                <a:gd name="T58" fmla="*/ 0 w 88"/>
                <a:gd name="T59" fmla="*/ 21 h 42"/>
                <a:gd name="T60" fmla="*/ 0 w 88"/>
                <a:gd name="T61" fmla="*/ 12 h 42"/>
                <a:gd name="T62" fmla="*/ 6 w 88"/>
                <a:gd name="T63" fmla="*/ 6 h 42"/>
                <a:gd name="T64" fmla="*/ 18 w 88"/>
                <a:gd name="T65" fmla="*/ 1 h 42"/>
                <a:gd name="T66" fmla="*/ 35 w 88"/>
                <a:gd name="T6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42">
                  <a:moveTo>
                    <a:pt x="35" y="1"/>
                  </a:moveTo>
                  <a:lnTo>
                    <a:pt x="21" y="3"/>
                  </a:lnTo>
                  <a:lnTo>
                    <a:pt x="11" y="7"/>
                  </a:lnTo>
                  <a:lnTo>
                    <a:pt x="5" y="14"/>
                  </a:lnTo>
                  <a:lnTo>
                    <a:pt x="5" y="21"/>
                  </a:lnTo>
                  <a:lnTo>
                    <a:pt x="11" y="27"/>
                  </a:lnTo>
                  <a:lnTo>
                    <a:pt x="23" y="33"/>
                  </a:lnTo>
                  <a:lnTo>
                    <a:pt x="36" y="38"/>
                  </a:lnTo>
                  <a:lnTo>
                    <a:pt x="53" y="39"/>
                  </a:lnTo>
                  <a:lnTo>
                    <a:pt x="67" y="38"/>
                  </a:lnTo>
                  <a:lnTo>
                    <a:pt x="77" y="33"/>
                  </a:lnTo>
                  <a:lnTo>
                    <a:pt x="83" y="27"/>
                  </a:lnTo>
                  <a:lnTo>
                    <a:pt x="83" y="21"/>
                  </a:lnTo>
                  <a:lnTo>
                    <a:pt x="77" y="14"/>
                  </a:lnTo>
                  <a:lnTo>
                    <a:pt x="65" y="7"/>
                  </a:lnTo>
                  <a:lnTo>
                    <a:pt x="52" y="3"/>
                  </a:lnTo>
                  <a:lnTo>
                    <a:pt x="35" y="1"/>
                  </a:lnTo>
                  <a:close/>
                  <a:moveTo>
                    <a:pt x="35" y="0"/>
                  </a:moveTo>
                  <a:lnTo>
                    <a:pt x="52" y="1"/>
                  </a:lnTo>
                  <a:lnTo>
                    <a:pt x="68" y="6"/>
                  </a:lnTo>
                  <a:lnTo>
                    <a:pt x="80" y="12"/>
                  </a:lnTo>
                  <a:lnTo>
                    <a:pt x="88" y="21"/>
                  </a:lnTo>
                  <a:lnTo>
                    <a:pt x="88" y="29"/>
                  </a:lnTo>
                  <a:lnTo>
                    <a:pt x="82" y="35"/>
                  </a:lnTo>
                  <a:lnTo>
                    <a:pt x="70" y="39"/>
                  </a:lnTo>
                  <a:lnTo>
                    <a:pt x="55" y="42"/>
                  </a:lnTo>
                  <a:lnTo>
                    <a:pt x="36" y="39"/>
                  </a:lnTo>
                  <a:lnTo>
                    <a:pt x="20" y="35"/>
                  </a:lnTo>
                  <a:lnTo>
                    <a:pt x="8" y="29"/>
                  </a:lnTo>
                  <a:lnTo>
                    <a:pt x="0" y="21"/>
                  </a:lnTo>
                  <a:lnTo>
                    <a:pt x="0" y="12"/>
                  </a:lnTo>
                  <a:lnTo>
                    <a:pt x="6" y="6"/>
                  </a:lnTo>
                  <a:lnTo>
                    <a:pt x="18"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2" name="Freeform 2141"/>
            <p:cNvSpPr>
              <a:spLocks/>
            </p:cNvSpPr>
            <p:nvPr/>
          </p:nvSpPr>
          <p:spPr bwMode="auto">
            <a:xfrm>
              <a:off x="6202363" y="2578100"/>
              <a:ext cx="152400" cy="73025"/>
            </a:xfrm>
            <a:custGeom>
              <a:avLst/>
              <a:gdLst>
                <a:gd name="T0" fmla="*/ 38 w 96"/>
                <a:gd name="T1" fmla="*/ 0 h 46"/>
                <a:gd name="T2" fmla="*/ 57 w 96"/>
                <a:gd name="T3" fmla="*/ 2 h 46"/>
                <a:gd name="T4" fmla="*/ 75 w 96"/>
                <a:gd name="T5" fmla="*/ 8 h 46"/>
                <a:gd name="T6" fmla="*/ 88 w 96"/>
                <a:gd name="T7" fmla="*/ 14 h 46"/>
                <a:gd name="T8" fmla="*/ 96 w 96"/>
                <a:gd name="T9" fmla="*/ 23 h 46"/>
                <a:gd name="T10" fmla="*/ 96 w 96"/>
                <a:gd name="T11" fmla="*/ 32 h 46"/>
                <a:gd name="T12" fmla="*/ 88 w 96"/>
                <a:gd name="T13" fmla="*/ 38 h 46"/>
                <a:gd name="T14" fmla="*/ 76 w 96"/>
                <a:gd name="T15" fmla="*/ 44 h 46"/>
                <a:gd name="T16" fmla="*/ 58 w 96"/>
                <a:gd name="T17" fmla="*/ 46 h 46"/>
                <a:gd name="T18" fmla="*/ 38 w 96"/>
                <a:gd name="T19" fmla="*/ 44 h 46"/>
                <a:gd name="T20" fmla="*/ 22 w 96"/>
                <a:gd name="T21" fmla="*/ 38 h 46"/>
                <a:gd name="T22" fmla="*/ 8 w 96"/>
                <a:gd name="T23" fmla="*/ 32 h 46"/>
                <a:gd name="T24" fmla="*/ 0 w 96"/>
                <a:gd name="T25" fmla="*/ 23 h 46"/>
                <a:gd name="T26" fmla="*/ 0 w 96"/>
                <a:gd name="T27" fmla="*/ 14 h 46"/>
                <a:gd name="T28" fmla="*/ 6 w 96"/>
                <a:gd name="T29" fmla="*/ 8 h 46"/>
                <a:gd name="T30" fmla="*/ 20 w 96"/>
                <a:gd name="T31" fmla="*/ 3 h 46"/>
                <a:gd name="T32" fmla="*/ 38 w 96"/>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46">
                  <a:moveTo>
                    <a:pt x="38" y="0"/>
                  </a:moveTo>
                  <a:lnTo>
                    <a:pt x="57" y="2"/>
                  </a:lnTo>
                  <a:lnTo>
                    <a:pt x="75" y="8"/>
                  </a:lnTo>
                  <a:lnTo>
                    <a:pt x="88" y="14"/>
                  </a:lnTo>
                  <a:lnTo>
                    <a:pt x="96" y="23"/>
                  </a:lnTo>
                  <a:lnTo>
                    <a:pt x="96" y="32"/>
                  </a:lnTo>
                  <a:lnTo>
                    <a:pt x="88" y="38"/>
                  </a:lnTo>
                  <a:lnTo>
                    <a:pt x="76" y="44"/>
                  </a:lnTo>
                  <a:lnTo>
                    <a:pt x="58" y="46"/>
                  </a:lnTo>
                  <a:lnTo>
                    <a:pt x="38" y="44"/>
                  </a:lnTo>
                  <a:lnTo>
                    <a:pt x="22" y="38"/>
                  </a:lnTo>
                  <a:lnTo>
                    <a:pt x="8" y="32"/>
                  </a:lnTo>
                  <a:lnTo>
                    <a:pt x="0" y="23"/>
                  </a:lnTo>
                  <a:lnTo>
                    <a:pt x="0" y="14"/>
                  </a:lnTo>
                  <a:lnTo>
                    <a:pt x="6" y="8"/>
                  </a:lnTo>
                  <a:lnTo>
                    <a:pt x="20"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3" name="Freeform 2142"/>
            <p:cNvSpPr>
              <a:spLocks noEditPoints="1"/>
            </p:cNvSpPr>
            <p:nvPr/>
          </p:nvSpPr>
          <p:spPr bwMode="auto">
            <a:xfrm>
              <a:off x="6197600" y="2578100"/>
              <a:ext cx="161925" cy="73025"/>
            </a:xfrm>
            <a:custGeom>
              <a:avLst/>
              <a:gdLst>
                <a:gd name="T0" fmla="*/ 41 w 102"/>
                <a:gd name="T1" fmla="*/ 2 h 46"/>
                <a:gd name="T2" fmla="*/ 25 w 102"/>
                <a:gd name="T3" fmla="*/ 3 h 46"/>
                <a:gd name="T4" fmla="*/ 13 w 102"/>
                <a:gd name="T5" fmla="*/ 8 h 46"/>
                <a:gd name="T6" fmla="*/ 5 w 102"/>
                <a:gd name="T7" fmla="*/ 15 h 46"/>
                <a:gd name="T8" fmla="*/ 5 w 102"/>
                <a:gd name="T9" fmla="*/ 23 h 46"/>
                <a:gd name="T10" fmla="*/ 13 w 102"/>
                <a:gd name="T11" fmla="*/ 32 h 46"/>
                <a:gd name="T12" fmla="*/ 26 w 102"/>
                <a:gd name="T13" fmla="*/ 38 h 46"/>
                <a:gd name="T14" fmla="*/ 43 w 102"/>
                <a:gd name="T15" fmla="*/ 43 h 46"/>
                <a:gd name="T16" fmla="*/ 61 w 102"/>
                <a:gd name="T17" fmla="*/ 44 h 46"/>
                <a:gd name="T18" fmla="*/ 78 w 102"/>
                <a:gd name="T19" fmla="*/ 43 h 46"/>
                <a:gd name="T20" fmla="*/ 90 w 102"/>
                <a:gd name="T21" fmla="*/ 38 h 46"/>
                <a:gd name="T22" fmla="*/ 98 w 102"/>
                <a:gd name="T23" fmla="*/ 31 h 46"/>
                <a:gd name="T24" fmla="*/ 98 w 102"/>
                <a:gd name="T25" fmla="*/ 23 h 46"/>
                <a:gd name="T26" fmla="*/ 90 w 102"/>
                <a:gd name="T27" fmla="*/ 14 h 46"/>
                <a:gd name="T28" fmla="*/ 76 w 102"/>
                <a:gd name="T29" fmla="*/ 8 h 46"/>
                <a:gd name="T30" fmla="*/ 60 w 102"/>
                <a:gd name="T31" fmla="*/ 3 h 46"/>
                <a:gd name="T32" fmla="*/ 41 w 102"/>
                <a:gd name="T33" fmla="*/ 2 h 46"/>
                <a:gd name="T34" fmla="*/ 40 w 102"/>
                <a:gd name="T35" fmla="*/ 0 h 46"/>
                <a:gd name="T36" fmla="*/ 61 w 102"/>
                <a:gd name="T37" fmla="*/ 2 h 46"/>
                <a:gd name="T38" fmla="*/ 79 w 102"/>
                <a:gd name="T39" fmla="*/ 6 h 46"/>
                <a:gd name="T40" fmla="*/ 93 w 102"/>
                <a:gd name="T41" fmla="*/ 14 h 46"/>
                <a:gd name="T42" fmla="*/ 101 w 102"/>
                <a:gd name="T43" fmla="*/ 23 h 46"/>
                <a:gd name="T44" fmla="*/ 102 w 102"/>
                <a:gd name="T45" fmla="*/ 32 h 46"/>
                <a:gd name="T46" fmla="*/ 95 w 102"/>
                <a:gd name="T47" fmla="*/ 40 h 46"/>
                <a:gd name="T48" fmla="*/ 81 w 102"/>
                <a:gd name="T49" fmla="*/ 44 h 46"/>
                <a:gd name="T50" fmla="*/ 61 w 102"/>
                <a:gd name="T51" fmla="*/ 46 h 46"/>
                <a:gd name="T52" fmla="*/ 41 w 102"/>
                <a:gd name="T53" fmla="*/ 44 h 46"/>
                <a:gd name="T54" fmla="*/ 23 w 102"/>
                <a:gd name="T55" fmla="*/ 40 h 46"/>
                <a:gd name="T56" fmla="*/ 9 w 102"/>
                <a:gd name="T57" fmla="*/ 32 h 46"/>
                <a:gd name="T58" fmla="*/ 0 w 102"/>
                <a:gd name="T59" fmla="*/ 23 h 46"/>
                <a:gd name="T60" fmla="*/ 0 w 102"/>
                <a:gd name="T61" fmla="*/ 14 h 46"/>
                <a:gd name="T62" fmla="*/ 8 w 102"/>
                <a:gd name="T63" fmla="*/ 6 h 46"/>
                <a:gd name="T64" fmla="*/ 22 w 102"/>
                <a:gd name="T65" fmla="*/ 2 h 46"/>
                <a:gd name="T66" fmla="*/ 40 w 102"/>
                <a:gd name="T6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46">
                  <a:moveTo>
                    <a:pt x="41" y="2"/>
                  </a:moveTo>
                  <a:lnTo>
                    <a:pt x="25" y="3"/>
                  </a:lnTo>
                  <a:lnTo>
                    <a:pt x="13" y="8"/>
                  </a:lnTo>
                  <a:lnTo>
                    <a:pt x="5" y="15"/>
                  </a:lnTo>
                  <a:lnTo>
                    <a:pt x="5" y="23"/>
                  </a:lnTo>
                  <a:lnTo>
                    <a:pt x="13" y="32"/>
                  </a:lnTo>
                  <a:lnTo>
                    <a:pt x="26" y="38"/>
                  </a:lnTo>
                  <a:lnTo>
                    <a:pt x="43" y="43"/>
                  </a:lnTo>
                  <a:lnTo>
                    <a:pt x="61" y="44"/>
                  </a:lnTo>
                  <a:lnTo>
                    <a:pt x="78" y="43"/>
                  </a:lnTo>
                  <a:lnTo>
                    <a:pt x="90" y="38"/>
                  </a:lnTo>
                  <a:lnTo>
                    <a:pt x="98" y="31"/>
                  </a:lnTo>
                  <a:lnTo>
                    <a:pt x="98" y="23"/>
                  </a:lnTo>
                  <a:lnTo>
                    <a:pt x="90" y="14"/>
                  </a:lnTo>
                  <a:lnTo>
                    <a:pt x="76" y="8"/>
                  </a:lnTo>
                  <a:lnTo>
                    <a:pt x="60" y="3"/>
                  </a:lnTo>
                  <a:lnTo>
                    <a:pt x="41" y="2"/>
                  </a:lnTo>
                  <a:close/>
                  <a:moveTo>
                    <a:pt x="40" y="0"/>
                  </a:moveTo>
                  <a:lnTo>
                    <a:pt x="61" y="2"/>
                  </a:lnTo>
                  <a:lnTo>
                    <a:pt x="79" y="6"/>
                  </a:lnTo>
                  <a:lnTo>
                    <a:pt x="93" y="14"/>
                  </a:lnTo>
                  <a:lnTo>
                    <a:pt x="101" y="23"/>
                  </a:lnTo>
                  <a:lnTo>
                    <a:pt x="102" y="32"/>
                  </a:lnTo>
                  <a:lnTo>
                    <a:pt x="95" y="40"/>
                  </a:lnTo>
                  <a:lnTo>
                    <a:pt x="81" y="44"/>
                  </a:lnTo>
                  <a:lnTo>
                    <a:pt x="61" y="46"/>
                  </a:lnTo>
                  <a:lnTo>
                    <a:pt x="41" y="44"/>
                  </a:lnTo>
                  <a:lnTo>
                    <a:pt x="23" y="40"/>
                  </a:lnTo>
                  <a:lnTo>
                    <a:pt x="9" y="32"/>
                  </a:lnTo>
                  <a:lnTo>
                    <a:pt x="0" y="23"/>
                  </a:lnTo>
                  <a:lnTo>
                    <a:pt x="0" y="14"/>
                  </a:lnTo>
                  <a:lnTo>
                    <a:pt x="8" y="6"/>
                  </a:lnTo>
                  <a:lnTo>
                    <a:pt x="22"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4" name="Freeform 2143"/>
            <p:cNvSpPr>
              <a:spLocks/>
            </p:cNvSpPr>
            <p:nvPr/>
          </p:nvSpPr>
          <p:spPr bwMode="auto">
            <a:xfrm>
              <a:off x="5162550" y="2206625"/>
              <a:ext cx="136525" cy="68263"/>
            </a:xfrm>
            <a:custGeom>
              <a:avLst/>
              <a:gdLst>
                <a:gd name="T0" fmla="*/ 36 w 86"/>
                <a:gd name="T1" fmla="*/ 0 h 43"/>
                <a:gd name="T2" fmla="*/ 53 w 86"/>
                <a:gd name="T3" fmla="*/ 2 h 43"/>
                <a:gd name="T4" fmla="*/ 68 w 86"/>
                <a:gd name="T5" fmla="*/ 6 h 43"/>
                <a:gd name="T6" fmla="*/ 80 w 86"/>
                <a:gd name="T7" fmla="*/ 12 h 43"/>
                <a:gd name="T8" fmla="*/ 86 w 86"/>
                <a:gd name="T9" fmla="*/ 22 h 43"/>
                <a:gd name="T10" fmla="*/ 86 w 86"/>
                <a:gd name="T11" fmla="*/ 31 h 43"/>
                <a:gd name="T12" fmla="*/ 80 w 86"/>
                <a:gd name="T13" fmla="*/ 37 h 43"/>
                <a:gd name="T14" fmla="*/ 66 w 86"/>
                <a:gd name="T15" fmla="*/ 41 h 43"/>
                <a:gd name="T16" fmla="*/ 51 w 86"/>
                <a:gd name="T17" fmla="*/ 43 h 43"/>
                <a:gd name="T18" fmla="*/ 33 w 86"/>
                <a:gd name="T19" fmla="*/ 41 h 43"/>
                <a:gd name="T20" fmla="*/ 18 w 86"/>
                <a:gd name="T21" fmla="*/ 37 h 43"/>
                <a:gd name="T22" fmla="*/ 6 w 86"/>
                <a:gd name="T23" fmla="*/ 31 h 43"/>
                <a:gd name="T24" fmla="*/ 0 w 86"/>
                <a:gd name="T25" fmla="*/ 22 h 43"/>
                <a:gd name="T26" fmla="*/ 0 w 86"/>
                <a:gd name="T27" fmla="*/ 14 h 43"/>
                <a:gd name="T28" fmla="*/ 7 w 86"/>
                <a:gd name="T29" fmla="*/ 6 h 43"/>
                <a:gd name="T30" fmla="*/ 19 w 86"/>
                <a:gd name="T31" fmla="*/ 2 h 43"/>
                <a:gd name="T32" fmla="*/ 36 w 8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43">
                  <a:moveTo>
                    <a:pt x="36" y="0"/>
                  </a:moveTo>
                  <a:lnTo>
                    <a:pt x="53" y="2"/>
                  </a:lnTo>
                  <a:lnTo>
                    <a:pt x="68" y="6"/>
                  </a:lnTo>
                  <a:lnTo>
                    <a:pt x="80" y="12"/>
                  </a:lnTo>
                  <a:lnTo>
                    <a:pt x="86" y="22"/>
                  </a:lnTo>
                  <a:lnTo>
                    <a:pt x="86" y="31"/>
                  </a:lnTo>
                  <a:lnTo>
                    <a:pt x="80" y="37"/>
                  </a:lnTo>
                  <a:lnTo>
                    <a:pt x="66" y="41"/>
                  </a:lnTo>
                  <a:lnTo>
                    <a:pt x="51" y="43"/>
                  </a:lnTo>
                  <a:lnTo>
                    <a:pt x="33" y="41"/>
                  </a:lnTo>
                  <a:lnTo>
                    <a:pt x="18" y="37"/>
                  </a:lnTo>
                  <a:lnTo>
                    <a:pt x="6" y="31"/>
                  </a:lnTo>
                  <a:lnTo>
                    <a:pt x="0" y="22"/>
                  </a:lnTo>
                  <a:lnTo>
                    <a:pt x="0" y="14"/>
                  </a:lnTo>
                  <a:lnTo>
                    <a:pt x="7" y="6"/>
                  </a:lnTo>
                  <a:lnTo>
                    <a:pt x="19" y="2"/>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5" name="Freeform 2144"/>
            <p:cNvSpPr>
              <a:spLocks noEditPoints="1"/>
            </p:cNvSpPr>
            <p:nvPr/>
          </p:nvSpPr>
          <p:spPr bwMode="auto">
            <a:xfrm>
              <a:off x="5159375" y="2205038"/>
              <a:ext cx="144463" cy="71438"/>
            </a:xfrm>
            <a:custGeom>
              <a:avLst/>
              <a:gdLst>
                <a:gd name="T0" fmla="*/ 38 w 91"/>
                <a:gd name="T1" fmla="*/ 1 h 45"/>
                <a:gd name="T2" fmla="*/ 23 w 91"/>
                <a:gd name="T3" fmla="*/ 3 h 45"/>
                <a:gd name="T4" fmla="*/ 11 w 91"/>
                <a:gd name="T5" fmla="*/ 7 h 45"/>
                <a:gd name="T6" fmla="*/ 5 w 91"/>
                <a:gd name="T7" fmla="*/ 15 h 45"/>
                <a:gd name="T8" fmla="*/ 3 w 91"/>
                <a:gd name="T9" fmla="*/ 23 h 45"/>
                <a:gd name="T10" fmla="*/ 9 w 91"/>
                <a:gd name="T11" fmla="*/ 30 h 45"/>
                <a:gd name="T12" fmla="*/ 20 w 91"/>
                <a:gd name="T13" fmla="*/ 38 h 45"/>
                <a:gd name="T14" fmla="*/ 35 w 91"/>
                <a:gd name="T15" fmla="*/ 42 h 45"/>
                <a:gd name="T16" fmla="*/ 52 w 91"/>
                <a:gd name="T17" fmla="*/ 44 h 45"/>
                <a:gd name="T18" fmla="*/ 68 w 91"/>
                <a:gd name="T19" fmla="*/ 42 h 45"/>
                <a:gd name="T20" fmla="*/ 79 w 91"/>
                <a:gd name="T21" fmla="*/ 38 h 45"/>
                <a:gd name="T22" fmla="*/ 87 w 91"/>
                <a:gd name="T23" fmla="*/ 30 h 45"/>
                <a:gd name="T24" fmla="*/ 87 w 91"/>
                <a:gd name="T25" fmla="*/ 23 h 45"/>
                <a:gd name="T26" fmla="*/ 81 w 91"/>
                <a:gd name="T27" fmla="*/ 15 h 45"/>
                <a:gd name="T28" fmla="*/ 70 w 91"/>
                <a:gd name="T29" fmla="*/ 7 h 45"/>
                <a:gd name="T30" fmla="*/ 55 w 91"/>
                <a:gd name="T31" fmla="*/ 3 h 45"/>
                <a:gd name="T32" fmla="*/ 38 w 91"/>
                <a:gd name="T33" fmla="*/ 1 h 45"/>
                <a:gd name="T34" fmla="*/ 37 w 91"/>
                <a:gd name="T35" fmla="*/ 0 h 45"/>
                <a:gd name="T36" fmla="*/ 56 w 91"/>
                <a:gd name="T37" fmla="*/ 1 h 45"/>
                <a:gd name="T38" fmla="*/ 71 w 91"/>
                <a:gd name="T39" fmla="*/ 6 h 45"/>
                <a:gd name="T40" fmla="*/ 84 w 91"/>
                <a:gd name="T41" fmla="*/ 13 h 45"/>
                <a:gd name="T42" fmla="*/ 91 w 91"/>
                <a:gd name="T43" fmla="*/ 23 h 45"/>
                <a:gd name="T44" fmla="*/ 90 w 91"/>
                <a:gd name="T45" fmla="*/ 32 h 45"/>
                <a:gd name="T46" fmla="*/ 84 w 91"/>
                <a:gd name="T47" fmla="*/ 39 h 45"/>
                <a:gd name="T48" fmla="*/ 70 w 91"/>
                <a:gd name="T49" fmla="*/ 44 h 45"/>
                <a:gd name="T50" fmla="*/ 53 w 91"/>
                <a:gd name="T51" fmla="*/ 45 h 45"/>
                <a:gd name="T52" fmla="*/ 35 w 91"/>
                <a:gd name="T53" fmla="*/ 44 h 45"/>
                <a:gd name="T54" fmla="*/ 18 w 91"/>
                <a:gd name="T55" fmla="*/ 39 h 45"/>
                <a:gd name="T56" fmla="*/ 6 w 91"/>
                <a:gd name="T57" fmla="*/ 32 h 45"/>
                <a:gd name="T58" fmla="*/ 0 w 91"/>
                <a:gd name="T59" fmla="*/ 23 h 45"/>
                <a:gd name="T60" fmla="*/ 0 w 91"/>
                <a:gd name="T61" fmla="*/ 13 h 45"/>
                <a:gd name="T62" fmla="*/ 8 w 91"/>
                <a:gd name="T63" fmla="*/ 6 h 45"/>
                <a:gd name="T64" fmla="*/ 20 w 91"/>
                <a:gd name="T65" fmla="*/ 1 h 45"/>
                <a:gd name="T66" fmla="*/ 37 w 91"/>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45">
                  <a:moveTo>
                    <a:pt x="38" y="1"/>
                  </a:moveTo>
                  <a:lnTo>
                    <a:pt x="23" y="3"/>
                  </a:lnTo>
                  <a:lnTo>
                    <a:pt x="11" y="7"/>
                  </a:lnTo>
                  <a:lnTo>
                    <a:pt x="5" y="15"/>
                  </a:lnTo>
                  <a:lnTo>
                    <a:pt x="3" y="23"/>
                  </a:lnTo>
                  <a:lnTo>
                    <a:pt x="9" y="30"/>
                  </a:lnTo>
                  <a:lnTo>
                    <a:pt x="20" y="38"/>
                  </a:lnTo>
                  <a:lnTo>
                    <a:pt x="35" y="42"/>
                  </a:lnTo>
                  <a:lnTo>
                    <a:pt x="52" y="44"/>
                  </a:lnTo>
                  <a:lnTo>
                    <a:pt x="68" y="42"/>
                  </a:lnTo>
                  <a:lnTo>
                    <a:pt x="79" y="38"/>
                  </a:lnTo>
                  <a:lnTo>
                    <a:pt x="87" y="30"/>
                  </a:lnTo>
                  <a:lnTo>
                    <a:pt x="87" y="23"/>
                  </a:lnTo>
                  <a:lnTo>
                    <a:pt x="81" y="15"/>
                  </a:lnTo>
                  <a:lnTo>
                    <a:pt x="70" y="7"/>
                  </a:lnTo>
                  <a:lnTo>
                    <a:pt x="55" y="3"/>
                  </a:lnTo>
                  <a:lnTo>
                    <a:pt x="38" y="1"/>
                  </a:lnTo>
                  <a:close/>
                  <a:moveTo>
                    <a:pt x="37" y="0"/>
                  </a:moveTo>
                  <a:lnTo>
                    <a:pt x="56" y="1"/>
                  </a:lnTo>
                  <a:lnTo>
                    <a:pt x="71" y="6"/>
                  </a:lnTo>
                  <a:lnTo>
                    <a:pt x="84" y="13"/>
                  </a:lnTo>
                  <a:lnTo>
                    <a:pt x="91" y="23"/>
                  </a:lnTo>
                  <a:lnTo>
                    <a:pt x="90" y="32"/>
                  </a:lnTo>
                  <a:lnTo>
                    <a:pt x="84" y="39"/>
                  </a:lnTo>
                  <a:lnTo>
                    <a:pt x="70" y="44"/>
                  </a:lnTo>
                  <a:lnTo>
                    <a:pt x="53" y="45"/>
                  </a:lnTo>
                  <a:lnTo>
                    <a:pt x="35" y="44"/>
                  </a:lnTo>
                  <a:lnTo>
                    <a:pt x="18" y="39"/>
                  </a:lnTo>
                  <a:lnTo>
                    <a:pt x="6" y="32"/>
                  </a:lnTo>
                  <a:lnTo>
                    <a:pt x="0" y="23"/>
                  </a:lnTo>
                  <a:lnTo>
                    <a:pt x="0" y="13"/>
                  </a:lnTo>
                  <a:lnTo>
                    <a:pt x="8" y="6"/>
                  </a:lnTo>
                  <a:lnTo>
                    <a:pt x="2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6" name="Freeform 2145"/>
            <p:cNvSpPr>
              <a:spLocks/>
            </p:cNvSpPr>
            <p:nvPr/>
          </p:nvSpPr>
          <p:spPr bwMode="auto">
            <a:xfrm>
              <a:off x="5424488" y="2452688"/>
              <a:ext cx="147638" cy="69850"/>
            </a:xfrm>
            <a:custGeom>
              <a:avLst/>
              <a:gdLst>
                <a:gd name="T0" fmla="*/ 38 w 93"/>
                <a:gd name="T1" fmla="*/ 0 h 44"/>
                <a:gd name="T2" fmla="*/ 56 w 93"/>
                <a:gd name="T3" fmla="*/ 2 h 44"/>
                <a:gd name="T4" fmla="*/ 73 w 93"/>
                <a:gd name="T5" fmla="*/ 6 h 44"/>
                <a:gd name="T6" fmla="*/ 85 w 93"/>
                <a:gd name="T7" fmla="*/ 12 h 44"/>
                <a:gd name="T8" fmla="*/ 93 w 93"/>
                <a:gd name="T9" fmla="*/ 21 h 44"/>
                <a:gd name="T10" fmla="*/ 91 w 93"/>
                <a:gd name="T11" fmla="*/ 31 h 44"/>
                <a:gd name="T12" fmla="*/ 85 w 93"/>
                <a:gd name="T13" fmla="*/ 38 h 44"/>
                <a:gd name="T14" fmla="*/ 71 w 93"/>
                <a:gd name="T15" fmla="*/ 43 h 44"/>
                <a:gd name="T16" fmla="*/ 55 w 93"/>
                <a:gd name="T17" fmla="*/ 44 h 44"/>
                <a:gd name="T18" fmla="*/ 37 w 93"/>
                <a:gd name="T19" fmla="*/ 43 h 44"/>
                <a:gd name="T20" fmla="*/ 20 w 93"/>
                <a:gd name="T21" fmla="*/ 38 h 44"/>
                <a:gd name="T22" fmla="*/ 8 w 93"/>
                <a:gd name="T23" fmla="*/ 31 h 44"/>
                <a:gd name="T24" fmla="*/ 0 w 93"/>
                <a:gd name="T25" fmla="*/ 21 h 44"/>
                <a:gd name="T26" fmla="*/ 0 w 93"/>
                <a:gd name="T27" fmla="*/ 14 h 44"/>
                <a:gd name="T28" fmla="*/ 8 w 93"/>
                <a:gd name="T29" fmla="*/ 6 h 44"/>
                <a:gd name="T30" fmla="*/ 21 w 93"/>
                <a:gd name="T31" fmla="*/ 2 h 44"/>
                <a:gd name="T32" fmla="*/ 38 w 93"/>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44">
                  <a:moveTo>
                    <a:pt x="38" y="0"/>
                  </a:moveTo>
                  <a:lnTo>
                    <a:pt x="56" y="2"/>
                  </a:lnTo>
                  <a:lnTo>
                    <a:pt x="73" y="6"/>
                  </a:lnTo>
                  <a:lnTo>
                    <a:pt x="85" y="12"/>
                  </a:lnTo>
                  <a:lnTo>
                    <a:pt x="93" y="21"/>
                  </a:lnTo>
                  <a:lnTo>
                    <a:pt x="91" y="31"/>
                  </a:lnTo>
                  <a:lnTo>
                    <a:pt x="85" y="38"/>
                  </a:lnTo>
                  <a:lnTo>
                    <a:pt x="71" y="43"/>
                  </a:lnTo>
                  <a:lnTo>
                    <a:pt x="55" y="44"/>
                  </a:lnTo>
                  <a:lnTo>
                    <a:pt x="37" y="43"/>
                  </a:lnTo>
                  <a:lnTo>
                    <a:pt x="20" y="38"/>
                  </a:lnTo>
                  <a:lnTo>
                    <a:pt x="8" y="31"/>
                  </a:lnTo>
                  <a:lnTo>
                    <a:pt x="0" y="21"/>
                  </a:lnTo>
                  <a:lnTo>
                    <a:pt x="0" y="14"/>
                  </a:lnTo>
                  <a:lnTo>
                    <a:pt x="8" y="6"/>
                  </a:lnTo>
                  <a:lnTo>
                    <a:pt x="21" y="2"/>
                  </a:lnTo>
                  <a:lnTo>
                    <a:pt x="38" y="0"/>
                  </a:lnTo>
                  <a:close/>
                </a:path>
              </a:pathLst>
            </a:custGeom>
            <a:solidFill>
              <a:srgbClr val="F38C0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7" name="Freeform 2146"/>
            <p:cNvSpPr>
              <a:spLocks noEditPoints="1"/>
            </p:cNvSpPr>
            <p:nvPr/>
          </p:nvSpPr>
          <p:spPr bwMode="auto">
            <a:xfrm>
              <a:off x="5422900" y="2451100"/>
              <a:ext cx="150813" cy="74613"/>
            </a:xfrm>
            <a:custGeom>
              <a:avLst/>
              <a:gdLst>
                <a:gd name="T0" fmla="*/ 39 w 95"/>
                <a:gd name="T1" fmla="*/ 1 h 47"/>
                <a:gd name="T2" fmla="*/ 22 w 95"/>
                <a:gd name="T3" fmla="*/ 3 h 47"/>
                <a:gd name="T4" fmla="*/ 10 w 95"/>
                <a:gd name="T5" fmla="*/ 7 h 47"/>
                <a:gd name="T6" fmla="*/ 4 w 95"/>
                <a:gd name="T7" fmla="*/ 15 h 47"/>
                <a:gd name="T8" fmla="*/ 3 w 95"/>
                <a:gd name="T9" fmla="*/ 22 h 47"/>
                <a:gd name="T10" fmla="*/ 10 w 95"/>
                <a:gd name="T11" fmla="*/ 32 h 47"/>
                <a:gd name="T12" fmla="*/ 22 w 95"/>
                <a:gd name="T13" fmla="*/ 38 h 47"/>
                <a:gd name="T14" fmla="*/ 38 w 95"/>
                <a:gd name="T15" fmla="*/ 42 h 47"/>
                <a:gd name="T16" fmla="*/ 56 w 95"/>
                <a:gd name="T17" fmla="*/ 44 h 47"/>
                <a:gd name="T18" fmla="*/ 71 w 95"/>
                <a:gd name="T19" fmla="*/ 42 h 47"/>
                <a:gd name="T20" fmla="*/ 85 w 95"/>
                <a:gd name="T21" fmla="*/ 38 h 47"/>
                <a:gd name="T22" fmla="*/ 91 w 95"/>
                <a:gd name="T23" fmla="*/ 32 h 47"/>
                <a:gd name="T24" fmla="*/ 91 w 95"/>
                <a:gd name="T25" fmla="*/ 22 h 47"/>
                <a:gd name="T26" fmla="*/ 85 w 95"/>
                <a:gd name="T27" fmla="*/ 15 h 47"/>
                <a:gd name="T28" fmla="*/ 72 w 95"/>
                <a:gd name="T29" fmla="*/ 7 h 47"/>
                <a:gd name="T30" fmla="*/ 57 w 95"/>
                <a:gd name="T31" fmla="*/ 3 h 47"/>
                <a:gd name="T32" fmla="*/ 39 w 95"/>
                <a:gd name="T33" fmla="*/ 1 h 47"/>
                <a:gd name="T34" fmla="*/ 39 w 95"/>
                <a:gd name="T35" fmla="*/ 0 h 47"/>
                <a:gd name="T36" fmla="*/ 57 w 95"/>
                <a:gd name="T37" fmla="*/ 1 h 47"/>
                <a:gd name="T38" fmla="*/ 75 w 95"/>
                <a:gd name="T39" fmla="*/ 6 h 47"/>
                <a:gd name="T40" fmla="*/ 88 w 95"/>
                <a:gd name="T41" fmla="*/ 13 h 47"/>
                <a:gd name="T42" fmla="*/ 95 w 95"/>
                <a:gd name="T43" fmla="*/ 22 h 47"/>
                <a:gd name="T44" fmla="*/ 95 w 95"/>
                <a:gd name="T45" fmla="*/ 32 h 47"/>
                <a:gd name="T46" fmla="*/ 88 w 95"/>
                <a:gd name="T47" fmla="*/ 39 h 47"/>
                <a:gd name="T48" fmla="*/ 74 w 95"/>
                <a:gd name="T49" fmla="*/ 44 h 47"/>
                <a:gd name="T50" fmla="*/ 56 w 95"/>
                <a:gd name="T51" fmla="*/ 47 h 47"/>
                <a:gd name="T52" fmla="*/ 36 w 95"/>
                <a:gd name="T53" fmla="*/ 44 h 47"/>
                <a:gd name="T54" fmla="*/ 19 w 95"/>
                <a:gd name="T55" fmla="*/ 39 h 47"/>
                <a:gd name="T56" fmla="*/ 6 w 95"/>
                <a:gd name="T57" fmla="*/ 32 h 47"/>
                <a:gd name="T58" fmla="*/ 0 w 95"/>
                <a:gd name="T59" fmla="*/ 22 h 47"/>
                <a:gd name="T60" fmla="*/ 0 w 95"/>
                <a:gd name="T61" fmla="*/ 13 h 47"/>
                <a:gd name="T62" fmla="*/ 7 w 95"/>
                <a:gd name="T63" fmla="*/ 7 h 47"/>
                <a:gd name="T64" fmla="*/ 21 w 95"/>
                <a:gd name="T65" fmla="*/ 1 h 47"/>
                <a:gd name="T66" fmla="*/ 39 w 95"/>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47">
                  <a:moveTo>
                    <a:pt x="39" y="1"/>
                  </a:moveTo>
                  <a:lnTo>
                    <a:pt x="22" y="3"/>
                  </a:lnTo>
                  <a:lnTo>
                    <a:pt x="10" y="7"/>
                  </a:lnTo>
                  <a:lnTo>
                    <a:pt x="4" y="15"/>
                  </a:lnTo>
                  <a:lnTo>
                    <a:pt x="3" y="22"/>
                  </a:lnTo>
                  <a:lnTo>
                    <a:pt x="10" y="32"/>
                  </a:lnTo>
                  <a:lnTo>
                    <a:pt x="22" y="38"/>
                  </a:lnTo>
                  <a:lnTo>
                    <a:pt x="38" y="42"/>
                  </a:lnTo>
                  <a:lnTo>
                    <a:pt x="56" y="44"/>
                  </a:lnTo>
                  <a:lnTo>
                    <a:pt x="71" y="42"/>
                  </a:lnTo>
                  <a:lnTo>
                    <a:pt x="85" y="38"/>
                  </a:lnTo>
                  <a:lnTo>
                    <a:pt x="91" y="32"/>
                  </a:lnTo>
                  <a:lnTo>
                    <a:pt x="91" y="22"/>
                  </a:lnTo>
                  <a:lnTo>
                    <a:pt x="85" y="15"/>
                  </a:lnTo>
                  <a:lnTo>
                    <a:pt x="72" y="7"/>
                  </a:lnTo>
                  <a:lnTo>
                    <a:pt x="57" y="3"/>
                  </a:lnTo>
                  <a:lnTo>
                    <a:pt x="39" y="1"/>
                  </a:lnTo>
                  <a:close/>
                  <a:moveTo>
                    <a:pt x="39" y="0"/>
                  </a:moveTo>
                  <a:lnTo>
                    <a:pt x="57" y="1"/>
                  </a:lnTo>
                  <a:lnTo>
                    <a:pt x="75" y="6"/>
                  </a:lnTo>
                  <a:lnTo>
                    <a:pt x="88" y="13"/>
                  </a:lnTo>
                  <a:lnTo>
                    <a:pt x="95" y="22"/>
                  </a:lnTo>
                  <a:lnTo>
                    <a:pt x="95" y="32"/>
                  </a:lnTo>
                  <a:lnTo>
                    <a:pt x="88" y="39"/>
                  </a:lnTo>
                  <a:lnTo>
                    <a:pt x="74" y="44"/>
                  </a:lnTo>
                  <a:lnTo>
                    <a:pt x="56" y="47"/>
                  </a:lnTo>
                  <a:lnTo>
                    <a:pt x="36" y="44"/>
                  </a:lnTo>
                  <a:lnTo>
                    <a:pt x="19" y="39"/>
                  </a:lnTo>
                  <a:lnTo>
                    <a:pt x="6" y="32"/>
                  </a:lnTo>
                  <a:lnTo>
                    <a:pt x="0" y="22"/>
                  </a:lnTo>
                  <a:lnTo>
                    <a:pt x="0" y="13"/>
                  </a:lnTo>
                  <a:lnTo>
                    <a:pt x="7" y="7"/>
                  </a:lnTo>
                  <a:lnTo>
                    <a:pt x="21" y="1"/>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8" name="Freeform 2147"/>
            <p:cNvSpPr>
              <a:spLocks/>
            </p:cNvSpPr>
            <p:nvPr/>
          </p:nvSpPr>
          <p:spPr bwMode="auto">
            <a:xfrm>
              <a:off x="4683125" y="2014538"/>
              <a:ext cx="215900" cy="120650"/>
            </a:xfrm>
            <a:custGeom>
              <a:avLst/>
              <a:gdLst>
                <a:gd name="T0" fmla="*/ 59 w 136"/>
                <a:gd name="T1" fmla="*/ 0 h 76"/>
                <a:gd name="T2" fmla="*/ 80 w 136"/>
                <a:gd name="T3" fmla="*/ 1 h 76"/>
                <a:gd name="T4" fmla="*/ 100 w 136"/>
                <a:gd name="T5" fmla="*/ 7 h 76"/>
                <a:gd name="T6" fmla="*/ 118 w 136"/>
                <a:gd name="T7" fmla="*/ 15 h 76"/>
                <a:gd name="T8" fmla="*/ 130 w 136"/>
                <a:gd name="T9" fmla="*/ 26 h 76"/>
                <a:gd name="T10" fmla="*/ 136 w 136"/>
                <a:gd name="T11" fmla="*/ 38 h 76"/>
                <a:gd name="T12" fmla="*/ 136 w 136"/>
                <a:gd name="T13" fmla="*/ 50 h 76"/>
                <a:gd name="T14" fmla="*/ 130 w 136"/>
                <a:gd name="T15" fmla="*/ 60 h 76"/>
                <a:gd name="T16" fmla="*/ 116 w 136"/>
                <a:gd name="T17" fmla="*/ 68 h 76"/>
                <a:gd name="T18" fmla="*/ 100 w 136"/>
                <a:gd name="T19" fmla="*/ 73 h 76"/>
                <a:gd name="T20" fmla="*/ 77 w 136"/>
                <a:gd name="T21" fmla="*/ 76 h 76"/>
                <a:gd name="T22" fmla="*/ 56 w 136"/>
                <a:gd name="T23" fmla="*/ 74 h 76"/>
                <a:gd name="T24" fmla="*/ 34 w 136"/>
                <a:gd name="T25" fmla="*/ 68 h 76"/>
                <a:gd name="T26" fmla="*/ 18 w 136"/>
                <a:gd name="T27" fmla="*/ 60 h 76"/>
                <a:gd name="T28" fmla="*/ 6 w 136"/>
                <a:gd name="T29" fmla="*/ 50 h 76"/>
                <a:gd name="T30" fmla="*/ 0 w 136"/>
                <a:gd name="T31" fmla="*/ 38 h 76"/>
                <a:gd name="T32" fmla="*/ 0 w 136"/>
                <a:gd name="T33" fmla="*/ 26 h 76"/>
                <a:gd name="T34" fmla="*/ 7 w 136"/>
                <a:gd name="T35" fmla="*/ 16 h 76"/>
                <a:gd name="T36" fmla="*/ 19 w 136"/>
                <a:gd name="T37" fmla="*/ 7 h 76"/>
                <a:gd name="T38" fmla="*/ 37 w 136"/>
                <a:gd name="T39" fmla="*/ 1 h 76"/>
                <a:gd name="T40" fmla="*/ 59 w 13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76">
                  <a:moveTo>
                    <a:pt x="59" y="0"/>
                  </a:moveTo>
                  <a:lnTo>
                    <a:pt x="80" y="1"/>
                  </a:lnTo>
                  <a:lnTo>
                    <a:pt x="100" y="7"/>
                  </a:lnTo>
                  <a:lnTo>
                    <a:pt x="118" y="15"/>
                  </a:lnTo>
                  <a:lnTo>
                    <a:pt x="130" y="26"/>
                  </a:lnTo>
                  <a:lnTo>
                    <a:pt x="136" y="38"/>
                  </a:lnTo>
                  <a:lnTo>
                    <a:pt x="136" y="50"/>
                  </a:lnTo>
                  <a:lnTo>
                    <a:pt x="130" y="60"/>
                  </a:lnTo>
                  <a:lnTo>
                    <a:pt x="116" y="68"/>
                  </a:lnTo>
                  <a:lnTo>
                    <a:pt x="100" y="73"/>
                  </a:lnTo>
                  <a:lnTo>
                    <a:pt x="77" y="76"/>
                  </a:lnTo>
                  <a:lnTo>
                    <a:pt x="56" y="74"/>
                  </a:lnTo>
                  <a:lnTo>
                    <a:pt x="34" y="68"/>
                  </a:lnTo>
                  <a:lnTo>
                    <a:pt x="18" y="60"/>
                  </a:lnTo>
                  <a:lnTo>
                    <a:pt x="6" y="50"/>
                  </a:lnTo>
                  <a:lnTo>
                    <a:pt x="0" y="38"/>
                  </a:lnTo>
                  <a:lnTo>
                    <a:pt x="0" y="26"/>
                  </a:lnTo>
                  <a:lnTo>
                    <a:pt x="7" y="16"/>
                  </a:lnTo>
                  <a:lnTo>
                    <a:pt x="19" y="7"/>
                  </a:lnTo>
                  <a:lnTo>
                    <a:pt x="37" y="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49" name="Freeform 2148"/>
            <p:cNvSpPr>
              <a:spLocks noEditPoints="1"/>
            </p:cNvSpPr>
            <p:nvPr/>
          </p:nvSpPr>
          <p:spPr bwMode="auto">
            <a:xfrm>
              <a:off x="4679950" y="2011363"/>
              <a:ext cx="223838" cy="123825"/>
            </a:xfrm>
            <a:custGeom>
              <a:avLst/>
              <a:gdLst>
                <a:gd name="T0" fmla="*/ 61 w 141"/>
                <a:gd name="T1" fmla="*/ 3 h 78"/>
                <a:gd name="T2" fmla="*/ 39 w 141"/>
                <a:gd name="T3" fmla="*/ 5 h 78"/>
                <a:gd name="T4" fmla="*/ 23 w 141"/>
                <a:gd name="T5" fmla="*/ 11 h 78"/>
                <a:gd name="T6" fmla="*/ 11 w 141"/>
                <a:gd name="T7" fmla="*/ 18 h 78"/>
                <a:gd name="T8" fmla="*/ 5 w 141"/>
                <a:gd name="T9" fmla="*/ 29 h 78"/>
                <a:gd name="T10" fmla="*/ 3 w 141"/>
                <a:gd name="T11" fmla="*/ 40 h 78"/>
                <a:gd name="T12" fmla="*/ 9 w 141"/>
                <a:gd name="T13" fmla="*/ 52 h 78"/>
                <a:gd name="T14" fmla="*/ 21 w 141"/>
                <a:gd name="T15" fmla="*/ 61 h 78"/>
                <a:gd name="T16" fmla="*/ 38 w 141"/>
                <a:gd name="T17" fmla="*/ 70 h 78"/>
                <a:gd name="T18" fmla="*/ 58 w 141"/>
                <a:gd name="T19" fmla="*/ 75 h 78"/>
                <a:gd name="T20" fmla="*/ 79 w 141"/>
                <a:gd name="T21" fmla="*/ 76 h 78"/>
                <a:gd name="T22" fmla="*/ 100 w 141"/>
                <a:gd name="T23" fmla="*/ 75 h 78"/>
                <a:gd name="T24" fmla="*/ 117 w 141"/>
                <a:gd name="T25" fmla="*/ 69 h 78"/>
                <a:gd name="T26" fmla="*/ 131 w 141"/>
                <a:gd name="T27" fmla="*/ 61 h 78"/>
                <a:gd name="T28" fmla="*/ 137 w 141"/>
                <a:gd name="T29" fmla="*/ 52 h 78"/>
                <a:gd name="T30" fmla="*/ 137 w 141"/>
                <a:gd name="T31" fmla="*/ 40 h 78"/>
                <a:gd name="T32" fmla="*/ 131 w 141"/>
                <a:gd name="T33" fmla="*/ 28 h 78"/>
                <a:gd name="T34" fmla="*/ 118 w 141"/>
                <a:gd name="T35" fmla="*/ 18 h 78"/>
                <a:gd name="T36" fmla="*/ 102 w 141"/>
                <a:gd name="T37" fmla="*/ 9 h 78"/>
                <a:gd name="T38" fmla="*/ 82 w 141"/>
                <a:gd name="T39" fmla="*/ 5 h 78"/>
                <a:gd name="T40" fmla="*/ 61 w 141"/>
                <a:gd name="T41" fmla="*/ 3 h 78"/>
                <a:gd name="T42" fmla="*/ 59 w 141"/>
                <a:gd name="T43" fmla="*/ 0 h 78"/>
                <a:gd name="T44" fmla="*/ 82 w 141"/>
                <a:gd name="T45" fmla="*/ 3 h 78"/>
                <a:gd name="T46" fmla="*/ 103 w 141"/>
                <a:gd name="T47" fmla="*/ 8 h 78"/>
                <a:gd name="T48" fmla="*/ 121 w 141"/>
                <a:gd name="T49" fmla="*/ 17 h 78"/>
                <a:gd name="T50" fmla="*/ 134 w 141"/>
                <a:gd name="T51" fmla="*/ 28 h 78"/>
                <a:gd name="T52" fmla="*/ 141 w 141"/>
                <a:gd name="T53" fmla="*/ 40 h 78"/>
                <a:gd name="T54" fmla="*/ 141 w 141"/>
                <a:gd name="T55" fmla="*/ 52 h 78"/>
                <a:gd name="T56" fmla="*/ 134 w 141"/>
                <a:gd name="T57" fmla="*/ 62 h 78"/>
                <a:gd name="T58" fmla="*/ 120 w 141"/>
                <a:gd name="T59" fmla="*/ 70 h 78"/>
                <a:gd name="T60" fmla="*/ 102 w 141"/>
                <a:gd name="T61" fmla="*/ 76 h 78"/>
                <a:gd name="T62" fmla="*/ 80 w 141"/>
                <a:gd name="T63" fmla="*/ 78 h 78"/>
                <a:gd name="T64" fmla="*/ 58 w 141"/>
                <a:gd name="T65" fmla="*/ 76 h 78"/>
                <a:gd name="T66" fmla="*/ 36 w 141"/>
                <a:gd name="T67" fmla="*/ 72 h 78"/>
                <a:gd name="T68" fmla="*/ 18 w 141"/>
                <a:gd name="T69" fmla="*/ 62 h 78"/>
                <a:gd name="T70" fmla="*/ 6 w 141"/>
                <a:gd name="T71" fmla="*/ 52 h 78"/>
                <a:gd name="T72" fmla="*/ 0 w 141"/>
                <a:gd name="T73" fmla="*/ 40 h 78"/>
                <a:gd name="T74" fmla="*/ 0 w 141"/>
                <a:gd name="T75" fmla="*/ 28 h 78"/>
                <a:gd name="T76" fmla="*/ 8 w 141"/>
                <a:gd name="T77" fmla="*/ 17 h 78"/>
                <a:gd name="T78" fmla="*/ 21 w 141"/>
                <a:gd name="T79" fmla="*/ 9 h 78"/>
                <a:gd name="T80" fmla="*/ 38 w 141"/>
                <a:gd name="T81" fmla="*/ 3 h 78"/>
                <a:gd name="T82" fmla="*/ 59 w 141"/>
                <a:gd name="T8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1" h="78">
                  <a:moveTo>
                    <a:pt x="61" y="3"/>
                  </a:moveTo>
                  <a:lnTo>
                    <a:pt x="39" y="5"/>
                  </a:lnTo>
                  <a:lnTo>
                    <a:pt x="23" y="11"/>
                  </a:lnTo>
                  <a:lnTo>
                    <a:pt x="11" y="18"/>
                  </a:lnTo>
                  <a:lnTo>
                    <a:pt x="5" y="29"/>
                  </a:lnTo>
                  <a:lnTo>
                    <a:pt x="3" y="40"/>
                  </a:lnTo>
                  <a:lnTo>
                    <a:pt x="9" y="52"/>
                  </a:lnTo>
                  <a:lnTo>
                    <a:pt x="21" y="61"/>
                  </a:lnTo>
                  <a:lnTo>
                    <a:pt x="38" y="70"/>
                  </a:lnTo>
                  <a:lnTo>
                    <a:pt x="58" y="75"/>
                  </a:lnTo>
                  <a:lnTo>
                    <a:pt x="79" y="76"/>
                  </a:lnTo>
                  <a:lnTo>
                    <a:pt x="100" y="75"/>
                  </a:lnTo>
                  <a:lnTo>
                    <a:pt x="117" y="69"/>
                  </a:lnTo>
                  <a:lnTo>
                    <a:pt x="131" y="61"/>
                  </a:lnTo>
                  <a:lnTo>
                    <a:pt x="137" y="52"/>
                  </a:lnTo>
                  <a:lnTo>
                    <a:pt x="137" y="40"/>
                  </a:lnTo>
                  <a:lnTo>
                    <a:pt x="131" y="28"/>
                  </a:lnTo>
                  <a:lnTo>
                    <a:pt x="118" y="18"/>
                  </a:lnTo>
                  <a:lnTo>
                    <a:pt x="102" y="9"/>
                  </a:lnTo>
                  <a:lnTo>
                    <a:pt x="82" y="5"/>
                  </a:lnTo>
                  <a:lnTo>
                    <a:pt x="61" y="3"/>
                  </a:lnTo>
                  <a:close/>
                  <a:moveTo>
                    <a:pt x="59" y="0"/>
                  </a:moveTo>
                  <a:lnTo>
                    <a:pt x="82" y="3"/>
                  </a:lnTo>
                  <a:lnTo>
                    <a:pt x="103" y="8"/>
                  </a:lnTo>
                  <a:lnTo>
                    <a:pt x="121" y="17"/>
                  </a:lnTo>
                  <a:lnTo>
                    <a:pt x="134" y="28"/>
                  </a:lnTo>
                  <a:lnTo>
                    <a:pt x="141" y="40"/>
                  </a:lnTo>
                  <a:lnTo>
                    <a:pt x="141" y="52"/>
                  </a:lnTo>
                  <a:lnTo>
                    <a:pt x="134" y="62"/>
                  </a:lnTo>
                  <a:lnTo>
                    <a:pt x="120" y="70"/>
                  </a:lnTo>
                  <a:lnTo>
                    <a:pt x="102" y="76"/>
                  </a:lnTo>
                  <a:lnTo>
                    <a:pt x="80" y="78"/>
                  </a:lnTo>
                  <a:lnTo>
                    <a:pt x="58" y="76"/>
                  </a:lnTo>
                  <a:lnTo>
                    <a:pt x="36" y="72"/>
                  </a:lnTo>
                  <a:lnTo>
                    <a:pt x="18" y="62"/>
                  </a:lnTo>
                  <a:lnTo>
                    <a:pt x="6" y="52"/>
                  </a:lnTo>
                  <a:lnTo>
                    <a:pt x="0" y="40"/>
                  </a:lnTo>
                  <a:lnTo>
                    <a:pt x="0" y="28"/>
                  </a:lnTo>
                  <a:lnTo>
                    <a:pt x="8" y="17"/>
                  </a:lnTo>
                  <a:lnTo>
                    <a:pt x="21" y="9"/>
                  </a:lnTo>
                  <a:lnTo>
                    <a:pt x="38"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0" name="Freeform 2149"/>
            <p:cNvSpPr>
              <a:spLocks/>
            </p:cNvSpPr>
            <p:nvPr/>
          </p:nvSpPr>
          <p:spPr bwMode="auto">
            <a:xfrm>
              <a:off x="5181600" y="1819275"/>
              <a:ext cx="139700" cy="79375"/>
            </a:xfrm>
            <a:custGeom>
              <a:avLst/>
              <a:gdLst>
                <a:gd name="T0" fmla="*/ 35 w 88"/>
                <a:gd name="T1" fmla="*/ 0 h 50"/>
                <a:gd name="T2" fmla="*/ 53 w 88"/>
                <a:gd name="T3" fmla="*/ 1 h 50"/>
                <a:gd name="T4" fmla="*/ 68 w 88"/>
                <a:gd name="T5" fmla="*/ 7 h 50"/>
                <a:gd name="T6" fmla="*/ 82 w 88"/>
                <a:gd name="T7" fmla="*/ 15 h 50"/>
                <a:gd name="T8" fmla="*/ 88 w 88"/>
                <a:gd name="T9" fmla="*/ 24 h 50"/>
                <a:gd name="T10" fmla="*/ 88 w 88"/>
                <a:gd name="T11" fmla="*/ 35 h 50"/>
                <a:gd name="T12" fmla="*/ 82 w 88"/>
                <a:gd name="T13" fmla="*/ 42 h 50"/>
                <a:gd name="T14" fmla="*/ 70 w 88"/>
                <a:gd name="T15" fmla="*/ 48 h 50"/>
                <a:gd name="T16" fmla="*/ 53 w 88"/>
                <a:gd name="T17" fmla="*/ 50 h 50"/>
                <a:gd name="T18" fmla="*/ 35 w 88"/>
                <a:gd name="T19" fmla="*/ 48 h 50"/>
                <a:gd name="T20" fmla="*/ 18 w 88"/>
                <a:gd name="T21" fmla="*/ 42 h 50"/>
                <a:gd name="T22" fmla="*/ 7 w 88"/>
                <a:gd name="T23" fmla="*/ 35 h 50"/>
                <a:gd name="T24" fmla="*/ 0 w 88"/>
                <a:gd name="T25" fmla="*/ 25 h 50"/>
                <a:gd name="T26" fmla="*/ 0 w 88"/>
                <a:gd name="T27" fmla="*/ 15 h 50"/>
                <a:gd name="T28" fmla="*/ 7 w 88"/>
                <a:gd name="T29" fmla="*/ 7 h 50"/>
                <a:gd name="T30" fmla="*/ 20 w 88"/>
                <a:gd name="T31" fmla="*/ 1 h 50"/>
                <a:gd name="T32" fmla="*/ 35 w 88"/>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50">
                  <a:moveTo>
                    <a:pt x="35" y="0"/>
                  </a:moveTo>
                  <a:lnTo>
                    <a:pt x="53" y="1"/>
                  </a:lnTo>
                  <a:lnTo>
                    <a:pt x="68" y="7"/>
                  </a:lnTo>
                  <a:lnTo>
                    <a:pt x="82" y="15"/>
                  </a:lnTo>
                  <a:lnTo>
                    <a:pt x="88" y="24"/>
                  </a:lnTo>
                  <a:lnTo>
                    <a:pt x="88" y="35"/>
                  </a:lnTo>
                  <a:lnTo>
                    <a:pt x="82" y="42"/>
                  </a:lnTo>
                  <a:lnTo>
                    <a:pt x="70" y="48"/>
                  </a:lnTo>
                  <a:lnTo>
                    <a:pt x="53" y="50"/>
                  </a:lnTo>
                  <a:lnTo>
                    <a:pt x="35" y="48"/>
                  </a:lnTo>
                  <a:lnTo>
                    <a:pt x="18" y="42"/>
                  </a:lnTo>
                  <a:lnTo>
                    <a:pt x="7" y="35"/>
                  </a:lnTo>
                  <a:lnTo>
                    <a:pt x="0" y="25"/>
                  </a:lnTo>
                  <a:lnTo>
                    <a:pt x="0" y="15"/>
                  </a:lnTo>
                  <a:lnTo>
                    <a:pt x="7" y="7"/>
                  </a:lnTo>
                  <a:lnTo>
                    <a:pt x="20"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1" name="Freeform 2150"/>
            <p:cNvSpPr>
              <a:spLocks noEditPoints="1"/>
            </p:cNvSpPr>
            <p:nvPr/>
          </p:nvSpPr>
          <p:spPr bwMode="auto">
            <a:xfrm>
              <a:off x="5178425" y="1816100"/>
              <a:ext cx="144463" cy="84138"/>
            </a:xfrm>
            <a:custGeom>
              <a:avLst/>
              <a:gdLst>
                <a:gd name="T0" fmla="*/ 38 w 91"/>
                <a:gd name="T1" fmla="*/ 2 h 53"/>
                <a:gd name="T2" fmla="*/ 22 w 91"/>
                <a:gd name="T3" fmla="*/ 5 h 53"/>
                <a:gd name="T4" fmla="*/ 11 w 91"/>
                <a:gd name="T5" fmla="*/ 9 h 53"/>
                <a:gd name="T6" fmla="*/ 5 w 91"/>
                <a:gd name="T7" fmla="*/ 17 h 53"/>
                <a:gd name="T8" fmla="*/ 3 w 91"/>
                <a:gd name="T9" fmla="*/ 27 h 53"/>
                <a:gd name="T10" fmla="*/ 11 w 91"/>
                <a:gd name="T11" fmla="*/ 37 h 53"/>
                <a:gd name="T12" fmla="*/ 22 w 91"/>
                <a:gd name="T13" fmla="*/ 44 h 53"/>
                <a:gd name="T14" fmla="*/ 37 w 91"/>
                <a:gd name="T15" fmla="*/ 49 h 53"/>
                <a:gd name="T16" fmla="*/ 53 w 91"/>
                <a:gd name="T17" fmla="*/ 50 h 53"/>
                <a:gd name="T18" fmla="*/ 70 w 91"/>
                <a:gd name="T19" fmla="*/ 49 h 53"/>
                <a:gd name="T20" fmla="*/ 82 w 91"/>
                <a:gd name="T21" fmla="*/ 44 h 53"/>
                <a:gd name="T22" fmla="*/ 88 w 91"/>
                <a:gd name="T23" fmla="*/ 37 h 53"/>
                <a:gd name="T24" fmla="*/ 88 w 91"/>
                <a:gd name="T25" fmla="*/ 26 h 53"/>
                <a:gd name="T26" fmla="*/ 81 w 91"/>
                <a:gd name="T27" fmla="*/ 17 h 53"/>
                <a:gd name="T28" fmla="*/ 70 w 91"/>
                <a:gd name="T29" fmla="*/ 9 h 53"/>
                <a:gd name="T30" fmla="*/ 55 w 91"/>
                <a:gd name="T31" fmla="*/ 5 h 53"/>
                <a:gd name="T32" fmla="*/ 38 w 91"/>
                <a:gd name="T33" fmla="*/ 2 h 53"/>
                <a:gd name="T34" fmla="*/ 37 w 91"/>
                <a:gd name="T35" fmla="*/ 0 h 53"/>
                <a:gd name="T36" fmla="*/ 55 w 91"/>
                <a:gd name="T37" fmla="*/ 2 h 53"/>
                <a:gd name="T38" fmla="*/ 72 w 91"/>
                <a:gd name="T39" fmla="*/ 8 h 53"/>
                <a:gd name="T40" fmla="*/ 85 w 91"/>
                <a:gd name="T41" fmla="*/ 17 h 53"/>
                <a:gd name="T42" fmla="*/ 91 w 91"/>
                <a:gd name="T43" fmla="*/ 26 h 53"/>
                <a:gd name="T44" fmla="*/ 91 w 91"/>
                <a:gd name="T45" fmla="*/ 37 h 53"/>
                <a:gd name="T46" fmla="*/ 85 w 91"/>
                <a:gd name="T47" fmla="*/ 46 h 53"/>
                <a:gd name="T48" fmla="*/ 72 w 91"/>
                <a:gd name="T49" fmla="*/ 50 h 53"/>
                <a:gd name="T50" fmla="*/ 55 w 91"/>
                <a:gd name="T51" fmla="*/ 53 h 53"/>
                <a:gd name="T52" fmla="*/ 37 w 91"/>
                <a:gd name="T53" fmla="*/ 50 h 53"/>
                <a:gd name="T54" fmla="*/ 20 w 91"/>
                <a:gd name="T55" fmla="*/ 46 h 53"/>
                <a:gd name="T56" fmla="*/ 8 w 91"/>
                <a:gd name="T57" fmla="*/ 37 h 53"/>
                <a:gd name="T58" fmla="*/ 0 w 91"/>
                <a:gd name="T59" fmla="*/ 27 h 53"/>
                <a:gd name="T60" fmla="*/ 0 w 91"/>
                <a:gd name="T61" fmla="*/ 17 h 53"/>
                <a:gd name="T62" fmla="*/ 8 w 91"/>
                <a:gd name="T63" fmla="*/ 8 h 53"/>
                <a:gd name="T64" fmla="*/ 20 w 91"/>
                <a:gd name="T65" fmla="*/ 2 h 53"/>
                <a:gd name="T66" fmla="*/ 37 w 91"/>
                <a:gd name="T6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53">
                  <a:moveTo>
                    <a:pt x="38" y="2"/>
                  </a:moveTo>
                  <a:lnTo>
                    <a:pt x="22" y="5"/>
                  </a:lnTo>
                  <a:lnTo>
                    <a:pt x="11" y="9"/>
                  </a:lnTo>
                  <a:lnTo>
                    <a:pt x="5" y="17"/>
                  </a:lnTo>
                  <a:lnTo>
                    <a:pt x="3" y="27"/>
                  </a:lnTo>
                  <a:lnTo>
                    <a:pt x="11" y="37"/>
                  </a:lnTo>
                  <a:lnTo>
                    <a:pt x="22" y="44"/>
                  </a:lnTo>
                  <a:lnTo>
                    <a:pt x="37" y="49"/>
                  </a:lnTo>
                  <a:lnTo>
                    <a:pt x="53" y="50"/>
                  </a:lnTo>
                  <a:lnTo>
                    <a:pt x="70" y="49"/>
                  </a:lnTo>
                  <a:lnTo>
                    <a:pt x="82" y="44"/>
                  </a:lnTo>
                  <a:lnTo>
                    <a:pt x="88" y="37"/>
                  </a:lnTo>
                  <a:lnTo>
                    <a:pt x="88" y="26"/>
                  </a:lnTo>
                  <a:lnTo>
                    <a:pt x="81" y="17"/>
                  </a:lnTo>
                  <a:lnTo>
                    <a:pt x="70" y="9"/>
                  </a:lnTo>
                  <a:lnTo>
                    <a:pt x="55" y="5"/>
                  </a:lnTo>
                  <a:lnTo>
                    <a:pt x="38" y="2"/>
                  </a:lnTo>
                  <a:close/>
                  <a:moveTo>
                    <a:pt x="37" y="0"/>
                  </a:moveTo>
                  <a:lnTo>
                    <a:pt x="55" y="2"/>
                  </a:lnTo>
                  <a:lnTo>
                    <a:pt x="72" y="8"/>
                  </a:lnTo>
                  <a:lnTo>
                    <a:pt x="85" y="17"/>
                  </a:lnTo>
                  <a:lnTo>
                    <a:pt x="91" y="26"/>
                  </a:lnTo>
                  <a:lnTo>
                    <a:pt x="91" y="37"/>
                  </a:lnTo>
                  <a:lnTo>
                    <a:pt x="85" y="46"/>
                  </a:lnTo>
                  <a:lnTo>
                    <a:pt x="72" y="50"/>
                  </a:lnTo>
                  <a:lnTo>
                    <a:pt x="55" y="53"/>
                  </a:lnTo>
                  <a:lnTo>
                    <a:pt x="37" y="50"/>
                  </a:lnTo>
                  <a:lnTo>
                    <a:pt x="20" y="46"/>
                  </a:lnTo>
                  <a:lnTo>
                    <a:pt x="8" y="37"/>
                  </a:lnTo>
                  <a:lnTo>
                    <a:pt x="0" y="27"/>
                  </a:lnTo>
                  <a:lnTo>
                    <a:pt x="0" y="17"/>
                  </a:lnTo>
                  <a:lnTo>
                    <a:pt x="8" y="8"/>
                  </a:lnTo>
                  <a:lnTo>
                    <a:pt x="20"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2" name="Freeform 2151"/>
            <p:cNvSpPr>
              <a:spLocks/>
            </p:cNvSpPr>
            <p:nvPr/>
          </p:nvSpPr>
          <p:spPr bwMode="auto">
            <a:xfrm>
              <a:off x="5776913" y="1922463"/>
              <a:ext cx="153988" cy="77788"/>
            </a:xfrm>
            <a:custGeom>
              <a:avLst/>
              <a:gdLst>
                <a:gd name="T0" fmla="*/ 38 w 97"/>
                <a:gd name="T1" fmla="*/ 0 h 49"/>
                <a:gd name="T2" fmla="*/ 57 w 97"/>
                <a:gd name="T3" fmla="*/ 1 h 49"/>
                <a:gd name="T4" fmla="*/ 74 w 97"/>
                <a:gd name="T5" fmla="*/ 6 h 49"/>
                <a:gd name="T6" fmla="*/ 88 w 97"/>
                <a:gd name="T7" fmla="*/ 15 h 49"/>
                <a:gd name="T8" fmla="*/ 97 w 97"/>
                <a:gd name="T9" fmla="*/ 24 h 49"/>
                <a:gd name="T10" fmla="*/ 97 w 97"/>
                <a:gd name="T11" fmla="*/ 33 h 49"/>
                <a:gd name="T12" fmla="*/ 89 w 97"/>
                <a:gd name="T13" fmla="*/ 41 h 49"/>
                <a:gd name="T14" fmla="*/ 77 w 97"/>
                <a:gd name="T15" fmla="*/ 47 h 49"/>
                <a:gd name="T16" fmla="*/ 59 w 97"/>
                <a:gd name="T17" fmla="*/ 49 h 49"/>
                <a:gd name="T18" fmla="*/ 39 w 97"/>
                <a:gd name="T19" fmla="*/ 47 h 49"/>
                <a:gd name="T20" fmla="*/ 23 w 97"/>
                <a:gd name="T21" fmla="*/ 41 h 49"/>
                <a:gd name="T22" fmla="*/ 9 w 97"/>
                <a:gd name="T23" fmla="*/ 33 h 49"/>
                <a:gd name="T24" fmla="*/ 1 w 97"/>
                <a:gd name="T25" fmla="*/ 24 h 49"/>
                <a:gd name="T26" fmla="*/ 0 w 97"/>
                <a:gd name="T27" fmla="*/ 15 h 49"/>
                <a:gd name="T28" fmla="*/ 7 w 97"/>
                <a:gd name="T29" fmla="*/ 8 h 49"/>
                <a:gd name="T30" fmla="*/ 19 w 97"/>
                <a:gd name="T31" fmla="*/ 1 h 49"/>
                <a:gd name="T32" fmla="*/ 38 w 97"/>
                <a:gd name="T3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49">
                  <a:moveTo>
                    <a:pt x="38" y="0"/>
                  </a:moveTo>
                  <a:lnTo>
                    <a:pt x="57" y="1"/>
                  </a:lnTo>
                  <a:lnTo>
                    <a:pt x="74" y="6"/>
                  </a:lnTo>
                  <a:lnTo>
                    <a:pt x="88" y="15"/>
                  </a:lnTo>
                  <a:lnTo>
                    <a:pt x="97" y="24"/>
                  </a:lnTo>
                  <a:lnTo>
                    <a:pt x="97" y="33"/>
                  </a:lnTo>
                  <a:lnTo>
                    <a:pt x="89" y="41"/>
                  </a:lnTo>
                  <a:lnTo>
                    <a:pt x="77" y="47"/>
                  </a:lnTo>
                  <a:lnTo>
                    <a:pt x="59" y="49"/>
                  </a:lnTo>
                  <a:lnTo>
                    <a:pt x="39" y="47"/>
                  </a:lnTo>
                  <a:lnTo>
                    <a:pt x="23" y="41"/>
                  </a:lnTo>
                  <a:lnTo>
                    <a:pt x="9" y="33"/>
                  </a:lnTo>
                  <a:lnTo>
                    <a:pt x="1" y="24"/>
                  </a:lnTo>
                  <a:lnTo>
                    <a:pt x="0" y="15"/>
                  </a:lnTo>
                  <a:lnTo>
                    <a:pt x="7" y="8"/>
                  </a:lnTo>
                  <a:lnTo>
                    <a:pt x="1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3" name="Freeform 2152"/>
            <p:cNvSpPr>
              <a:spLocks noEditPoints="1"/>
            </p:cNvSpPr>
            <p:nvPr/>
          </p:nvSpPr>
          <p:spPr bwMode="auto">
            <a:xfrm>
              <a:off x="5773738" y="1919288"/>
              <a:ext cx="158750" cy="82550"/>
            </a:xfrm>
            <a:custGeom>
              <a:avLst/>
              <a:gdLst>
                <a:gd name="T0" fmla="*/ 40 w 100"/>
                <a:gd name="T1" fmla="*/ 2 h 52"/>
                <a:gd name="T2" fmla="*/ 23 w 100"/>
                <a:gd name="T3" fmla="*/ 5 h 52"/>
                <a:gd name="T4" fmla="*/ 11 w 100"/>
                <a:gd name="T5" fmla="*/ 10 h 52"/>
                <a:gd name="T6" fmla="*/ 5 w 100"/>
                <a:gd name="T7" fmla="*/ 17 h 52"/>
                <a:gd name="T8" fmla="*/ 5 w 100"/>
                <a:gd name="T9" fmla="*/ 26 h 52"/>
                <a:gd name="T10" fmla="*/ 12 w 100"/>
                <a:gd name="T11" fmla="*/ 35 h 52"/>
                <a:gd name="T12" fmla="*/ 25 w 100"/>
                <a:gd name="T13" fmla="*/ 43 h 52"/>
                <a:gd name="T14" fmla="*/ 41 w 100"/>
                <a:gd name="T15" fmla="*/ 48 h 52"/>
                <a:gd name="T16" fmla="*/ 59 w 100"/>
                <a:gd name="T17" fmla="*/ 49 h 52"/>
                <a:gd name="T18" fmla="*/ 78 w 100"/>
                <a:gd name="T19" fmla="*/ 48 h 52"/>
                <a:gd name="T20" fmla="*/ 90 w 100"/>
                <a:gd name="T21" fmla="*/ 43 h 52"/>
                <a:gd name="T22" fmla="*/ 96 w 100"/>
                <a:gd name="T23" fmla="*/ 35 h 52"/>
                <a:gd name="T24" fmla="*/ 96 w 100"/>
                <a:gd name="T25" fmla="*/ 26 h 52"/>
                <a:gd name="T26" fmla="*/ 88 w 100"/>
                <a:gd name="T27" fmla="*/ 17 h 52"/>
                <a:gd name="T28" fmla="*/ 76 w 100"/>
                <a:gd name="T29" fmla="*/ 10 h 52"/>
                <a:gd name="T30" fmla="*/ 59 w 100"/>
                <a:gd name="T31" fmla="*/ 5 h 52"/>
                <a:gd name="T32" fmla="*/ 40 w 100"/>
                <a:gd name="T33" fmla="*/ 2 h 52"/>
                <a:gd name="T34" fmla="*/ 40 w 100"/>
                <a:gd name="T35" fmla="*/ 0 h 52"/>
                <a:gd name="T36" fmla="*/ 59 w 100"/>
                <a:gd name="T37" fmla="*/ 2 h 52"/>
                <a:gd name="T38" fmla="*/ 78 w 100"/>
                <a:gd name="T39" fmla="*/ 8 h 52"/>
                <a:gd name="T40" fmla="*/ 93 w 100"/>
                <a:gd name="T41" fmla="*/ 16 h 52"/>
                <a:gd name="T42" fmla="*/ 100 w 100"/>
                <a:gd name="T43" fmla="*/ 26 h 52"/>
                <a:gd name="T44" fmla="*/ 100 w 100"/>
                <a:gd name="T45" fmla="*/ 35 h 52"/>
                <a:gd name="T46" fmla="*/ 93 w 100"/>
                <a:gd name="T47" fmla="*/ 44 h 52"/>
                <a:gd name="T48" fmla="*/ 79 w 100"/>
                <a:gd name="T49" fmla="*/ 49 h 52"/>
                <a:gd name="T50" fmla="*/ 61 w 100"/>
                <a:gd name="T51" fmla="*/ 52 h 52"/>
                <a:gd name="T52" fmla="*/ 41 w 100"/>
                <a:gd name="T53" fmla="*/ 49 h 52"/>
                <a:gd name="T54" fmla="*/ 23 w 100"/>
                <a:gd name="T55" fmla="*/ 44 h 52"/>
                <a:gd name="T56" fmla="*/ 9 w 100"/>
                <a:gd name="T57" fmla="*/ 35 h 52"/>
                <a:gd name="T58" fmla="*/ 0 w 100"/>
                <a:gd name="T59" fmla="*/ 26 h 52"/>
                <a:gd name="T60" fmla="*/ 0 w 100"/>
                <a:gd name="T61" fmla="*/ 16 h 52"/>
                <a:gd name="T62" fmla="*/ 8 w 100"/>
                <a:gd name="T63" fmla="*/ 8 h 52"/>
                <a:gd name="T64" fmla="*/ 21 w 100"/>
                <a:gd name="T65" fmla="*/ 2 h 52"/>
                <a:gd name="T66" fmla="*/ 40 w 100"/>
                <a:gd name="T6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52">
                  <a:moveTo>
                    <a:pt x="40" y="2"/>
                  </a:moveTo>
                  <a:lnTo>
                    <a:pt x="23" y="5"/>
                  </a:lnTo>
                  <a:lnTo>
                    <a:pt x="11" y="10"/>
                  </a:lnTo>
                  <a:lnTo>
                    <a:pt x="5" y="17"/>
                  </a:lnTo>
                  <a:lnTo>
                    <a:pt x="5" y="26"/>
                  </a:lnTo>
                  <a:lnTo>
                    <a:pt x="12" y="35"/>
                  </a:lnTo>
                  <a:lnTo>
                    <a:pt x="25" y="43"/>
                  </a:lnTo>
                  <a:lnTo>
                    <a:pt x="41" y="48"/>
                  </a:lnTo>
                  <a:lnTo>
                    <a:pt x="59" y="49"/>
                  </a:lnTo>
                  <a:lnTo>
                    <a:pt x="78" y="48"/>
                  </a:lnTo>
                  <a:lnTo>
                    <a:pt x="90" y="43"/>
                  </a:lnTo>
                  <a:lnTo>
                    <a:pt x="96" y="35"/>
                  </a:lnTo>
                  <a:lnTo>
                    <a:pt x="96" y="26"/>
                  </a:lnTo>
                  <a:lnTo>
                    <a:pt x="88" y="17"/>
                  </a:lnTo>
                  <a:lnTo>
                    <a:pt x="76" y="10"/>
                  </a:lnTo>
                  <a:lnTo>
                    <a:pt x="59" y="5"/>
                  </a:lnTo>
                  <a:lnTo>
                    <a:pt x="40" y="2"/>
                  </a:lnTo>
                  <a:close/>
                  <a:moveTo>
                    <a:pt x="40" y="0"/>
                  </a:moveTo>
                  <a:lnTo>
                    <a:pt x="59" y="2"/>
                  </a:lnTo>
                  <a:lnTo>
                    <a:pt x="78" y="8"/>
                  </a:lnTo>
                  <a:lnTo>
                    <a:pt x="93" y="16"/>
                  </a:lnTo>
                  <a:lnTo>
                    <a:pt x="100" y="26"/>
                  </a:lnTo>
                  <a:lnTo>
                    <a:pt x="100" y="35"/>
                  </a:lnTo>
                  <a:lnTo>
                    <a:pt x="93" y="44"/>
                  </a:lnTo>
                  <a:lnTo>
                    <a:pt x="79" y="49"/>
                  </a:lnTo>
                  <a:lnTo>
                    <a:pt x="61" y="52"/>
                  </a:lnTo>
                  <a:lnTo>
                    <a:pt x="41" y="49"/>
                  </a:lnTo>
                  <a:lnTo>
                    <a:pt x="23" y="44"/>
                  </a:lnTo>
                  <a:lnTo>
                    <a:pt x="9" y="35"/>
                  </a:lnTo>
                  <a:lnTo>
                    <a:pt x="0" y="26"/>
                  </a:lnTo>
                  <a:lnTo>
                    <a:pt x="0" y="16"/>
                  </a:lnTo>
                  <a:lnTo>
                    <a:pt x="8" y="8"/>
                  </a:lnTo>
                  <a:lnTo>
                    <a:pt x="21"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4" name="Freeform 2153"/>
            <p:cNvSpPr>
              <a:spLocks/>
            </p:cNvSpPr>
            <p:nvPr/>
          </p:nvSpPr>
          <p:spPr bwMode="auto">
            <a:xfrm>
              <a:off x="6438900" y="1801813"/>
              <a:ext cx="195263" cy="93663"/>
            </a:xfrm>
            <a:custGeom>
              <a:avLst/>
              <a:gdLst>
                <a:gd name="T0" fmla="*/ 47 w 123"/>
                <a:gd name="T1" fmla="*/ 0 h 59"/>
                <a:gd name="T2" fmla="*/ 72 w 123"/>
                <a:gd name="T3" fmla="*/ 3 h 59"/>
                <a:gd name="T4" fmla="*/ 94 w 123"/>
                <a:gd name="T5" fmla="*/ 9 h 59"/>
                <a:gd name="T6" fmla="*/ 113 w 123"/>
                <a:gd name="T7" fmla="*/ 18 h 59"/>
                <a:gd name="T8" fmla="*/ 122 w 123"/>
                <a:gd name="T9" fmla="*/ 29 h 59"/>
                <a:gd name="T10" fmla="*/ 123 w 123"/>
                <a:gd name="T11" fmla="*/ 41 h 59"/>
                <a:gd name="T12" fmla="*/ 114 w 123"/>
                <a:gd name="T13" fmla="*/ 50 h 59"/>
                <a:gd name="T14" fmla="*/ 97 w 123"/>
                <a:gd name="T15" fmla="*/ 56 h 59"/>
                <a:gd name="T16" fmla="*/ 75 w 123"/>
                <a:gd name="T17" fmla="*/ 59 h 59"/>
                <a:gd name="T18" fmla="*/ 50 w 123"/>
                <a:gd name="T19" fmla="*/ 56 h 59"/>
                <a:gd name="T20" fmla="*/ 28 w 123"/>
                <a:gd name="T21" fmla="*/ 50 h 59"/>
                <a:gd name="T22" fmla="*/ 11 w 123"/>
                <a:gd name="T23" fmla="*/ 41 h 59"/>
                <a:gd name="T24" fmla="*/ 0 w 123"/>
                <a:gd name="T25" fmla="*/ 30 h 59"/>
                <a:gd name="T26" fmla="*/ 0 w 123"/>
                <a:gd name="T27" fmla="*/ 18 h 59"/>
                <a:gd name="T28" fmla="*/ 8 w 123"/>
                <a:gd name="T29" fmla="*/ 9 h 59"/>
                <a:gd name="T30" fmla="*/ 24 w 123"/>
                <a:gd name="T31" fmla="*/ 3 h 59"/>
                <a:gd name="T32" fmla="*/ 47 w 123"/>
                <a:gd name="T3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3" h="59">
                  <a:moveTo>
                    <a:pt x="47" y="0"/>
                  </a:moveTo>
                  <a:lnTo>
                    <a:pt x="72" y="3"/>
                  </a:lnTo>
                  <a:lnTo>
                    <a:pt x="94" y="9"/>
                  </a:lnTo>
                  <a:lnTo>
                    <a:pt x="113" y="18"/>
                  </a:lnTo>
                  <a:lnTo>
                    <a:pt x="122" y="29"/>
                  </a:lnTo>
                  <a:lnTo>
                    <a:pt x="123" y="41"/>
                  </a:lnTo>
                  <a:lnTo>
                    <a:pt x="114" y="50"/>
                  </a:lnTo>
                  <a:lnTo>
                    <a:pt x="97" y="56"/>
                  </a:lnTo>
                  <a:lnTo>
                    <a:pt x="75" y="59"/>
                  </a:lnTo>
                  <a:lnTo>
                    <a:pt x="50" y="56"/>
                  </a:lnTo>
                  <a:lnTo>
                    <a:pt x="28" y="50"/>
                  </a:lnTo>
                  <a:lnTo>
                    <a:pt x="11" y="41"/>
                  </a:lnTo>
                  <a:lnTo>
                    <a:pt x="0" y="30"/>
                  </a:lnTo>
                  <a:lnTo>
                    <a:pt x="0" y="18"/>
                  </a:lnTo>
                  <a:lnTo>
                    <a:pt x="8" y="9"/>
                  </a:lnTo>
                  <a:lnTo>
                    <a:pt x="24"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5" name="Freeform 2154"/>
            <p:cNvSpPr>
              <a:spLocks noEditPoints="1"/>
            </p:cNvSpPr>
            <p:nvPr/>
          </p:nvSpPr>
          <p:spPr bwMode="auto">
            <a:xfrm>
              <a:off x="6434138" y="1801813"/>
              <a:ext cx="204788" cy="93663"/>
            </a:xfrm>
            <a:custGeom>
              <a:avLst/>
              <a:gdLst>
                <a:gd name="T0" fmla="*/ 50 w 129"/>
                <a:gd name="T1" fmla="*/ 2 h 59"/>
                <a:gd name="T2" fmla="*/ 29 w 129"/>
                <a:gd name="T3" fmla="*/ 5 h 59"/>
                <a:gd name="T4" fmla="*/ 14 w 129"/>
                <a:gd name="T5" fmla="*/ 11 h 59"/>
                <a:gd name="T6" fmla="*/ 5 w 129"/>
                <a:gd name="T7" fmla="*/ 18 h 59"/>
                <a:gd name="T8" fmla="*/ 6 w 129"/>
                <a:gd name="T9" fmla="*/ 30 h 59"/>
                <a:gd name="T10" fmla="*/ 15 w 129"/>
                <a:gd name="T11" fmla="*/ 41 h 59"/>
                <a:gd name="T12" fmla="*/ 32 w 129"/>
                <a:gd name="T13" fmla="*/ 50 h 59"/>
                <a:gd name="T14" fmla="*/ 53 w 129"/>
                <a:gd name="T15" fmla="*/ 55 h 59"/>
                <a:gd name="T16" fmla="*/ 78 w 129"/>
                <a:gd name="T17" fmla="*/ 58 h 59"/>
                <a:gd name="T18" fmla="*/ 99 w 129"/>
                <a:gd name="T19" fmla="*/ 55 h 59"/>
                <a:gd name="T20" fmla="*/ 116 w 129"/>
                <a:gd name="T21" fmla="*/ 49 h 59"/>
                <a:gd name="T22" fmla="*/ 123 w 129"/>
                <a:gd name="T23" fmla="*/ 41 h 59"/>
                <a:gd name="T24" fmla="*/ 123 w 129"/>
                <a:gd name="T25" fmla="*/ 29 h 59"/>
                <a:gd name="T26" fmla="*/ 112 w 129"/>
                <a:gd name="T27" fmla="*/ 18 h 59"/>
                <a:gd name="T28" fmla="*/ 96 w 129"/>
                <a:gd name="T29" fmla="*/ 9 h 59"/>
                <a:gd name="T30" fmla="*/ 75 w 129"/>
                <a:gd name="T31" fmla="*/ 3 h 59"/>
                <a:gd name="T32" fmla="*/ 50 w 129"/>
                <a:gd name="T33" fmla="*/ 2 h 59"/>
                <a:gd name="T34" fmla="*/ 50 w 129"/>
                <a:gd name="T35" fmla="*/ 0 h 59"/>
                <a:gd name="T36" fmla="*/ 75 w 129"/>
                <a:gd name="T37" fmla="*/ 2 h 59"/>
                <a:gd name="T38" fmla="*/ 99 w 129"/>
                <a:gd name="T39" fmla="*/ 8 h 59"/>
                <a:gd name="T40" fmla="*/ 117 w 129"/>
                <a:gd name="T41" fmla="*/ 18 h 59"/>
                <a:gd name="T42" fmla="*/ 128 w 129"/>
                <a:gd name="T43" fmla="*/ 29 h 59"/>
                <a:gd name="T44" fmla="*/ 129 w 129"/>
                <a:gd name="T45" fmla="*/ 39 h 59"/>
                <a:gd name="T46" fmla="*/ 123 w 129"/>
                <a:gd name="T47" fmla="*/ 47 h 59"/>
                <a:gd name="T48" fmla="*/ 112 w 129"/>
                <a:gd name="T49" fmla="*/ 53 h 59"/>
                <a:gd name="T50" fmla="*/ 97 w 129"/>
                <a:gd name="T51" fmla="*/ 58 h 59"/>
                <a:gd name="T52" fmla="*/ 79 w 129"/>
                <a:gd name="T53" fmla="*/ 59 h 59"/>
                <a:gd name="T54" fmla="*/ 53 w 129"/>
                <a:gd name="T55" fmla="*/ 58 h 59"/>
                <a:gd name="T56" fmla="*/ 31 w 129"/>
                <a:gd name="T57" fmla="*/ 52 h 59"/>
                <a:gd name="T58" fmla="*/ 12 w 129"/>
                <a:gd name="T59" fmla="*/ 41 h 59"/>
                <a:gd name="T60" fmla="*/ 2 w 129"/>
                <a:gd name="T61" fmla="*/ 30 h 59"/>
                <a:gd name="T62" fmla="*/ 0 w 129"/>
                <a:gd name="T63" fmla="*/ 18 h 59"/>
                <a:gd name="T64" fmla="*/ 9 w 129"/>
                <a:gd name="T65" fmla="*/ 9 h 59"/>
                <a:gd name="T66" fmla="*/ 26 w 129"/>
                <a:gd name="T67" fmla="*/ 2 h 59"/>
                <a:gd name="T68" fmla="*/ 50 w 129"/>
                <a:gd name="T6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9" h="59">
                  <a:moveTo>
                    <a:pt x="50" y="2"/>
                  </a:moveTo>
                  <a:lnTo>
                    <a:pt x="29" y="5"/>
                  </a:lnTo>
                  <a:lnTo>
                    <a:pt x="14" y="11"/>
                  </a:lnTo>
                  <a:lnTo>
                    <a:pt x="5" y="18"/>
                  </a:lnTo>
                  <a:lnTo>
                    <a:pt x="6" y="30"/>
                  </a:lnTo>
                  <a:lnTo>
                    <a:pt x="15" y="41"/>
                  </a:lnTo>
                  <a:lnTo>
                    <a:pt x="32" y="50"/>
                  </a:lnTo>
                  <a:lnTo>
                    <a:pt x="53" y="55"/>
                  </a:lnTo>
                  <a:lnTo>
                    <a:pt x="78" y="58"/>
                  </a:lnTo>
                  <a:lnTo>
                    <a:pt x="99" y="55"/>
                  </a:lnTo>
                  <a:lnTo>
                    <a:pt x="116" y="49"/>
                  </a:lnTo>
                  <a:lnTo>
                    <a:pt x="123" y="41"/>
                  </a:lnTo>
                  <a:lnTo>
                    <a:pt x="123" y="29"/>
                  </a:lnTo>
                  <a:lnTo>
                    <a:pt x="112" y="18"/>
                  </a:lnTo>
                  <a:lnTo>
                    <a:pt x="96" y="9"/>
                  </a:lnTo>
                  <a:lnTo>
                    <a:pt x="75" y="3"/>
                  </a:lnTo>
                  <a:lnTo>
                    <a:pt x="50" y="2"/>
                  </a:lnTo>
                  <a:close/>
                  <a:moveTo>
                    <a:pt x="50" y="0"/>
                  </a:moveTo>
                  <a:lnTo>
                    <a:pt x="75" y="2"/>
                  </a:lnTo>
                  <a:lnTo>
                    <a:pt x="99" y="8"/>
                  </a:lnTo>
                  <a:lnTo>
                    <a:pt x="117" y="18"/>
                  </a:lnTo>
                  <a:lnTo>
                    <a:pt x="128" y="29"/>
                  </a:lnTo>
                  <a:lnTo>
                    <a:pt x="129" y="39"/>
                  </a:lnTo>
                  <a:lnTo>
                    <a:pt x="123" y="47"/>
                  </a:lnTo>
                  <a:lnTo>
                    <a:pt x="112" y="53"/>
                  </a:lnTo>
                  <a:lnTo>
                    <a:pt x="97" y="58"/>
                  </a:lnTo>
                  <a:lnTo>
                    <a:pt x="79" y="59"/>
                  </a:lnTo>
                  <a:lnTo>
                    <a:pt x="53" y="58"/>
                  </a:lnTo>
                  <a:lnTo>
                    <a:pt x="31" y="52"/>
                  </a:lnTo>
                  <a:lnTo>
                    <a:pt x="12" y="41"/>
                  </a:lnTo>
                  <a:lnTo>
                    <a:pt x="2" y="30"/>
                  </a:lnTo>
                  <a:lnTo>
                    <a:pt x="0" y="18"/>
                  </a:lnTo>
                  <a:lnTo>
                    <a:pt x="9" y="9"/>
                  </a:lnTo>
                  <a:lnTo>
                    <a:pt x="26" y="2"/>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6" name="Freeform 2155"/>
            <p:cNvSpPr>
              <a:spLocks/>
            </p:cNvSpPr>
            <p:nvPr/>
          </p:nvSpPr>
          <p:spPr bwMode="auto">
            <a:xfrm>
              <a:off x="5637213" y="1811338"/>
              <a:ext cx="195263" cy="103188"/>
            </a:xfrm>
            <a:custGeom>
              <a:avLst/>
              <a:gdLst>
                <a:gd name="T0" fmla="*/ 48 w 123"/>
                <a:gd name="T1" fmla="*/ 0 h 65"/>
                <a:gd name="T2" fmla="*/ 73 w 123"/>
                <a:gd name="T3" fmla="*/ 2 h 65"/>
                <a:gd name="T4" fmla="*/ 94 w 123"/>
                <a:gd name="T5" fmla="*/ 9 h 65"/>
                <a:gd name="T6" fmla="*/ 112 w 123"/>
                <a:gd name="T7" fmla="*/ 20 h 65"/>
                <a:gd name="T8" fmla="*/ 123 w 123"/>
                <a:gd name="T9" fmla="*/ 32 h 65"/>
                <a:gd name="T10" fmla="*/ 123 w 123"/>
                <a:gd name="T11" fmla="*/ 43 h 65"/>
                <a:gd name="T12" fmla="*/ 118 w 123"/>
                <a:gd name="T13" fmla="*/ 52 h 65"/>
                <a:gd name="T14" fmla="*/ 107 w 123"/>
                <a:gd name="T15" fmla="*/ 58 h 65"/>
                <a:gd name="T16" fmla="*/ 92 w 123"/>
                <a:gd name="T17" fmla="*/ 62 h 65"/>
                <a:gd name="T18" fmla="*/ 74 w 123"/>
                <a:gd name="T19" fmla="*/ 65 h 65"/>
                <a:gd name="T20" fmla="*/ 50 w 123"/>
                <a:gd name="T21" fmla="*/ 62 h 65"/>
                <a:gd name="T22" fmla="*/ 27 w 123"/>
                <a:gd name="T23" fmla="*/ 55 h 65"/>
                <a:gd name="T24" fmla="*/ 10 w 123"/>
                <a:gd name="T25" fmla="*/ 46 h 65"/>
                <a:gd name="T26" fmla="*/ 1 w 123"/>
                <a:gd name="T27" fmla="*/ 32 h 65"/>
                <a:gd name="T28" fmla="*/ 0 w 123"/>
                <a:gd name="T29" fmla="*/ 20 h 65"/>
                <a:gd name="T30" fmla="*/ 9 w 123"/>
                <a:gd name="T31" fmla="*/ 9 h 65"/>
                <a:gd name="T32" fmla="*/ 25 w 123"/>
                <a:gd name="T33" fmla="*/ 2 h 65"/>
                <a:gd name="T34" fmla="*/ 48 w 123"/>
                <a:gd name="T3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65">
                  <a:moveTo>
                    <a:pt x="48" y="0"/>
                  </a:moveTo>
                  <a:lnTo>
                    <a:pt x="73" y="2"/>
                  </a:lnTo>
                  <a:lnTo>
                    <a:pt x="94" y="9"/>
                  </a:lnTo>
                  <a:lnTo>
                    <a:pt x="112" y="20"/>
                  </a:lnTo>
                  <a:lnTo>
                    <a:pt x="123" y="32"/>
                  </a:lnTo>
                  <a:lnTo>
                    <a:pt x="123" y="43"/>
                  </a:lnTo>
                  <a:lnTo>
                    <a:pt x="118" y="52"/>
                  </a:lnTo>
                  <a:lnTo>
                    <a:pt x="107" y="58"/>
                  </a:lnTo>
                  <a:lnTo>
                    <a:pt x="92" y="62"/>
                  </a:lnTo>
                  <a:lnTo>
                    <a:pt x="74" y="65"/>
                  </a:lnTo>
                  <a:lnTo>
                    <a:pt x="50" y="62"/>
                  </a:lnTo>
                  <a:lnTo>
                    <a:pt x="27" y="55"/>
                  </a:lnTo>
                  <a:lnTo>
                    <a:pt x="10" y="46"/>
                  </a:lnTo>
                  <a:lnTo>
                    <a:pt x="1" y="32"/>
                  </a:lnTo>
                  <a:lnTo>
                    <a:pt x="0" y="20"/>
                  </a:lnTo>
                  <a:lnTo>
                    <a:pt x="9" y="9"/>
                  </a:lnTo>
                  <a:lnTo>
                    <a:pt x="25" y="2"/>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7" name="Freeform 2156"/>
            <p:cNvSpPr>
              <a:spLocks noEditPoints="1"/>
            </p:cNvSpPr>
            <p:nvPr/>
          </p:nvSpPr>
          <p:spPr bwMode="auto">
            <a:xfrm>
              <a:off x="5634038" y="1809750"/>
              <a:ext cx="203200" cy="104775"/>
            </a:xfrm>
            <a:custGeom>
              <a:avLst/>
              <a:gdLst>
                <a:gd name="T0" fmla="*/ 50 w 128"/>
                <a:gd name="T1" fmla="*/ 1 h 66"/>
                <a:gd name="T2" fmla="*/ 29 w 128"/>
                <a:gd name="T3" fmla="*/ 4 h 66"/>
                <a:gd name="T4" fmla="*/ 12 w 128"/>
                <a:gd name="T5" fmla="*/ 12 h 66"/>
                <a:gd name="T6" fmla="*/ 5 w 128"/>
                <a:gd name="T7" fmla="*/ 21 h 66"/>
                <a:gd name="T8" fmla="*/ 5 w 128"/>
                <a:gd name="T9" fmla="*/ 33 h 66"/>
                <a:gd name="T10" fmla="*/ 14 w 128"/>
                <a:gd name="T11" fmla="*/ 45 h 66"/>
                <a:gd name="T12" fmla="*/ 31 w 128"/>
                <a:gd name="T13" fmla="*/ 56 h 66"/>
                <a:gd name="T14" fmla="*/ 52 w 128"/>
                <a:gd name="T15" fmla="*/ 62 h 66"/>
                <a:gd name="T16" fmla="*/ 76 w 128"/>
                <a:gd name="T17" fmla="*/ 65 h 66"/>
                <a:gd name="T18" fmla="*/ 97 w 128"/>
                <a:gd name="T19" fmla="*/ 62 h 66"/>
                <a:gd name="T20" fmla="*/ 114 w 128"/>
                <a:gd name="T21" fmla="*/ 56 h 66"/>
                <a:gd name="T22" fmla="*/ 123 w 128"/>
                <a:gd name="T23" fmla="*/ 45 h 66"/>
                <a:gd name="T24" fmla="*/ 122 w 128"/>
                <a:gd name="T25" fmla="*/ 33 h 66"/>
                <a:gd name="T26" fmla="*/ 113 w 128"/>
                <a:gd name="T27" fmla="*/ 21 h 66"/>
                <a:gd name="T28" fmla="*/ 96 w 128"/>
                <a:gd name="T29" fmla="*/ 10 h 66"/>
                <a:gd name="T30" fmla="*/ 75 w 128"/>
                <a:gd name="T31" fmla="*/ 4 h 66"/>
                <a:gd name="T32" fmla="*/ 50 w 128"/>
                <a:gd name="T33" fmla="*/ 1 h 66"/>
                <a:gd name="T34" fmla="*/ 49 w 128"/>
                <a:gd name="T35" fmla="*/ 0 h 66"/>
                <a:gd name="T36" fmla="*/ 75 w 128"/>
                <a:gd name="T37" fmla="*/ 3 h 66"/>
                <a:gd name="T38" fmla="*/ 97 w 128"/>
                <a:gd name="T39" fmla="*/ 9 h 66"/>
                <a:gd name="T40" fmla="*/ 116 w 128"/>
                <a:gd name="T41" fmla="*/ 19 h 66"/>
                <a:gd name="T42" fmla="*/ 126 w 128"/>
                <a:gd name="T43" fmla="*/ 33 h 66"/>
                <a:gd name="T44" fmla="*/ 128 w 128"/>
                <a:gd name="T45" fmla="*/ 44 h 66"/>
                <a:gd name="T46" fmla="*/ 122 w 128"/>
                <a:gd name="T47" fmla="*/ 53 h 66"/>
                <a:gd name="T48" fmla="*/ 111 w 128"/>
                <a:gd name="T49" fmla="*/ 60 h 66"/>
                <a:gd name="T50" fmla="*/ 96 w 128"/>
                <a:gd name="T51" fmla="*/ 65 h 66"/>
                <a:gd name="T52" fmla="*/ 76 w 128"/>
                <a:gd name="T53" fmla="*/ 66 h 66"/>
                <a:gd name="T54" fmla="*/ 52 w 128"/>
                <a:gd name="T55" fmla="*/ 65 h 66"/>
                <a:gd name="T56" fmla="*/ 29 w 128"/>
                <a:gd name="T57" fmla="*/ 57 h 66"/>
                <a:gd name="T58" fmla="*/ 11 w 128"/>
                <a:gd name="T59" fmla="*/ 47 h 66"/>
                <a:gd name="T60" fmla="*/ 0 w 128"/>
                <a:gd name="T61" fmla="*/ 33 h 66"/>
                <a:gd name="T62" fmla="*/ 0 w 128"/>
                <a:gd name="T63" fmla="*/ 21 h 66"/>
                <a:gd name="T64" fmla="*/ 9 w 128"/>
                <a:gd name="T65" fmla="*/ 10 h 66"/>
                <a:gd name="T66" fmla="*/ 26 w 128"/>
                <a:gd name="T67" fmla="*/ 3 h 66"/>
                <a:gd name="T68" fmla="*/ 49 w 128"/>
                <a:gd name="T6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66">
                  <a:moveTo>
                    <a:pt x="50" y="1"/>
                  </a:moveTo>
                  <a:lnTo>
                    <a:pt x="29" y="4"/>
                  </a:lnTo>
                  <a:lnTo>
                    <a:pt x="12" y="12"/>
                  </a:lnTo>
                  <a:lnTo>
                    <a:pt x="5" y="21"/>
                  </a:lnTo>
                  <a:lnTo>
                    <a:pt x="5" y="33"/>
                  </a:lnTo>
                  <a:lnTo>
                    <a:pt x="14" y="45"/>
                  </a:lnTo>
                  <a:lnTo>
                    <a:pt x="31" y="56"/>
                  </a:lnTo>
                  <a:lnTo>
                    <a:pt x="52" y="62"/>
                  </a:lnTo>
                  <a:lnTo>
                    <a:pt x="76" y="65"/>
                  </a:lnTo>
                  <a:lnTo>
                    <a:pt x="97" y="62"/>
                  </a:lnTo>
                  <a:lnTo>
                    <a:pt x="114" y="56"/>
                  </a:lnTo>
                  <a:lnTo>
                    <a:pt x="123" y="45"/>
                  </a:lnTo>
                  <a:lnTo>
                    <a:pt x="122" y="33"/>
                  </a:lnTo>
                  <a:lnTo>
                    <a:pt x="113" y="21"/>
                  </a:lnTo>
                  <a:lnTo>
                    <a:pt x="96" y="10"/>
                  </a:lnTo>
                  <a:lnTo>
                    <a:pt x="75" y="4"/>
                  </a:lnTo>
                  <a:lnTo>
                    <a:pt x="50" y="1"/>
                  </a:lnTo>
                  <a:close/>
                  <a:moveTo>
                    <a:pt x="49" y="0"/>
                  </a:moveTo>
                  <a:lnTo>
                    <a:pt x="75" y="3"/>
                  </a:lnTo>
                  <a:lnTo>
                    <a:pt x="97" y="9"/>
                  </a:lnTo>
                  <a:lnTo>
                    <a:pt x="116" y="19"/>
                  </a:lnTo>
                  <a:lnTo>
                    <a:pt x="126" y="33"/>
                  </a:lnTo>
                  <a:lnTo>
                    <a:pt x="128" y="44"/>
                  </a:lnTo>
                  <a:lnTo>
                    <a:pt x="122" y="53"/>
                  </a:lnTo>
                  <a:lnTo>
                    <a:pt x="111" y="60"/>
                  </a:lnTo>
                  <a:lnTo>
                    <a:pt x="96" y="65"/>
                  </a:lnTo>
                  <a:lnTo>
                    <a:pt x="76" y="66"/>
                  </a:lnTo>
                  <a:lnTo>
                    <a:pt x="52" y="65"/>
                  </a:lnTo>
                  <a:lnTo>
                    <a:pt x="29" y="57"/>
                  </a:lnTo>
                  <a:lnTo>
                    <a:pt x="11" y="47"/>
                  </a:lnTo>
                  <a:lnTo>
                    <a:pt x="0" y="33"/>
                  </a:lnTo>
                  <a:lnTo>
                    <a:pt x="0" y="21"/>
                  </a:lnTo>
                  <a:lnTo>
                    <a:pt x="9" y="10"/>
                  </a:lnTo>
                  <a:lnTo>
                    <a:pt x="26" y="3"/>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8" name="Freeform 2157"/>
            <p:cNvSpPr>
              <a:spLocks/>
            </p:cNvSpPr>
            <p:nvPr/>
          </p:nvSpPr>
          <p:spPr bwMode="auto">
            <a:xfrm>
              <a:off x="6716713" y="1835150"/>
              <a:ext cx="176213" cy="79375"/>
            </a:xfrm>
            <a:custGeom>
              <a:avLst/>
              <a:gdLst>
                <a:gd name="T0" fmla="*/ 42 w 111"/>
                <a:gd name="T1" fmla="*/ 0 h 50"/>
                <a:gd name="T2" fmla="*/ 65 w 111"/>
                <a:gd name="T3" fmla="*/ 2 h 50"/>
                <a:gd name="T4" fmla="*/ 85 w 111"/>
                <a:gd name="T5" fmla="*/ 8 h 50"/>
                <a:gd name="T6" fmla="*/ 100 w 111"/>
                <a:gd name="T7" fmla="*/ 15 h 50"/>
                <a:gd name="T8" fmla="*/ 109 w 111"/>
                <a:gd name="T9" fmla="*/ 26 h 50"/>
                <a:gd name="T10" fmla="*/ 111 w 111"/>
                <a:gd name="T11" fmla="*/ 35 h 50"/>
                <a:gd name="T12" fmla="*/ 101 w 111"/>
                <a:gd name="T13" fmla="*/ 43 h 50"/>
                <a:gd name="T14" fmla="*/ 88 w 111"/>
                <a:gd name="T15" fmla="*/ 49 h 50"/>
                <a:gd name="T16" fmla="*/ 67 w 111"/>
                <a:gd name="T17" fmla="*/ 50 h 50"/>
                <a:gd name="T18" fmla="*/ 45 w 111"/>
                <a:gd name="T19" fmla="*/ 49 h 50"/>
                <a:gd name="T20" fmla="*/ 26 w 111"/>
                <a:gd name="T21" fmla="*/ 43 h 50"/>
                <a:gd name="T22" fmla="*/ 9 w 111"/>
                <a:gd name="T23" fmla="*/ 35 h 50"/>
                <a:gd name="T24" fmla="*/ 1 w 111"/>
                <a:gd name="T25" fmla="*/ 26 h 50"/>
                <a:gd name="T26" fmla="*/ 0 w 111"/>
                <a:gd name="T27" fmla="*/ 15 h 50"/>
                <a:gd name="T28" fmla="*/ 7 w 111"/>
                <a:gd name="T29" fmla="*/ 8 h 50"/>
                <a:gd name="T30" fmla="*/ 23 w 111"/>
                <a:gd name="T31" fmla="*/ 2 h 50"/>
                <a:gd name="T32" fmla="*/ 42 w 111"/>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50">
                  <a:moveTo>
                    <a:pt x="42" y="0"/>
                  </a:moveTo>
                  <a:lnTo>
                    <a:pt x="65" y="2"/>
                  </a:lnTo>
                  <a:lnTo>
                    <a:pt x="85" y="8"/>
                  </a:lnTo>
                  <a:lnTo>
                    <a:pt x="100" y="15"/>
                  </a:lnTo>
                  <a:lnTo>
                    <a:pt x="109" y="26"/>
                  </a:lnTo>
                  <a:lnTo>
                    <a:pt x="111" y="35"/>
                  </a:lnTo>
                  <a:lnTo>
                    <a:pt x="101" y="43"/>
                  </a:lnTo>
                  <a:lnTo>
                    <a:pt x="88" y="49"/>
                  </a:lnTo>
                  <a:lnTo>
                    <a:pt x="67" y="50"/>
                  </a:lnTo>
                  <a:lnTo>
                    <a:pt x="45" y="49"/>
                  </a:lnTo>
                  <a:lnTo>
                    <a:pt x="26" y="43"/>
                  </a:lnTo>
                  <a:lnTo>
                    <a:pt x="9" y="35"/>
                  </a:lnTo>
                  <a:lnTo>
                    <a:pt x="1" y="26"/>
                  </a:lnTo>
                  <a:lnTo>
                    <a:pt x="0" y="15"/>
                  </a:lnTo>
                  <a:lnTo>
                    <a:pt x="7" y="8"/>
                  </a:lnTo>
                  <a:lnTo>
                    <a:pt x="23" y="2"/>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59" name="Freeform 2158"/>
            <p:cNvSpPr>
              <a:spLocks noEditPoints="1"/>
            </p:cNvSpPr>
            <p:nvPr/>
          </p:nvSpPr>
          <p:spPr bwMode="auto">
            <a:xfrm>
              <a:off x="6713538" y="1833563"/>
              <a:ext cx="180975" cy="84138"/>
            </a:xfrm>
            <a:custGeom>
              <a:avLst/>
              <a:gdLst>
                <a:gd name="T0" fmla="*/ 44 w 114"/>
                <a:gd name="T1" fmla="*/ 3 h 53"/>
                <a:gd name="T2" fmla="*/ 26 w 114"/>
                <a:gd name="T3" fmla="*/ 4 h 53"/>
                <a:gd name="T4" fmla="*/ 12 w 114"/>
                <a:gd name="T5" fmla="*/ 10 h 53"/>
                <a:gd name="T6" fmla="*/ 5 w 114"/>
                <a:gd name="T7" fmla="*/ 18 h 53"/>
                <a:gd name="T8" fmla="*/ 5 w 114"/>
                <a:gd name="T9" fmla="*/ 27 h 53"/>
                <a:gd name="T10" fmla="*/ 14 w 114"/>
                <a:gd name="T11" fmla="*/ 36 h 53"/>
                <a:gd name="T12" fmla="*/ 28 w 114"/>
                <a:gd name="T13" fmla="*/ 44 h 53"/>
                <a:gd name="T14" fmla="*/ 47 w 114"/>
                <a:gd name="T15" fmla="*/ 48 h 53"/>
                <a:gd name="T16" fmla="*/ 69 w 114"/>
                <a:gd name="T17" fmla="*/ 50 h 53"/>
                <a:gd name="T18" fmla="*/ 88 w 114"/>
                <a:gd name="T19" fmla="*/ 48 h 53"/>
                <a:gd name="T20" fmla="*/ 102 w 114"/>
                <a:gd name="T21" fmla="*/ 44 h 53"/>
                <a:gd name="T22" fmla="*/ 110 w 114"/>
                <a:gd name="T23" fmla="*/ 36 h 53"/>
                <a:gd name="T24" fmla="*/ 110 w 114"/>
                <a:gd name="T25" fmla="*/ 27 h 53"/>
                <a:gd name="T26" fmla="*/ 100 w 114"/>
                <a:gd name="T27" fmla="*/ 16 h 53"/>
                <a:gd name="T28" fmla="*/ 85 w 114"/>
                <a:gd name="T29" fmla="*/ 9 h 53"/>
                <a:gd name="T30" fmla="*/ 66 w 114"/>
                <a:gd name="T31" fmla="*/ 4 h 53"/>
                <a:gd name="T32" fmla="*/ 44 w 114"/>
                <a:gd name="T33" fmla="*/ 3 h 53"/>
                <a:gd name="T34" fmla="*/ 44 w 114"/>
                <a:gd name="T35" fmla="*/ 0 h 53"/>
                <a:gd name="T36" fmla="*/ 67 w 114"/>
                <a:gd name="T37" fmla="*/ 3 h 53"/>
                <a:gd name="T38" fmla="*/ 88 w 114"/>
                <a:gd name="T39" fmla="*/ 7 h 53"/>
                <a:gd name="T40" fmla="*/ 105 w 114"/>
                <a:gd name="T41" fmla="*/ 16 h 53"/>
                <a:gd name="T42" fmla="*/ 114 w 114"/>
                <a:gd name="T43" fmla="*/ 26 h 53"/>
                <a:gd name="T44" fmla="*/ 114 w 114"/>
                <a:gd name="T45" fmla="*/ 36 h 53"/>
                <a:gd name="T46" fmla="*/ 107 w 114"/>
                <a:gd name="T47" fmla="*/ 45 h 53"/>
                <a:gd name="T48" fmla="*/ 91 w 114"/>
                <a:gd name="T49" fmla="*/ 50 h 53"/>
                <a:gd name="T50" fmla="*/ 70 w 114"/>
                <a:gd name="T51" fmla="*/ 53 h 53"/>
                <a:gd name="T52" fmla="*/ 46 w 114"/>
                <a:gd name="T53" fmla="*/ 50 h 53"/>
                <a:gd name="T54" fmla="*/ 26 w 114"/>
                <a:gd name="T55" fmla="*/ 45 h 53"/>
                <a:gd name="T56" fmla="*/ 9 w 114"/>
                <a:gd name="T57" fmla="*/ 36 h 53"/>
                <a:gd name="T58" fmla="*/ 0 w 114"/>
                <a:gd name="T59" fmla="*/ 27 h 53"/>
                <a:gd name="T60" fmla="*/ 0 w 114"/>
                <a:gd name="T61" fmla="*/ 16 h 53"/>
                <a:gd name="T62" fmla="*/ 8 w 114"/>
                <a:gd name="T63" fmla="*/ 9 h 53"/>
                <a:gd name="T64" fmla="*/ 23 w 114"/>
                <a:gd name="T65" fmla="*/ 3 h 53"/>
                <a:gd name="T66" fmla="*/ 44 w 114"/>
                <a:gd name="T6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53">
                  <a:moveTo>
                    <a:pt x="44" y="3"/>
                  </a:moveTo>
                  <a:lnTo>
                    <a:pt x="26" y="4"/>
                  </a:lnTo>
                  <a:lnTo>
                    <a:pt x="12" y="10"/>
                  </a:lnTo>
                  <a:lnTo>
                    <a:pt x="5" y="18"/>
                  </a:lnTo>
                  <a:lnTo>
                    <a:pt x="5" y="27"/>
                  </a:lnTo>
                  <a:lnTo>
                    <a:pt x="14" y="36"/>
                  </a:lnTo>
                  <a:lnTo>
                    <a:pt x="28" y="44"/>
                  </a:lnTo>
                  <a:lnTo>
                    <a:pt x="47" y="48"/>
                  </a:lnTo>
                  <a:lnTo>
                    <a:pt x="69" y="50"/>
                  </a:lnTo>
                  <a:lnTo>
                    <a:pt x="88" y="48"/>
                  </a:lnTo>
                  <a:lnTo>
                    <a:pt x="102" y="44"/>
                  </a:lnTo>
                  <a:lnTo>
                    <a:pt x="110" y="36"/>
                  </a:lnTo>
                  <a:lnTo>
                    <a:pt x="110" y="27"/>
                  </a:lnTo>
                  <a:lnTo>
                    <a:pt x="100" y="16"/>
                  </a:lnTo>
                  <a:lnTo>
                    <a:pt x="85" y="9"/>
                  </a:lnTo>
                  <a:lnTo>
                    <a:pt x="66" y="4"/>
                  </a:lnTo>
                  <a:lnTo>
                    <a:pt x="44" y="3"/>
                  </a:lnTo>
                  <a:close/>
                  <a:moveTo>
                    <a:pt x="44" y="0"/>
                  </a:moveTo>
                  <a:lnTo>
                    <a:pt x="67" y="3"/>
                  </a:lnTo>
                  <a:lnTo>
                    <a:pt x="88" y="7"/>
                  </a:lnTo>
                  <a:lnTo>
                    <a:pt x="105" y="16"/>
                  </a:lnTo>
                  <a:lnTo>
                    <a:pt x="114" y="26"/>
                  </a:lnTo>
                  <a:lnTo>
                    <a:pt x="114" y="36"/>
                  </a:lnTo>
                  <a:lnTo>
                    <a:pt x="107" y="45"/>
                  </a:lnTo>
                  <a:lnTo>
                    <a:pt x="91" y="50"/>
                  </a:lnTo>
                  <a:lnTo>
                    <a:pt x="70" y="53"/>
                  </a:lnTo>
                  <a:lnTo>
                    <a:pt x="46" y="50"/>
                  </a:lnTo>
                  <a:lnTo>
                    <a:pt x="26" y="45"/>
                  </a:lnTo>
                  <a:lnTo>
                    <a:pt x="9" y="36"/>
                  </a:lnTo>
                  <a:lnTo>
                    <a:pt x="0" y="27"/>
                  </a:lnTo>
                  <a:lnTo>
                    <a:pt x="0" y="16"/>
                  </a:lnTo>
                  <a:lnTo>
                    <a:pt x="8" y="9"/>
                  </a:lnTo>
                  <a:lnTo>
                    <a:pt x="23" y="3"/>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0" name="Freeform 2159"/>
            <p:cNvSpPr>
              <a:spLocks/>
            </p:cNvSpPr>
            <p:nvPr/>
          </p:nvSpPr>
          <p:spPr bwMode="auto">
            <a:xfrm>
              <a:off x="3736975" y="1793875"/>
              <a:ext cx="123825" cy="82550"/>
            </a:xfrm>
            <a:custGeom>
              <a:avLst/>
              <a:gdLst>
                <a:gd name="T0" fmla="*/ 38 w 78"/>
                <a:gd name="T1" fmla="*/ 0 h 52"/>
                <a:gd name="T2" fmla="*/ 54 w 78"/>
                <a:gd name="T3" fmla="*/ 2 h 52"/>
                <a:gd name="T4" fmla="*/ 66 w 78"/>
                <a:gd name="T5" fmla="*/ 8 h 52"/>
                <a:gd name="T6" fmla="*/ 75 w 78"/>
                <a:gd name="T7" fmla="*/ 17 h 52"/>
                <a:gd name="T8" fmla="*/ 78 w 78"/>
                <a:gd name="T9" fmla="*/ 26 h 52"/>
                <a:gd name="T10" fmla="*/ 75 w 78"/>
                <a:gd name="T11" fmla="*/ 37 h 52"/>
                <a:gd name="T12" fmla="*/ 67 w 78"/>
                <a:gd name="T13" fmla="*/ 44 h 52"/>
                <a:gd name="T14" fmla="*/ 55 w 78"/>
                <a:gd name="T15" fmla="*/ 51 h 52"/>
                <a:gd name="T16" fmla="*/ 40 w 78"/>
                <a:gd name="T17" fmla="*/ 52 h 52"/>
                <a:gd name="T18" fmla="*/ 25 w 78"/>
                <a:gd name="T19" fmla="*/ 51 h 52"/>
                <a:gd name="T20" fmla="*/ 11 w 78"/>
                <a:gd name="T21" fmla="*/ 44 h 52"/>
                <a:gd name="T22" fmla="*/ 4 w 78"/>
                <a:gd name="T23" fmla="*/ 37 h 52"/>
                <a:gd name="T24" fmla="*/ 0 w 78"/>
                <a:gd name="T25" fmla="*/ 26 h 52"/>
                <a:gd name="T26" fmla="*/ 4 w 78"/>
                <a:gd name="T27" fmla="*/ 17 h 52"/>
                <a:gd name="T28" fmla="*/ 11 w 78"/>
                <a:gd name="T29" fmla="*/ 8 h 52"/>
                <a:gd name="T30" fmla="*/ 23 w 78"/>
                <a:gd name="T31" fmla="*/ 3 h 52"/>
                <a:gd name="T32" fmla="*/ 38 w 78"/>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52">
                  <a:moveTo>
                    <a:pt x="38" y="0"/>
                  </a:moveTo>
                  <a:lnTo>
                    <a:pt x="54" y="2"/>
                  </a:lnTo>
                  <a:lnTo>
                    <a:pt x="66" y="8"/>
                  </a:lnTo>
                  <a:lnTo>
                    <a:pt x="75" y="17"/>
                  </a:lnTo>
                  <a:lnTo>
                    <a:pt x="78" y="26"/>
                  </a:lnTo>
                  <a:lnTo>
                    <a:pt x="75" y="37"/>
                  </a:lnTo>
                  <a:lnTo>
                    <a:pt x="67" y="44"/>
                  </a:lnTo>
                  <a:lnTo>
                    <a:pt x="55" y="51"/>
                  </a:lnTo>
                  <a:lnTo>
                    <a:pt x="40" y="52"/>
                  </a:lnTo>
                  <a:lnTo>
                    <a:pt x="25" y="51"/>
                  </a:lnTo>
                  <a:lnTo>
                    <a:pt x="11" y="44"/>
                  </a:lnTo>
                  <a:lnTo>
                    <a:pt x="4" y="37"/>
                  </a:lnTo>
                  <a:lnTo>
                    <a:pt x="0" y="26"/>
                  </a:lnTo>
                  <a:lnTo>
                    <a:pt x="4" y="17"/>
                  </a:lnTo>
                  <a:lnTo>
                    <a:pt x="11" y="8"/>
                  </a:lnTo>
                  <a:lnTo>
                    <a:pt x="23"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1" name="Freeform 2160"/>
            <p:cNvSpPr>
              <a:spLocks noEditPoints="1"/>
            </p:cNvSpPr>
            <p:nvPr/>
          </p:nvSpPr>
          <p:spPr bwMode="auto">
            <a:xfrm>
              <a:off x="3735388" y="1792288"/>
              <a:ext cx="127000" cy="87313"/>
            </a:xfrm>
            <a:custGeom>
              <a:avLst/>
              <a:gdLst>
                <a:gd name="T0" fmla="*/ 39 w 80"/>
                <a:gd name="T1" fmla="*/ 3 h 55"/>
                <a:gd name="T2" fmla="*/ 26 w 80"/>
                <a:gd name="T3" fmla="*/ 4 h 55"/>
                <a:gd name="T4" fmla="*/ 14 w 80"/>
                <a:gd name="T5" fmla="*/ 11 h 55"/>
                <a:gd name="T6" fmla="*/ 6 w 80"/>
                <a:gd name="T7" fmla="*/ 18 h 55"/>
                <a:gd name="T8" fmla="*/ 3 w 80"/>
                <a:gd name="T9" fmla="*/ 27 h 55"/>
                <a:gd name="T10" fmla="*/ 6 w 80"/>
                <a:gd name="T11" fmla="*/ 38 h 55"/>
                <a:gd name="T12" fmla="*/ 14 w 80"/>
                <a:gd name="T13" fmla="*/ 45 h 55"/>
                <a:gd name="T14" fmla="*/ 26 w 80"/>
                <a:gd name="T15" fmla="*/ 50 h 55"/>
                <a:gd name="T16" fmla="*/ 41 w 80"/>
                <a:gd name="T17" fmla="*/ 53 h 55"/>
                <a:gd name="T18" fmla="*/ 55 w 80"/>
                <a:gd name="T19" fmla="*/ 50 h 55"/>
                <a:gd name="T20" fmla="*/ 67 w 80"/>
                <a:gd name="T21" fmla="*/ 45 h 55"/>
                <a:gd name="T22" fmla="*/ 74 w 80"/>
                <a:gd name="T23" fmla="*/ 38 h 55"/>
                <a:gd name="T24" fmla="*/ 77 w 80"/>
                <a:gd name="T25" fmla="*/ 27 h 55"/>
                <a:gd name="T26" fmla="*/ 74 w 80"/>
                <a:gd name="T27" fmla="*/ 18 h 55"/>
                <a:gd name="T28" fmla="*/ 65 w 80"/>
                <a:gd name="T29" fmla="*/ 11 h 55"/>
                <a:gd name="T30" fmla="*/ 55 w 80"/>
                <a:gd name="T31" fmla="*/ 4 h 55"/>
                <a:gd name="T32" fmla="*/ 39 w 80"/>
                <a:gd name="T33" fmla="*/ 3 h 55"/>
                <a:gd name="T34" fmla="*/ 39 w 80"/>
                <a:gd name="T35" fmla="*/ 0 h 55"/>
                <a:gd name="T36" fmla="*/ 55 w 80"/>
                <a:gd name="T37" fmla="*/ 3 h 55"/>
                <a:gd name="T38" fmla="*/ 68 w 80"/>
                <a:gd name="T39" fmla="*/ 9 h 55"/>
                <a:gd name="T40" fmla="*/ 77 w 80"/>
                <a:gd name="T41" fmla="*/ 17 h 55"/>
                <a:gd name="T42" fmla="*/ 80 w 80"/>
                <a:gd name="T43" fmla="*/ 27 h 55"/>
                <a:gd name="T44" fmla="*/ 77 w 80"/>
                <a:gd name="T45" fmla="*/ 38 h 55"/>
                <a:gd name="T46" fmla="*/ 70 w 80"/>
                <a:gd name="T47" fmla="*/ 47 h 55"/>
                <a:gd name="T48" fmla="*/ 56 w 80"/>
                <a:gd name="T49" fmla="*/ 53 h 55"/>
                <a:gd name="T50" fmla="*/ 41 w 80"/>
                <a:gd name="T51" fmla="*/ 55 h 55"/>
                <a:gd name="T52" fmla="*/ 24 w 80"/>
                <a:gd name="T53" fmla="*/ 53 h 55"/>
                <a:gd name="T54" fmla="*/ 12 w 80"/>
                <a:gd name="T55" fmla="*/ 47 h 55"/>
                <a:gd name="T56" fmla="*/ 3 w 80"/>
                <a:gd name="T57" fmla="*/ 38 h 55"/>
                <a:gd name="T58" fmla="*/ 0 w 80"/>
                <a:gd name="T59" fmla="*/ 27 h 55"/>
                <a:gd name="T60" fmla="*/ 3 w 80"/>
                <a:gd name="T61" fmla="*/ 18 h 55"/>
                <a:gd name="T62" fmla="*/ 11 w 80"/>
                <a:gd name="T63" fmla="*/ 9 h 55"/>
                <a:gd name="T64" fmla="*/ 24 w 80"/>
                <a:gd name="T65" fmla="*/ 3 h 55"/>
                <a:gd name="T66" fmla="*/ 39 w 80"/>
                <a:gd name="T6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55">
                  <a:moveTo>
                    <a:pt x="39" y="3"/>
                  </a:moveTo>
                  <a:lnTo>
                    <a:pt x="26" y="4"/>
                  </a:lnTo>
                  <a:lnTo>
                    <a:pt x="14" y="11"/>
                  </a:lnTo>
                  <a:lnTo>
                    <a:pt x="6" y="18"/>
                  </a:lnTo>
                  <a:lnTo>
                    <a:pt x="3" y="27"/>
                  </a:lnTo>
                  <a:lnTo>
                    <a:pt x="6" y="38"/>
                  </a:lnTo>
                  <a:lnTo>
                    <a:pt x="14" y="45"/>
                  </a:lnTo>
                  <a:lnTo>
                    <a:pt x="26" y="50"/>
                  </a:lnTo>
                  <a:lnTo>
                    <a:pt x="41" y="53"/>
                  </a:lnTo>
                  <a:lnTo>
                    <a:pt x="55" y="50"/>
                  </a:lnTo>
                  <a:lnTo>
                    <a:pt x="67" y="45"/>
                  </a:lnTo>
                  <a:lnTo>
                    <a:pt x="74" y="38"/>
                  </a:lnTo>
                  <a:lnTo>
                    <a:pt x="77" y="27"/>
                  </a:lnTo>
                  <a:lnTo>
                    <a:pt x="74" y="18"/>
                  </a:lnTo>
                  <a:lnTo>
                    <a:pt x="65" y="11"/>
                  </a:lnTo>
                  <a:lnTo>
                    <a:pt x="55" y="4"/>
                  </a:lnTo>
                  <a:lnTo>
                    <a:pt x="39" y="3"/>
                  </a:lnTo>
                  <a:close/>
                  <a:moveTo>
                    <a:pt x="39" y="0"/>
                  </a:moveTo>
                  <a:lnTo>
                    <a:pt x="55" y="3"/>
                  </a:lnTo>
                  <a:lnTo>
                    <a:pt x="68" y="9"/>
                  </a:lnTo>
                  <a:lnTo>
                    <a:pt x="77" y="17"/>
                  </a:lnTo>
                  <a:lnTo>
                    <a:pt x="80" y="27"/>
                  </a:lnTo>
                  <a:lnTo>
                    <a:pt x="77" y="38"/>
                  </a:lnTo>
                  <a:lnTo>
                    <a:pt x="70" y="47"/>
                  </a:lnTo>
                  <a:lnTo>
                    <a:pt x="56" y="53"/>
                  </a:lnTo>
                  <a:lnTo>
                    <a:pt x="41" y="55"/>
                  </a:lnTo>
                  <a:lnTo>
                    <a:pt x="24" y="53"/>
                  </a:lnTo>
                  <a:lnTo>
                    <a:pt x="12" y="47"/>
                  </a:lnTo>
                  <a:lnTo>
                    <a:pt x="3" y="38"/>
                  </a:lnTo>
                  <a:lnTo>
                    <a:pt x="0" y="27"/>
                  </a:lnTo>
                  <a:lnTo>
                    <a:pt x="3" y="18"/>
                  </a:lnTo>
                  <a:lnTo>
                    <a:pt x="11" y="9"/>
                  </a:lnTo>
                  <a:lnTo>
                    <a:pt x="24" y="3"/>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2" name="Freeform 2161"/>
            <p:cNvSpPr>
              <a:spLocks/>
            </p:cNvSpPr>
            <p:nvPr/>
          </p:nvSpPr>
          <p:spPr bwMode="auto">
            <a:xfrm>
              <a:off x="6359525" y="2154238"/>
              <a:ext cx="152400" cy="66675"/>
            </a:xfrm>
            <a:custGeom>
              <a:avLst/>
              <a:gdLst>
                <a:gd name="T0" fmla="*/ 37 w 96"/>
                <a:gd name="T1" fmla="*/ 0 h 42"/>
                <a:gd name="T2" fmla="*/ 56 w 96"/>
                <a:gd name="T3" fmla="*/ 1 h 42"/>
                <a:gd name="T4" fmla="*/ 74 w 96"/>
                <a:gd name="T5" fmla="*/ 6 h 42"/>
                <a:gd name="T6" fmla="*/ 88 w 96"/>
                <a:gd name="T7" fmla="*/ 12 h 42"/>
                <a:gd name="T8" fmla="*/ 96 w 96"/>
                <a:gd name="T9" fmla="*/ 21 h 42"/>
                <a:gd name="T10" fmla="*/ 96 w 96"/>
                <a:gd name="T11" fmla="*/ 29 h 42"/>
                <a:gd name="T12" fmla="*/ 88 w 96"/>
                <a:gd name="T13" fmla="*/ 36 h 42"/>
                <a:gd name="T14" fmla="*/ 76 w 96"/>
                <a:gd name="T15" fmla="*/ 41 h 42"/>
                <a:gd name="T16" fmla="*/ 58 w 96"/>
                <a:gd name="T17" fmla="*/ 42 h 42"/>
                <a:gd name="T18" fmla="*/ 38 w 96"/>
                <a:gd name="T19" fmla="*/ 41 h 42"/>
                <a:gd name="T20" fmla="*/ 21 w 96"/>
                <a:gd name="T21" fmla="*/ 36 h 42"/>
                <a:gd name="T22" fmla="*/ 8 w 96"/>
                <a:gd name="T23" fmla="*/ 29 h 42"/>
                <a:gd name="T24" fmla="*/ 0 w 96"/>
                <a:gd name="T25" fmla="*/ 21 h 42"/>
                <a:gd name="T26" fmla="*/ 0 w 96"/>
                <a:gd name="T27" fmla="*/ 12 h 42"/>
                <a:gd name="T28" fmla="*/ 6 w 96"/>
                <a:gd name="T29" fmla="*/ 6 h 42"/>
                <a:gd name="T30" fmla="*/ 20 w 96"/>
                <a:gd name="T31" fmla="*/ 1 h 42"/>
                <a:gd name="T32" fmla="*/ 37 w 96"/>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42">
                  <a:moveTo>
                    <a:pt x="37" y="0"/>
                  </a:moveTo>
                  <a:lnTo>
                    <a:pt x="56" y="1"/>
                  </a:lnTo>
                  <a:lnTo>
                    <a:pt x="74" y="6"/>
                  </a:lnTo>
                  <a:lnTo>
                    <a:pt x="88" y="12"/>
                  </a:lnTo>
                  <a:lnTo>
                    <a:pt x="96" y="21"/>
                  </a:lnTo>
                  <a:lnTo>
                    <a:pt x="96" y="29"/>
                  </a:lnTo>
                  <a:lnTo>
                    <a:pt x="88" y="36"/>
                  </a:lnTo>
                  <a:lnTo>
                    <a:pt x="76" y="41"/>
                  </a:lnTo>
                  <a:lnTo>
                    <a:pt x="58" y="42"/>
                  </a:lnTo>
                  <a:lnTo>
                    <a:pt x="38" y="41"/>
                  </a:lnTo>
                  <a:lnTo>
                    <a:pt x="21" y="36"/>
                  </a:lnTo>
                  <a:lnTo>
                    <a:pt x="8" y="29"/>
                  </a:lnTo>
                  <a:lnTo>
                    <a:pt x="0" y="21"/>
                  </a:lnTo>
                  <a:lnTo>
                    <a:pt x="0" y="12"/>
                  </a:lnTo>
                  <a:lnTo>
                    <a:pt x="6" y="6"/>
                  </a:lnTo>
                  <a:lnTo>
                    <a:pt x="2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3" name="Freeform 2162"/>
            <p:cNvSpPr>
              <a:spLocks noEditPoints="1"/>
            </p:cNvSpPr>
            <p:nvPr/>
          </p:nvSpPr>
          <p:spPr bwMode="auto">
            <a:xfrm>
              <a:off x="6354763" y="2151063"/>
              <a:ext cx="161925" cy="73025"/>
            </a:xfrm>
            <a:custGeom>
              <a:avLst/>
              <a:gdLst>
                <a:gd name="T0" fmla="*/ 41 w 102"/>
                <a:gd name="T1" fmla="*/ 2 h 46"/>
                <a:gd name="T2" fmla="*/ 24 w 102"/>
                <a:gd name="T3" fmla="*/ 3 h 46"/>
                <a:gd name="T4" fmla="*/ 11 w 102"/>
                <a:gd name="T5" fmla="*/ 8 h 46"/>
                <a:gd name="T6" fmla="*/ 5 w 102"/>
                <a:gd name="T7" fmla="*/ 15 h 46"/>
                <a:gd name="T8" fmla="*/ 5 w 102"/>
                <a:gd name="T9" fmla="*/ 23 h 46"/>
                <a:gd name="T10" fmla="*/ 12 w 102"/>
                <a:gd name="T11" fmla="*/ 31 h 46"/>
                <a:gd name="T12" fmla="*/ 26 w 102"/>
                <a:gd name="T13" fmla="*/ 37 h 46"/>
                <a:gd name="T14" fmla="*/ 43 w 102"/>
                <a:gd name="T15" fmla="*/ 41 h 46"/>
                <a:gd name="T16" fmla="*/ 61 w 102"/>
                <a:gd name="T17" fmla="*/ 43 h 46"/>
                <a:gd name="T18" fmla="*/ 77 w 102"/>
                <a:gd name="T19" fmla="*/ 41 h 46"/>
                <a:gd name="T20" fmla="*/ 90 w 102"/>
                <a:gd name="T21" fmla="*/ 37 h 46"/>
                <a:gd name="T22" fmla="*/ 97 w 102"/>
                <a:gd name="T23" fmla="*/ 31 h 46"/>
                <a:gd name="T24" fmla="*/ 96 w 102"/>
                <a:gd name="T25" fmla="*/ 23 h 46"/>
                <a:gd name="T26" fmla="*/ 88 w 102"/>
                <a:gd name="T27" fmla="*/ 14 h 46"/>
                <a:gd name="T28" fmla="*/ 76 w 102"/>
                <a:gd name="T29" fmla="*/ 8 h 46"/>
                <a:gd name="T30" fmla="*/ 59 w 102"/>
                <a:gd name="T31" fmla="*/ 3 h 46"/>
                <a:gd name="T32" fmla="*/ 41 w 102"/>
                <a:gd name="T33" fmla="*/ 2 h 46"/>
                <a:gd name="T34" fmla="*/ 40 w 102"/>
                <a:gd name="T35" fmla="*/ 0 h 46"/>
                <a:gd name="T36" fmla="*/ 59 w 102"/>
                <a:gd name="T37" fmla="*/ 2 h 46"/>
                <a:gd name="T38" fmla="*/ 79 w 102"/>
                <a:gd name="T39" fmla="*/ 6 h 46"/>
                <a:gd name="T40" fmla="*/ 93 w 102"/>
                <a:gd name="T41" fmla="*/ 14 h 46"/>
                <a:gd name="T42" fmla="*/ 100 w 102"/>
                <a:gd name="T43" fmla="*/ 23 h 46"/>
                <a:gd name="T44" fmla="*/ 102 w 102"/>
                <a:gd name="T45" fmla="*/ 31 h 46"/>
                <a:gd name="T46" fmla="*/ 94 w 102"/>
                <a:gd name="T47" fmla="*/ 38 h 46"/>
                <a:gd name="T48" fmla="*/ 81 w 102"/>
                <a:gd name="T49" fmla="*/ 43 h 46"/>
                <a:gd name="T50" fmla="*/ 61 w 102"/>
                <a:gd name="T51" fmla="*/ 46 h 46"/>
                <a:gd name="T52" fmla="*/ 41 w 102"/>
                <a:gd name="T53" fmla="*/ 43 h 46"/>
                <a:gd name="T54" fmla="*/ 23 w 102"/>
                <a:gd name="T55" fmla="*/ 38 h 46"/>
                <a:gd name="T56" fmla="*/ 9 w 102"/>
                <a:gd name="T57" fmla="*/ 32 h 46"/>
                <a:gd name="T58" fmla="*/ 0 w 102"/>
                <a:gd name="T59" fmla="*/ 23 h 46"/>
                <a:gd name="T60" fmla="*/ 0 w 102"/>
                <a:gd name="T61" fmla="*/ 14 h 46"/>
                <a:gd name="T62" fmla="*/ 8 w 102"/>
                <a:gd name="T63" fmla="*/ 6 h 46"/>
                <a:gd name="T64" fmla="*/ 21 w 102"/>
                <a:gd name="T65" fmla="*/ 2 h 46"/>
                <a:gd name="T66" fmla="*/ 40 w 102"/>
                <a:gd name="T6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46">
                  <a:moveTo>
                    <a:pt x="41" y="2"/>
                  </a:moveTo>
                  <a:lnTo>
                    <a:pt x="24" y="3"/>
                  </a:lnTo>
                  <a:lnTo>
                    <a:pt x="11" y="8"/>
                  </a:lnTo>
                  <a:lnTo>
                    <a:pt x="5" y="15"/>
                  </a:lnTo>
                  <a:lnTo>
                    <a:pt x="5" y="23"/>
                  </a:lnTo>
                  <a:lnTo>
                    <a:pt x="12" y="31"/>
                  </a:lnTo>
                  <a:lnTo>
                    <a:pt x="26" y="37"/>
                  </a:lnTo>
                  <a:lnTo>
                    <a:pt x="43" y="41"/>
                  </a:lnTo>
                  <a:lnTo>
                    <a:pt x="61" y="43"/>
                  </a:lnTo>
                  <a:lnTo>
                    <a:pt x="77" y="41"/>
                  </a:lnTo>
                  <a:lnTo>
                    <a:pt x="90" y="37"/>
                  </a:lnTo>
                  <a:lnTo>
                    <a:pt x="97" y="31"/>
                  </a:lnTo>
                  <a:lnTo>
                    <a:pt x="96" y="23"/>
                  </a:lnTo>
                  <a:lnTo>
                    <a:pt x="88" y="14"/>
                  </a:lnTo>
                  <a:lnTo>
                    <a:pt x="76" y="8"/>
                  </a:lnTo>
                  <a:lnTo>
                    <a:pt x="59" y="3"/>
                  </a:lnTo>
                  <a:lnTo>
                    <a:pt x="41" y="2"/>
                  </a:lnTo>
                  <a:close/>
                  <a:moveTo>
                    <a:pt x="40" y="0"/>
                  </a:moveTo>
                  <a:lnTo>
                    <a:pt x="59" y="2"/>
                  </a:lnTo>
                  <a:lnTo>
                    <a:pt x="79" y="6"/>
                  </a:lnTo>
                  <a:lnTo>
                    <a:pt x="93" y="14"/>
                  </a:lnTo>
                  <a:lnTo>
                    <a:pt x="100" y="23"/>
                  </a:lnTo>
                  <a:lnTo>
                    <a:pt x="102" y="31"/>
                  </a:lnTo>
                  <a:lnTo>
                    <a:pt x="94" y="38"/>
                  </a:lnTo>
                  <a:lnTo>
                    <a:pt x="81" y="43"/>
                  </a:lnTo>
                  <a:lnTo>
                    <a:pt x="61" y="46"/>
                  </a:lnTo>
                  <a:lnTo>
                    <a:pt x="41" y="43"/>
                  </a:lnTo>
                  <a:lnTo>
                    <a:pt x="23" y="38"/>
                  </a:lnTo>
                  <a:lnTo>
                    <a:pt x="9" y="32"/>
                  </a:lnTo>
                  <a:lnTo>
                    <a:pt x="0" y="23"/>
                  </a:lnTo>
                  <a:lnTo>
                    <a:pt x="0" y="14"/>
                  </a:lnTo>
                  <a:lnTo>
                    <a:pt x="8" y="6"/>
                  </a:lnTo>
                  <a:lnTo>
                    <a:pt x="21"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4" name="Freeform 2163"/>
            <p:cNvSpPr>
              <a:spLocks/>
            </p:cNvSpPr>
            <p:nvPr/>
          </p:nvSpPr>
          <p:spPr bwMode="auto">
            <a:xfrm>
              <a:off x="4619625" y="3144838"/>
              <a:ext cx="153988" cy="87313"/>
            </a:xfrm>
            <a:custGeom>
              <a:avLst/>
              <a:gdLst>
                <a:gd name="T0" fmla="*/ 44 w 97"/>
                <a:gd name="T1" fmla="*/ 0 h 55"/>
                <a:gd name="T2" fmla="*/ 64 w 97"/>
                <a:gd name="T3" fmla="*/ 2 h 55"/>
                <a:gd name="T4" fmla="*/ 81 w 97"/>
                <a:gd name="T5" fmla="*/ 8 h 55"/>
                <a:gd name="T6" fmla="*/ 93 w 97"/>
                <a:gd name="T7" fmla="*/ 17 h 55"/>
                <a:gd name="T8" fmla="*/ 97 w 97"/>
                <a:gd name="T9" fmla="*/ 28 h 55"/>
                <a:gd name="T10" fmla="*/ 96 w 97"/>
                <a:gd name="T11" fmla="*/ 38 h 55"/>
                <a:gd name="T12" fmla="*/ 87 w 97"/>
                <a:gd name="T13" fmla="*/ 47 h 55"/>
                <a:gd name="T14" fmla="*/ 73 w 97"/>
                <a:gd name="T15" fmla="*/ 53 h 55"/>
                <a:gd name="T16" fmla="*/ 55 w 97"/>
                <a:gd name="T17" fmla="*/ 55 h 55"/>
                <a:gd name="T18" fmla="*/ 35 w 97"/>
                <a:gd name="T19" fmla="*/ 53 h 55"/>
                <a:gd name="T20" fmla="*/ 18 w 97"/>
                <a:gd name="T21" fmla="*/ 47 h 55"/>
                <a:gd name="T22" fmla="*/ 6 w 97"/>
                <a:gd name="T23" fmla="*/ 38 h 55"/>
                <a:gd name="T24" fmla="*/ 0 w 97"/>
                <a:gd name="T25" fmla="*/ 28 h 55"/>
                <a:gd name="T26" fmla="*/ 3 w 97"/>
                <a:gd name="T27" fmla="*/ 17 h 55"/>
                <a:gd name="T28" fmla="*/ 12 w 97"/>
                <a:gd name="T29" fmla="*/ 8 h 55"/>
                <a:gd name="T30" fmla="*/ 26 w 97"/>
                <a:gd name="T31" fmla="*/ 2 h 55"/>
                <a:gd name="T32" fmla="*/ 44 w 97"/>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55">
                  <a:moveTo>
                    <a:pt x="44" y="0"/>
                  </a:moveTo>
                  <a:lnTo>
                    <a:pt x="64" y="2"/>
                  </a:lnTo>
                  <a:lnTo>
                    <a:pt x="81" y="8"/>
                  </a:lnTo>
                  <a:lnTo>
                    <a:pt x="93" y="17"/>
                  </a:lnTo>
                  <a:lnTo>
                    <a:pt x="97" y="28"/>
                  </a:lnTo>
                  <a:lnTo>
                    <a:pt x="96" y="38"/>
                  </a:lnTo>
                  <a:lnTo>
                    <a:pt x="87" y="47"/>
                  </a:lnTo>
                  <a:lnTo>
                    <a:pt x="73" y="53"/>
                  </a:lnTo>
                  <a:lnTo>
                    <a:pt x="55" y="55"/>
                  </a:lnTo>
                  <a:lnTo>
                    <a:pt x="35" y="53"/>
                  </a:lnTo>
                  <a:lnTo>
                    <a:pt x="18" y="47"/>
                  </a:lnTo>
                  <a:lnTo>
                    <a:pt x="6" y="38"/>
                  </a:lnTo>
                  <a:lnTo>
                    <a:pt x="0" y="28"/>
                  </a:lnTo>
                  <a:lnTo>
                    <a:pt x="3" y="17"/>
                  </a:lnTo>
                  <a:lnTo>
                    <a:pt x="12" y="8"/>
                  </a:lnTo>
                  <a:lnTo>
                    <a:pt x="26" y="2"/>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5" name="Freeform 2164"/>
            <p:cNvSpPr>
              <a:spLocks noEditPoints="1"/>
            </p:cNvSpPr>
            <p:nvPr/>
          </p:nvSpPr>
          <p:spPr bwMode="auto">
            <a:xfrm>
              <a:off x="4618038" y="3143250"/>
              <a:ext cx="160338" cy="90488"/>
            </a:xfrm>
            <a:custGeom>
              <a:avLst/>
              <a:gdLst>
                <a:gd name="T0" fmla="*/ 45 w 101"/>
                <a:gd name="T1" fmla="*/ 3 h 57"/>
                <a:gd name="T2" fmla="*/ 28 w 101"/>
                <a:gd name="T3" fmla="*/ 4 h 57"/>
                <a:gd name="T4" fmla="*/ 15 w 101"/>
                <a:gd name="T5" fmla="*/ 10 h 57"/>
                <a:gd name="T6" fmla="*/ 6 w 101"/>
                <a:gd name="T7" fmla="*/ 18 h 57"/>
                <a:gd name="T8" fmla="*/ 4 w 101"/>
                <a:gd name="T9" fmla="*/ 29 h 57"/>
                <a:gd name="T10" fmla="*/ 9 w 101"/>
                <a:gd name="T11" fmla="*/ 39 h 57"/>
                <a:gd name="T12" fmla="*/ 21 w 101"/>
                <a:gd name="T13" fmla="*/ 47 h 57"/>
                <a:gd name="T14" fmla="*/ 36 w 101"/>
                <a:gd name="T15" fmla="*/ 53 h 57"/>
                <a:gd name="T16" fmla="*/ 56 w 101"/>
                <a:gd name="T17" fmla="*/ 54 h 57"/>
                <a:gd name="T18" fmla="*/ 72 w 101"/>
                <a:gd name="T19" fmla="*/ 53 h 57"/>
                <a:gd name="T20" fmla="*/ 86 w 101"/>
                <a:gd name="T21" fmla="*/ 47 h 57"/>
                <a:gd name="T22" fmla="*/ 95 w 101"/>
                <a:gd name="T23" fmla="*/ 39 h 57"/>
                <a:gd name="T24" fmla="*/ 97 w 101"/>
                <a:gd name="T25" fmla="*/ 29 h 57"/>
                <a:gd name="T26" fmla="*/ 91 w 101"/>
                <a:gd name="T27" fmla="*/ 18 h 57"/>
                <a:gd name="T28" fmla="*/ 80 w 101"/>
                <a:gd name="T29" fmla="*/ 10 h 57"/>
                <a:gd name="T30" fmla="*/ 63 w 101"/>
                <a:gd name="T31" fmla="*/ 4 h 57"/>
                <a:gd name="T32" fmla="*/ 45 w 101"/>
                <a:gd name="T33" fmla="*/ 3 h 57"/>
                <a:gd name="T34" fmla="*/ 45 w 101"/>
                <a:gd name="T35" fmla="*/ 0 h 57"/>
                <a:gd name="T36" fmla="*/ 65 w 101"/>
                <a:gd name="T37" fmla="*/ 1 h 57"/>
                <a:gd name="T38" fmla="*/ 83 w 101"/>
                <a:gd name="T39" fmla="*/ 7 h 57"/>
                <a:gd name="T40" fmla="*/ 95 w 101"/>
                <a:gd name="T41" fmla="*/ 16 h 57"/>
                <a:gd name="T42" fmla="*/ 101 w 101"/>
                <a:gd name="T43" fmla="*/ 29 h 57"/>
                <a:gd name="T44" fmla="*/ 100 w 101"/>
                <a:gd name="T45" fmla="*/ 39 h 57"/>
                <a:gd name="T46" fmla="*/ 91 w 101"/>
                <a:gd name="T47" fmla="*/ 48 h 57"/>
                <a:gd name="T48" fmla="*/ 75 w 101"/>
                <a:gd name="T49" fmla="*/ 56 h 57"/>
                <a:gd name="T50" fmla="*/ 56 w 101"/>
                <a:gd name="T51" fmla="*/ 57 h 57"/>
                <a:gd name="T52" fmla="*/ 34 w 101"/>
                <a:gd name="T53" fmla="*/ 54 h 57"/>
                <a:gd name="T54" fmla="*/ 18 w 101"/>
                <a:gd name="T55" fmla="*/ 48 h 57"/>
                <a:gd name="T56" fmla="*/ 6 w 101"/>
                <a:gd name="T57" fmla="*/ 39 h 57"/>
                <a:gd name="T58" fmla="*/ 0 w 101"/>
                <a:gd name="T59" fmla="*/ 29 h 57"/>
                <a:gd name="T60" fmla="*/ 1 w 101"/>
                <a:gd name="T61" fmla="*/ 16 h 57"/>
                <a:gd name="T62" fmla="*/ 10 w 101"/>
                <a:gd name="T63" fmla="*/ 7 h 57"/>
                <a:gd name="T64" fmla="*/ 25 w 101"/>
                <a:gd name="T65" fmla="*/ 1 h 57"/>
                <a:gd name="T66" fmla="*/ 45 w 101"/>
                <a:gd name="T6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57">
                  <a:moveTo>
                    <a:pt x="45" y="3"/>
                  </a:moveTo>
                  <a:lnTo>
                    <a:pt x="28" y="4"/>
                  </a:lnTo>
                  <a:lnTo>
                    <a:pt x="15" y="10"/>
                  </a:lnTo>
                  <a:lnTo>
                    <a:pt x="6" y="18"/>
                  </a:lnTo>
                  <a:lnTo>
                    <a:pt x="4" y="29"/>
                  </a:lnTo>
                  <a:lnTo>
                    <a:pt x="9" y="39"/>
                  </a:lnTo>
                  <a:lnTo>
                    <a:pt x="21" y="47"/>
                  </a:lnTo>
                  <a:lnTo>
                    <a:pt x="36" y="53"/>
                  </a:lnTo>
                  <a:lnTo>
                    <a:pt x="56" y="54"/>
                  </a:lnTo>
                  <a:lnTo>
                    <a:pt x="72" y="53"/>
                  </a:lnTo>
                  <a:lnTo>
                    <a:pt x="86" y="47"/>
                  </a:lnTo>
                  <a:lnTo>
                    <a:pt x="95" y="39"/>
                  </a:lnTo>
                  <a:lnTo>
                    <a:pt x="97" y="29"/>
                  </a:lnTo>
                  <a:lnTo>
                    <a:pt x="91" y="18"/>
                  </a:lnTo>
                  <a:lnTo>
                    <a:pt x="80" y="10"/>
                  </a:lnTo>
                  <a:lnTo>
                    <a:pt x="63" y="4"/>
                  </a:lnTo>
                  <a:lnTo>
                    <a:pt x="45" y="3"/>
                  </a:lnTo>
                  <a:close/>
                  <a:moveTo>
                    <a:pt x="45" y="0"/>
                  </a:moveTo>
                  <a:lnTo>
                    <a:pt x="65" y="1"/>
                  </a:lnTo>
                  <a:lnTo>
                    <a:pt x="83" y="7"/>
                  </a:lnTo>
                  <a:lnTo>
                    <a:pt x="95" y="16"/>
                  </a:lnTo>
                  <a:lnTo>
                    <a:pt x="101" y="29"/>
                  </a:lnTo>
                  <a:lnTo>
                    <a:pt x="100" y="39"/>
                  </a:lnTo>
                  <a:lnTo>
                    <a:pt x="91" y="48"/>
                  </a:lnTo>
                  <a:lnTo>
                    <a:pt x="75" y="56"/>
                  </a:lnTo>
                  <a:lnTo>
                    <a:pt x="56" y="57"/>
                  </a:lnTo>
                  <a:lnTo>
                    <a:pt x="34" y="54"/>
                  </a:lnTo>
                  <a:lnTo>
                    <a:pt x="18" y="48"/>
                  </a:lnTo>
                  <a:lnTo>
                    <a:pt x="6" y="39"/>
                  </a:lnTo>
                  <a:lnTo>
                    <a:pt x="0" y="29"/>
                  </a:lnTo>
                  <a:lnTo>
                    <a:pt x="1" y="16"/>
                  </a:lnTo>
                  <a:lnTo>
                    <a:pt x="10" y="7"/>
                  </a:lnTo>
                  <a:lnTo>
                    <a:pt x="25" y="1"/>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6" name="Freeform 2165"/>
            <p:cNvSpPr>
              <a:spLocks/>
            </p:cNvSpPr>
            <p:nvPr/>
          </p:nvSpPr>
          <p:spPr bwMode="auto">
            <a:xfrm>
              <a:off x="2576513" y="1852613"/>
              <a:ext cx="122238" cy="74613"/>
            </a:xfrm>
            <a:custGeom>
              <a:avLst/>
              <a:gdLst>
                <a:gd name="T0" fmla="*/ 44 w 77"/>
                <a:gd name="T1" fmla="*/ 0 h 47"/>
                <a:gd name="T2" fmla="*/ 59 w 77"/>
                <a:gd name="T3" fmla="*/ 1 h 47"/>
                <a:gd name="T4" fmla="*/ 70 w 77"/>
                <a:gd name="T5" fmla="*/ 7 h 47"/>
                <a:gd name="T6" fmla="*/ 76 w 77"/>
                <a:gd name="T7" fmla="*/ 15 h 47"/>
                <a:gd name="T8" fmla="*/ 77 w 77"/>
                <a:gd name="T9" fmla="*/ 24 h 47"/>
                <a:gd name="T10" fmla="*/ 71 w 77"/>
                <a:gd name="T11" fmla="*/ 33 h 47"/>
                <a:gd name="T12" fmla="*/ 62 w 77"/>
                <a:gd name="T13" fmla="*/ 41 h 47"/>
                <a:gd name="T14" fmla="*/ 48 w 77"/>
                <a:gd name="T15" fmla="*/ 45 h 47"/>
                <a:gd name="T16" fmla="*/ 33 w 77"/>
                <a:gd name="T17" fmla="*/ 47 h 47"/>
                <a:gd name="T18" fmla="*/ 18 w 77"/>
                <a:gd name="T19" fmla="*/ 45 h 47"/>
                <a:gd name="T20" fmla="*/ 7 w 77"/>
                <a:gd name="T21" fmla="*/ 41 h 47"/>
                <a:gd name="T22" fmla="*/ 1 w 77"/>
                <a:gd name="T23" fmla="*/ 33 h 47"/>
                <a:gd name="T24" fmla="*/ 0 w 77"/>
                <a:gd name="T25" fmla="*/ 24 h 47"/>
                <a:gd name="T26" fmla="*/ 6 w 77"/>
                <a:gd name="T27" fmla="*/ 15 h 47"/>
                <a:gd name="T28" fmla="*/ 15 w 77"/>
                <a:gd name="T29" fmla="*/ 7 h 47"/>
                <a:gd name="T30" fmla="*/ 29 w 77"/>
                <a:gd name="T31" fmla="*/ 1 h 47"/>
                <a:gd name="T32" fmla="*/ 44 w 77"/>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47">
                  <a:moveTo>
                    <a:pt x="44" y="0"/>
                  </a:moveTo>
                  <a:lnTo>
                    <a:pt x="59" y="1"/>
                  </a:lnTo>
                  <a:lnTo>
                    <a:pt x="70" y="7"/>
                  </a:lnTo>
                  <a:lnTo>
                    <a:pt x="76" y="15"/>
                  </a:lnTo>
                  <a:lnTo>
                    <a:pt x="77" y="24"/>
                  </a:lnTo>
                  <a:lnTo>
                    <a:pt x="71" y="33"/>
                  </a:lnTo>
                  <a:lnTo>
                    <a:pt x="62" y="41"/>
                  </a:lnTo>
                  <a:lnTo>
                    <a:pt x="48" y="45"/>
                  </a:lnTo>
                  <a:lnTo>
                    <a:pt x="33" y="47"/>
                  </a:lnTo>
                  <a:lnTo>
                    <a:pt x="18" y="45"/>
                  </a:lnTo>
                  <a:lnTo>
                    <a:pt x="7" y="41"/>
                  </a:lnTo>
                  <a:lnTo>
                    <a:pt x="1" y="33"/>
                  </a:lnTo>
                  <a:lnTo>
                    <a:pt x="0" y="24"/>
                  </a:lnTo>
                  <a:lnTo>
                    <a:pt x="6" y="15"/>
                  </a:lnTo>
                  <a:lnTo>
                    <a:pt x="15" y="7"/>
                  </a:lnTo>
                  <a:lnTo>
                    <a:pt x="29" y="1"/>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7" name="Freeform 2166"/>
            <p:cNvSpPr>
              <a:spLocks noEditPoints="1"/>
            </p:cNvSpPr>
            <p:nvPr/>
          </p:nvSpPr>
          <p:spPr bwMode="auto">
            <a:xfrm>
              <a:off x="2573338" y="1849438"/>
              <a:ext cx="128588" cy="80963"/>
            </a:xfrm>
            <a:custGeom>
              <a:avLst/>
              <a:gdLst>
                <a:gd name="T0" fmla="*/ 46 w 81"/>
                <a:gd name="T1" fmla="*/ 3 h 51"/>
                <a:gd name="T2" fmla="*/ 28 w 81"/>
                <a:gd name="T3" fmla="*/ 6 h 51"/>
                <a:gd name="T4" fmla="*/ 12 w 81"/>
                <a:gd name="T5" fmla="*/ 14 h 51"/>
                <a:gd name="T6" fmla="*/ 3 w 81"/>
                <a:gd name="T7" fmla="*/ 26 h 51"/>
                <a:gd name="T8" fmla="*/ 5 w 81"/>
                <a:gd name="T9" fmla="*/ 35 h 51"/>
                <a:gd name="T10" fmla="*/ 11 w 81"/>
                <a:gd name="T11" fmla="*/ 41 h 51"/>
                <a:gd name="T12" fmla="*/ 22 w 81"/>
                <a:gd name="T13" fmla="*/ 47 h 51"/>
                <a:gd name="T14" fmla="*/ 35 w 81"/>
                <a:gd name="T15" fmla="*/ 49 h 51"/>
                <a:gd name="T16" fmla="*/ 50 w 81"/>
                <a:gd name="T17" fmla="*/ 46 h 51"/>
                <a:gd name="T18" fmla="*/ 63 w 81"/>
                <a:gd name="T19" fmla="*/ 41 h 51"/>
                <a:gd name="T20" fmla="*/ 72 w 81"/>
                <a:gd name="T21" fmla="*/ 35 h 51"/>
                <a:gd name="T22" fmla="*/ 78 w 81"/>
                <a:gd name="T23" fmla="*/ 26 h 51"/>
                <a:gd name="T24" fmla="*/ 76 w 81"/>
                <a:gd name="T25" fmla="*/ 17 h 51"/>
                <a:gd name="T26" fmla="*/ 70 w 81"/>
                <a:gd name="T27" fmla="*/ 9 h 51"/>
                <a:gd name="T28" fmla="*/ 59 w 81"/>
                <a:gd name="T29" fmla="*/ 5 h 51"/>
                <a:gd name="T30" fmla="*/ 46 w 81"/>
                <a:gd name="T31" fmla="*/ 3 h 51"/>
                <a:gd name="T32" fmla="*/ 47 w 81"/>
                <a:gd name="T33" fmla="*/ 0 h 51"/>
                <a:gd name="T34" fmla="*/ 61 w 81"/>
                <a:gd name="T35" fmla="*/ 3 h 51"/>
                <a:gd name="T36" fmla="*/ 73 w 81"/>
                <a:gd name="T37" fmla="*/ 8 h 51"/>
                <a:gd name="T38" fmla="*/ 79 w 81"/>
                <a:gd name="T39" fmla="*/ 16 h 51"/>
                <a:gd name="T40" fmla="*/ 81 w 81"/>
                <a:gd name="T41" fmla="*/ 26 h 51"/>
                <a:gd name="T42" fmla="*/ 75 w 81"/>
                <a:gd name="T43" fmla="*/ 35 h 51"/>
                <a:gd name="T44" fmla="*/ 66 w 81"/>
                <a:gd name="T45" fmla="*/ 43 h 51"/>
                <a:gd name="T46" fmla="*/ 50 w 81"/>
                <a:gd name="T47" fmla="*/ 49 h 51"/>
                <a:gd name="T48" fmla="*/ 35 w 81"/>
                <a:gd name="T49" fmla="*/ 51 h 51"/>
                <a:gd name="T50" fmla="*/ 20 w 81"/>
                <a:gd name="T51" fmla="*/ 49 h 51"/>
                <a:gd name="T52" fmla="*/ 8 w 81"/>
                <a:gd name="T53" fmla="*/ 43 h 51"/>
                <a:gd name="T54" fmla="*/ 2 w 81"/>
                <a:gd name="T55" fmla="*/ 35 h 51"/>
                <a:gd name="T56" fmla="*/ 0 w 81"/>
                <a:gd name="T57" fmla="*/ 26 h 51"/>
                <a:gd name="T58" fmla="*/ 6 w 81"/>
                <a:gd name="T59" fmla="*/ 16 h 51"/>
                <a:gd name="T60" fmla="*/ 17 w 81"/>
                <a:gd name="T61" fmla="*/ 8 h 51"/>
                <a:gd name="T62" fmla="*/ 31 w 81"/>
                <a:gd name="T63" fmla="*/ 3 h 51"/>
                <a:gd name="T64" fmla="*/ 47 w 81"/>
                <a:gd name="T6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51">
                  <a:moveTo>
                    <a:pt x="46" y="3"/>
                  </a:moveTo>
                  <a:lnTo>
                    <a:pt x="28" y="6"/>
                  </a:lnTo>
                  <a:lnTo>
                    <a:pt x="12" y="14"/>
                  </a:lnTo>
                  <a:lnTo>
                    <a:pt x="3" y="26"/>
                  </a:lnTo>
                  <a:lnTo>
                    <a:pt x="5" y="35"/>
                  </a:lnTo>
                  <a:lnTo>
                    <a:pt x="11" y="41"/>
                  </a:lnTo>
                  <a:lnTo>
                    <a:pt x="22" y="47"/>
                  </a:lnTo>
                  <a:lnTo>
                    <a:pt x="35" y="49"/>
                  </a:lnTo>
                  <a:lnTo>
                    <a:pt x="50" y="46"/>
                  </a:lnTo>
                  <a:lnTo>
                    <a:pt x="63" y="41"/>
                  </a:lnTo>
                  <a:lnTo>
                    <a:pt x="72" y="35"/>
                  </a:lnTo>
                  <a:lnTo>
                    <a:pt x="78" y="26"/>
                  </a:lnTo>
                  <a:lnTo>
                    <a:pt x="76" y="17"/>
                  </a:lnTo>
                  <a:lnTo>
                    <a:pt x="70" y="9"/>
                  </a:lnTo>
                  <a:lnTo>
                    <a:pt x="59" y="5"/>
                  </a:lnTo>
                  <a:lnTo>
                    <a:pt x="46" y="3"/>
                  </a:lnTo>
                  <a:close/>
                  <a:moveTo>
                    <a:pt x="47" y="0"/>
                  </a:moveTo>
                  <a:lnTo>
                    <a:pt x="61" y="3"/>
                  </a:lnTo>
                  <a:lnTo>
                    <a:pt x="73" y="8"/>
                  </a:lnTo>
                  <a:lnTo>
                    <a:pt x="79" y="16"/>
                  </a:lnTo>
                  <a:lnTo>
                    <a:pt x="81" y="26"/>
                  </a:lnTo>
                  <a:lnTo>
                    <a:pt x="75" y="35"/>
                  </a:lnTo>
                  <a:lnTo>
                    <a:pt x="66" y="43"/>
                  </a:lnTo>
                  <a:lnTo>
                    <a:pt x="50" y="49"/>
                  </a:lnTo>
                  <a:lnTo>
                    <a:pt x="35" y="51"/>
                  </a:lnTo>
                  <a:lnTo>
                    <a:pt x="20" y="49"/>
                  </a:lnTo>
                  <a:lnTo>
                    <a:pt x="8" y="43"/>
                  </a:lnTo>
                  <a:lnTo>
                    <a:pt x="2" y="35"/>
                  </a:lnTo>
                  <a:lnTo>
                    <a:pt x="0" y="26"/>
                  </a:lnTo>
                  <a:lnTo>
                    <a:pt x="6" y="16"/>
                  </a:lnTo>
                  <a:lnTo>
                    <a:pt x="17" y="8"/>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8" name="Freeform 2167"/>
            <p:cNvSpPr>
              <a:spLocks/>
            </p:cNvSpPr>
            <p:nvPr/>
          </p:nvSpPr>
          <p:spPr bwMode="auto">
            <a:xfrm>
              <a:off x="3192463" y="2192338"/>
              <a:ext cx="128588" cy="68263"/>
            </a:xfrm>
            <a:custGeom>
              <a:avLst/>
              <a:gdLst>
                <a:gd name="T0" fmla="*/ 43 w 81"/>
                <a:gd name="T1" fmla="*/ 0 h 43"/>
                <a:gd name="T2" fmla="*/ 58 w 81"/>
                <a:gd name="T3" fmla="*/ 2 h 43"/>
                <a:gd name="T4" fmla="*/ 70 w 81"/>
                <a:gd name="T5" fmla="*/ 6 h 43"/>
                <a:gd name="T6" fmla="*/ 78 w 81"/>
                <a:gd name="T7" fmla="*/ 12 h 43"/>
                <a:gd name="T8" fmla="*/ 81 w 81"/>
                <a:gd name="T9" fmla="*/ 21 h 43"/>
                <a:gd name="T10" fmla="*/ 76 w 81"/>
                <a:gd name="T11" fmla="*/ 29 h 43"/>
                <a:gd name="T12" fmla="*/ 69 w 81"/>
                <a:gd name="T13" fmla="*/ 37 h 43"/>
                <a:gd name="T14" fmla="*/ 55 w 81"/>
                <a:gd name="T15" fmla="*/ 41 h 43"/>
                <a:gd name="T16" fmla="*/ 40 w 81"/>
                <a:gd name="T17" fmla="*/ 43 h 43"/>
                <a:gd name="T18" fmla="*/ 23 w 81"/>
                <a:gd name="T19" fmla="*/ 41 h 43"/>
                <a:gd name="T20" fmla="*/ 11 w 81"/>
                <a:gd name="T21" fmla="*/ 37 h 43"/>
                <a:gd name="T22" fmla="*/ 3 w 81"/>
                <a:gd name="T23" fmla="*/ 29 h 43"/>
                <a:gd name="T24" fmla="*/ 0 w 81"/>
                <a:gd name="T25" fmla="*/ 21 h 43"/>
                <a:gd name="T26" fmla="*/ 5 w 81"/>
                <a:gd name="T27" fmla="*/ 12 h 43"/>
                <a:gd name="T28" fmla="*/ 14 w 81"/>
                <a:gd name="T29" fmla="*/ 6 h 43"/>
                <a:gd name="T30" fmla="*/ 28 w 81"/>
                <a:gd name="T31" fmla="*/ 2 h 43"/>
                <a:gd name="T32" fmla="*/ 43 w 81"/>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43">
                  <a:moveTo>
                    <a:pt x="43" y="0"/>
                  </a:moveTo>
                  <a:lnTo>
                    <a:pt x="58" y="2"/>
                  </a:lnTo>
                  <a:lnTo>
                    <a:pt x="70" y="6"/>
                  </a:lnTo>
                  <a:lnTo>
                    <a:pt x="78" y="12"/>
                  </a:lnTo>
                  <a:lnTo>
                    <a:pt x="81" y="21"/>
                  </a:lnTo>
                  <a:lnTo>
                    <a:pt x="76" y="29"/>
                  </a:lnTo>
                  <a:lnTo>
                    <a:pt x="69" y="37"/>
                  </a:lnTo>
                  <a:lnTo>
                    <a:pt x="55" y="41"/>
                  </a:lnTo>
                  <a:lnTo>
                    <a:pt x="40" y="43"/>
                  </a:lnTo>
                  <a:lnTo>
                    <a:pt x="23" y="41"/>
                  </a:lnTo>
                  <a:lnTo>
                    <a:pt x="11" y="37"/>
                  </a:lnTo>
                  <a:lnTo>
                    <a:pt x="3" y="29"/>
                  </a:lnTo>
                  <a:lnTo>
                    <a:pt x="0" y="21"/>
                  </a:lnTo>
                  <a:lnTo>
                    <a:pt x="5" y="12"/>
                  </a:lnTo>
                  <a:lnTo>
                    <a:pt x="14" y="6"/>
                  </a:lnTo>
                  <a:lnTo>
                    <a:pt x="28" y="2"/>
                  </a:lnTo>
                  <a:lnTo>
                    <a:pt x="43" y="0"/>
                  </a:lnTo>
                  <a:close/>
                </a:path>
              </a:pathLst>
            </a:custGeom>
            <a:solidFill>
              <a:srgbClr val="D9D9D9"/>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69" name="Freeform 2168"/>
            <p:cNvSpPr>
              <a:spLocks noEditPoints="1"/>
            </p:cNvSpPr>
            <p:nvPr/>
          </p:nvSpPr>
          <p:spPr bwMode="auto">
            <a:xfrm>
              <a:off x="3190875" y="2190750"/>
              <a:ext cx="131763" cy="71438"/>
            </a:xfrm>
            <a:custGeom>
              <a:avLst/>
              <a:gdLst>
                <a:gd name="T0" fmla="*/ 44 w 83"/>
                <a:gd name="T1" fmla="*/ 1 h 45"/>
                <a:gd name="T2" fmla="*/ 29 w 83"/>
                <a:gd name="T3" fmla="*/ 3 h 45"/>
                <a:gd name="T4" fmla="*/ 17 w 83"/>
                <a:gd name="T5" fmla="*/ 7 h 45"/>
                <a:gd name="T6" fmla="*/ 7 w 83"/>
                <a:gd name="T7" fmla="*/ 15 h 45"/>
                <a:gd name="T8" fmla="*/ 4 w 83"/>
                <a:gd name="T9" fmla="*/ 22 h 45"/>
                <a:gd name="T10" fmla="*/ 6 w 83"/>
                <a:gd name="T11" fmla="*/ 30 h 45"/>
                <a:gd name="T12" fmla="*/ 14 w 83"/>
                <a:gd name="T13" fmla="*/ 36 h 45"/>
                <a:gd name="T14" fmla="*/ 26 w 83"/>
                <a:gd name="T15" fmla="*/ 41 h 45"/>
                <a:gd name="T16" fmla="*/ 41 w 83"/>
                <a:gd name="T17" fmla="*/ 42 h 45"/>
                <a:gd name="T18" fmla="*/ 55 w 83"/>
                <a:gd name="T19" fmla="*/ 41 h 45"/>
                <a:gd name="T20" fmla="*/ 68 w 83"/>
                <a:gd name="T21" fmla="*/ 36 h 45"/>
                <a:gd name="T22" fmla="*/ 76 w 83"/>
                <a:gd name="T23" fmla="*/ 30 h 45"/>
                <a:gd name="T24" fmla="*/ 80 w 83"/>
                <a:gd name="T25" fmla="*/ 22 h 45"/>
                <a:gd name="T26" fmla="*/ 77 w 83"/>
                <a:gd name="T27" fmla="*/ 13 h 45"/>
                <a:gd name="T28" fmla="*/ 70 w 83"/>
                <a:gd name="T29" fmla="*/ 7 h 45"/>
                <a:gd name="T30" fmla="*/ 58 w 83"/>
                <a:gd name="T31" fmla="*/ 3 h 45"/>
                <a:gd name="T32" fmla="*/ 44 w 83"/>
                <a:gd name="T33" fmla="*/ 1 h 45"/>
                <a:gd name="T34" fmla="*/ 44 w 83"/>
                <a:gd name="T35" fmla="*/ 0 h 45"/>
                <a:gd name="T36" fmla="*/ 59 w 83"/>
                <a:gd name="T37" fmla="*/ 1 h 45"/>
                <a:gd name="T38" fmla="*/ 73 w 83"/>
                <a:gd name="T39" fmla="*/ 6 h 45"/>
                <a:gd name="T40" fmla="*/ 80 w 83"/>
                <a:gd name="T41" fmla="*/ 13 h 45"/>
                <a:gd name="T42" fmla="*/ 83 w 83"/>
                <a:gd name="T43" fmla="*/ 22 h 45"/>
                <a:gd name="T44" fmla="*/ 80 w 83"/>
                <a:gd name="T45" fmla="*/ 30 h 45"/>
                <a:gd name="T46" fmla="*/ 70 w 83"/>
                <a:gd name="T47" fmla="*/ 38 h 45"/>
                <a:gd name="T48" fmla="*/ 56 w 83"/>
                <a:gd name="T49" fmla="*/ 42 h 45"/>
                <a:gd name="T50" fmla="*/ 39 w 83"/>
                <a:gd name="T51" fmla="*/ 45 h 45"/>
                <a:gd name="T52" fmla="*/ 24 w 83"/>
                <a:gd name="T53" fmla="*/ 42 h 45"/>
                <a:gd name="T54" fmla="*/ 11 w 83"/>
                <a:gd name="T55" fmla="*/ 38 h 45"/>
                <a:gd name="T56" fmla="*/ 3 w 83"/>
                <a:gd name="T57" fmla="*/ 32 h 45"/>
                <a:gd name="T58" fmla="*/ 0 w 83"/>
                <a:gd name="T59" fmla="*/ 22 h 45"/>
                <a:gd name="T60" fmla="*/ 4 w 83"/>
                <a:gd name="T61" fmla="*/ 13 h 45"/>
                <a:gd name="T62" fmla="*/ 14 w 83"/>
                <a:gd name="T63" fmla="*/ 6 h 45"/>
                <a:gd name="T64" fmla="*/ 27 w 83"/>
                <a:gd name="T65" fmla="*/ 1 h 45"/>
                <a:gd name="T66" fmla="*/ 44 w 83"/>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45">
                  <a:moveTo>
                    <a:pt x="44" y="1"/>
                  </a:moveTo>
                  <a:lnTo>
                    <a:pt x="29" y="3"/>
                  </a:lnTo>
                  <a:lnTo>
                    <a:pt x="17" y="7"/>
                  </a:lnTo>
                  <a:lnTo>
                    <a:pt x="7" y="15"/>
                  </a:lnTo>
                  <a:lnTo>
                    <a:pt x="4" y="22"/>
                  </a:lnTo>
                  <a:lnTo>
                    <a:pt x="6" y="30"/>
                  </a:lnTo>
                  <a:lnTo>
                    <a:pt x="14" y="36"/>
                  </a:lnTo>
                  <a:lnTo>
                    <a:pt x="26" y="41"/>
                  </a:lnTo>
                  <a:lnTo>
                    <a:pt x="41" y="42"/>
                  </a:lnTo>
                  <a:lnTo>
                    <a:pt x="55" y="41"/>
                  </a:lnTo>
                  <a:lnTo>
                    <a:pt x="68" y="36"/>
                  </a:lnTo>
                  <a:lnTo>
                    <a:pt x="76" y="30"/>
                  </a:lnTo>
                  <a:lnTo>
                    <a:pt x="80" y="22"/>
                  </a:lnTo>
                  <a:lnTo>
                    <a:pt x="77" y="13"/>
                  </a:lnTo>
                  <a:lnTo>
                    <a:pt x="70" y="7"/>
                  </a:lnTo>
                  <a:lnTo>
                    <a:pt x="58" y="3"/>
                  </a:lnTo>
                  <a:lnTo>
                    <a:pt x="44" y="1"/>
                  </a:lnTo>
                  <a:close/>
                  <a:moveTo>
                    <a:pt x="44" y="0"/>
                  </a:moveTo>
                  <a:lnTo>
                    <a:pt x="59" y="1"/>
                  </a:lnTo>
                  <a:lnTo>
                    <a:pt x="73" y="6"/>
                  </a:lnTo>
                  <a:lnTo>
                    <a:pt x="80" y="13"/>
                  </a:lnTo>
                  <a:lnTo>
                    <a:pt x="83" y="22"/>
                  </a:lnTo>
                  <a:lnTo>
                    <a:pt x="80" y="30"/>
                  </a:lnTo>
                  <a:lnTo>
                    <a:pt x="70" y="38"/>
                  </a:lnTo>
                  <a:lnTo>
                    <a:pt x="56" y="42"/>
                  </a:lnTo>
                  <a:lnTo>
                    <a:pt x="39" y="45"/>
                  </a:lnTo>
                  <a:lnTo>
                    <a:pt x="24" y="42"/>
                  </a:lnTo>
                  <a:lnTo>
                    <a:pt x="11" y="38"/>
                  </a:lnTo>
                  <a:lnTo>
                    <a:pt x="3" y="32"/>
                  </a:lnTo>
                  <a:lnTo>
                    <a:pt x="0" y="22"/>
                  </a:lnTo>
                  <a:lnTo>
                    <a:pt x="4" y="13"/>
                  </a:lnTo>
                  <a:lnTo>
                    <a:pt x="14" y="6"/>
                  </a:lnTo>
                  <a:lnTo>
                    <a:pt x="27" y="1"/>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0" name="Freeform 2169"/>
            <p:cNvSpPr>
              <a:spLocks/>
            </p:cNvSpPr>
            <p:nvPr/>
          </p:nvSpPr>
          <p:spPr bwMode="auto">
            <a:xfrm>
              <a:off x="3559175" y="1895475"/>
              <a:ext cx="69850" cy="46038"/>
            </a:xfrm>
            <a:custGeom>
              <a:avLst/>
              <a:gdLst>
                <a:gd name="T0" fmla="*/ 23 w 44"/>
                <a:gd name="T1" fmla="*/ 0 h 29"/>
                <a:gd name="T2" fmla="*/ 30 w 44"/>
                <a:gd name="T3" fmla="*/ 2 h 29"/>
                <a:gd name="T4" fmla="*/ 37 w 44"/>
                <a:gd name="T5" fmla="*/ 3 h 29"/>
                <a:gd name="T6" fmla="*/ 41 w 44"/>
                <a:gd name="T7" fmla="*/ 6 h 29"/>
                <a:gd name="T8" fmla="*/ 44 w 44"/>
                <a:gd name="T9" fmla="*/ 11 h 29"/>
                <a:gd name="T10" fmla="*/ 44 w 44"/>
                <a:gd name="T11" fmla="*/ 15 h 29"/>
                <a:gd name="T12" fmla="*/ 44 w 44"/>
                <a:gd name="T13" fmla="*/ 18 h 29"/>
                <a:gd name="T14" fmla="*/ 40 w 44"/>
                <a:gd name="T15" fmla="*/ 23 h 29"/>
                <a:gd name="T16" fmla="*/ 35 w 44"/>
                <a:gd name="T17" fmla="*/ 26 h 29"/>
                <a:gd name="T18" fmla="*/ 29 w 44"/>
                <a:gd name="T19" fmla="*/ 28 h 29"/>
                <a:gd name="T20" fmla="*/ 23 w 44"/>
                <a:gd name="T21" fmla="*/ 29 h 29"/>
                <a:gd name="T22" fmla="*/ 15 w 44"/>
                <a:gd name="T23" fmla="*/ 28 h 29"/>
                <a:gd name="T24" fmla="*/ 9 w 44"/>
                <a:gd name="T25" fmla="*/ 26 h 29"/>
                <a:gd name="T26" fmla="*/ 5 w 44"/>
                <a:gd name="T27" fmla="*/ 23 h 29"/>
                <a:gd name="T28" fmla="*/ 2 w 44"/>
                <a:gd name="T29" fmla="*/ 20 h 29"/>
                <a:gd name="T30" fmla="*/ 0 w 44"/>
                <a:gd name="T31" fmla="*/ 15 h 29"/>
                <a:gd name="T32" fmla="*/ 2 w 44"/>
                <a:gd name="T33" fmla="*/ 11 h 29"/>
                <a:gd name="T34" fmla="*/ 5 w 44"/>
                <a:gd name="T35" fmla="*/ 6 h 29"/>
                <a:gd name="T36" fmla="*/ 9 w 44"/>
                <a:gd name="T37" fmla="*/ 3 h 29"/>
                <a:gd name="T38" fmla="*/ 15 w 44"/>
                <a:gd name="T39" fmla="*/ 2 h 29"/>
                <a:gd name="T40" fmla="*/ 23 w 44"/>
                <a:gd name="T4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9">
                  <a:moveTo>
                    <a:pt x="23" y="0"/>
                  </a:moveTo>
                  <a:lnTo>
                    <a:pt x="30" y="2"/>
                  </a:lnTo>
                  <a:lnTo>
                    <a:pt x="37" y="3"/>
                  </a:lnTo>
                  <a:lnTo>
                    <a:pt x="41" y="6"/>
                  </a:lnTo>
                  <a:lnTo>
                    <a:pt x="44" y="11"/>
                  </a:lnTo>
                  <a:lnTo>
                    <a:pt x="44" y="15"/>
                  </a:lnTo>
                  <a:lnTo>
                    <a:pt x="44" y="18"/>
                  </a:lnTo>
                  <a:lnTo>
                    <a:pt x="40" y="23"/>
                  </a:lnTo>
                  <a:lnTo>
                    <a:pt x="35" y="26"/>
                  </a:lnTo>
                  <a:lnTo>
                    <a:pt x="29" y="28"/>
                  </a:lnTo>
                  <a:lnTo>
                    <a:pt x="23" y="29"/>
                  </a:lnTo>
                  <a:lnTo>
                    <a:pt x="15" y="28"/>
                  </a:lnTo>
                  <a:lnTo>
                    <a:pt x="9" y="26"/>
                  </a:lnTo>
                  <a:lnTo>
                    <a:pt x="5" y="23"/>
                  </a:lnTo>
                  <a:lnTo>
                    <a:pt x="2" y="20"/>
                  </a:lnTo>
                  <a:lnTo>
                    <a:pt x="0" y="15"/>
                  </a:lnTo>
                  <a:lnTo>
                    <a:pt x="2" y="11"/>
                  </a:lnTo>
                  <a:lnTo>
                    <a:pt x="5" y="6"/>
                  </a:lnTo>
                  <a:lnTo>
                    <a:pt x="9" y="3"/>
                  </a:lnTo>
                  <a:lnTo>
                    <a:pt x="15"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1" name="Freeform 2170"/>
            <p:cNvSpPr>
              <a:spLocks noEditPoints="1"/>
            </p:cNvSpPr>
            <p:nvPr/>
          </p:nvSpPr>
          <p:spPr bwMode="auto">
            <a:xfrm>
              <a:off x="3557588" y="1895475"/>
              <a:ext cx="74613" cy="46038"/>
            </a:xfrm>
            <a:custGeom>
              <a:avLst/>
              <a:gdLst>
                <a:gd name="T0" fmla="*/ 24 w 47"/>
                <a:gd name="T1" fmla="*/ 2 h 29"/>
                <a:gd name="T2" fmla="*/ 18 w 47"/>
                <a:gd name="T3" fmla="*/ 3 h 29"/>
                <a:gd name="T4" fmla="*/ 12 w 47"/>
                <a:gd name="T5" fmla="*/ 5 h 29"/>
                <a:gd name="T6" fmla="*/ 7 w 47"/>
                <a:gd name="T7" fmla="*/ 8 h 29"/>
                <a:gd name="T8" fmla="*/ 4 w 47"/>
                <a:gd name="T9" fmla="*/ 11 h 29"/>
                <a:gd name="T10" fmla="*/ 3 w 47"/>
                <a:gd name="T11" fmla="*/ 15 h 29"/>
                <a:gd name="T12" fmla="*/ 4 w 47"/>
                <a:gd name="T13" fmla="*/ 18 h 29"/>
                <a:gd name="T14" fmla="*/ 7 w 47"/>
                <a:gd name="T15" fmla="*/ 23 h 29"/>
                <a:gd name="T16" fmla="*/ 12 w 47"/>
                <a:gd name="T17" fmla="*/ 25 h 29"/>
                <a:gd name="T18" fmla="*/ 16 w 47"/>
                <a:gd name="T19" fmla="*/ 28 h 29"/>
                <a:gd name="T20" fmla="*/ 24 w 47"/>
                <a:gd name="T21" fmla="*/ 28 h 29"/>
                <a:gd name="T22" fmla="*/ 30 w 47"/>
                <a:gd name="T23" fmla="*/ 28 h 29"/>
                <a:gd name="T24" fmla="*/ 36 w 47"/>
                <a:gd name="T25" fmla="*/ 25 h 29"/>
                <a:gd name="T26" fmla="*/ 41 w 47"/>
                <a:gd name="T27" fmla="*/ 23 h 29"/>
                <a:gd name="T28" fmla="*/ 42 w 47"/>
                <a:gd name="T29" fmla="*/ 18 h 29"/>
                <a:gd name="T30" fmla="*/ 44 w 47"/>
                <a:gd name="T31" fmla="*/ 15 h 29"/>
                <a:gd name="T32" fmla="*/ 44 w 47"/>
                <a:gd name="T33" fmla="*/ 11 h 29"/>
                <a:gd name="T34" fmla="*/ 41 w 47"/>
                <a:gd name="T35" fmla="*/ 8 h 29"/>
                <a:gd name="T36" fmla="*/ 36 w 47"/>
                <a:gd name="T37" fmla="*/ 5 h 29"/>
                <a:gd name="T38" fmla="*/ 30 w 47"/>
                <a:gd name="T39" fmla="*/ 2 h 29"/>
                <a:gd name="T40" fmla="*/ 24 w 47"/>
                <a:gd name="T41" fmla="*/ 2 h 29"/>
                <a:gd name="T42" fmla="*/ 24 w 47"/>
                <a:gd name="T43" fmla="*/ 0 h 29"/>
                <a:gd name="T44" fmla="*/ 31 w 47"/>
                <a:gd name="T45" fmla="*/ 0 h 29"/>
                <a:gd name="T46" fmla="*/ 38 w 47"/>
                <a:gd name="T47" fmla="*/ 3 h 29"/>
                <a:gd name="T48" fmla="*/ 44 w 47"/>
                <a:gd name="T49" fmla="*/ 6 h 29"/>
                <a:gd name="T50" fmla="*/ 47 w 47"/>
                <a:gd name="T51" fmla="*/ 9 h 29"/>
                <a:gd name="T52" fmla="*/ 47 w 47"/>
                <a:gd name="T53" fmla="*/ 15 h 29"/>
                <a:gd name="T54" fmla="*/ 47 w 47"/>
                <a:gd name="T55" fmla="*/ 20 h 29"/>
                <a:gd name="T56" fmla="*/ 42 w 47"/>
                <a:gd name="T57" fmla="*/ 23 h 29"/>
                <a:gd name="T58" fmla="*/ 38 w 47"/>
                <a:gd name="T59" fmla="*/ 26 h 29"/>
                <a:gd name="T60" fmla="*/ 31 w 47"/>
                <a:gd name="T61" fmla="*/ 29 h 29"/>
                <a:gd name="T62" fmla="*/ 24 w 47"/>
                <a:gd name="T63" fmla="*/ 29 h 29"/>
                <a:gd name="T64" fmla="*/ 16 w 47"/>
                <a:gd name="T65" fmla="*/ 29 h 29"/>
                <a:gd name="T66" fmla="*/ 9 w 47"/>
                <a:gd name="T67" fmla="*/ 28 h 29"/>
                <a:gd name="T68" fmla="*/ 4 w 47"/>
                <a:gd name="T69" fmla="*/ 23 h 29"/>
                <a:gd name="T70" fmla="*/ 1 w 47"/>
                <a:gd name="T71" fmla="*/ 20 h 29"/>
                <a:gd name="T72" fmla="*/ 0 w 47"/>
                <a:gd name="T73" fmla="*/ 15 h 29"/>
                <a:gd name="T74" fmla="*/ 1 w 47"/>
                <a:gd name="T75" fmla="*/ 9 h 29"/>
                <a:gd name="T76" fmla="*/ 4 w 47"/>
                <a:gd name="T77" fmla="*/ 6 h 29"/>
                <a:gd name="T78" fmla="*/ 10 w 47"/>
                <a:gd name="T79" fmla="*/ 3 h 29"/>
                <a:gd name="T80" fmla="*/ 16 w 47"/>
                <a:gd name="T81" fmla="*/ 0 h 29"/>
                <a:gd name="T82" fmla="*/ 24 w 47"/>
                <a:gd name="T8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29">
                  <a:moveTo>
                    <a:pt x="24" y="2"/>
                  </a:moveTo>
                  <a:lnTo>
                    <a:pt x="18" y="3"/>
                  </a:lnTo>
                  <a:lnTo>
                    <a:pt x="12" y="5"/>
                  </a:lnTo>
                  <a:lnTo>
                    <a:pt x="7" y="8"/>
                  </a:lnTo>
                  <a:lnTo>
                    <a:pt x="4" y="11"/>
                  </a:lnTo>
                  <a:lnTo>
                    <a:pt x="3" y="15"/>
                  </a:lnTo>
                  <a:lnTo>
                    <a:pt x="4" y="18"/>
                  </a:lnTo>
                  <a:lnTo>
                    <a:pt x="7" y="23"/>
                  </a:lnTo>
                  <a:lnTo>
                    <a:pt x="12" y="25"/>
                  </a:lnTo>
                  <a:lnTo>
                    <a:pt x="16" y="28"/>
                  </a:lnTo>
                  <a:lnTo>
                    <a:pt x="24" y="28"/>
                  </a:lnTo>
                  <a:lnTo>
                    <a:pt x="30" y="28"/>
                  </a:lnTo>
                  <a:lnTo>
                    <a:pt x="36" y="25"/>
                  </a:lnTo>
                  <a:lnTo>
                    <a:pt x="41" y="23"/>
                  </a:lnTo>
                  <a:lnTo>
                    <a:pt x="42" y="18"/>
                  </a:lnTo>
                  <a:lnTo>
                    <a:pt x="44" y="15"/>
                  </a:lnTo>
                  <a:lnTo>
                    <a:pt x="44" y="11"/>
                  </a:lnTo>
                  <a:lnTo>
                    <a:pt x="41" y="8"/>
                  </a:lnTo>
                  <a:lnTo>
                    <a:pt x="36" y="5"/>
                  </a:lnTo>
                  <a:lnTo>
                    <a:pt x="30" y="2"/>
                  </a:lnTo>
                  <a:lnTo>
                    <a:pt x="24" y="2"/>
                  </a:lnTo>
                  <a:close/>
                  <a:moveTo>
                    <a:pt x="24" y="0"/>
                  </a:moveTo>
                  <a:lnTo>
                    <a:pt x="31" y="0"/>
                  </a:lnTo>
                  <a:lnTo>
                    <a:pt x="38" y="3"/>
                  </a:lnTo>
                  <a:lnTo>
                    <a:pt x="44" y="6"/>
                  </a:lnTo>
                  <a:lnTo>
                    <a:pt x="47" y="9"/>
                  </a:lnTo>
                  <a:lnTo>
                    <a:pt x="47" y="15"/>
                  </a:lnTo>
                  <a:lnTo>
                    <a:pt x="47" y="20"/>
                  </a:lnTo>
                  <a:lnTo>
                    <a:pt x="42" y="23"/>
                  </a:lnTo>
                  <a:lnTo>
                    <a:pt x="38" y="26"/>
                  </a:lnTo>
                  <a:lnTo>
                    <a:pt x="31" y="29"/>
                  </a:lnTo>
                  <a:lnTo>
                    <a:pt x="24" y="29"/>
                  </a:lnTo>
                  <a:lnTo>
                    <a:pt x="16" y="29"/>
                  </a:lnTo>
                  <a:lnTo>
                    <a:pt x="9" y="28"/>
                  </a:lnTo>
                  <a:lnTo>
                    <a:pt x="4" y="23"/>
                  </a:lnTo>
                  <a:lnTo>
                    <a:pt x="1" y="20"/>
                  </a:lnTo>
                  <a:lnTo>
                    <a:pt x="0" y="15"/>
                  </a:lnTo>
                  <a:lnTo>
                    <a:pt x="1" y="9"/>
                  </a:lnTo>
                  <a:lnTo>
                    <a:pt x="4" y="6"/>
                  </a:lnTo>
                  <a:lnTo>
                    <a:pt x="10" y="3"/>
                  </a:lnTo>
                  <a:lnTo>
                    <a:pt x="16"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2" name="Freeform 2171"/>
            <p:cNvSpPr>
              <a:spLocks/>
            </p:cNvSpPr>
            <p:nvPr/>
          </p:nvSpPr>
          <p:spPr bwMode="auto">
            <a:xfrm>
              <a:off x="3646488" y="1866900"/>
              <a:ext cx="127000" cy="79375"/>
            </a:xfrm>
            <a:custGeom>
              <a:avLst/>
              <a:gdLst>
                <a:gd name="T0" fmla="*/ 39 w 80"/>
                <a:gd name="T1" fmla="*/ 0 h 50"/>
                <a:gd name="T2" fmla="*/ 54 w 80"/>
                <a:gd name="T3" fmla="*/ 2 h 50"/>
                <a:gd name="T4" fmla="*/ 68 w 80"/>
                <a:gd name="T5" fmla="*/ 8 h 50"/>
                <a:gd name="T6" fmla="*/ 76 w 80"/>
                <a:gd name="T7" fmla="*/ 15 h 50"/>
                <a:gd name="T8" fmla="*/ 80 w 80"/>
                <a:gd name="T9" fmla="*/ 24 h 50"/>
                <a:gd name="T10" fmla="*/ 77 w 80"/>
                <a:gd name="T11" fmla="*/ 35 h 50"/>
                <a:gd name="T12" fmla="*/ 68 w 80"/>
                <a:gd name="T13" fmla="*/ 43 h 50"/>
                <a:gd name="T14" fmla="*/ 56 w 80"/>
                <a:gd name="T15" fmla="*/ 49 h 50"/>
                <a:gd name="T16" fmla="*/ 39 w 80"/>
                <a:gd name="T17" fmla="*/ 50 h 50"/>
                <a:gd name="T18" fmla="*/ 24 w 80"/>
                <a:gd name="T19" fmla="*/ 49 h 50"/>
                <a:gd name="T20" fmla="*/ 12 w 80"/>
                <a:gd name="T21" fmla="*/ 43 h 50"/>
                <a:gd name="T22" fmla="*/ 3 w 80"/>
                <a:gd name="T23" fmla="*/ 35 h 50"/>
                <a:gd name="T24" fmla="*/ 0 w 80"/>
                <a:gd name="T25" fmla="*/ 26 h 50"/>
                <a:gd name="T26" fmla="*/ 3 w 80"/>
                <a:gd name="T27" fmla="*/ 15 h 50"/>
                <a:gd name="T28" fmla="*/ 12 w 80"/>
                <a:gd name="T29" fmla="*/ 8 h 50"/>
                <a:gd name="T30" fmla="*/ 24 w 80"/>
                <a:gd name="T31" fmla="*/ 2 h 50"/>
                <a:gd name="T32" fmla="*/ 39 w 80"/>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0">
                  <a:moveTo>
                    <a:pt x="39" y="0"/>
                  </a:moveTo>
                  <a:lnTo>
                    <a:pt x="54" y="2"/>
                  </a:lnTo>
                  <a:lnTo>
                    <a:pt x="68" y="8"/>
                  </a:lnTo>
                  <a:lnTo>
                    <a:pt x="76" y="15"/>
                  </a:lnTo>
                  <a:lnTo>
                    <a:pt x="80" y="24"/>
                  </a:lnTo>
                  <a:lnTo>
                    <a:pt x="77" y="35"/>
                  </a:lnTo>
                  <a:lnTo>
                    <a:pt x="68" y="43"/>
                  </a:lnTo>
                  <a:lnTo>
                    <a:pt x="56" y="49"/>
                  </a:lnTo>
                  <a:lnTo>
                    <a:pt x="39" y="50"/>
                  </a:lnTo>
                  <a:lnTo>
                    <a:pt x="24" y="49"/>
                  </a:lnTo>
                  <a:lnTo>
                    <a:pt x="12" y="43"/>
                  </a:lnTo>
                  <a:lnTo>
                    <a:pt x="3" y="35"/>
                  </a:lnTo>
                  <a:lnTo>
                    <a:pt x="0" y="26"/>
                  </a:lnTo>
                  <a:lnTo>
                    <a:pt x="3" y="15"/>
                  </a:lnTo>
                  <a:lnTo>
                    <a:pt x="12" y="8"/>
                  </a:lnTo>
                  <a:lnTo>
                    <a:pt x="24" y="2"/>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3" name="Freeform 2172"/>
            <p:cNvSpPr>
              <a:spLocks noEditPoints="1"/>
            </p:cNvSpPr>
            <p:nvPr/>
          </p:nvSpPr>
          <p:spPr bwMode="auto">
            <a:xfrm>
              <a:off x="3643313" y="1863725"/>
              <a:ext cx="133350" cy="85725"/>
            </a:xfrm>
            <a:custGeom>
              <a:avLst/>
              <a:gdLst>
                <a:gd name="T0" fmla="*/ 41 w 84"/>
                <a:gd name="T1" fmla="*/ 2 h 54"/>
                <a:gd name="T2" fmla="*/ 28 w 84"/>
                <a:gd name="T3" fmla="*/ 5 h 54"/>
                <a:gd name="T4" fmla="*/ 15 w 84"/>
                <a:gd name="T5" fmla="*/ 10 h 54"/>
                <a:gd name="T6" fmla="*/ 6 w 84"/>
                <a:gd name="T7" fmla="*/ 17 h 54"/>
                <a:gd name="T8" fmla="*/ 3 w 84"/>
                <a:gd name="T9" fmla="*/ 28 h 54"/>
                <a:gd name="T10" fmla="*/ 6 w 84"/>
                <a:gd name="T11" fmla="*/ 37 h 54"/>
                <a:gd name="T12" fmla="*/ 15 w 84"/>
                <a:gd name="T13" fmla="*/ 45 h 54"/>
                <a:gd name="T14" fmla="*/ 28 w 84"/>
                <a:gd name="T15" fmla="*/ 49 h 54"/>
                <a:gd name="T16" fmla="*/ 41 w 84"/>
                <a:gd name="T17" fmla="*/ 51 h 54"/>
                <a:gd name="T18" fmla="*/ 56 w 84"/>
                <a:gd name="T19" fmla="*/ 49 h 54"/>
                <a:gd name="T20" fmla="*/ 69 w 84"/>
                <a:gd name="T21" fmla="*/ 45 h 54"/>
                <a:gd name="T22" fmla="*/ 78 w 84"/>
                <a:gd name="T23" fmla="*/ 37 h 54"/>
                <a:gd name="T24" fmla="*/ 79 w 84"/>
                <a:gd name="T25" fmla="*/ 26 h 54"/>
                <a:gd name="T26" fmla="*/ 76 w 84"/>
                <a:gd name="T27" fmla="*/ 17 h 54"/>
                <a:gd name="T28" fmla="*/ 69 w 84"/>
                <a:gd name="T29" fmla="*/ 10 h 54"/>
                <a:gd name="T30" fmla="*/ 56 w 84"/>
                <a:gd name="T31" fmla="*/ 5 h 54"/>
                <a:gd name="T32" fmla="*/ 41 w 84"/>
                <a:gd name="T33" fmla="*/ 2 h 54"/>
                <a:gd name="T34" fmla="*/ 41 w 84"/>
                <a:gd name="T35" fmla="*/ 0 h 54"/>
                <a:gd name="T36" fmla="*/ 58 w 84"/>
                <a:gd name="T37" fmla="*/ 2 h 54"/>
                <a:gd name="T38" fmla="*/ 70 w 84"/>
                <a:gd name="T39" fmla="*/ 8 h 54"/>
                <a:gd name="T40" fmla="*/ 79 w 84"/>
                <a:gd name="T41" fmla="*/ 17 h 54"/>
                <a:gd name="T42" fmla="*/ 84 w 84"/>
                <a:gd name="T43" fmla="*/ 26 h 54"/>
                <a:gd name="T44" fmla="*/ 81 w 84"/>
                <a:gd name="T45" fmla="*/ 37 h 54"/>
                <a:gd name="T46" fmla="*/ 72 w 84"/>
                <a:gd name="T47" fmla="*/ 46 h 54"/>
                <a:gd name="T48" fmla="*/ 58 w 84"/>
                <a:gd name="T49" fmla="*/ 51 h 54"/>
                <a:gd name="T50" fmla="*/ 43 w 84"/>
                <a:gd name="T51" fmla="*/ 54 h 54"/>
                <a:gd name="T52" fmla="*/ 26 w 84"/>
                <a:gd name="T53" fmla="*/ 51 h 54"/>
                <a:gd name="T54" fmla="*/ 12 w 84"/>
                <a:gd name="T55" fmla="*/ 46 h 54"/>
                <a:gd name="T56" fmla="*/ 3 w 84"/>
                <a:gd name="T57" fmla="*/ 37 h 54"/>
                <a:gd name="T58" fmla="*/ 0 w 84"/>
                <a:gd name="T59" fmla="*/ 28 h 54"/>
                <a:gd name="T60" fmla="*/ 3 w 84"/>
                <a:gd name="T61" fmla="*/ 17 h 54"/>
                <a:gd name="T62" fmla="*/ 12 w 84"/>
                <a:gd name="T63" fmla="*/ 8 h 54"/>
                <a:gd name="T64" fmla="*/ 26 w 84"/>
                <a:gd name="T65" fmla="*/ 2 h 54"/>
                <a:gd name="T66" fmla="*/ 41 w 84"/>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54">
                  <a:moveTo>
                    <a:pt x="41" y="2"/>
                  </a:moveTo>
                  <a:lnTo>
                    <a:pt x="28" y="5"/>
                  </a:lnTo>
                  <a:lnTo>
                    <a:pt x="15" y="10"/>
                  </a:lnTo>
                  <a:lnTo>
                    <a:pt x="6" y="17"/>
                  </a:lnTo>
                  <a:lnTo>
                    <a:pt x="3" y="28"/>
                  </a:lnTo>
                  <a:lnTo>
                    <a:pt x="6" y="37"/>
                  </a:lnTo>
                  <a:lnTo>
                    <a:pt x="15" y="45"/>
                  </a:lnTo>
                  <a:lnTo>
                    <a:pt x="28" y="49"/>
                  </a:lnTo>
                  <a:lnTo>
                    <a:pt x="41" y="51"/>
                  </a:lnTo>
                  <a:lnTo>
                    <a:pt x="56" y="49"/>
                  </a:lnTo>
                  <a:lnTo>
                    <a:pt x="69" y="45"/>
                  </a:lnTo>
                  <a:lnTo>
                    <a:pt x="78" y="37"/>
                  </a:lnTo>
                  <a:lnTo>
                    <a:pt x="79" y="26"/>
                  </a:lnTo>
                  <a:lnTo>
                    <a:pt x="76" y="17"/>
                  </a:lnTo>
                  <a:lnTo>
                    <a:pt x="69" y="10"/>
                  </a:lnTo>
                  <a:lnTo>
                    <a:pt x="56" y="5"/>
                  </a:lnTo>
                  <a:lnTo>
                    <a:pt x="41" y="2"/>
                  </a:lnTo>
                  <a:close/>
                  <a:moveTo>
                    <a:pt x="41" y="0"/>
                  </a:moveTo>
                  <a:lnTo>
                    <a:pt x="58" y="2"/>
                  </a:lnTo>
                  <a:lnTo>
                    <a:pt x="70" y="8"/>
                  </a:lnTo>
                  <a:lnTo>
                    <a:pt x="79" y="17"/>
                  </a:lnTo>
                  <a:lnTo>
                    <a:pt x="84" y="26"/>
                  </a:lnTo>
                  <a:lnTo>
                    <a:pt x="81" y="37"/>
                  </a:lnTo>
                  <a:lnTo>
                    <a:pt x="72" y="46"/>
                  </a:lnTo>
                  <a:lnTo>
                    <a:pt x="58" y="51"/>
                  </a:lnTo>
                  <a:lnTo>
                    <a:pt x="43" y="54"/>
                  </a:lnTo>
                  <a:lnTo>
                    <a:pt x="26" y="51"/>
                  </a:lnTo>
                  <a:lnTo>
                    <a:pt x="12" y="46"/>
                  </a:lnTo>
                  <a:lnTo>
                    <a:pt x="3" y="37"/>
                  </a:lnTo>
                  <a:lnTo>
                    <a:pt x="0" y="28"/>
                  </a:lnTo>
                  <a:lnTo>
                    <a:pt x="3" y="17"/>
                  </a:lnTo>
                  <a:lnTo>
                    <a:pt x="12" y="8"/>
                  </a:lnTo>
                  <a:lnTo>
                    <a:pt x="26" y="2"/>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4" name="Freeform 2173"/>
            <p:cNvSpPr>
              <a:spLocks/>
            </p:cNvSpPr>
            <p:nvPr/>
          </p:nvSpPr>
          <p:spPr bwMode="auto">
            <a:xfrm>
              <a:off x="3856038" y="1866900"/>
              <a:ext cx="125413" cy="79375"/>
            </a:xfrm>
            <a:custGeom>
              <a:avLst/>
              <a:gdLst>
                <a:gd name="T0" fmla="*/ 38 w 79"/>
                <a:gd name="T1" fmla="*/ 0 h 50"/>
                <a:gd name="T2" fmla="*/ 53 w 79"/>
                <a:gd name="T3" fmla="*/ 2 h 50"/>
                <a:gd name="T4" fmla="*/ 67 w 79"/>
                <a:gd name="T5" fmla="*/ 8 h 50"/>
                <a:gd name="T6" fmla="*/ 74 w 79"/>
                <a:gd name="T7" fmla="*/ 15 h 50"/>
                <a:gd name="T8" fmla="*/ 79 w 79"/>
                <a:gd name="T9" fmla="*/ 26 h 50"/>
                <a:gd name="T10" fmla="*/ 77 w 79"/>
                <a:gd name="T11" fmla="*/ 35 h 50"/>
                <a:gd name="T12" fmla="*/ 68 w 79"/>
                <a:gd name="T13" fmla="*/ 44 h 50"/>
                <a:gd name="T14" fmla="*/ 56 w 79"/>
                <a:gd name="T15" fmla="*/ 49 h 50"/>
                <a:gd name="T16" fmla="*/ 41 w 79"/>
                <a:gd name="T17" fmla="*/ 50 h 50"/>
                <a:gd name="T18" fmla="*/ 26 w 79"/>
                <a:gd name="T19" fmla="*/ 49 h 50"/>
                <a:gd name="T20" fmla="*/ 12 w 79"/>
                <a:gd name="T21" fmla="*/ 44 h 50"/>
                <a:gd name="T22" fmla="*/ 3 w 79"/>
                <a:gd name="T23" fmla="*/ 35 h 50"/>
                <a:gd name="T24" fmla="*/ 0 w 79"/>
                <a:gd name="T25" fmla="*/ 26 h 50"/>
                <a:gd name="T26" fmla="*/ 3 w 79"/>
                <a:gd name="T27" fmla="*/ 17 h 50"/>
                <a:gd name="T28" fmla="*/ 10 w 79"/>
                <a:gd name="T29" fmla="*/ 8 h 50"/>
                <a:gd name="T30" fmla="*/ 23 w 79"/>
                <a:gd name="T31" fmla="*/ 3 h 50"/>
                <a:gd name="T32" fmla="*/ 38 w 7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 h="50">
                  <a:moveTo>
                    <a:pt x="38" y="0"/>
                  </a:moveTo>
                  <a:lnTo>
                    <a:pt x="53" y="2"/>
                  </a:lnTo>
                  <a:lnTo>
                    <a:pt x="67" y="8"/>
                  </a:lnTo>
                  <a:lnTo>
                    <a:pt x="74" y="15"/>
                  </a:lnTo>
                  <a:lnTo>
                    <a:pt x="79" y="26"/>
                  </a:lnTo>
                  <a:lnTo>
                    <a:pt x="77" y="35"/>
                  </a:lnTo>
                  <a:lnTo>
                    <a:pt x="68" y="44"/>
                  </a:lnTo>
                  <a:lnTo>
                    <a:pt x="56" y="49"/>
                  </a:lnTo>
                  <a:lnTo>
                    <a:pt x="41" y="50"/>
                  </a:lnTo>
                  <a:lnTo>
                    <a:pt x="26" y="49"/>
                  </a:lnTo>
                  <a:lnTo>
                    <a:pt x="12" y="44"/>
                  </a:lnTo>
                  <a:lnTo>
                    <a:pt x="3" y="35"/>
                  </a:lnTo>
                  <a:lnTo>
                    <a:pt x="0" y="26"/>
                  </a:lnTo>
                  <a:lnTo>
                    <a:pt x="3" y="17"/>
                  </a:lnTo>
                  <a:lnTo>
                    <a:pt x="10" y="8"/>
                  </a:lnTo>
                  <a:lnTo>
                    <a:pt x="23"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5" name="Freeform 2174"/>
            <p:cNvSpPr>
              <a:spLocks noEditPoints="1"/>
            </p:cNvSpPr>
            <p:nvPr/>
          </p:nvSpPr>
          <p:spPr bwMode="auto">
            <a:xfrm>
              <a:off x="3852863" y="1863725"/>
              <a:ext cx="130175" cy="85725"/>
            </a:xfrm>
            <a:custGeom>
              <a:avLst/>
              <a:gdLst>
                <a:gd name="T0" fmla="*/ 40 w 82"/>
                <a:gd name="T1" fmla="*/ 4 h 54"/>
                <a:gd name="T2" fmla="*/ 25 w 82"/>
                <a:gd name="T3" fmla="*/ 5 h 54"/>
                <a:gd name="T4" fmla="*/ 14 w 82"/>
                <a:gd name="T5" fmla="*/ 11 h 54"/>
                <a:gd name="T6" fmla="*/ 6 w 82"/>
                <a:gd name="T7" fmla="*/ 19 h 54"/>
                <a:gd name="T8" fmla="*/ 3 w 82"/>
                <a:gd name="T9" fmla="*/ 28 h 54"/>
                <a:gd name="T10" fmla="*/ 6 w 82"/>
                <a:gd name="T11" fmla="*/ 37 h 54"/>
                <a:gd name="T12" fmla="*/ 16 w 82"/>
                <a:gd name="T13" fmla="*/ 45 h 54"/>
                <a:gd name="T14" fmla="*/ 28 w 82"/>
                <a:gd name="T15" fmla="*/ 51 h 54"/>
                <a:gd name="T16" fmla="*/ 43 w 82"/>
                <a:gd name="T17" fmla="*/ 52 h 54"/>
                <a:gd name="T18" fmla="*/ 58 w 82"/>
                <a:gd name="T19" fmla="*/ 49 h 54"/>
                <a:gd name="T20" fmla="*/ 70 w 82"/>
                <a:gd name="T21" fmla="*/ 45 h 54"/>
                <a:gd name="T22" fmla="*/ 76 w 82"/>
                <a:gd name="T23" fmla="*/ 37 h 54"/>
                <a:gd name="T24" fmla="*/ 79 w 82"/>
                <a:gd name="T25" fmla="*/ 28 h 54"/>
                <a:gd name="T26" fmla="*/ 76 w 82"/>
                <a:gd name="T27" fmla="*/ 19 h 54"/>
                <a:gd name="T28" fmla="*/ 67 w 82"/>
                <a:gd name="T29" fmla="*/ 11 h 54"/>
                <a:gd name="T30" fmla="*/ 55 w 82"/>
                <a:gd name="T31" fmla="*/ 5 h 54"/>
                <a:gd name="T32" fmla="*/ 40 w 82"/>
                <a:gd name="T33" fmla="*/ 4 h 54"/>
                <a:gd name="T34" fmla="*/ 40 w 82"/>
                <a:gd name="T35" fmla="*/ 0 h 54"/>
                <a:gd name="T36" fmla="*/ 57 w 82"/>
                <a:gd name="T37" fmla="*/ 4 h 54"/>
                <a:gd name="T38" fmla="*/ 70 w 82"/>
                <a:gd name="T39" fmla="*/ 10 h 54"/>
                <a:gd name="T40" fmla="*/ 79 w 82"/>
                <a:gd name="T41" fmla="*/ 17 h 54"/>
                <a:gd name="T42" fmla="*/ 82 w 82"/>
                <a:gd name="T43" fmla="*/ 28 h 54"/>
                <a:gd name="T44" fmla="*/ 81 w 82"/>
                <a:gd name="T45" fmla="*/ 38 h 54"/>
                <a:gd name="T46" fmla="*/ 72 w 82"/>
                <a:gd name="T47" fmla="*/ 46 h 54"/>
                <a:gd name="T48" fmla="*/ 60 w 82"/>
                <a:gd name="T49" fmla="*/ 52 h 54"/>
                <a:gd name="T50" fmla="*/ 43 w 82"/>
                <a:gd name="T51" fmla="*/ 54 h 54"/>
                <a:gd name="T52" fmla="*/ 26 w 82"/>
                <a:gd name="T53" fmla="*/ 52 h 54"/>
                <a:gd name="T54" fmla="*/ 12 w 82"/>
                <a:gd name="T55" fmla="*/ 46 h 54"/>
                <a:gd name="T56" fmla="*/ 3 w 82"/>
                <a:gd name="T57" fmla="*/ 38 h 54"/>
                <a:gd name="T58" fmla="*/ 0 w 82"/>
                <a:gd name="T59" fmla="*/ 28 h 54"/>
                <a:gd name="T60" fmla="*/ 2 w 82"/>
                <a:gd name="T61" fmla="*/ 17 h 54"/>
                <a:gd name="T62" fmla="*/ 11 w 82"/>
                <a:gd name="T63" fmla="*/ 10 h 54"/>
                <a:gd name="T64" fmla="*/ 25 w 82"/>
                <a:gd name="T65" fmla="*/ 4 h 54"/>
                <a:gd name="T66" fmla="*/ 40 w 82"/>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54">
                  <a:moveTo>
                    <a:pt x="40" y="4"/>
                  </a:moveTo>
                  <a:lnTo>
                    <a:pt x="25" y="5"/>
                  </a:lnTo>
                  <a:lnTo>
                    <a:pt x="14" y="11"/>
                  </a:lnTo>
                  <a:lnTo>
                    <a:pt x="6" y="19"/>
                  </a:lnTo>
                  <a:lnTo>
                    <a:pt x="3" y="28"/>
                  </a:lnTo>
                  <a:lnTo>
                    <a:pt x="6" y="37"/>
                  </a:lnTo>
                  <a:lnTo>
                    <a:pt x="16" y="45"/>
                  </a:lnTo>
                  <a:lnTo>
                    <a:pt x="28" y="51"/>
                  </a:lnTo>
                  <a:lnTo>
                    <a:pt x="43" y="52"/>
                  </a:lnTo>
                  <a:lnTo>
                    <a:pt x="58" y="49"/>
                  </a:lnTo>
                  <a:lnTo>
                    <a:pt x="70" y="45"/>
                  </a:lnTo>
                  <a:lnTo>
                    <a:pt x="76" y="37"/>
                  </a:lnTo>
                  <a:lnTo>
                    <a:pt x="79" y="28"/>
                  </a:lnTo>
                  <a:lnTo>
                    <a:pt x="76" y="19"/>
                  </a:lnTo>
                  <a:lnTo>
                    <a:pt x="67" y="11"/>
                  </a:lnTo>
                  <a:lnTo>
                    <a:pt x="55" y="5"/>
                  </a:lnTo>
                  <a:lnTo>
                    <a:pt x="40" y="4"/>
                  </a:lnTo>
                  <a:close/>
                  <a:moveTo>
                    <a:pt x="40" y="0"/>
                  </a:moveTo>
                  <a:lnTo>
                    <a:pt x="57" y="4"/>
                  </a:lnTo>
                  <a:lnTo>
                    <a:pt x="70" y="10"/>
                  </a:lnTo>
                  <a:lnTo>
                    <a:pt x="79" y="17"/>
                  </a:lnTo>
                  <a:lnTo>
                    <a:pt x="82" y="28"/>
                  </a:lnTo>
                  <a:lnTo>
                    <a:pt x="81" y="38"/>
                  </a:lnTo>
                  <a:lnTo>
                    <a:pt x="72" y="46"/>
                  </a:lnTo>
                  <a:lnTo>
                    <a:pt x="60" y="52"/>
                  </a:lnTo>
                  <a:lnTo>
                    <a:pt x="43" y="54"/>
                  </a:lnTo>
                  <a:lnTo>
                    <a:pt x="26" y="52"/>
                  </a:lnTo>
                  <a:lnTo>
                    <a:pt x="12" y="46"/>
                  </a:lnTo>
                  <a:lnTo>
                    <a:pt x="3" y="38"/>
                  </a:lnTo>
                  <a:lnTo>
                    <a:pt x="0" y="28"/>
                  </a:lnTo>
                  <a:lnTo>
                    <a:pt x="2" y="17"/>
                  </a:lnTo>
                  <a:lnTo>
                    <a:pt x="11" y="10"/>
                  </a:lnTo>
                  <a:lnTo>
                    <a:pt x="25"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6" name="Freeform 2175"/>
            <p:cNvSpPr>
              <a:spLocks/>
            </p:cNvSpPr>
            <p:nvPr/>
          </p:nvSpPr>
          <p:spPr bwMode="auto">
            <a:xfrm>
              <a:off x="3605213" y="1987550"/>
              <a:ext cx="120650" cy="73025"/>
            </a:xfrm>
            <a:custGeom>
              <a:avLst/>
              <a:gdLst>
                <a:gd name="T0" fmla="*/ 38 w 76"/>
                <a:gd name="T1" fmla="*/ 0 h 46"/>
                <a:gd name="T2" fmla="*/ 52 w 76"/>
                <a:gd name="T3" fmla="*/ 1 h 46"/>
                <a:gd name="T4" fmla="*/ 64 w 76"/>
                <a:gd name="T5" fmla="*/ 8 h 46"/>
                <a:gd name="T6" fmla="*/ 73 w 76"/>
                <a:gd name="T7" fmla="*/ 14 h 46"/>
                <a:gd name="T8" fmla="*/ 76 w 76"/>
                <a:gd name="T9" fmla="*/ 23 h 46"/>
                <a:gd name="T10" fmla="*/ 73 w 76"/>
                <a:gd name="T11" fmla="*/ 32 h 46"/>
                <a:gd name="T12" fmla="*/ 64 w 76"/>
                <a:gd name="T13" fmla="*/ 39 h 46"/>
                <a:gd name="T14" fmla="*/ 52 w 76"/>
                <a:gd name="T15" fmla="*/ 44 h 46"/>
                <a:gd name="T16" fmla="*/ 38 w 76"/>
                <a:gd name="T17" fmla="*/ 46 h 46"/>
                <a:gd name="T18" fmla="*/ 23 w 76"/>
                <a:gd name="T19" fmla="*/ 44 h 46"/>
                <a:gd name="T20" fmla="*/ 11 w 76"/>
                <a:gd name="T21" fmla="*/ 39 h 46"/>
                <a:gd name="T22" fmla="*/ 3 w 76"/>
                <a:gd name="T23" fmla="*/ 32 h 46"/>
                <a:gd name="T24" fmla="*/ 0 w 76"/>
                <a:gd name="T25" fmla="*/ 23 h 46"/>
                <a:gd name="T26" fmla="*/ 3 w 76"/>
                <a:gd name="T27" fmla="*/ 15 h 46"/>
                <a:gd name="T28" fmla="*/ 11 w 76"/>
                <a:gd name="T29" fmla="*/ 8 h 46"/>
                <a:gd name="T30" fmla="*/ 23 w 76"/>
                <a:gd name="T31" fmla="*/ 3 h 46"/>
                <a:gd name="T32" fmla="*/ 38 w 76"/>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46">
                  <a:moveTo>
                    <a:pt x="38" y="0"/>
                  </a:moveTo>
                  <a:lnTo>
                    <a:pt x="52" y="1"/>
                  </a:lnTo>
                  <a:lnTo>
                    <a:pt x="64" y="8"/>
                  </a:lnTo>
                  <a:lnTo>
                    <a:pt x="73" y="14"/>
                  </a:lnTo>
                  <a:lnTo>
                    <a:pt x="76" y="23"/>
                  </a:lnTo>
                  <a:lnTo>
                    <a:pt x="73" y="32"/>
                  </a:lnTo>
                  <a:lnTo>
                    <a:pt x="64" y="39"/>
                  </a:lnTo>
                  <a:lnTo>
                    <a:pt x="52" y="44"/>
                  </a:lnTo>
                  <a:lnTo>
                    <a:pt x="38" y="46"/>
                  </a:lnTo>
                  <a:lnTo>
                    <a:pt x="23" y="44"/>
                  </a:lnTo>
                  <a:lnTo>
                    <a:pt x="11" y="39"/>
                  </a:lnTo>
                  <a:lnTo>
                    <a:pt x="3" y="32"/>
                  </a:lnTo>
                  <a:lnTo>
                    <a:pt x="0" y="23"/>
                  </a:lnTo>
                  <a:lnTo>
                    <a:pt x="3" y="15"/>
                  </a:lnTo>
                  <a:lnTo>
                    <a:pt x="11" y="8"/>
                  </a:lnTo>
                  <a:lnTo>
                    <a:pt x="23"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7" name="Freeform 2176"/>
            <p:cNvSpPr>
              <a:spLocks noEditPoints="1"/>
            </p:cNvSpPr>
            <p:nvPr/>
          </p:nvSpPr>
          <p:spPr bwMode="auto">
            <a:xfrm>
              <a:off x="3602038" y="1987550"/>
              <a:ext cx="125413" cy="74613"/>
            </a:xfrm>
            <a:custGeom>
              <a:avLst/>
              <a:gdLst>
                <a:gd name="T0" fmla="*/ 40 w 79"/>
                <a:gd name="T1" fmla="*/ 1 h 47"/>
                <a:gd name="T2" fmla="*/ 22 w 79"/>
                <a:gd name="T3" fmla="*/ 5 h 47"/>
                <a:gd name="T4" fmla="*/ 8 w 79"/>
                <a:gd name="T5" fmla="*/ 12 h 47"/>
                <a:gd name="T6" fmla="*/ 3 w 79"/>
                <a:gd name="T7" fmla="*/ 23 h 47"/>
                <a:gd name="T8" fmla="*/ 7 w 79"/>
                <a:gd name="T9" fmla="*/ 32 h 47"/>
                <a:gd name="T10" fmla="*/ 14 w 79"/>
                <a:gd name="T11" fmla="*/ 38 h 47"/>
                <a:gd name="T12" fmla="*/ 25 w 79"/>
                <a:gd name="T13" fmla="*/ 43 h 47"/>
                <a:gd name="T14" fmla="*/ 40 w 79"/>
                <a:gd name="T15" fmla="*/ 44 h 47"/>
                <a:gd name="T16" fmla="*/ 54 w 79"/>
                <a:gd name="T17" fmla="*/ 43 h 47"/>
                <a:gd name="T18" fmla="*/ 66 w 79"/>
                <a:gd name="T19" fmla="*/ 38 h 47"/>
                <a:gd name="T20" fmla="*/ 73 w 79"/>
                <a:gd name="T21" fmla="*/ 32 h 47"/>
                <a:gd name="T22" fmla="*/ 75 w 79"/>
                <a:gd name="T23" fmla="*/ 23 h 47"/>
                <a:gd name="T24" fmla="*/ 70 w 79"/>
                <a:gd name="T25" fmla="*/ 12 h 47"/>
                <a:gd name="T26" fmla="*/ 58 w 79"/>
                <a:gd name="T27" fmla="*/ 5 h 47"/>
                <a:gd name="T28" fmla="*/ 40 w 79"/>
                <a:gd name="T29" fmla="*/ 1 h 47"/>
                <a:gd name="T30" fmla="*/ 40 w 79"/>
                <a:gd name="T31" fmla="*/ 0 h 47"/>
                <a:gd name="T32" fmla="*/ 55 w 79"/>
                <a:gd name="T33" fmla="*/ 1 h 47"/>
                <a:gd name="T34" fmla="*/ 67 w 79"/>
                <a:gd name="T35" fmla="*/ 6 h 47"/>
                <a:gd name="T36" fmla="*/ 76 w 79"/>
                <a:gd name="T37" fmla="*/ 14 h 47"/>
                <a:gd name="T38" fmla="*/ 79 w 79"/>
                <a:gd name="T39" fmla="*/ 23 h 47"/>
                <a:gd name="T40" fmla="*/ 76 w 79"/>
                <a:gd name="T41" fmla="*/ 32 h 47"/>
                <a:gd name="T42" fmla="*/ 67 w 79"/>
                <a:gd name="T43" fmla="*/ 39 h 47"/>
                <a:gd name="T44" fmla="*/ 55 w 79"/>
                <a:gd name="T45" fmla="*/ 44 h 47"/>
                <a:gd name="T46" fmla="*/ 40 w 79"/>
                <a:gd name="T47" fmla="*/ 47 h 47"/>
                <a:gd name="T48" fmla="*/ 23 w 79"/>
                <a:gd name="T49" fmla="*/ 46 h 47"/>
                <a:gd name="T50" fmla="*/ 11 w 79"/>
                <a:gd name="T51" fmla="*/ 39 h 47"/>
                <a:gd name="T52" fmla="*/ 3 w 79"/>
                <a:gd name="T53" fmla="*/ 32 h 47"/>
                <a:gd name="T54" fmla="*/ 0 w 79"/>
                <a:gd name="T55" fmla="*/ 23 h 47"/>
                <a:gd name="T56" fmla="*/ 3 w 79"/>
                <a:gd name="T57" fmla="*/ 14 h 47"/>
                <a:gd name="T58" fmla="*/ 11 w 79"/>
                <a:gd name="T59" fmla="*/ 6 h 47"/>
                <a:gd name="T60" fmla="*/ 25 w 79"/>
                <a:gd name="T61" fmla="*/ 1 h 47"/>
                <a:gd name="T62" fmla="*/ 40 w 79"/>
                <a:gd name="T6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 h="47">
                  <a:moveTo>
                    <a:pt x="40" y="1"/>
                  </a:moveTo>
                  <a:lnTo>
                    <a:pt x="22" y="5"/>
                  </a:lnTo>
                  <a:lnTo>
                    <a:pt x="8" y="12"/>
                  </a:lnTo>
                  <a:lnTo>
                    <a:pt x="3" y="23"/>
                  </a:lnTo>
                  <a:lnTo>
                    <a:pt x="7" y="32"/>
                  </a:lnTo>
                  <a:lnTo>
                    <a:pt x="14" y="38"/>
                  </a:lnTo>
                  <a:lnTo>
                    <a:pt x="25" y="43"/>
                  </a:lnTo>
                  <a:lnTo>
                    <a:pt x="40" y="44"/>
                  </a:lnTo>
                  <a:lnTo>
                    <a:pt x="54" y="43"/>
                  </a:lnTo>
                  <a:lnTo>
                    <a:pt x="66" y="38"/>
                  </a:lnTo>
                  <a:lnTo>
                    <a:pt x="73" y="32"/>
                  </a:lnTo>
                  <a:lnTo>
                    <a:pt x="75" y="23"/>
                  </a:lnTo>
                  <a:lnTo>
                    <a:pt x="70" y="12"/>
                  </a:lnTo>
                  <a:lnTo>
                    <a:pt x="58" y="5"/>
                  </a:lnTo>
                  <a:lnTo>
                    <a:pt x="40" y="1"/>
                  </a:lnTo>
                  <a:close/>
                  <a:moveTo>
                    <a:pt x="40" y="0"/>
                  </a:moveTo>
                  <a:lnTo>
                    <a:pt x="55" y="1"/>
                  </a:lnTo>
                  <a:lnTo>
                    <a:pt x="67" y="6"/>
                  </a:lnTo>
                  <a:lnTo>
                    <a:pt x="76" y="14"/>
                  </a:lnTo>
                  <a:lnTo>
                    <a:pt x="79" y="23"/>
                  </a:lnTo>
                  <a:lnTo>
                    <a:pt x="76" y="32"/>
                  </a:lnTo>
                  <a:lnTo>
                    <a:pt x="67" y="39"/>
                  </a:lnTo>
                  <a:lnTo>
                    <a:pt x="55" y="44"/>
                  </a:lnTo>
                  <a:lnTo>
                    <a:pt x="40" y="47"/>
                  </a:lnTo>
                  <a:lnTo>
                    <a:pt x="23" y="46"/>
                  </a:lnTo>
                  <a:lnTo>
                    <a:pt x="11" y="39"/>
                  </a:lnTo>
                  <a:lnTo>
                    <a:pt x="3" y="32"/>
                  </a:lnTo>
                  <a:lnTo>
                    <a:pt x="0" y="23"/>
                  </a:lnTo>
                  <a:lnTo>
                    <a:pt x="3" y="14"/>
                  </a:lnTo>
                  <a:lnTo>
                    <a:pt x="11" y="6"/>
                  </a:lnTo>
                  <a:lnTo>
                    <a:pt x="25" y="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8" name="Freeform 2177"/>
            <p:cNvSpPr>
              <a:spLocks/>
            </p:cNvSpPr>
            <p:nvPr/>
          </p:nvSpPr>
          <p:spPr bwMode="auto">
            <a:xfrm>
              <a:off x="3865563" y="2105025"/>
              <a:ext cx="182563" cy="101600"/>
            </a:xfrm>
            <a:custGeom>
              <a:avLst/>
              <a:gdLst>
                <a:gd name="T0" fmla="*/ 56 w 115"/>
                <a:gd name="T1" fmla="*/ 0 h 64"/>
                <a:gd name="T2" fmla="*/ 77 w 115"/>
                <a:gd name="T3" fmla="*/ 2 h 64"/>
                <a:gd name="T4" fmla="*/ 97 w 115"/>
                <a:gd name="T5" fmla="*/ 10 h 64"/>
                <a:gd name="T6" fmla="*/ 111 w 115"/>
                <a:gd name="T7" fmla="*/ 20 h 64"/>
                <a:gd name="T8" fmla="*/ 115 w 115"/>
                <a:gd name="T9" fmla="*/ 32 h 64"/>
                <a:gd name="T10" fmla="*/ 112 w 115"/>
                <a:gd name="T11" fmla="*/ 44 h 64"/>
                <a:gd name="T12" fmla="*/ 102 w 115"/>
                <a:gd name="T13" fmla="*/ 55 h 64"/>
                <a:gd name="T14" fmla="*/ 83 w 115"/>
                <a:gd name="T15" fmla="*/ 61 h 64"/>
                <a:gd name="T16" fmla="*/ 61 w 115"/>
                <a:gd name="T17" fmla="*/ 64 h 64"/>
                <a:gd name="T18" fmla="*/ 38 w 115"/>
                <a:gd name="T19" fmla="*/ 63 h 64"/>
                <a:gd name="T20" fmla="*/ 18 w 115"/>
                <a:gd name="T21" fmla="*/ 55 h 64"/>
                <a:gd name="T22" fmla="*/ 4 w 115"/>
                <a:gd name="T23" fmla="*/ 44 h 64"/>
                <a:gd name="T24" fmla="*/ 0 w 115"/>
                <a:gd name="T25" fmla="*/ 32 h 64"/>
                <a:gd name="T26" fmla="*/ 3 w 115"/>
                <a:gd name="T27" fmla="*/ 20 h 64"/>
                <a:gd name="T28" fmla="*/ 15 w 115"/>
                <a:gd name="T29" fmla="*/ 10 h 64"/>
                <a:gd name="T30" fmla="*/ 33 w 115"/>
                <a:gd name="T31" fmla="*/ 3 h 64"/>
                <a:gd name="T32" fmla="*/ 56 w 115"/>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 h="64">
                  <a:moveTo>
                    <a:pt x="56" y="0"/>
                  </a:moveTo>
                  <a:lnTo>
                    <a:pt x="77" y="2"/>
                  </a:lnTo>
                  <a:lnTo>
                    <a:pt x="97" y="10"/>
                  </a:lnTo>
                  <a:lnTo>
                    <a:pt x="111" y="20"/>
                  </a:lnTo>
                  <a:lnTo>
                    <a:pt x="115" y="32"/>
                  </a:lnTo>
                  <a:lnTo>
                    <a:pt x="112" y="44"/>
                  </a:lnTo>
                  <a:lnTo>
                    <a:pt x="102" y="55"/>
                  </a:lnTo>
                  <a:lnTo>
                    <a:pt x="83" y="61"/>
                  </a:lnTo>
                  <a:lnTo>
                    <a:pt x="61" y="64"/>
                  </a:lnTo>
                  <a:lnTo>
                    <a:pt x="38" y="63"/>
                  </a:lnTo>
                  <a:lnTo>
                    <a:pt x="18" y="55"/>
                  </a:lnTo>
                  <a:lnTo>
                    <a:pt x="4" y="44"/>
                  </a:lnTo>
                  <a:lnTo>
                    <a:pt x="0" y="32"/>
                  </a:lnTo>
                  <a:lnTo>
                    <a:pt x="3" y="20"/>
                  </a:lnTo>
                  <a:lnTo>
                    <a:pt x="15" y="10"/>
                  </a:lnTo>
                  <a:lnTo>
                    <a:pt x="33" y="3"/>
                  </a:lnTo>
                  <a:lnTo>
                    <a:pt x="56" y="0"/>
                  </a:lnTo>
                  <a:close/>
                </a:path>
              </a:pathLst>
            </a:custGeom>
            <a:solidFill>
              <a:srgbClr val="37609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79" name="Freeform 2178"/>
            <p:cNvSpPr>
              <a:spLocks noEditPoints="1"/>
            </p:cNvSpPr>
            <p:nvPr/>
          </p:nvSpPr>
          <p:spPr bwMode="auto">
            <a:xfrm>
              <a:off x="3862388" y="2103438"/>
              <a:ext cx="190500" cy="106363"/>
            </a:xfrm>
            <a:custGeom>
              <a:avLst/>
              <a:gdLst>
                <a:gd name="T0" fmla="*/ 58 w 120"/>
                <a:gd name="T1" fmla="*/ 1 h 67"/>
                <a:gd name="T2" fmla="*/ 35 w 120"/>
                <a:gd name="T3" fmla="*/ 4 h 67"/>
                <a:gd name="T4" fmla="*/ 19 w 120"/>
                <a:gd name="T5" fmla="*/ 12 h 67"/>
                <a:gd name="T6" fmla="*/ 8 w 120"/>
                <a:gd name="T7" fmla="*/ 21 h 67"/>
                <a:gd name="T8" fmla="*/ 3 w 120"/>
                <a:gd name="T9" fmla="*/ 33 h 67"/>
                <a:gd name="T10" fmla="*/ 10 w 120"/>
                <a:gd name="T11" fmla="*/ 45 h 67"/>
                <a:gd name="T12" fmla="*/ 22 w 120"/>
                <a:gd name="T13" fmla="*/ 56 h 67"/>
                <a:gd name="T14" fmla="*/ 40 w 120"/>
                <a:gd name="T15" fmla="*/ 62 h 67"/>
                <a:gd name="T16" fmla="*/ 63 w 120"/>
                <a:gd name="T17" fmla="*/ 65 h 67"/>
                <a:gd name="T18" fmla="*/ 84 w 120"/>
                <a:gd name="T19" fmla="*/ 62 h 67"/>
                <a:gd name="T20" fmla="*/ 102 w 120"/>
                <a:gd name="T21" fmla="*/ 55 h 67"/>
                <a:gd name="T22" fmla="*/ 113 w 120"/>
                <a:gd name="T23" fmla="*/ 45 h 67"/>
                <a:gd name="T24" fmla="*/ 116 w 120"/>
                <a:gd name="T25" fmla="*/ 33 h 67"/>
                <a:gd name="T26" fmla="*/ 111 w 120"/>
                <a:gd name="T27" fmla="*/ 21 h 67"/>
                <a:gd name="T28" fmla="*/ 98 w 120"/>
                <a:gd name="T29" fmla="*/ 11 h 67"/>
                <a:gd name="T30" fmla="*/ 79 w 120"/>
                <a:gd name="T31" fmla="*/ 4 h 67"/>
                <a:gd name="T32" fmla="*/ 58 w 120"/>
                <a:gd name="T33" fmla="*/ 1 h 67"/>
                <a:gd name="T34" fmla="*/ 57 w 120"/>
                <a:gd name="T35" fmla="*/ 0 h 67"/>
                <a:gd name="T36" fmla="*/ 81 w 120"/>
                <a:gd name="T37" fmla="*/ 3 h 67"/>
                <a:gd name="T38" fmla="*/ 101 w 120"/>
                <a:gd name="T39" fmla="*/ 9 h 67"/>
                <a:gd name="T40" fmla="*/ 114 w 120"/>
                <a:gd name="T41" fmla="*/ 20 h 67"/>
                <a:gd name="T42" fmla="*/ 120 w 120"/>
                <a:gd name="T43" fmla="*/ 33 h 67"/>
                <a:gd name="T44" fmla="*/ 116 w 120"/>
                <a:gd name="T45" fmla="*/ 45 h 67"/>
                <a:gd name="T46" fmla="*/ 105 w 120"/>
                <a:gd name="T47" fmla="*/ 56 h 67"/>
                <a:gd name="T48" fmla="*/ 85 w 120"/>
                <a:gd name="T49" fmla="*/ 64 h 67"/>
                <a:gd name="T50" fmla="*/ 63 w 120"/>
                <a:gd name="T51" fmla="*/ 67 h 67"/>
                <a:gd name="T52" fmla="*/ 38 w 120"/>
                <a:gd name="T53" fmla="*/ 64 h 67"/>
                <a:gd name="T54" fmla="*/ 19 w 120"/>
                <a:gd name="T55" fmla="*/ 58 h 67"/>
                <a:gd name="T56" fmla="*/ 5 w 120"/>
                <a:gd name="T57" fmla="*/ 47 h 67"/>
                <a:gd name="T58" fmla="*/ 0 w 120"/>
                <a:gd name="T59" fmla="*/ 33 h 67"/>
                <a:gd name="T60" fmla="*/ 3 w 120"/>
                <a:gd name="T61" fmla="*/ 21 h 67"/>
                <a:gd name="T62" fmla="*/ 16 w 120"/>
                <a:gd name="T63" fmla="*/ 11 h 67"/>
                <a:gd name="T64" fmla="*/ 34 w 120"/>
                <a:gd name="T65" fmla="*/ 3 h 67"/>
                <a:gd name="T66" fmla="*/ 57 w 120"/>
                <a:gd name="T6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0" h="67">
                  <a:moveTo>
                    <a:pt x="58" y="1"/>
                  </a:moveTo>
                  <a:lnTo>
                    <a:pt x="35" y="4"/>
                  </a:lnTo>
                  <a:lnTo>
                    <a:pt x="19" y="12"/>
                  </a:lnTo>
                  <a:lnTo>
                    <a:pt x="8" y="21"/>
                  </a:lnTo>
                  <a:lnTo>
                    <a:pt x="3" y="33"/>
                  </a:lnTo>
                  <a:lnTo>
                    <a:pt x="10" y="45"/>
                  </a:lnTo>
                  <a:lnTo>
                    <a:pt x="22" y="56"/>
                  </a:lnTo>
                  <a:lnTo>
                    <a:pt x="40" y="62"/>
                  </a:lnTo>
                  <a:lnTo>
                    <a:pt x="63" y="65"/>
                  </a:lnTo>
                  <a:lnTo>
                    <a:pt x="84" y="62"/>
                  </a:lnTo>
                  <a:lnTo>
                    <a:pt x="102" y="55"/>
                  </a:lnTo>
                  <a:lnTo>
                    <a:pt x="113" y="45"/>
                  </a:lnTo>
                  <a:lnTo>
                    <a:pt x="116" y="33"/>
                  </a:lnTo>
                  <a:lnTo>
                    <a:pt x="111" y="21"/>
                  </a:lnTo>
                  <a:lnTo>
                    <a:pt x="98" y="11"/>
                  </a:lnTo>
                  <a:lnTo>
                    <a:pt x="79" y="4"/>
                  </a:lnTo>
                  <a:lnTo>
                    <a:pt x="58" y="1"/>
                  </a:lnTo>
                  <a:close/>
                  <a:moveTo>
                    <a:pt x="57" y="0"/>
                  </a:moveTo>
                  <a:lnTo>
                    <a:pt x="81" y="3"/>
                  </a:lnTo>
                  <a:lnTo>
                    <a:pt x="101" y="9"/>
                  </a:lnTo>
                  <a:lnTo>
                    <a:pt x="114" y="20"/>
                  </a:lnTo>
                  <a:lnTo>
                    <a:pt x="120" y="33"/>
                  </a:lnTo>
                  <a:lnTo>
                    <a:pt x="116" y="45"/>
                  </a:lnTo>
                  <a:lnTo>
                    <a:pt x="105" y="56"/>
                  </a:lnTo>
                  <a:lnTo>
                    <a:pt x="85" y="64"/>
                  </a:lnTo>
                  <a:lnTo>
                    <a:pt x="63" y="67"/>
                  </a:lnTo>
                  <a:lnTo>
                    <a:pt x="38" y="64"/>
                  </a:lnTo>
                  <a:lnTo>
                    <a:pt x="19" y="58"/>
                  </a:lnTo>
                  <a:lnTo>
                    <a:pt x="5" y="47"/>
                  </a:lnTo>
                  <a:lnTo>
                    <a:pt x="0" y="33"/>
                  </a:lnTo>
                  <a:lnTo>
                    <a:pt x="3" y="21"/>
                  </a:lnTo>
                  <a:lnTo>
                    <a:pt x="16" y="11"/>
                  </a:lnTo>
                  <a:lnTo>
                    <a:pt x="34"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0" name="Freeform 2179"/>
            <p:cNvSpPr>
              <a:spLocks/>
            </p:cNvSpPr>
            <p:nvPr/>
          </p:nvSpPr>
          <p:spPr bwMode="auto">
            <a:xfrm>
              <a:off x="4502150" y="1844675"/>
              <a:ext cx="274638" cy="165100"/>
            </a:xfrm>
            <a:custGeom>
              <a:avLst/>
              <a:gdLst>
                <a:gd name="T0" fmla="*/ 74 w 173"/>
                <a:gd name="T1" fmla="*/ 0 h 104"/>
                <a:gd name="T2" fmla="*/ 101 w 173"/>
                <a:gd name="T3" fmla="*/ 3 h 104"/>
                <a:gd name="T4" fmla="*/ 127 w 173"/>
                <a:gd name="T5" fmla="*/ 11 h 104"/>
                <a:gd name="T6" fmla="*/ 148 w 173"/>
                <a:gd name="T7" fmla="*/ 22 h 104"/>
                <a:gd name="T8" fmla="*/ 164 w 173"/>
                <a:gd name="T9" fmla="*/ 37 h 104"/>
                <a:gd name="T10" fmla="*/ 173 w 173"/>
                <a:gd name="T11" fmla="*/ 52 h 104"/>
                <a:gd name="T12" fmla="*/ 173 w 173"/>
                <a:gd name="T13" fmla="*/ 69 h 104"/>
                <a:gd name="T14" fmla="*/ 164 w 173"/>
                <a:gd name="T15" fmla="*/ 82 h 104"/>
                <a:gd name="T16" fmla="*/ 147 w 173"/>
                <a:gd name="T17" fmla="*/ 95 h 104"/>
                <a:gd name="T18" fmla="*/ 124 w 173"/>
                <a:gd name="T19" fmla="*/ 101 h 104"/>
                <a:gd name="T20" fmla="*/ 97 w 173"/>
                <a:gd name="T21" fmla="*/ 104 h 104"/>
                <a:gd name="T22" fmla="*/ 68 w 173"/>
                <a:gd name="T23" fmla="*/ 102 h 104"/>
                <a:gd name="T24" fmla="*/ 44 w 173"/>
                <a:gd name="T25" fmla="*/ 95 h 104"/>
                <a:gd name="T26" fmla="*/ 22 w 173"/>
                <a:gd name="T27" fmla="*/ 84 h 104"/>
                <a:gd name="T28" fmla="*/ 7 w 173"/>
                <a:gd name="T29" fmla="*/ 70 h 104"/>
                <a:gd name="T30" fmla="*/ 0 w 173"/>
                <a:gd name="T31" fmla="*/ 54 h 104"/>
                <a:gd name="T32" fmla="*/ 0 w 173"/>
                <a:gd name="T33" fmla="*/ 37 h 104"/>
                <a:gd name="T34" fmla="*/ 10 w 173"/>
                <a:gd name="T35" fmla="*/ 23 h 104"/>
                <a:gd name="T36" fmla="*/ 25 w 173"/>
                <a:gd name="T37" fmla="*/ 11 h 104"/>
                <a:gd name="T38" fmla="*/ 48 w 173"/>
                <a:gd name="T39" fmla="*/ 3 h 104"/>
                <a:gd name="T40" fmla="*/ 74 w 173"/>
                <a:gd name="T4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04">
                  <a:moveTo>
                    <a:pt x="74" y="0"/>
                  </a:moveTo>
                  <a:lnTo>
                    <a:pt x="101" y="3"/>
                  </a:lnTo>
                  <a:lnTo>
                    <a:pt x="127" y="11"/>
                  </a:lnTo>
                  <a:lnTo>
                    <a:pt x="148" y="22"/>
                  </a:lnTo>
                  <a:lnTo>
                    <a:pt x="164" y="37"/>
                  </a:lnTo>
                  <a:lnTo>
                    <a:pt x="173" y="52"/>
                  </a:lnTo>
                  <a:lnTo>
                    <a:pt x="173" y="69"/>
                  </a:lnTo>
                  <a:lnTo>
                    <a:pt x="164" y="82"/>
                  </a:lnTo>
                  <a:lnTo>
                    <a:pt x="147" y="95"/>
                  </a:lnTo>
                  <a:lnTo>
                    <a:pt x="124" y="101"/>
                  </a:lnTo>
                  <a:lnTo>
                    <a:pt x="97" y="104"/>
                  </a:lnTo>
                  <a:lnTo>
                    <a:pt x="68" y="102"/>
                  </a:lnTo>
                  <a:lnTo>
                    <a:pt x="44" y="95"/>
                  </a:lnTo>
                  <a:lnTo>
                    <a:pt x="22" y="84"/>
                  </a:lnTo>
                  <a:lnTo>
                    <a:pt x="7" y="70"/>
                  </a:lnTo>
                  <a:lnTo>
                    <a:pt x="0" y="54"/>
                  </a:lnTo>
                  <a:lnTo>
                    <a:pt x="0" y="37"/>
                  </a:lnTo>
                  <a:lnTo>
                    <a:pt x="10" y="23"/>
                  </a:lnTo>
                  <a:lnTo>
                    <a:pt x="25" y="11"/>
                  </a:lnTo>
                  <a:lnTo>
                    <a:pt x="48" y="3"/>
                  </a:lnTo>
                  <a:lnTo>
                    <a:pt x="74" y="0"/>
                  </a:lnTo>
                  <a:close/>
                </a:path>
              </a:pathLst>
            </a:custGeom>
            <a:solidFill>
              <a:srgbClr val="D3342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1" name="Freeform 2180"/>
            <p:cNvSpPr>
              <a:spLocks noEditPoints="1"/>
            </p:cNvSpPr>
            <p:nvPr/>
          </p:nvSpPr>
          <p:spPr bwMode="auto">
            <a:xfrm>
              <a:off x="4498975" y="1843088"/>
              <a:ext cx="279400" cy="168275"/>
            </a:xfrm>
            <a:custGeom>
              <a:avLst/>
              <a:gdLst>
                <a:gd name="T0" fmla="*/ 76 w 176"/>
                <a:gd name="T1" fmla="*/ 3 h 106"/>
                <a:gd name="T2" fmla="*/ 50 w 176"/>
                <a:gd name="T3" fmla="*/ 6 h 106"/>
                <a:gd name="T4" fmla="*/ 29 w 176"/>
                <a:gd name="T5" fmla="*/ 13 h 106"/>
                <a:gd name="T6" fmla="*/ 14 w 176"/>
                <a:gd name="T7" fmla="*/ 24 h 106"/>
                <a:gd name="T8" fmla="*/ 5 w 176"/>
                <a:gd name="T9" fmla="*/ 38 h 106"/>
                <a:gd name="T10" fmla="*/ 3 w 176"/>
                <a:gd name="T11" fmla="*/ 55 h 106"/>
                <a:gd name="T12" fmla="*/ 11 w 176"/>
                <a:gd name="T13" fmla="*/ 70 h 106"/>
                <a:gd name="T14" fmla="*/ 26 w 176"/>
                <a:gd name="T15" fmla="*/ 83 h 106"/>
                <a:gd name="T16" fmla="*/ 46 w 176"/>
                <a:gd name="T17" fmla="*/ 94 h 106"/>
                <a:gd name="T18" fmla="*/ 72 w 176"/>
                <a:gd name="T19" fmla="*/ 102 h 106"/>
                <a:gd name="T20" fmla="*/ 99 w 176"/>
                <a:gd name="T21" fmla="*/ 105 h 106"/>
                <a:gd name="T22" fmla="*/ 125 w 176"/>
                <a:gd name="T23" fmla="*/ 102 h 106"/>
                <a:gd name="T24" fmla="*/ 147 w 176"/>
                <a:gd name="T25" fmla="*/ 94 h 106"/>
                <a:gd name="T26" fmla="*/ 164 w 176"/>
                <a:gd name="T27" fmla="*/ 83 h 106"/>
                <a:gd name="T28" fmla="*/ 172 w 176"/>
                <a:gd name="T29" fmla="*/ 70 h 106"/>
                <a:gd name="T30" fmla="*/ 173 w 176"/>
                <a:gd name="T31" fmla="*/ 53 h 106"/>
                <a:gd name="T32" fmla="*/ 164 w 176"/>
                <a:gd name="T33" fmla="*/ 38 h 106"/>
                <a:gd name="T34" fmla="*/ 149 w 176"/>
                <a:gd name="T35" fmla="*/ 24 h 106"/>
                <a:gd name="T36" fmla="*/ 128 w 176"/>
                <a:gd name="T37" fmla="*/ 12 h 106"/>
                <a:gd name="T38" fmla="*/ 103 w 176"/>
                <a:gd name="T39" fmla="*/ 6 h 106"/>
                <a:gd name="T40" fmla="*/ 76 w 176"/>
                <a:gd name="T41" fmla="*/ 3 h 106"/>
                <a:gd name="T42" fmla="*/ 76 w 176"/>
                <a:gd name="T43" fmla="*/ 0 h 106"/>
                <a:gd name="T44" fmla="*/ 103 w 176"/>
                <a:gd name="T45" fmla="*/ 3 h 106"/>
                <a:gd name="T46" fmla="*/ 129 w 176"/>
                <a:gd name="T47" fmla="*/ 10 h 106"/>
                <a:gd name="T48" fmla="*/ 152 w 176"/>
                <a:gd name="T49" fmla="*/ 23 h 106"/>
                <a:gd name="T50" fmla="*/ 167 w 176"/>
                <a:gd name="T51" fmla="*/ 36 h 106"/>
                <a:gd name="T52" fmla="*/ 176 w 176"/>
                <a:gd name="T53" fmla="*/ 53 h 106"/>
                <a:gd name="T54" fmla="*/ 176 w 176"/>
                <a:gd name="T55" fmla="*/ 70 h 106"/>
                <a:gd name="T56" fmla="*/ 167 w 176"/>
                <a:gd name="T57" fmla="*/ 85 h 106"/>
                <a:gd name="T58" fmla="*/ 150 w 176"/>
                <a:gd name="T59" fmla="*/ 96 h 106"/>
                <a:gd name="T60" fmla="*/ 128 w 176"/>
                <a:gd name="T61" fmla="*/ 103 h 106"/>
                <a:gd name="T62" fmla="*/ 99 w 176"/>
                <a:gd name="T63" fmla="*/ 106 h 106"/>
                <a:gd name="T64" fmla="*/ 70 w 176"/>
                <a:gd name="T65" fmla="*/ 103 h 106"/>
                <a:gd name="T66" fmla="*/ 44 w 176"/>
                <a:gd name="T67" fmla="*/ 97 h 106"/>
                <a:gd name="T68" fmla="*/ 23 w 176"/>
                <a:gd name="T69" fmla="*/ 85 h 106"/>
                <a:gd name="T70" fmla="*/ 8 w 176"/>
                <a:gd name="T71" fmla="*/ 71 h 106"/>
                <a:gd name="T72" fmla="*/ 0 w 176"/>
                <a:gd name="T73" fmla="*/ 55 h 106"/>
                <a:gd name="T74" fmla="*/ 0 w 176"/>
                <a:gd name="T75" fmla="*/ 38 h 106"/>
                <a:gd name="T76" fmla="*/ 11 w 176"/>
                <a:gd name="T77" fmla="*/ 23 h 106"/>
                <a:gd name="T78" fmla="*/ 26 w 176"/>
                <a:gd name="T79" fmla="*/ 10 h 106"/>
                <a:gd name="T80" fmla="*/ 49 w 176"/>
                <a:gd name="T81" fmla="*/ 3 h 106"/>
                <a:gd name="T82" fmla="*/ 76 w 176"/>
                <a:gd name="T8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06">
                  <a:moveTo>
                    <a:pt x="76" y="3"/>
                  </a:moveTo>
                  <a:lnTo>
                    <a:pt x="50" y="6"/>
                  </a:lnTo>
                  <a:lnTo>
                    <a:pt x="29" y="13"/>
                  </a:lnTo>
                  <a:lnTo>
                    <a:pt x="14" y="24"/>
                  </a:lnTo>
                  <a:lnTo>
                    <a:pt x="5" y="38"/>
                  </a:lnTo>
                  <a:lnTo>
                    <a:pt x="3" y="55"/>
                  </a:lnTo>
                  <a:lnTo>
                    <a:pt x="11" y="70"/>
                  </a:lnTo>
                  <a:lnTo>
                    <a:pt x="26" y="83"/>
                  </a:lnTo>
                  <a:lnTo>
                    <a:pt x="46" y="94"/>
                  </a:lnTo>
                  <a:lnTo>
                    <a:pt x="72" y="102"/>
                  </a:lnTo>
                  <a:lnTo>
                    <a:pt x="99" y="105"/>
                  </a:lnTo>
                  <a:lnTo>
                    <a:pt x="125" y="102"/>
                  </a:lnTo>
                  <a:lnTo>
                    <a:pt x="147" y="94"/>
                  </a:lnTo>
                  <a:lnTo>
                    <a:pt x="164" y="83"/>
                  </a:lnTo>
                  <a:lnTo>
                    <a:pt x="172" y="70"/>
                  </a:lnTo>
                  <a:lnTo>
                    <a:pt x="173" y="53"/>
                  </a:lnTo>
                  <a:lnTo>
                    <a:pt x="164" y="38"/>
                  </a:lnTo>
                  <a:lnTo>
                    <a:pt x="149" y="24"/>
                  </a:lnTo>
                  <a:lnTo>
                    <a:pt x="128" y="12"/>
                  </a:lnTo>
                  <a:lnTo>
                    <a:pt x="103" y="6"/>
                  </a:lnTo>
                  <a:lnTo>
                    <a:pt x="76" y="3"/>
                  </a:lnTo>
                  <a:close/>
                  <a:moveTo>
                    <a:pt x="76" y="0"/>
                  </a:moveTo>
                  <a:lnTo>
                    <a:pt x="103" y="3"/>
                  </a:lnTo>
                  <a:lnTo>
                    <a:pt x="129" y="10"/>
                  </a:lnTo>
                  <a:lnTo>
                    <a:pt x="152" y="23"/>
                  </a:lnTo>
                  <a:lnTo>
                    <a:pt x="167" y="36"/>
                  </a:lnTo>
                  <a:lnTo>
                    <a:pt x="176" y="53"/>
                  </a:lnTo>
                  <a:lnTo>
                    <a:pt x="176" y="70"/>
                  </a:lnTo>
                  <a:lnTo>
                    <a:pt x="167" y="85"/>
                  </a:lnTo>
                  <a:lnTo>
                    <a:pt x="150" y="96"/>
                  </a:lnTo>
                  <a:lnTo>
                    <a:pt x="128" y="103"/>
                  </a:lnTo>
                  <a:lnTo>
                    <a:pt x="99" y="106"/>
                  </a:lnTo>
                  <a:lnTo>
                    <a:pt x="70" y="103"/>
                  </a:lnTo>
                  <a:lnTo>
                    <a:pt x="44" y="97"/>
                  </a:lnTo>
                  <a:lnTo>
                    <a:pt x="23" y="85"/>
                  </a:lnTo>
                  <a:lnTo>
                    <a:pt x="8" y="71"/>
                  </a:lnTo>
                  <a:lnTo>
                    <a:pt x="0" y="55"/>
                  </a:lnTo>
                  <a:lnTo>
                    <a:pt x="0" y="38"/>
                  </a:lnTo>
                  <a:lnTo>
                    <a:pt x="11" y="23"/>
                  </a:lnTo>
                  <a:lnTo>
                    <a:pt x="26" y="10"/>
                  </a:lnTo>
                  <a:lnTo>
                    <a:pt x="49" y="3"/>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2" name="Freeform 2181"/>
            <p:cNvSpPr>
              <a:spLocks/>
            </p:cNvSpPr>
            <p:nvPr/>
          </p:nvSpPr>
          <p:spPr bwMode="auto">
            <a:xfrm>
              <a:off x="3617913" y="2571750"/>
              <a:ext cx="327025" cy="165100"/>
            </a:xfrm>
            <a:custGeom>
              <a:avLst/>
              <a:gdLst>
                <a:gd name="T0" fmla="*/ 100 w 206"/>
                <a:gd name="T1" fmla="*/ 0 h 104"/>
                <a:gd name="T2" fmla="*/ 127 w 206"/>
                <a:gd name="T3" fmla="*/ 1 h 104"/>
                <a:gd name="T4" fmla="*/ 153 w 206"/>
                <a:gd name="T5" fmla="*/ 6 h 104"/>
                <a:gd name="T6" fmla="*/ 174 w 206"/>
                <a:gd name="T7" fmla="*/ 15 h 104"/>
                <a:gd name="T8" fmla="*/ 191 w 206"/>
                <a:gd name="T9" fmla="*/ 24 h 104"/>
                <a:gd name="T10" fmla="*/ 201 w 206"/>
                <a:gd name="T11" fmla="*/ 38 h 104"/>
                <a:gd name="T12" fmla="*/ 206 w 206"/>
                <a:gd name="T13" fmla="*/ 51 h 104"/>
                <a:gd name="T14" fmla="*/ 203 w 206"/>
                <a:gd name="T15" fmla="*/ 65 h 104"/>
                <a:gd name="T16" fmla="*/ 194 w 206"/>
                <a:gd name="T17" fmla="*/ 77 h 104"/>
                <a:gd name="T18" fmla="*/ 179 w 206"/>
                <a:gd name="T19" fmla="*/ 89 h 104"/>
                <a:gd name="T20" fmla="*/ 157 w 206"/>
                <a:gd name="T21" fmla="*/ 97 h 104"/>
                <a:gd name="T22" fmla="*/ 133 w 206"/>
                <a:gd name="T23" fmla="*/ 103 h 104"/>
                <a:gd name="T24" fmla="*/ 104 w 206"/>
                <a:gd name="T25" fmla="*/ 104 h 104"/>
                <a:gd name="T26" fmla="*/ 77 w 206"/>
                <a:gd name="T27" fmla="*/ 103 h 104"/>
                <a:gd name="T28" fmla="*/ 51 w 206"/>
                <a:gd name="T29" fmla="*/ 97 h 104"/>
                <a:gd name="T30" fmla="*/ 30 w 206"/>
                <a:gd name="T31" fmla="*/ 89 h 104"/>
                <a:gd name="T32" fmla="*/ 13 w 206"/>
                <a:gd name="T33" fmla="*/ 79 h 104"/>
                <a:gd name="T34" fmla="*/ 3 w 206"/>
                <a:gd name="T35" fmla="*/ 65 h 104"/>
                <a:gd name="T36" fmla="*/ 0 w 206"/>
                <a:gd name="T37" fmla="*/ 51 h 104"/>
                <a:gd name="T38" fmla="*/ 3 w 206"/>
                <a:gd name="T39" fmla="*/ 38 h 104"/>
                <a:gd name="T40" fmla="*/ 13 w 206"/>
                <a:gd name="T41" fmla="*/ 25 h 104"/>
                <a:gd name="T42" fmla="*/ 28 w 206"/>
                <a:gd name="T43" fmla="*/ 15 h 104"/>
                <a:gd name="T44" fmla="*/ 50 w 206"/>
                <a:gd name="T45" fmla="*/ 6 h 104"/>
                <a:gd name="T46" fmla="*/ 74 w 206"/>
                <a:gd name="T47" fmla="*/ 1 h 104"/>
                <a:gd name="T48" fmla="*/ 100 w 206"/>
                <a:gd name="T4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104">
                  <a:moveTo>
                    <a:pt x="100" y="0"/>
                  </a:moveTo>
                  <a:lnTo>
                    <a:pt x="127" y="1"/>
                  </a:lnTo>
                  <a:lnTo>
                    <a:pt x="153" y="6"/>
                  </a:lnTo>
                  <a:lnTo>
                    <a:pt x="174" y="15"/>
                  </a:lnTo>
                  <a:lnTo>
                    <a:pt x="191" y="24"/>
                  </a:lnTo>
                  <a:lnTo>
                    <a:pt x="201" y="38"/>
                  </a:lnTo>
                  <a:lnTo>
                    <a:pt x="206" y="51"/>
                  </a:lnTo>
                  <a:lnTo>
                    <a:pt x="203" y="65"/>
                  </a:lnTo>
                  <a:lnTo>
                    <a:pt x="194" y="77"/>
                  </a:lnTo>
                  <a:lnTo>
                    <a:pt x="179" y="89"/>
                  </a:lnTo>
                  <a:lnTo>
                    <a:pt x="157" y="97"/>
                  </a:lnTo>
                  <a:lnTo>
                    <a:pt x="133" y="103"/>
                  </a:lnTo>
                  <a:lnTo>
                    <a:pt x="104" y="104"/>
                  </a:lnTo>
                  <a:lnTo>
                    <a:pt x="77" y="103"/>
                  </a:lnTo>
                  <a:lnTo>
                    <a:pt x="51" y="97"/>
                  </a:lnTo>
                  <a:lnTo>
                    <a:pt x="30" y="89"/>
                  </a:lnTo>
                  <a:lnTo>
                    <a:pt x="13" y="79"/>
                  </a:lnTo>
                  <a:lnTo>
                    <a:pt x="3" y="65"/>
                  </a:lnTo>
                  <a:lnTo>
                    <a:pt x="0" y="51"/>
                  </a:lnTo>
                  <a:lnTo>
                    <a:pt x="3" y="38"/>
                  </a:lnTo>
                  <a:lnTo>
                    <a:pt x="13" y="25"/>
                  </a:lnTo>
                  <a:lnTo>
                    <a:pt x="28" y="15"/>
                  </a:lnTo>
                  <a:lnTo>
                    <a:pt x="50" y="6"/>
                  </a:lnTo>
                  <a:lnTo>
                    <a:pt x="74" y="1"/>
                  </a:lnTo>
                  <a:lnTo>
                    <a:pt x="1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3" name="Freeform 2182"/>
            <p:cNvSpPr>
              <a:spLocks noEditPoints="1"/>
            </p:cNvSpPr>
            <p:nvPr/>
          </p:nvSpPr>
          <p:spPr bwMode="auto">
            <a:xfrm>
              <a:off x="3613150" y="2568575"/>
              <a:ext cx="334963" cy="168275"/>
            </a:xfrm>
            <a:custGeom>
              <a:avLst/>
              <a:gdLst>
                <a:gd name="T0" fmla="*/ 103 w 211"/>
                <a:gd name="T1" fmla="*/ 2 h 106"/>
                <a:gd name="T2" fmla="*/ 72 w 211"/>
                <a:gd name="T3" fmla="*/ 5 h 106"/>
                <a:gd name="T4" fmla="*/ 45 w 211"/>
                <a:gd name="T5" fmla="*/ 12 h 106"/>
                <a:gd name="T6" fmla="*/ 24 w 211"/>
                <a:gd name="T7" fmla="*/ 23 h 106"/>
                <a:gd name="T8" fmla="*/ 9 w 211"/>
                <a:gd name="T9" fmla="*/ 37 h 106"/>
                <a:gd name="T10" fmla="*/ 4 w 211"/>
                <a:gd name="T11" fmla="*/ 53 h 106"/>
                <a:gd name="T12" fmla="*/ 9 w 211"/>
                <a:gd name="T13" fmla="*/ 67 h 106"/>
                <a:gd name="T14" fmla="*/ 19 w 211"/>
                <a:gd name="T15" fmla="*/ 79 h 106"/>
                <a:gd name="T16" fmla="*/ 34 w 211"/>
                <a:gd name="T17" fmla="*/ 90 h 106"/>
                <a:gd name="T18" fmla="*/ 56 w 211"/>
                <a:gd name="T19" fmla="*/ 99 h 106"/>
                <a:gd name="T20" fmla="*/ 80 w 211"/>
                <a:gd name="T21" fmla="*/ 103 h 106"/>
                <a:gd name="T22" fmla="*/ 107 w 211"/>
                <a:gd name="T23" fmla="*/ 105 h 106"/>
                <a:gd name="T24" fmla="*/ 135 w 211"/>
                <a:gd name="T25" fmla="*/ 103 h 106"/>
                <a:gd name="T26" fmla="*/ 159 w 211"/>
                <a:gd name="T27" fmla="*/ 97 h 106"/>
                <a:gd name="T28" fmla="*/ 180 w 211"/>
                <a:gd name="T29" fmla="*/ 90 h 106"/>
                <a:gd name="T30" fmla="*/ 195 w 211"/>
                <a:gd name="T31" fmla="*/ 79 h 106"/>
                <a:gd name="T32" fmla="*/ 204 w 211"/>
                <a:gd name="T33" fmla="*/ 67 h 106"/>
                <a:gd name="T34" fmla="*/ 208 w 211"/>
                <a:gd name="T35" fmla="*/ 53 h 106"/>
                <a:gd name="T36" fmla="*/ 201 w 211"/>
                <a:gd name="T37" fmla="*/ 37 h 106"/>
                <a:gd name="T38" fmla="*/ 186 w 211"/>
                <a:gd name="T39" fmla="*/ 23 h 106"/>
                <a:gd name="T40" fmla="*/ 163 w 211"/>
                <a:gd name="T41" fmla="*/ 12 h 106"/>
                <a:gd name="T42" fmla="*/ 135 w 211"/>
                <a:gd name="T43" fmla="*/ 5 h 106"/>
                <a:gd name="T44" fmla="*/ 103 w 211"/>
                <a:gd name="T45" fmla="*/ 2 h 106"/>
                <a:gd name="T46" fmla="*/ 103 w 211"/>
                <a:gd name="T47" fmla="*/ 0 h 106"/>
                <a:gd name="T48" fmla="*/ 132 w 211"/>
                <a:gd name="T49" fmla="*/ 2 h 106"/>
                <a:gd name="T50" fmla="*/ 156 w 211"/>
                <a:gd name="T51" fmla="*/ 8 h 106"/>
                <a:gd name="T52" fmla="*/ 179 w 211"/>
                <a:gd name="T53" fmla="*/ 15 h 106"/>
                <a:gd name="T54" fmla="*/ 195 w 211"/>
                <a:gd name="T55" fmla="*/ 26 h 106"/>
                <a:gd name="T56" fmla="*/ 206 w 211"/>
                <a:gd name="T57" fmla="*/ 38 h 106"/>
                <a:gd name="T58" fmla="*/ 211 w 211"/>
                <a:gd name="T59" fmla="*/ 53 h 106"/>
                <a:gd name="T60" fmla="*/ 209 w 211"/>
                <a:gd name="T61" fmla="*/ 67 h 106"/>
                <a:gd name="T62" fmla="*/ 198 w 211"/>
                <a:gd name="T63" fmla="*/ 81 h 106"/>
                <a:gd name="T64" fmla="*/ 183 w 211"/>
                <a:gd name="T65" fmla="*/ 91 h 106"/>
                <a:gd name="T66" fmla="*/ 162 w 211"/>
                <a:gd name="T67" fmla="*/ 100 h 106"/>
                <a:gd name="T68" fmla="*/ 136 w 211"/>
                <a:gd name="T69" fmla="*/ 105 h 106"/>
                <a:gd name="T70" fmla="*/ 107 w 211"/>
                <a:gd name="T71" fmla="*/ 106 h 106"/>
                <a:gd name="T72" fmla="*/ 80 w 211"/>
                <a:gd name="T73" fmla="*/ 105 h 106"/>
                <a:gd name="T74" fmla="*/ 54 w 211"/>
                <a:gd name="T75" fmla="*/ 100 h 106"/>
                <a:gd name="T76" fmla="*/ 31 w 211"/>
                <a:gd name="T77" fmla="*/ 91 h 106"/>
                <a:gd name="T78" fmla="*/ 15 w 211"/>
                <a:gd name="T79" fmla="*/ 81 h 106"/>
                <a:gd name="T80" fmla="*/ 4 w 211"/>
                <a:gd name="T81" fmla="*/ 68 h 106"/>
                <a:gd name="T82" fmla="*/ 0 w 211"/>
                <a:gd name="T83" fmla="*/ 53 h 106"/>
                <a:gd name="T84" fmla="*/ 4 w 211"/>
                <a:gd name="T85" fmla="*/ 40 h 106"/>
                <a:gd name="T86" fmla="*/ 15 w 211"/>
                <a:gd name="T87" fmla="*/ 26 h 106"/>
                <a:gd name="T88" fmla="*/ 30 w 211"/>
                <a:gd name="T89" fmla="*/ 15 h 106"/>
                <a:gd name="T90" fmla="*/ 51 w 211"/>
                <a:gd name="T91" fmla="*/ 8 h 106"/>
                <a:gd name="T92" fmla="*/ 75 w 211"/>
                <a:gd name="T93" fmla="*/ 2 h 106"/>
                <a:gd name="T94" fmla="*/ 103 w 211"/>
                <a:gd name="T9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 h="106">
                  <a:moveTo>
                    <a:pt x="103" y="2"/>
                  </a:moveTo>
                  <a:lnTo>
                    <a:pt x="72" y="5"/>
                  </a:lnTo>
                  <a:lnTo>
                    <a:pt x="45" y="12"/>
                  </a:lnTo>
                  <a:lnTo>
                    <a:pt x="24" y="23"/>
                  </a:lnTo>
                  <a:lnTo>
                    <a:pt x="9" y="37"/>
                  </a:lnTo>
                  <a:lnTo>
                    <a:pt x="4" y="53"/>
                  </a:lnTo>
                  <a:lnTo>
                    <a:pt x="9" y="67"/>
                  </a:lnTo>
                  <a:lnTo>
                    <a:pt x="19" y="79"/>
                  </a:lnTo>
                  <a:lnTo>
                    <a:pt x="34" y="90"/>
                  </a:lnTo>
                  <a:lnTo>
                    <a:pt x="56" y="99"/>
                  </a:lnTo>
                  <a:lnTo>
                    <a:pt x="80" y="103"/>
                  </a:lnTo>
                  <a:lnTo>
                    <a:pt x="107" y="105"/>
                  </a:lnTo>
                  <a:lnTo>
                    <a:pt x="135" y="103"/>
                  </a:lnTo>
                  <a:lnTo>
                    <a:pt x="159" y="97"/>
                  </a:lnTo>
                  <a:lnTo>
                    <a:pt x="180" y="90"/>
                  </a:lnTo>
                  <a:lnTo>
                    <a:pt x="195" y="79"/>
                  </a:lnTo>
                  <a:lnTo>
                    <a:pt x="204" y="67"/>
                  </a:lnTo>
                  <a:lnTo>
                    <a:pt x="208" y="53"/>
                  </a:lnTo>
                  <a:lnTo>
                    <a:pt x="201" y="37"/>
                  </a:lnTo>
                  <a:lnTo>
                    <a:pt x="186" y="23"/>
                  </a:lnTo>
                  <a:lnTo>
                    <a:pt x="163" y="12"/>
                  </a:lnTo>
                  <a:lnTo>
                    <a:pt x="135" y="5"/>
                  </a:lnTo>
                  <a:lnTo>
                    <a:pt x="103" y="2"/>
                  </a:lnTo>
                  <a:close/>
                  <a:moveTo>
                    <a:pt x="103" y="0"/>
                  </a:moveTo>
                  <a:lnTo>
                    <a:pt x="132" y="2"/>
                  </a:lnTo>
                  <a:lnTo>
                    <a:pt x="156" y="8"/>
                  </a:lnTo>
                  <a:lnTo>
                    <a:pt x="179" y="15"/>
                  </a:lnTo>
                  <a:lnTo>
                    <a:pt x="195" y="26"/>
                  </a:lnTo>
                  <a:lnTo>
                    <a:pt x="206" y="38"/>
                  </a:lnTo>
                  <a:lnTo>
                    <a:pt x="211" y="53"/>
                  </a:lnTo>
                  <a:lnTo>
                    <a:pt x="209" y="67"/>
                  </a:lnTo>
                  <a:lnTo>
                    <a:pt x="198" y="81"/>
                  </a:lnTo>
                  <a:lnTo>
                    <a:pt x="183" y="91"/>
                  </a:lnTo>
                  <a:lnTo>
                    <a:pt x="162" y="100"/>
                  </a:lnTo>
                  <a:lnTo>
                    <a:pt x="136" y="105"/>
                  </a:lnTo>
                  <a:lnTo>
                    <a:pt x="107" y="106"/>
                  </a:lnTo>
                  <a:lnTo>
                    <a:pt x="80" y="105"/>
                  </a:lnTo>
                  <a:lnTo>
                    <a:pt x="54" y="100"/>
                  </a:lnTo>
                  <a:lnTo>
                    <a:pt x="31" y="91"/>
                  </a:lnTo>
                  <a:lnTo>
                    <a:pt x="15" y="81"/>
                  </a:lnTo>
                  <a:lnTo>
                    <a:pt x="4" y="68"/>
                  </a:lnTo>
                  <a:lnTo>
                    <a:pt x="0" y="53"/>
                  </a:lnTo>
                  <a:lnTo>
                    <a:pt x="4" y="40"/>
                  </a:lnTo>
                  <a:lnTo>
                    <a:pt x="15" y="26"/>
                  </a:lnTo>
                  <a:lnTo>
                    <a:pt x="30" y="15"/>
                  </a:lnTo>
                  <a:lnTo>
                    <a:pt x="51" y="8"/>
                  </a:lnTo>
                  <a:lnTo>
                    <a:pt x="75" y="2"/>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4" name="Freeform 2183"/>
            <p:cNvSpPr>
              <a:spLocks/>
            </p:cNvSpPr>
            <p:nvPr/>
          </p:nvSpPr>
          <p:spPr bwMode="auto">
            <a:xfrm>
              <a:off x="5313363" y="2141538"/>
              <a:ext cx="333375" cy="165100"/>
            </a:xfrm>
            <a:custGeom>
              <a:avLst/>
              <a:gdLst>
                <a:gd name="T0" fmla="*/ 84 w 210"/>
                <a:gd name="T1" fmla="*/ 0 h 104"/>
                <a:gd name="T2" fmla="*/ 117 w 210"/>
                <a:gd name="T3" fmla="*/ 3 h 104"/>
                <a:gd name="T4" fmla="*/ 149 w 210"/>
                <a:gd name="T5" fmla="*/ 11 h 104"/>
                <a:gd name="T6" fmla="*/ 175 w 210"/>
                <a:gd name="T7" fmla="*/ 21 h 104"/>
                <a:gd name="T8" fmla="*/ 196 w 210"/>
                <a:gd name="T9" fmla="*/ 35 h 104"/>
                <a:gd name="T10" fmla="*/ 208 w 210"/>
                <a:gd name="T11" fmla="*/ 52 h 104"/>
                <a:gd name="T12" fmla="*/ 210 w 210"/>
                <a:gd name="T13" fmla="*/ 66 h 104"/>
                <a:gd name="T14" fmla="*/ 204 w 210"/>
                <a:gd name="T15" fmla="*/ 78 h 104"/>
                <a:gd name="T16" fmla="*/ 192 w 210"/>
                <a:gd name="T17" fmla="*/ 88 h 104"/>
                <a:gd name="T18" fmla="*/ 173 w 210"/>
                <a:gd name="T19" fmla="*/ 96 h 104"/>
                <a:gd name="T20" fmla="*/ 151 w 210"/>
                <a:gd name="T21" fmla="*/ 100 h 104"/>
                <a:gd name="T22" fmla="*/ 123 w 210"/>
                <a:gd name="T23" fmla="*/ 104 h 104"/>
                <a:gd name="T24" fmla="*/ 90 w 210"/>
                <a:gd name="T25" fmla="*/ 100 h 104"/>
                <a:gd name="T26" fmla="*/ 58 w 210"/>
                <a:gd name="T27" fmla="*/ 93 h 104"/>
                <a:gd name="T28" fmla="*/ 32 w 210"/>
                <a:gd name="T29" fmla="*/ 82 h 104"/>
                <a:gd name="T30" fmla="*/ 12 w 210"/>
                <a:gd name="T31" fmla="*/ 69 h 104"/>
                <a:gd name="T32" fmla="*/ 2 w 210"/>
                <a:gd name="T33" fmla="*/ 52 h 104"/>
                <a:gd name="T34" fmla="*/ 0 w 210"/>
                <a:gd name="T35" fmla="*/ 38 h 104"/>
                <a:gd name="T36" fmla="*/ 6 w 210"/>
                <a:gd name="T37" fmla="*/ 26 h 104"/>
                <a:gd name="T38" fmla="*/ 18 w 210"/>
                <a:gd name="T39" fmla="*/ 17 h 104"/>
                <a:gd name="T40" fmla="*/ 35 w 210"/>
                <a:gd name="T41" fmla="*/ 8 h 104"/>
                <a:gd name="T42" fmla="*/ 58 w 210"/>
                <a:gd name="T43" fmla="*/ 3 h 104"/>
                <a:gd name="T44" fmla="*/ 84 w 210"/>
                <a:gd name="T4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04">
                  <a:moveTo>
                    <a:pt x="84" y="0"/>
                  </a:moveTo>
                  <a:lnTo>
                    <a:pt x="117" y="3"/>
                  </a:lnTo>
                  <a:lnTo>
                    <a:pt x="149" y="11"/>
                  </a:lnTo>
                  <a:lnTo>
                    <a:pt x="175" y="21"/>
                  </a:lnTo>
                  <a:lnTo>
                    <a:pt x="196" y="35"/>
                  </a:lnTo>
                  <a:lnTo>
                    <a:pt x="208" y="52"/>
                  </a:lnTo>
                  <a:lnTo>
                    <a:pt x="210" y="66"/>
                  </a:lnTo>
                  <a:lnTo>
                    <a:pt x="204" y="78"/>
                  </a:lnTo>
                  <a:lnTo>
                    <a:pt x="192" y="88"/>
                  </a:lnTo>
                  <a:lnTo>
                    <a:pt x="173" y="96"/>
                  </a:lnTo>
                  <a:lnTo>
                    <a:pt x="151" y="100"/>
                  </a:lnTo>
                  <a:lnTo>
                    <a:pt x="123" y="104"/>
                  </a:lnTo>
                  <a:lnTo>
                    <a:pt x="90" y="100"/>
                  </a:lnTo>
                  <a:lnTo>
                    <a:pt x="58" y="93"/>
                  </a:lnTo>
                  <a:lnTo>
                    <a:pt x="32" y="82"/>
                  </a:lnTo>
                  <a:lnTo>
                    <a:pt x="12" y="69"/>
                  </a:lnTo>
                  <a:lnTo>
                    <a:pt x="2" y="52"/>
                  </a:lnTo>
                  <a:lnTo>
                    <a:pt x="0" y="38"/>
                  </a:lnTo>
                  <a:lnTo>
                    <a:pt x="6" y="26"/>
                  </a:lnTo>
                  <a:lnTo>
                    <a:pt x="18" y="17"/>
                  </a:lnTo>
                  <a:lnTo>
                    <a:pt x="35" y="8"/>
                  </a:lnTo>
                  <a:lnTo>
                    <a:pt x="58" y="3"/>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5" name="Freeform 2184"/>
            <p:cNvSpPr>
              <a:spLocks noEditPoints="1"/>
            </p:cNvSpPr>
            <p:nvPr/>
          </p:nvSpPr>
          <p:spPr bwMode="auto">
            <a:xfrm>
              <a:off x="5311775" y="2141538"/>
              <a:ext cx="336550" cy="165100"/>
            </a:xfrm>
            <a:custGeom>
              <a:avLst/>
              <a:gdLst>
                <a:gd name="T0" fmla="*/ 86 w 212"/>
                <a:gd name="T1" fmla="*/ 2 h 104"/>
                <a:gd name="T2" fmla="*/ 60 w 212"/>
                <a:gd name="T3" fmla="*/ 3 h 104"/>
                <a:gd name="T4" fmla="*/ 38 w 212"/>
                <a:gd name="T5" fmla="*/ 9 h 104"/>
                <a:gd name="T6" fmla="*/ 21 w 212"/>
                <a:gd name="T7" fmla="*/ 17 h 104"/>
                <a:gd name="T8" fmla="*/ 9 w 212"/>
                <a:gd name="T9" fmla="*/ 28 h 104"/>
                <a:gd name="T10" fmla="*/ 3 w 212"/>
                <a:gd name="T11" fmla="*/ 40 h 104"/>
                <a:gd name="T12" fmla="*/ 4 w 212"/>
                <a:gd name="T13" fmla="*/ 52 h 104"/>
                <a:gd name="T14" fmla="*/ 15 w 212"/>
                <a:gd name="T15" fmla="*/ 69 h 104"/>
                <a:gd name="T16" fmla="*/ 35 w 212"/>
                <a:gd name="T17" fmla="*/ 82 h 104"/>
                <a:gd name="T18" fmla="*/ 60 w 212"/>
                <a:gd name="T19" fmla="*/ 93 h 104"/>
                <a:gd name="T20" fmla="*/ 91 w 212"/>
                <a:gd name="T21" fmla="*/ 99 h 104"/>
                <a:gd name="T22" fmla="*/ 124 w 212"/>
                <a:gd name="T23" fmla="*/ 102 h 104"/>
                <a:gd name="T24" fmla="*/ 150 w 212"/>
                <a:gd name="T25" fmla="*/ 100 h 104"/>
                <a:gd name="T26" fmla="*/ 173 w 212"/>
                <a:gd name="T27" fmla="*/ 94 h 104"/>
                <a:gd name="T28" fmla="*/ 191 w 212"/>
                <a:gd name="T29" fmla="*/ 87 h 104"/>
                <a:gd name="T30" fmla="*/ 203 w 212"/>
                <a:gd name="T31" fmla="*/ 76 h 104"/>
                <a:gd name="T32" fmla="*/ 208 w 212"/>
                <a:gd name="T33" fmla="*/ 66 h 104"/>
                <a:gd name="T34" fmla="*/ 206 w 212"/>
                <a:gd name="T35" fmla="*/ 52 h 104"/>
                <a:gd name="T36" fmla="*/ 196 w 212"/>
                <a:gd name="T37" fmla="*/ 35 h 104"/>
                <a:gd name="T38" fmla="*/ 176 w 212"/>
                <a:gd name="T39" fmla="*/ 21 h 104"/>
                <a:gd name="T40" fmla="*/ 149 w 212"/>
                <a:gd name="T41" fmla="*/ 11 h 104"/>
                <a:gd name="T42" fmla="*/ 118 w 212"/>
                <a:gd name="T43" fmla="*/ 5 h 104"/>
                <a:gd name="T44" fmla="*/ 86 w 212"/>
                <a:gd name="T45" fmla="*/ 2 h 104"/>
                <a:gd name="T46" fmla="*/ 85 w 212"/>
                <a:gd name="T47" fmla="*/ 0 h 104"/>
                <a:gd name="T48" fmla="*/ 120 w 212"/>
                <a:gd name="T49" fmla="*/ 2 h 104"/>
                <a:gd name="T50" fmla="*/ 150 w 212"/>
                <a:gd name="T51" fmla="*/ 9 h 104"/>
                <a:gd name="T52" fmla="*/ 177 w 212"/>
                <a:gd name="T53" fmla="*/ 21 h 104"/>
                <a:gd name="T54" fmla="*/ 199 w 212"/>
                <a:gd name="T55" fmla="*/ 35 h 104"/>
                <a:gd name="T56" fmla="*/ 211 w 212"/>
                <a:gd name="T57" fmla="*/ 52 h 104"/>
                <a:gd name="T58" fmla="*/ 212 w 212"/>
                <a:gd name="T59" fmla="*/ 66 h 104"/>
                <a:gd name="T60" fmla="*/ 206 w 212"/>
                <a:gd name="T61" fmla="*/ 78 h 104"/>
                <a:gd name="T62" fmla="*/ 194 w 212"/>
                <a:gd name="T63" fmla="*/ 88 h 104"/>
                <a:gd name="T64" fmla="*/ 176 w 212"/>
                <a:gd name="T65" fmla="*/ 96 h 104"/>
                <a:gd name="T66" fmla="*/ 152 w 212"/>
                <a:gd name="T67" fmla="*/ 102 h 104"/>
                <a:gd name="T68" fmla="*/ 124 w 212"/>
                <a:gd name="T69" fmla="*/ 104 h 104"/>
                <a:gd name="T70" fmla="*/ 95 w 212"/>
                <a:gd name="T71" fmla="*/ 102 h 104"/>
                <a:gd name="T72" fmla="*/ 68 w 212"/>
                <a:gd name="T73" fmla="*/ 97 h 104"/>
                <a:gd name="T74" fmla="*/ 44 w 212"/>
                <a:gd name="T75" fmla="*/ 88 h 104"/>
                <a:gd name="T76" fmla="*/ 24 w 212"/>
                <a:gd name="T77" fmla="*/ 79 h 104"/>
                <a:gd name="T78" fmla="*/ 9 w 212"/>
                <a:gd name="T79" fmla="*/ 66 h 104"/>
                <a:gd name="T80" fmla="*/ 0 w 212"/>
                <a:gd name="T81" fmla="*/ 52 h 104"/>
                <a:gd name="T82" fmla="*/ 0 w 212"/>
                <a:gd name="T83" fmla="*/ 38 h 104"/>
                <a:gd name="T84" fmla="*/ 6 w 212"/>
                <a:gd name="T85" fmla="*/ 26 h 104"/>
                <a:gd name="T86" fmla="*/ 18 w 212"/>
                <a:gd name="T87" fmla="*/ 15 h 104"/>
                <a:gd name="T88" fmla="*/ 35 w 212"/>
                <a:gd name="T89" fmla="*/ 8 h 104"/>
                <a:gd name="T90" fmla="*/ 57 w 212"/>
                <a:gd name="T91" fmla="*/ 2 h 104"/>
                <a:gd name="T92" fmla="*/ 85 w 212"/>
                <a:gd name="T9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104">
                  <a:moveTo>
                    <a:pt x="86" y="2"/>
                  </a:moveTo>
                  <a:lnTo>
                    <a:pt x="60" y="3"/>
                  </a:lnTo>
                  <a:lnTo>
                    <a:pt x="38" y="9"/>
                  </a:lnTo>
                  <a:lnTo>
                    <a:pt x="21" y="17"/>
                  </a:lnTo>
                  <a:lnTo>
                    <a:pt x="9" y="28"/>
                  </a:lnTo>
                  <a:lnTo>
                    <a:pt x="3" y="40"/>
                  </a:lnTo>
                  <a:lnTo>
                    <a:pt x="4" y="52"/>
                  </a:lnTo>
                  <a:lnTo>
                    <a:pt x="15" y="69"/>
                  </a:lnTo>
                  <a:lnTo>
                    <a:pt x="35" y="82"/>
                  </a:lnTo>
                  <a:lnTo>
                    <a:pt x="60" y="93"/>
                  </a:lnTo>
                  <a:lnTo>
                    <a:pt x="91" y="99"/>
                  </a:lnTo>
                  <a:lnTo>
                    <a:pt x="124" y="102"/>
                  </a:lnTo>
                  <a:lnTo>
                    <a:pt x="150" y="100"/>
                  </a:lnTo>
                  <a:lnTo>
                    <a:pt x="173" y="94"/>
                  </a:lnTo>
                  <a:lnTo>
                    <a:pt x="191" y="87"/>
                  </a:lnTo>
                  <a:lnTo>
                    <a:pt x="203" y="76"/>
                  </a:lnTo>
                  <a:lnTo>
                    <a:pt x="208" y="66"/>
                  </a:lnTo>
                  <a:lnTo>
                    <a:pt x="206" y="52"/>
                  </a:lnTo>
                  <a:lnTo>
                    <a:pt x="196" y="35"/>
                  </a:lnTo>
                  <a:lnTo>
                    <a:pt x="176" y="21"/>
                  </a:lnTo>
                  <a:lnTo>
                    <a:pt x="149" y="11"/>
                  </a:lnTo>
                  <a:lnTo>
                    <a:pt x="118" y="5"/>
                  </a:lnTo>
                  <a:lnTo>
                    <a:pt x="86" y="2"/>
                  </a:lnTo>
                  <a:close/>
                  <a:moveTo>
                    <a:pt x="85" y="0"/>
                  </a:moveTo>
                  <a:lnTo>
                    <a:pt x="120" y="2"/>
                  </a:lnTo>
                  <a:lnTo>
                    <a:pt x="150" y="9"/>
                  </a:lnTo>
                  <a:lnTo>
                    <a:pt x="177" y="21"/>
                  </a:lnTo>
                  <a:lnTo>
                    <a:pt x="199" y="35"/>
                  </a:lnTo>
                  <a:lnTo>
                    <a:pt x="211" y="52"/>
                  </a:lnTo>
                  <a:lnTo>
                    <a:pt x="212" y="66"/>
                  </a:lnTo>
                  <a:lnTo>
                    <a:pt x="206" y="78"/>
                  </a:lnTo>
                  <a:lnTo>
                    <a:pt x="194" y="88"/>
                  </a:lnTo>
                  <a:lnTo>
                    <a:pt x="176" y="96"/>
                  </a:lnTo>
                  <a:lnTo>
                    <a:pt x="152" y="102"/>
                  </a:lnTo>
                  <a:lnTo>
                    <a:pt x="124" y="104"/>
                  </a:lnTo>
                  <a:lnTo>
                    <a:pt x="95" y="102"/>
                  </a:lnTo>
                  <a:lnTo>
                    <a:pt x="68" y="97"/>
                  </a:lnTo>
                  <a:lnTo>
                    <a:pt x="44" y="88"/>
                  </a:lnTo>
                  <a:lnTo>
                    <a:pt x="24" y="79"/>
                  </a:lnTo>
                  <a:lnTo>
                    <a:pt x="9" y="66"/>
                  </a:lnTo>
                  <a:lnTo>
                    <a:pt x="0" y="52"/>
                  </a:lnTo>
                  <a:lnTo>
                    <a:pt x="0" y="38"/>
                  </a:lnTo>
                  <a:lnTo>
                    <a:pt x="6" y="26"/>
                  </a:lnTo>
                  <a:lnTo>
                    <a:pt x="18" y="15"/>
                  </a:lnTo>
                  <a:lnTo>
                    <a:pt x="35" y="8"/>
                  </a:lnTo>
                  <a:lnTo>
                    <a:pt x="57" y="2"/>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6" name="Freeform 2185"/>
            <p:cNvSpPr>
              <a:spLocks/>
            </p:cNvSpPr>
            <p:nvPr/>
          </p:nvSpPr>
          <p:spPr bwMode="auto">
            <a:xfrm>
              <a:off x="5954713" y="1931988"/>
              <a:ext cx="334963" cy="157163"/>
            </a:xfrm>
            <a:custGeom>
              <a:avLst/>
              <a:gdLst>
                <a:gd name="T0" fmla="*/ 81 w 211"/>
                <a:gd name="T1" fmla="*/ 0 h 99"/>
                <a:gd name="T2" fmla="*/ 114 w 211"/>
                <a:gd name="T3" fmla="*/ 2 h 99"/>
                <a:gd name="T4" fmla="*/ 146 w 211"/>
                <a:gd name="T5" fmla="*/ 9 h 99"/>
                <a:gd name="T6" fmla="*/ 175 w 211"/>
                <a:gd name="T7" fmla="*/ 20 h 99"/>
                <a:gd name="T8" fmla="*/ 196 w 211"/>
                <a:gd name="T9" fmla="*/ 33 h 99"/>
                <a:gd name="T10" fmla="*/ 208 w 211"/>
                <a:gd name="T11" fmla="*/ 50 h 99"/>
                <a:gd name="T12" fmla="*/ 211 w 211"/>
                <a:gd name="T13" fmla="*/ 62 h 99"/>
                <a:gd name="T14" fmla="*/ 205 w 211"/>
                <a:gd name="T15" fmla="*/ 74 h 99"/>
                <a:gd name="T16" fmla="*/ 193 w 211"/>
                <a:gd name="T17" fmla="*/ 85 h 99"/>
                <a:gd name="T18" fmla="*/ 176 w 211"/>
                <a:gd name="T19" fmla="*/ 93 h 99"/>
                <a:gd name="T20" fmla="*/ 153 w 211"/>
                <a:gd name="T21" fmla="*/ 97 h 99"/>
                <a:gd name="T22" fmla="*/ 126 w 211"/>
                <a:gd name="T23" fmla="*/ 99 h 99"/>
                <a:gd name="T24" fmla="*/ 93 w 211"/>
                <a:gd name="T25" fmla="*/ 97 h 99"/>
                <a:gd name="T26" fmla="*/ 61 w 211"/>
                <a:gd name="T27" fmla="*/ 90 h 99"/>
                <a:gd name="T28" fmla="*/ 35 w 211"/>
                <a:gd name="T29" fmla="*/ 79 h 99"/>
                <a:gd name="T30" fmla="*/ 14 w 211"/>
                <a:gd name="T31" fmla="*/ 65 h 99"/>
                <a:gd name="T32" fmla="*/ 2 w 211"/>
                <a:gd name="T33" fmla="*/ 50 h 99"/>
                <a:gd name="T34" fmla="*/ 0 w 211"/>
                <a:gd name="T35" fmla="*/ 36 h 99"/>
                <a:gd name="T36" fmla="*/ 5 w 211"/>
                <a:gd name="T37" fmla="*/ 24 h 99"/>
                <a:gd name="T38" fmla="*/ 15 w 211"/>
                <a:gd name="T39" fmla="*/ 15 h 99"/>
                <a:gd name="T40" fmla="*/ 33 w 211"/>
                <a:gd name="T41" fmla="*/ 6 h 99"/>
                <a:gd name="T42" fmla="*/ 55 w 211"/>
                <a:gd name="T43" fmla="*/ 2 h 99"/>
                <a:gd name="T44" fmla="*/ 81 w 211"/>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1" h="99">
                  <a:moveTo>
                    <a:pt x="81" y="0"/>
                  </a:moveTo>
                  <a:lnTo>
                    <a:pt x="114" y="2"/>
                  </a:lnTo>
                  <a:lnTo>
                    <a:pt x="146" y="9"/>
                  </a:lnTo>
                  <a:lnTo>
                    <a:pt x="175" y="20"/>
                  </a:lnTo>
                  <a:lnTo>
                    <a:pt x="196" y="33"/>
                  </a:lnTo>
                  <a:lnTo>
                    <a:pt x="208" y="50"/>
                  </a:lnTo>
                  <a:lnTo>
                    <a:pt x="211" y="62"/>
                  </a:lnTo>
                  <a:lnTo>
                    <a:pt x="205" y="74"/>
                  </a:lnTo>
                  <a:lnTo>
                    <a:pt x="193" y="85"/>
                  </a:lnTo>
                  <a:lnTo>
                    <a:pt x="176" y="93"/>
                  </a:lnTo>
                  <a:lnTo>
                    <a:pt x="153" y="97"/>
                  </a:lnTo>
                  <a:lnTo>
                    <a:pt x="126" y="99"/>
                  </a:lnTo>
                  <a:lnTo>
                    <a:pt x="93" y="97"/>
                  </a:lnTo>
                  <a:lnTo>
                    <a:pt x="61" y="90"/>
                  </a:lnTo>
                  <a:lnTo>
                    <a:pt x="35" y="79"/>
                  </a:lnTo>
                  <a:lnTo>
                    <a:pt x="14" y="65"/>
                  </a:lnTo>
                  <a:lnTo>
                    <a:pt x="2" y="50"/>
                  </a:lnTo>
                  <a:lnTo>
                    <a:pt x="0" y="36"/>
                  </a:lnTo>
                  <a:lnTo>
                    <a:pt x="5" y="24"/>
                  </a:lnTo>
                  <a:lnTo>
                    <a:pt x="15" y="15"/>
                  </a:lnTo>
                  <a:lnTo>
                    <a:pt x="33" y="6"/>
                  </a:lnTo>
                  <a:lnTo>
                    <a:pt x="55" y="2"/>
                  </a:lnTo>
                  <a:lnTo>
                    <a:pt x="81"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7" name="Freeform 2186"/>
            <p:cNvSpPr>
              <a:spLocks noEditPoints="1"/>
            </p:cNvSpPr>
            <p:nvPr/>
          </p:nvSpPr>
          <p:spPr bwMode="auto">
            <a:xfrm>
              <a:off x="5949950" y="1930400"/>
              <a:ext cx="342900" cy="160338"/>
            </a:xfrm>
            <a:custGeom>
              <a:avLst/>
              <a:gdLst>
                <a:gd name="T0" fmla="*/ 85 w 216"/>
                <a:gd name="T1" fmla="*/ 1 h 101"/>
                <a:gd name="T2" fmla="*/ 55 w 216"/>
                <a:gd name="T3" fmla="*/ 4 h 101"/>
                <a:gd name="T4" fmla="*/ 30 w 216"/>
                <a:gd name="T5" fmla="*/ 12 h 101"/>
                <a:gd name="T6" fmla="*/ 14 w 216"/>
                <a:gd name="T7" fmla="*/ 22 h 101"/>
                <a:gd name="T8" fmla="*/ 5 w 216"/>
                <a:gd name="T9" fmla="*/ 36 h 101"/>
                <a:gd name="T10" fmla="*/ 8 w 216"/>
                <a:gd name="T11" fmla="*/ 51 h 101"/>
                <a:gd name="T12" fmla="*/ 18 w 216"/>
                <a:gd name="T13" fmla="*/ 66 h 101"/>
                <a:gd name="T14" fmla="*/ 39 w 216"/>
                <a:gd name="T15" fmla="*/ 80 h 101"/>
                <a:gd name="T16" fmla="*/ 65 w 216"/>
                <a:gd name="T17" fmla="*/ 91 h 101"/>
                <a:gd name="T18" fmla="*/ 96 w 216"/>
                <a:gd name="T19" fmla="*/ 97 h 101"/>
                <a:gd name="T20" fmla="*/ 129 w 216"/>
                <a:gd name="T21" fmla="*/ 100 h 101"/>
                <a:gd name="T22" fmla="*/ 155 w 216"/>
                <a:gd name="T23" fmla="*/ 98 h 101"/>
                <a:gd name="T24" fmla="*/ 178 w 216"/>
                <a:gd name="T25" fmla="*/ 92 h 101"/>
                <a:gd name="T26" fmla="*/ 194 w 216"/>
                <a:gd name="T27" fmla="*/ 85 h 101"/>
                <a:gd name="T28" fmla="*/ 206 w 216"/>
                <a:gd name="T29" fmla="*/ 75 h 101"/>
                <a:gd name="T30" fmla="*/ 211 w 216"/>
                <a:gd name="T31" fmla="*/ 63 h 101"/>
                <a:gd name="T32" fmla="*/ 210 w 216"/>
                <a:gd name="T33" fmla="*/ 51 h 101"/>
                <a:gd name="T34" fmla="*/ 196 w 216"/>
                <a:gd name="T35" fmla="*/ 34 h 101"/>
                <a:gd name="T36" fmla="*/ 176 w 216"/>
                <a:gd name="T37" fmla="*/ 22 h 101"/>
                <a:gd name="T38" fmla="*/ 149 w 216"/>
                <a:gd name="T39" fmla="*/ 12 h 101"/>
                <a:gd name="T40" fmla="*/ 117 w 216"/>
                <a:gd name="T41" fmla="*/ 4 h 101"/>
                <a:gd name="T42" fmla="*/ 85 w 216"/>
                <a:gd name="T43" fmla="*/ 1 h 101"/>
                <a:gd name="T44" fmla="*/ 84 w 216"/>
                <a:gd name="T45" fmla="*/ 0 h 101"/>
                <a:gd name="T46" fmla="*/ 118 w 216"/>
                <a:gd name="T47" fmla="*/ 3 h 101"/>
                <a:gd name="T48" fmla="*/ 150 w 216"/>
                <a:gd name="T49" fmla="*/ 9 h 101"/>
                <a:gd name="T50" fmla="*/ 179 w 216"/>
                <a:gd name="T51" fmla="*/ 21 h 101"/>
                <a:gd name="T52" fmla="*/ 200 w 216"/>
                <a:gd name="T53" fmla="*/ 34 h 101"/>
                <a:gd name="T54" fmla="*/ 213 w 216"/>
                <a:gd name="T55" fmla="*/ 51 h 101"/>
                <a:gd name="T56" fmla="*/ 216 w 216"/>
                <a:gd name="T57" fmla="*/ 63 h 101"/>
                <a:gd name="T58" fmla="*/ 211 w 216"/>
                <a:gd name="T59" fmla="*/ 75 h 101"/>
                <a:gd name="T60" fmla="*/ 199 w 216"/>
                <a:gd name="T61" fmla="*/ 86 h 101"/>
                <a:gd name="T62" fmla="*/ 181 w 216"/>
                <a:gd name="T63" fmla="*/ 94 h 101"/>
                <a:gd name="T64" fmla="*/ 158 w 216"/>
                <a:gd name="T65" fmla="*/ 100 h 101"/>
                <a:gd name="T66" fmla="*/ 131 w 216"/>
                <a:gd name="T67" fmla="*/ 101 h 101"/>
                <a:gd name="T68" fmla="*/ 96 w 216"/>
                <a:gd name="T69" fmla="*/ 100 h 101"/>
                <a:gd name="T70" fmla="*/ 64 w 216"/>
                <a:gd name="T71" fmla="*/ 92 h 101"/>
                <a:gd name="T72" fmla="*/ 36 w 216"/>
                <a:gd name="T73" fmla="*/ 82 h 101"/>
                <a:gd name="T74" fmla="*/ 15 w 216"/>
                <a:gd name="T75" fmla="*/ 68 h 101"/>
                <a:gd name="T76" fmla="*/ 3 w 216"/>
                <a:gd name="T77" fmla="*/ 51 h 101"/>
                <a:gd name="T78" fmla="*/ 0 w 216"/>
                <a:gd name="T79" fmla="*/ 37 h 101"/>
                <a:gd name="T80" fmla="*/ 6 w 216"/>
                <a:gd name="T81" fmla="*/ 25 h 101"/>
                <a:gd name="T82" fmla="*/ 17 w 216"/>
                <a:gd name="T83" fmla="*/ 15 h 101"/>
                <a:gd name="T84" fmla="*/ 35 w 216"/>
                <a:gd name="T85" fmla="*/ 7 h 101"/>
                <a:gd name="T86" fmla="*/ 56 w 216"/>
                <a:gd name="T87" fmla="*/ 1 h 101"/>
                <a:gd name="T88" fmla="*/ 84 w 216"/>
                <a:gd name="T8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6" h="101">
                  <a:moveTo>
                    <a:pt x="85" y="1"/>
                  </a:moveTo>
                  <a:lnTo>
                    <a:pt x="55" y="4"/>
                  </a:lnTo>
                  <a:lnTo>
                    <a:pt x="30" y="12"/>
                  </a:lnTo>
                  <a:lnTo>
                    <a:pt x="14" y="22"/>
                  </a:lnTo>
                  <a:lnTo>
                    <a:pt x="5" y="36"/>
                  </a:lnTo>
                  <a:lnTo>
                    <a:pt x="8" y="51"/>
                  </a:lnTo>
                  <a:lnTo>
                    <a:pt x="18" y="66"/>
                  </a:lnTo>
                  <a:lnTo>
                    <a:pt x="39" y="80"/>
                  </a:lnTo>
                  <a:lnTo>
                    <a:pt x="65" y="91"/>
                  </a:lnTo>
                  <a:lnTo>
                    <a:pt x="96" y="97"/>
                  </a:lnTo>
                  <a:lnTo>
                    <a:pt x="129" y="100"/>
                  </a:lnTo>
                  <a:lnTo>
                    <a:pt x="155" y="98"/>
                  </a:lnTo>
                  <a:lnTo>
                    <a:pt x="178" y="92"/>
                  </a:lnTo>
                  <a:lnTo>
                    <a:pt x="194" y="85"/>
                  </a:lnTo>
                  <a:lnTo>
                    <a:pt x="206" y="75"/>
                  </a:lnTo>
                  <a:lnTo>
                    <a:pt x="211" y="63"/>
                  </a:lnTo>
                  <a:lnTo>
                    <a:pt x="210" y="51"/>
                  </a:lnTo>
                  <a:lnTo>
                    <a:pt x="196" y="34"/>
                  </a:lnTo>
                  <a:lnTo>
                    <a:pt x="176" y="22"/>
                  </a:lnTo>
                  <a:lnTo>
                    <a:pt x="149" y="12"/>
                  </a:lnTo>
                  <a:lnTo>
                    <a:pt x="117" y="4"/>
                  </a:lnTo>
                  <a:lnTo>
                    <a:pt x="85" y="1"/>
                  </a:lnTo>
                  <a:close/>
                  <a:moveTo>
                    <a:pt x="84" y="0"/>
                  </a:moveTo>
                  <a:lnTo>
                    <a:pt x="118" y="3"/>
                  </a:lnTo>
                  <a:lnTo>
                    <a:pt x="150" y="9"/>
                  </a:lnTo>
                  <a:lnTo>
                    <a:pt x="179" y="21"/>
                  </a:lnTo>
                  <a:lnTo>
                    <a:pt x="200" y="34"/>
                  </a:lnTo>
                  <a:lnTo>
                    <a:pt x="213" y="51"/>
                  </a:lnTo>
                  <a:lnTo>
                    <a:pt x="216" y="63"/>
                  </a:lnTo>
                  <a:lnTo>
                    <a:pt x="211" y="75"/>
                  </a:lnTo>
                  <a:lnTo>
                    <a:pt x="199" y="86"/>
                  </a:lnTo>
                  <a:lnTo>
                    <a:pt x="181" y="94"/>
                  </a:lnTo>
                  <a:lnTo>
                    <a:pt x="158" y="100"/>
                  </a:lnTo>
                  <a:lnTo>
                    <a:pt x="131" y="101"/>
                  </a:lnTo>
                  <a:lnTo>
                    <a:pt x="96" y="100"/>
                  </a:lnTo>
                  <a:lnTo>
                    <a:pt x="64" y="92"/>
                  </a:lnTo>
                  <a:lnTo>
                    <a:pt x="36" y="82"/>
                  </a:lnTo>
                  <a:lnTo>
                    <a:pt x="15" y="68"/>
                  </a:lnTo>
                  <a:lnTo>
                    <a:pt x="3" y="51"/>
                  </a:lnTo>
                  <a:lnTo>
                    <a:pt x="0" y="37"/>
                  </a:lnTo>
                  <a:lnTo>
                    <a:pt x="6" y="25"/>
                  </a:lnTo>
                  <a:lnTo>
                    <a:pt x="17" y="15"/>
                  </a:lnTo>
                  <a:lnTo>
                    <a:pt x="35" y="7"/>
                  </a:lnTo>
                  <a:lnTo>
                    <a:pt x="56" y="1"/>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8" name="Freeform 2187"/>
            <p:cNvSpPr>
              <a:spLocks/>
            </p:cNvSpPr>
            <p:nvPr/>
          </p:nvSpPr>
          <p:spPr bwMode="auto">
            <a:xfrm>
              <a:off x="3954463" y="1801813"/>
              <a:ext cx="134938" cy="87313"/>
            </a:xfrm>
            <a:custGeom>
              <a:avLst/>
              <a:gdLst>
                <a:gd name="T0" fmla="*/ 41 w 85"/>
                <a:gd name="T1" fmla="*/ 0 h 55"/>
                <a:gd name="T2" fmla="*/ 56 w 85"/>
                <a:gd name="T3" fmla="*/ 2 h 55"/>
                <a:gd name="T4" fmla="*/ 71 w 85"/>
                <a:gd name="T5" fmla="*/ 8 h 55"/>
                <a:gd name="T6" fmla="*/ 81 w 85"/>
                <a:gd name="T7" fmla="*/ 17 h 55"/>
                <a:gd name="T8" fmla="*/ 85 w 85"/>
                <a:gd name="T9" fmla="*/ 27 h 55"/>
                <a:gd name="T10" fmla="*/ 82 w 85"/>
                <a:gd name="T11" fmla="*/ 38 h 55"/>
                <a:gd name="T12" fmla="*/ 74 w 85"/>
                <a:gd name="T13" fmla="*/ 47 h 55"/>
                <a:gd name="T14" fmla="*/ 61 w 85"/>
                <a:gd name="T15" fmla="*/ 53 h 55"/>
                <a:gd name="T16" fmla="*/ 44 w 85"/>
                <a:gd name="T17" fmla="*/ 55 h 55"/>
                <a:gd name="T18" fmla="*/ 27 w 85"/>
                <a:gd name="T19" fmla="*/ 53 h 55"/>
                <a:gd name="T20" fmla="*/ 14 w 85"/>
                <a:gd name="T21" fmla="*/ 47 h 55"/>
                <a:gd name="T22" fmla="*/ 5 w 85"/>
                <a:gd name="T23" fmla="*/ 39 h 55"/>
                <a:gd name="T24" fmla="*/ 0 w 85"/>
                <a:gd name="T25" fmla="*/ 27 h 55"/>
                <a:gd name="T26" fmla="*/ 3 w 85"/>
                <a:gd name="T27" fmla="*/ 17 h 55"/>
                <a:gd name="T28" fmla="*/ 11 w 85"/>
                <a:gd name="T29" fmla="*/ 8 h 55"/>
                <a:gd name="T30" fmla="*/ 24 w 85"/>
                <a:gd name="T31" fmla="*/ 2 h 55"/>
                <a:gd name="T32" fmla="*/ 41 w 85"/>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55">
                  <a:moveTo>
                    <a:pt x="41" y="0"/>
                  </a:moveTo>
                  <a:lnTo>
                    <a:pt x="56" y="2"/>
                  </a:lnTo>
                  <a:lnTo>
                    <a:pt x="71" y="8"/>
                  </a:lnTo>
                  <a:lnTo>
                    <a:pt x="81" y="17"/>
                  </a:lnTo>
                  <a:lnTo>
                    <a:pt x="85" y="27"/>
                  </a:lnTo>
                  <a:lnTo>
                    <a:pt x="82" y="38"/>
                  </a:lnTo>
                  <a:lnTo>
                    <a:pt x="74" y="47"/>
                  </a:lnTo>
                  <a:lnTo>
                    <a:pt x="61" y="53"/>
                  </a:lnTo>
                  <a:lnTo>
                    <a:pt x="44" y="55"/>
                  </a:lnTo>
                  <a:lnTo>
                    <a:pt x="27" y="53"/>
                  </a:lnTo>
                  <a:lnTo>
                    <a:pt x="14" y="47"/>
                  </a:lnTo>
                  <a:lnTo>
                    <a:pt x="5" y="39"/>
                  </a:lnTo>
                  <a:lnTo>
                    <a:pt x="0" y="27"/>
                  </a:lnTo>
                  <a:lnTo>
                    <a:pt x="3" y="17"/>
                  </a:lnTo>
                  <a:lnTo>
                    <a:pt x="11" y="8"/>
                  </a:lnTo>
                  <a:lnTo>
                    <a:pt x="24" y="2"/>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89" name="Freeform 2188"/>
            <p:cNvSpPr>
              <a:spLocks noEditPoints="1"/>
            </p:cNvSpPr>
            <p:nvPr/>
          </p:nvSpPr>
          <p:spPr bwMode="auto">
            <a:xfrm>
              <a:off x="3952875" y="1798638"/>
              <a:ext cx="139700" cy="92075"/>
            </a:xfrm>
            <a:custGeom>
              <a:avLst/>
              <a:gdLst>
                <a:gd name="T0" fmla="*/ 42 w 88"/>
                <a:gd name="T1" fmla="*/ 4 h 58"/>
                <a:gd name="T2" fmla="*/ 25 w 88"/>
                <a:gd name="T3" fmla="*/ 5 h 58"/>
                <a:gd name="T4" fmla="*/ 13 w 88"/>
                <a:gd name="T5" fmla="*/ 11 h 58"/>
                <a:gd name="T6" fmla="*/ 6 w 88"/>
                <a:gd name="T7" fmla="*/ 20 h 58"/>
                <a:gd name="T8" fmla="*/ 3 w 88"/>
                <a:gd name="T9" fmla="*/ 29 h 58"/>
                <a:gd name="T10" fmla="*/ 7 w 88"/>
                <a:gd name="T11" fmla="*/ 40 h 58"/>
                <a:gd name="T12" fmla="*/ 16 w 88"/>
                <a:gd name="T13" fmla="*/ 49 h 58"/>
                <a:gd name="T14" fmla="*/ 30 w 88"/>
                <a:gd name="T15" fmla="*/ 54 h 58"/>
                <a:gd name="T16" fmla="*/ 45 w 88"/>
                <a:gd name="T17" fmla="*/ 57 h 58"/>
                <a:gd name="T18" fmla="*/ 62 w 88"/>
                <a:gd name="T19" fmla="*/ 54 h 58"/>
                <a:gd name="T20" fmla="*/ 74 w 88"/>
                <a:gd name="T21" fmla="*/ 49 h 58"/>
                <a:gd name="T22" fmla="*/ 82 w 88"/>
                <a:gd name="T23" fmla="*/ 40 h 58"/>
                <a:gd name="T24" fmla="*/ 85 w 88"/>
                <a:gd name="T25" fmla="*/ 29 h 58"/>
                <a:gd name="T26" fmla="*/ 80 w 88"/>
                <a:gd name="T27" fmla="*/ 19 h 58"/>
                <a:gd name="T28" fmla="*/ 71 w 88"/>
                <a:gd name="T29" fmla="*/ 11 h 58"/>
                <a:gd name="T30" fmla="*/ 57 w 88"/>
                <a:gd name="T31" fmla="*/ 5 h 58"/>
                <a:gd name="T32" fmla="*/ 42 w 88"/>
                <a:gd name="T33" fmla="*/ 4 h 58"/>
                <a:gd name="T34" fmla="*/ 41 w 88"/>
                <a:gd name="T35" fmla="*/ 0 h 58"/>
                <a:gd name="T36" fmla="*/ 59 w 88"/>
                <a:gd name="T37" fmla="*/ 4 h 58"/>
                <a:gd name="T38" fmla="*/ 72 w 88"/>
                <a:gd name="T39" fmla="*/ 10 h 58"/>
                <a:gd name="T40" fmla="*/ 83 w 88"/>
                <a:gd name="T41" fmla="*/ 19 h 58"/>
                <a:gd name="T42" fmla="*/ 88 w 88"/>
                <a:gd name="T43" fmla="*/ 29 h 58"/>
                <a:gd name="T44" fmla="*/ 85 w 88"/>
                <a:gd name="T45" fmla="*/ 41 h 58"/>
                <a:gd name="T46" fmla="*/ 77 w 88"/>
                <a:gd name="T47" fmla="*/ 51 h 58"/>
                <a:gd name="T48" fmla="*/ 63 w 88"/>
                <a:gd name="T49" fmla="*/ 57 h 58"/>
                <a:gd name="T50" fmla="*/ 45 w 88"/>
                <a:gd name="T51" fmla="*/ 58 h 58"/>
                <a:gd name="T52" fmla="*/ 28 w 88"/>
                <a:gd name="T53" fmla="*/ 57 h 58"/>
                <a:gd name="T54" fmla="*/ 13 w 88"/>
                <a:gd name="T55" fmla="*/ 51 h 58"/>
                <a:gd name="T56" fmla="*/ 4 w 88"/>
                <a:gd name="T57" fmla="*/ 41 h 58"/>
                <a:gd name="T58" fmla="*/ 0 w 88"/>
                <a:gd name="T59" fmla="*/ 29 h 58"/>
                <a:gd name="T60" fmla="*/ 3 w 88"/>
                <a:gd name="T61" fmla="*/ 19 h 58"/>
                <a:gd name="T62" fmla="*/ 12 w 88"/>
                <a:gd name="T63" fmla="*/ 10 h 58"/>
                <a:gd name="T64" fmla="*/ 24 w 88"/>
                <a:gd name="T65" fmla="*/ 4 h 58"/>
                <a:gd name="T66" fmla="*/ 41 w 88"/>
                <a:gd name="T6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58">
                  <a:moveTo>
                    <a:pt x="42" y="4"/>
                  </a:moveTo>
                  <a:lnTo>
                    <a:pt x="25" y="5"/>
                  </a:lnTo>
                  <a:lnTo>
                    <a:pt x="13" y="11"/>
                  </a:lnTo>
                  <a:lnTo>
                    <a:pt x="6" y="20"/>
                  </a:lnTo>
                  <a:lnTo>
                    <a:pt x="3" y="29"/>
                  </a:lnTo>
                  <a:lnTo>
                    <a:pt x="7" y="40"/>
                  </a:lnTo>
                  <a:lnTo>
                    <a:pt x="16" y="49"/>
                  </a:lnTo>
                  <a:lnTo>
                    <a:pt x="30" y="54"/>
                  </a:lnTo>
                  <a:lnTo>
                    <a:pt x="45" y="57"/>
                  </a:lnTo>
                  <a:lnTo>
                    <a:pt x="62" y="54"/>
                  </a:lnTo>
                  <a:lnTo>
                    <a:pt x="74" y="49"/>
                  </a:lnTo>
                  <a:lnTo>
                    <a:pt x="82" y="40"/>
                  </a:lnTo>
                  <a:lnTo>
                    <a:pt x="85" y="29"/>
                  </a:lnTo>
                  <a:lnTo>
                    <a:pt x="80" y="19"/>
                  </a:lnTo>
                  <a:lnTo>
                    <a:pt x="71" y="11"/>
                  </a:lnTo>
                  <a:lnTo>
                    <a:pt x="57" y="5"/>
                  </a:lnTo>
                  <a:lnTo>
                    <a:pt x="42" y="4"/>
                  </a:lnTo>
                  <a:close/>
                  <a:moveTo>
                    <a:pt x="41" y="0"/>
                  </a:moveTo>
                  <a:lnTo>
                    <a:pt x="59" y="4"/>
                  </a:lnTo>
                  <a:lnTo>
                    <a:pt x="72" y="10"/>
                  </a:lnTo>
                  <a:lnTo>
                    <a:pt x="83" y="19"/>
                  </a:lnTo>
                  <a:lnTo>
                    <a:pt x="88" y="29"/>
                  </a:lnTo>
                  <a:lnTo>
                    <a:pt x="85" y="41"/>
                  </a:lnTo>
                  <a:lnTo>
                    <a:pt x="77" y="51"/>
                  </a:lnTo>
                  <a:lnTo>
                    <a:pt x="63" y="57"/>
                  </a:lnTo>
                  <a:lnTo>
                    <a:pt x="45" y="58"/>
                  </a:lnTo>
                  <a:lnTo>
                    <a:pt x="28" y="57"/>
                  </a:lnTo>
                  <a:lnTo>
                    <a:pt x="13" y="51"/>
                  </a:lnTo>
                  <a:lnTo>
                    <a:pt x="4" y="41"/>
                  </a:lnTo>
                  <a:lnTo>
                    <a:pt x="0" y="29"/>
                  </a:lnTo>
                  <a:lnTo>
                    <a:pt x="3" y="19"/>
                  </a:lnTo>
                  <a:lnTo>
                    <a:pt x="12" y="10"/>
                  </a:lnTo>
                  <a:lnTo>
                    <a:pt x="24" y="4"/>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0" name="Freeform 2189"/>
            <p:cNvSpPr>
              <a:spLocks/>
            </p:cNvSpPr>
            <p:nvPr/>
          </p:nvSpPr>
          <p:spPr bwMode="auto">
            <a:xfrm>
              <a:off x="4687888" y="3087688"/>
              <a:ext cx="79375" cy="46038"/>
            </a:xfrm>
            <a:custGeom>
              <a:avLst/>
              <a:gdLst>
                <a:gd name="T0" fmla="*/ 22 w 50"/>
                <a:gd name="T1" fmla="*/ 0 h 29"/>
                <a:gd name="T2" fmla="*/ 36 w 50"/>
                <a:gd name="T3" fmla="*/ 3 h 29"/>
                <a:gd name="T4" fmla="*/ 45 w 50"/>
                <a:gd name="T5" fmla="*/ 7 h 29"/>
                <a:gd name="T6" fmla="*/ 50 w 50"/>
                <a:gd name="T7" fmla="*/ 13 h 29"/>
                <a:gd name="T8" fmla="*/ 50 w 50"/>
                <a:gd name="T9" fmla="*/ 18 h 29"/>
                <a:gd name="T10" fmla="*/ 48 w 50"/>
                <a:gd name="T11" fmla="*/ 21 h 29"/>
                <a:gd name="T12" fmla="*/ 45 w 50"/>
                <a:gd name="T13" fmla="*/ 24 h 29"/>
                <a:gd name="T14" fmla="*/ 41 w 50"/>
                <a:gd name="T15" fmla="*/ 26 h 29"/>
                <a:gd name="T16" fmla="*/ 34 w 50"/>
                <a:gd name="T17" fmla="*/ 27 h 29"/>
                <a:gd name="T18" fmla="*/ 28 w 50"/>
                <a:gd name="T19" fmla="*/ 29 h 29"/>
                <a:gd name="T20" fmla="*/ 15 w 50"/>
                <a:gd name="T21" fmla="*/ 26 h 29"/>
                <a:gd name="T22" fmla="*/ 6 w 50"/>
                <a:gd name="T23" fmla="*/ 21 h 29"/>
                <a:gd name="T24" fmla="*/ 0 w 50"/>
                <a:gd name="T25" fmla="*/ 13 h 29"/>
                <a:gd name="T26" fmla="*/ 1 w 50"/>
                <a:gd name="T27" fmla="*/ 10 h 29"/>
                <a:gd name="T28" fmla="*/ 3 w 50"/>
                <a:gd name="T29" fmla="*/ 7 h 29"/>
                <a:gd name="T30" fmla="*/ 6 w 50"/>
                <a:gd name="T31" fmla="*/ 4 h 29"/>
                <a:gd name="T32" fmla="*/ 10 w 50"/>
                <a:gd name="T33" fmla="*/ 3 h 29"/>
                <a:gd name="T34" fmla="*/ 16 w 50"/>
                <a:gd name="T35" fmla="*/ 1 h 29"/>
                <a:gd name="T36" fmla="*/ 22 w 5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22" y="0"/>
                  </a:moveTo>
                  <a:lnTo>
                    <a:pt x="36" y="3"/>
                  </a:lnTo>
                  <a:lnTo>
                    <a:pt x="45" y="7"/>
                  </a:lnTo>
                  <a:lnTo>
                    <a:pt x="50" y="13"/>
                  </a:lnTo>
                  <a:lnTo>
                    <a:pt x="50" y="18"/>
                  </a:lnTo>
                  <a:lnTo>
                    <a:pt x="48" y="21"/>
                  </a:lnTo>
                  <a:lnTo>
                    <a:pt x="45" y="24"/>
                  </a:lnTo>
                  <a:lnTo>
                    <a:pt x="41" y="26"/>
                  </a:lnTo>
                  <a:lnTo>
                    <a:pt x="34" y="27"/>
                  </a:lnTo>
                  <a:lnTo>
                    <a:pt x="28" y="29"/>
                  </a:lnTo>
                  <a:lnTo>
                    <a:pt x="15" y="26"/>
                  </a:lnTo>
                  <a:lnTo>
                    <a:pt x="6" y="21"/>
                  </a:lnTo>
                  <a:lnTo>
                    <a:pt x="0" y="13"/>
                  </a:lnTo>
                  <a:lnTo>
                    <a:pt x="1" y="10"/>
                  </a:lnTo>
                  <a:lnTo>
                    <a:pt x="3" y="7"/>
                  </a:lnTo>
                  <a:lnTo>
                    <a:pt x="6" y="4"/>
                  </a:lnTo>
                  <a:lnTo>
                    <a:pt x="10" y="3"/>
                  </a:lnTo>
                  <a:lnTo>
                    <a:pt x="16" y="1"/>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1" name="Freeform 2190"/>
            <p:cNvSpPr>
              <a:spLocks noEditPoints="1"/>
            </p:cNvSpPr>
            <p:nvPr/>
          </p:nvSpPr>
          <p:spPr bwMode="auto">
            <a:xfrm>
              <a:off x="4684713" y="3087688"/>
              <a:ext cx="87313" cy="46038"/>
            </a:xfrm>
            <a:custGeom>
              <a:avLst/>
              <a:gdLst>
                <a:gd name="T0" fmla="*/ 24 w 55"/>
                <a:gd name="T1" fmla="*/ 1 h 29"/>
                <a:gd name="T2" fmla="*/ 18 w 55"/>
                <a:gd name="T3" fmla="*/ 3 h 29"/>
                <a:gd name="T4" fmla="*/ 12 w 55"/>
                <a:gd name="T5" fmla="*/ 4 h 29"/>
                <a:gd name="T6" fmla="*/ 8 w 55"/>
                <a:gd name="T7" fmla="*/ 7 h 29"/>
                <a:gd name="T8" fmla="*/ 5 w 55"/>
                <a:gd name="T9" fmla="*/ 10 h 29"/>
                <a:gd name="T10" fmla="*/ 5 w 55"/>
                <a:gd name="T11" fmla="*/ 13 h 29"/>
                <a:gd name="T12" fmla="*/ 9 w 55"/>
                <a:gd name="T13" fmla="*/ 21 h 29"/>
                <a:gd name="T14" fmla="*/ 18 w 55"/>
                <a:gd name="T15" fmla="*/ 26 h 29"/>
                <a:gd name="T16" fmla="*/ 29 w 55"/>
                <a:gd name="T17" fmla="*/ 27 h 29"/>
                <a:gd name="T18" fmla="*/ 36 w 55"/>
                <a:gd name="T19" fmla="*/ 26 h 29"/>
                <a:gd name="T20" fmla="*/ 43 w 55"/>
                <a:gd name="T21" fmla="*/ 24 h 29"/>
                <a:gd name="T22" fmla="*/ 47 w 55"/>
                <a:gd name="T23" fmla="*/ 21 h 29"/>
                <a:gd name="T24" fmla="*/ 49 w 55"/>
                <a:gd name="T25" fmla="*/ 18 h 29"/>
                <a:gd name="T26" fmla="*/ 50 w 55"/>
                <a:gd name="T27" fmla="*/ 13 h 29"/>
                <a:gd name="T28" fmla="*/ 46 w 55"/>
                <a:gd name="T29" fmla="*/ 7 h 29"/>
                <a:gd name="T30" fmla="*/ 36 w 55"/>
                <a:gd name="T31" fmla="*/ 3 h 29"/>
                <a:gd name="T32" fmla="*/ 24 w 55"/>
                <a:gd name="T33" fmla="*/ 1 h 29"/>
                <a:gd name="T34" fmla="*/ 24 w 55"/>
                <a:gd name="T35" fmla="*/ 0 h 29"/>
                <a:gd name="T36" fmla="*/ 38 w 55"/>
                <a:gd name="T37" fmla="*/ 1 h 29"/>
                <a:gd name="T38" fmla="*/ 49 w 55"/>
                <a:gd name="T39" fmla="*/ 6 h 29"/>
                <a:gd name="T40" fmla="*/ 55 w 55"/>
                <a:gd name="T41" fmla="*/ 13 h 29"/>
                <a:gd name="T42" fmla="*/ 55 w 55"/>
                <a:gd name="T43" fmla="*/ 18 h 29"/>
                <a:gd name="T44" fmla="*/ 52 w 55"/>
                <a:gd name="T45" fmla="*/ 21 h 29"/>
                <a:gd name="T46" fmla="*/ 49 w 55"/>
                <a:gd name="T47" fmla="*/ 26 h 29"/>
                <a:gd name="T48" fmla="*/ 43 w 55"/>
                <a:gd name="T49" fmla="*/ 27 h 29"/>
                <a:gd name="T50" fmla="*/ 36 w 55"/>
                <a:gd name="T51" fmla="*/ 29 h 29"/>
                <a:gd name="T52" fmla="*/ 30 w 55"/>
                <a:gd name="T53" fmla="*/ 29 h 29"/>
                <a:gd name="T54" fmla="*/ 15 w 55"/>
                <a:gd name="T55" fmla="*/ 27 h 29"/>
                <a:gd name="T56" fmla="*/ 5 w 55"/>
                <a:gd name="T57" fmla="*/ 21 h 29"/>
                <a:gd name="T58" fmla="*/ 0 w 55"/>
                <a:gd name="T59" fmla="*/ 13 h 29"/>
                <a:gd name="T60" fmla="*/ 0 w 55"/>
                <a:gd name="T61" fmla="*/ 10 h 29"/>
                <a:gd name="T62" fmla="*/ 2 w 55"/>
                <a:gd name="T63" fmla="*/ 6 h 29"/>
                <a:gd name="T64" fmla="*/ 6 w 55"/>
                <a:gd name="T65" fmla="*/ 3 h 29"/>
                <a:gd name="T66" fmla="*/ 11 w 55"/>
                <a:gd name="T67" fmla="*/ 1 h 29"/>
                <a:gd name="T68" fmla="*/ 17 w 55"/>
                <a:gd name="T69" fmla="*/ 0 h 29"/>
                <a:gd name="T70" fmla="*/ 24 w 55"/>
                <a:gd name="T7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29">
                  <a:moveTo>
                    <a:pt x="24" y="1"/>
                  </a:moveTo>
                  <a:lnTo>
                    <a:pt x="18" y="3"/>
                  </a:lnTo>
                  <a:lnTo>
                    <a:pt x="12" y="4"/>
                  </a:lnTo>
                  <a:lnTo>
                    <a:pt x="8" y="7"/>
                  </a:lnTo>
                  <a:lnTo>
                    <a:pt x="5" y="10"/>
                  </a:lnTo>
                  <a:lnTo>
                    <a:pt x="5" y="13"/>
                  </a:lnTo>
                  <a:lnTo>
                    <a:pt x="9" y="21"/>
                  </a:lnTo>
                  <a:lnTo>
                    <a:pt x="18" y="26"/>
                  </a:lnTo>
                  <a:lnTo>
                    <a:pt x="29" y="27"/>
                  </a:lnTo>
                  <a:lnTo>
                    <a:pt x="36" y="26"/>
                  </a:lnTo>
                  <a:lnTo>
                    <a:pt x="43" y="24"/>
                  </a:lnTo>
                  <a:lnTo>
                    <a:pt x="47" y="21"/>
                  </a:lnTo>
                  <a:lnTo>
                    <a:pt x="49" y="18"/>
                  </a:lnTo>
                  <a:lnTo>
                    <a:pt x="50" y="13"/>
                  </a:lnTo>
                  <a:lnTo>
                    <a:pt x="46" y="7"/>
                  </a:lnTo>
                  <a:lnTo>
                    <a:pt x="36" y="3"/>
                  </a:lnTo>
                  <a:lnTo>
                    <a:pt x="24" y="1"/>
                  </a:lnTo>
                  <a:close/>
                  <a:moveTo>
                    <a:pt x="24" y="0"/>
                  </a:moveTo>
                  <a:lnTo>
                    <a:pt x="38" y="1"/>
                  </a:lnTo>
                  <a:lnTo>
                    <a:pt x="49" y="6"/>
                  </a:lnTo>
                  <a:lnTo>
                    <a:pt x="55" y="13"/>
                  </a:lnTo>
                  <a:lnTo>
                    <a:pt x="55" y="18"/>
                  </a:lnTo>
                  <a:lnTo>
                    <a:pt x="52" y="21"/>
                  </a:lnTo>
                  <a:lnTo>
                    <a:pt x="49" y="26"/>
                  </a:lnTo>
                  <a:lnTo>
                    <a:pt x="43" y="27"/>
                  </a:lnTo>
                  <a:lnTo>
                    <a:pt x="36" y="29"/>
                  </a:lnTo>
                  <a:lnTo>
                    <a:pt x="30" y="29"/>
                  </a:lnTo>
                  <a:lnTo>
                    <a:pt x="15" y="27"/>
                  </a:lnTo>
                  <a:lnTo>
                    <a:pt x="5" y="21"/>
                  </a:lnTo>
                  <a:lnTo>
                    <a:pt x="0" y="13"/>
                  </a:lnTo>
                  <a:lnTo>
                    <a:pt x="0" y="10"/>
                  </a:lnTo>
                  <a:lnTo>
                    <a:pt x="2" y="6"/>
                  </a:lnTo>
                  <a:lnTo>
                    <a:pt x="6" y="3"/>
                  </a:lnTo>
                  <a:lnTo>
                    <a:pt x="11" y="1"/>
                  </a:lnTo>
                  <a:lnTo>
                    <a:pt x="17"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2" name="Freeform 2191"/>
            <p:cNvSpPr>
              <a:spLocks/>
            </p:cNvSpPr>
            <p:nvPr/>
          </p:nvSpPr>
          <p:spPr bwMode="auto">
            <a:xfrm>
              <a:off x="6824663" y="2841625"/>
              <a:ext cx="84138" cy="38100"/>
            </a:xfrm>
            <a:custGeom>
              <a:avLst/>
              <a:gdLst>
                <a:gd name="T0" fmla="*/ 21 w 53"/>
                <a:gd name="T1" fmla="*/ 0 h 24"/>
                <a:gd name="T2" fmla="*/ 35 w 53"/>
                <a:gd name="T3" fmla="*/ 1 h 24"/>
                <a:gd name="T4" fmla="*/ 46 w 53"/>
                <a:gd name="T5" fmla="*/ 6 h 24"/>
                <a:gd name="T6" fmla="*/ 53 w 53"/>
                <a:gd name="T7" fmla="*/ 12 h 24"/>
                <a:gd name="T8" fmla="*/ 53 w 53"/>
                <a:gd name="T9" fmla="*/ 15 h 24"/>
                <a:gd name="T10" fmla="*/ 52 w 53"/>
                <a:gd name="T11" fmla="*/ 18 h 24"/>
                <a:gd name="T12" fmla="*/ 49 w 53"/>
                <a:gd name="T13" fmla="*/ 21 h 24"/>
                <a:gd name="T14" fmla="*/ 46 w 53"/>
                <a:gd name="T15" fmla="*/ 23 h 24"/>
                <a:gd name="T16" fmla="*/ 40 w 53"/>
                <a:gd name="T17" fmla="*/ 24 h 24"/>
                <a:gd name="T18" fmla="*/ 32 w 53"/>
                <a:gd name="T19" fmla="*/ 24 h 24"/>
                <a:gd name="T20" fmla="*/ 18 w 53"/>
                <a:gd name="T21" fmla="*/ 23 h 24"/>
                <a:gd name="T22" fmla="*/ 8 w 53"/>
                <a:gd name="T23" fmla="*/ 18 h 24"/>
                <a:gd name="T24" fmla="*/ 0 w 53"/>
                <a:gd name="T25" fmla="*/ 12 h 24"/>
                <a:gd name="T26" fmla="*/ 0 w 53"/>
                <a:gd name="T27" fmla="*/ 9 h 24"/>
                <a:gd name="T28" fmla="*/ 2 w 53"/>
                <a:gd name="T29" fmla="*/ 6 h 24"/>
                <a:gd name="T30" fmla="*/ 5 w 53"/>
                <a:gd name="T31" fmla="*/ 3 h 24"/>
                <a:gd name="T32" fmla="*/ 8 w 53"/>
                <a:gd name="T33" fmla="*/ 1 h 24"/>
                <a:gd name="T34" fmla="*/ 14 w 53"/>
                <a:gd name="T35" fmla="*/ 0 h 24"/>
                <a:gd name="T36" fmla="*/ 21 w 53"/>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24">
                  <a:moveTo>
                    <a:pt x="21" y="0"/>
                  </a:moveTo>
                  <a:lnTo>
                    <a:pt x="35" y="1"/>
                  </a:lnTo>
                  <a:lnTo>
                    <a:pt x="46" y="6"/>
                  </a:lnTo>
                  <a:lnTo>
                    <a:pt x="53" y="12"/>
                  </a:lnTo>
                  <a:lnTo>
                    <a:pt x="53" y="15"/>
                  </a:lnTo>
                  <a:lnTo>
                    <a:pt x="52" y="18"/>
                  </a:lnTo>
                  <a:lnTo>
                    <a:pt x="49" y="21"/>
                  </a:lnTo>
                  <a:lnTo>
                    <a:pt x="46" y="23"/>
                  </a:lnTo>
                  <a:lnTo>
                    <a:pt x="40" y="24"/>
                  </a:lnTo>
                  <a:lnTo>
                    <a:pt x="32" y="24"/>
                  </a:lnTo>
                  <a:lnTo>
                    <a:pt x="18" y="23"/>
                  </a:lnTo>
                  <a:lnTo>
                    <a:pt x="8" y="18"/>
                  </a:lnTo>
                  <a:lnTo>
                    <a:pt x="0" y="12"/>
                  </a:lnTo>
                  <a:lnTo>
                    <a:pt x="0" y="9"/>
                  </a:lnTo>
                  <a:lnTo>
                    <a:pt x="2" y="6"/>
                  </a:lnTo>
                  <a:lnTo>
                    <a:pt x="5" y="3"/>
                  </a:lnTo>
                  <a:lnTo>
                    <a:pt x="8" y="1"/>
                  </a:lnTo>
                  <a:lnTo>
                    <a:pt x="14"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3" name="Freeform 2192"/>
            <p:cNvSpPr>
              <a:spLocks noEditPoints="1"/>
            </p:cNvSpPr>
            <p:nvPr/>
          </p:nvSpPr>
          <p:spPr bwMode="auto">
            <a:xfrm>
              <a:off x="6819900" y="2838450"/>
              <a:ext cx="93663" cy="44450"/>
            </a:xfrm>
            <a:custGeom>
              <a:avLst/>
              <a:gdLst>
                <a:gd name="T0" fmla="*/ 24 w 59"/>
                <a:gd name="T1" fmla="*/ 3 h 28"/>
                <a:gd name="T2" fmla="*/ 17 w 59"/>
                <a:gd name="T3" fmla="*/ 3 h 28"/>
                <a:gd name="T4" fmla="*/ 11 w 59"/>
                <a:gd name="T5" fmla="*/ 5 h 28"/>
                <a:gd name="T6" fmla="*/ 8 w 59"/>
                <a:gd name="T7" fmla="*/ 8 h 28"/>
                <a:gd name="T8" fmla="*/ 6 w 59"/>
                <a:gd name="T9" fmla="*/ 11 h 28"/>
                <a:gd name="T10" fmla="*/ 6 w 59"/>
                <a:gd name="T11" fmla="*/ 14 h 28"/>
                <a:gd name="T12" fmla="*/ 12 w 59"/>
                <a:gd name="T13" fmla="*/ 20 h 28"/>
                <a:gd name="T14" fmla="*/ 23 w 59"/>
                <a:gd name="T15" fmla="*/ 25 h 28"/>
                <a:gd name="T16" fmla="*/ 35 w 59"/>
                <a:gd name="T17" fmla="*/ 26 h 28"/>
                <a:gd name="T18" fmla="*/ 43 w 59"/>
                <a:gd name="T19" fmla="*/ 25 h 28"/>
                <a:gd name="T20" fmla="*/ 49 w 59"/>
                <a:gd name="T21" fmla="*/ 23 h 28"/>
                <a:gd name="T22" fmla="*/ 52 w 59"/>
                <a:gd name="T23" fmla="*/ 22 h 28"/>
                <a:gd name="T24" fmla="*/ 53 w 59"/>
                <a:gd name="T25" fmla="*/ 17 h 28"/>
                <a:gd name="T26" fmla="*/ 53 w 59"/>
                <a:gd name="T27" fmla="*/ 14 h 28"/>
                <a:gd name="T28" fmla="*/ 47 w 59"/>
                <a:gd name="T29" fmla="*/ 8 h 28"/>
                <a:gd name="T30" fmla="*/ 36 w 59"/>
                <a:gd name="T31" fmla="*/ 5 h 28"/>
                <a:gd name="T32" fmla="*/ 24 w 59"/>
                <a:gd name="T33" fmla="*/ 3 h 28"/>
                <a:gd name="T34" fmla="*/ 23 w 59"/>
                <a:gd name="T35" fmla="*/ 0 h 28"/>
                <a:gd name="T36" fmla="*/ 38 w 59"/>
                <a:gd name="T37" fmla="*/ 2 h 28"/>
                <a:gd name="T38" fmla="*/ 50 w 59"/>
                <a:gd name="T39" fmla="*/ 8 h 28"/>
                <a:gd name="T40" fmla="*/ 58 w 59"/>
                <a:gd name="T41" fmla="*/ 14 h 28"/>
                <a:gd name="T42" fmla="*/ 59 w 59"/>
                <a:gd name="T43" fmla="*/ 19 h 28"/>
                <a:gd name="T44" fmla="*/ 58 w 59"/>
                <a:gd name="T45" fmla="*/ 22 h 28"/>
                <a:gd name="T46" fmla="*/ 55 w 59"/>
                <a:gd name="T47" fmla="*/ 25 h 28"/>
                <a:gd name="T48" fmla="*/ 50 w 59"/>
                <a:gd name="T49" fmla="*/ 26 h 28"/>
                <a:gd name="T50" fmla="*/ 44 w 59"/>
                <a:gd name="T51" fmla="*/ 28 h 28"/>
                <a:gd name="T52" fmla="*/ 36 w 59"/>
                <a:gd name="T53" fmla="*/ 28 h 28"/>
                <a:gd name="T54" fmla="*/ 21 w 59"/>
                <a:gd name="T55" fmla="*/ 26 h 28"/>
                <a:gd name="T56" fmla="*/ 9 w 59"/>
                <a:gd name="T57" fmla="*/ 22 h 28"/>
                <a:gd name="T58" fmla="*/ 2 w 59"/>
                <a:gd name="T59" fmla="*/ 14 h 28"/>
                <a:gd name="T60" fmla="*/ 0 w 59"/>
                <a:gd name="T61" fmla="*/ 11 h 28"/>
                <a:gd name="T62" fmla="*/ 2 w 59"/>
                <a:gd name="T63" fmla="*/ 8 h 28"/>
                <a:gd name="T64" fmla="*/ 5 w 59"/>
                <a:gd name="T65" fmla="*/ 5 h 28"/>
                <a:gd name="T66" fmla="*/ 9 w 59"/>
                <a:gd name="T67" fmla="*/ 2 h 28"/>
                <a:gd name="T68" fmla="*/ 15 w 59"/>
                <a:gd name="T69" fmla="*/ 0 h 28"/>
                <a:gd name="T70" fmla="*/ 23 w 59"/>
                <a:gd name="T7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28">
                  <a:moveTo>
                    <a:pt x="24" y="3"/>
                  </a:moveTo>
                  <a:lnTo>
                    <a:pt x="17" y="3"/>
                  </a:lnTo>
                  <a:lnTo>
                    <a:pt x="11" y="5"/>
                  </a:lnTo>
                  <a:lnTo>
                    <a:pt x="8" y="8"/>
                  </a:lnTo>
                  <a:lnTo>
                    <a:pt x="6" y="11"/>
                  </a:lnTo>
                  <a:lnTo>
                    <a:pt x="6" y="14"/>
                  </a:lnTo>
                  <a:lnTo>
                    <a:pt x="12" y="20"/>
                  </a:lnTo>
                  <a:lnTo>
                    <a:pt x="23" y="25"/>
                  </a:lnTo>
                  <a:lnTo>
                    <a:pt x="35" y="26"/>
                  </a:lnTo>
                  <a:lnTo>
                    <a:pt x="43" y="25"/>
                  </a:lnTo>
                  <a:lnTo>
                    <a:pt x="49" y="23"/>
                  </a:lnTo>
                  <a:lnTo>
                    <a:pt x="52" y="22"/>
                  </a:lnTo>
                  <a:lnTo>
                    <a:pt x="53" y="17"/>
                  </a:lnTo>
                  <a:lnTo>
                    <a:pt x="53" y="14"/>
                  </a:lnTo>
                  <a:lnTo>
                    <a:pt x="47" y="8"/>
                  </a:lnTo>
                  <a:lnTo>
                    <a:pt x="36" y="5"/>
                  </a:lnTo>
                  <a:lnTo>
                    <a:pt x="24" y="3"/>
                  </a:lnTo>
                  <a:close/>
                  <a:moveTo>
                    <a:pt x="23" y="0"/>
                  </a:moveTo>
                  <a:lnTo>
                    <a:pt x="38" y="2"/>
                  </a:lnTo>
                  <a:lnTo>
                    <a:pt x="50" y="8"/>
                  </a:lnTo>
                  <a:lnTo>
                    <a:pt x="58" y="14"/>
                  </a:lnTo>
                  <a:lnTo>
                    <a:pt x="59" y="19"/>
                  </a:lnTo>
                  <a:lnTo>
                    <a:pt x="58" y="22"/>
                  </a:lnTo>
                  <a:lnTo>
                    <a:pt x="55" y="25"/>
                  </a:lnTo>
                  <a:lnTo>
                    <a:pt x="50" y="26"/>
                  </a:lnTo>
                  <a:lnTo>
                    <a:pt x="44" y="28"/>
                  </a:lnTo>
                  <a:lnTo>
                    <a:pt x="36" y="28"/>
                  </a:lnTo>
                  <a:lnTo>
                    <a:pt x="21" y="26"/>
                  </a:lnTo>
                  <a:lnTo>
                    <a:pt x="9" y="22"/>
                  </a:lnTo>
                  <a:lnTo>
                    <a:pt x="2" y="14"/>
                  </a:lnTo>
                  <a:lnTo>
                    <a:pt x="0" y="11"/>
                  </a:lnTo>
                  <a:lnTo>
                    <a:pt x="2" y="8"/>
                  </a:lnTo>
                  <a:lnTo>
                    <a:pt x="5" y="5"/>
                  </a:lnTo>
                  <a:lnTo>
                    <a:pt x="9" y="2"/>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4" name="Freeform 2193"/>
            <p:cNvSpPr>
              <a:spLocks/>
            </p:cNvSpPr>
            <p:nvPr/>
          </p:nvSpPr>
          <p:spPr bwMode="auto">
            <a:xfrm>
              <a:off x="6284913" y="2838450"/>
              <a:ext cx="82550" cy="41275"/>
            </a:xfrm>
            <a:custGeom>
              <a:avLst/>
              <a:gdLst>
                <a:gd name="T0" fmla="*/ 21 w 52"/>
                <a:gd name="T1" fmla="*/ 0 h 26"/>
                <a:gd name="T2" fmla="*/ 35 w 52"/>
                <a:gd name="T3" fmla="*/ 2 h 26"/>
                <a:gd name="T4" fmla="*/ 46 w 52"/>
                <a:gd name="T5" fmla="*/ 6 h 26"/>
                <a:gd name="T6" fmla="*/ 52 w 52"/>
                <a:gd name="T7" fmla="*/ 12 h 26"/>
                <a:gd name="T8" fmla="*/ 52 w 52"/>
                <a:gd name="T9" fmla="*/ 17 h 26"/>
                <a:gd name="T10" fmla="*/ 52 w 52"/>
                <a:gd name="T11" fmla="*/ 19 h 26"/>
                <a:gd name="T12" fmla="*/ 49 w 52"/>
                <a:gd name="T13" fmla="*/ 22 h 26"/>
                <a:gd name="T14" fmla="*/ 44 w 52"/>
                <a:gd name="T15" fmla="*/ 23 h 26"/>
                <a:gd name="T16" fmla="*/ 38 w 52"/>
                <a:gd name="T17" fmla="*/ 25 h 26"/>
                <a:gd name="T18" fmla="*/ 32 w 52"/>
                <a:gd name="T19" fmla="*/ 26 h 26"/>
                <a:gd name="T20" fmla="*/ 18 w 52"/>
                <a:gd name="T21" fmla="*/ 23 h 26"/>
                <a:gd name="T22" fmla="*/ 8 w 52"/>
                <a:gd name="T23" fmla="*/ 20 h 26"/>
                <a:gd name="T24" fmla="*/ 2 w 52"/>
                <a:gd name="T25" fmla="*/ 12 h 26"/>
                <a:gd name="T26" fmla="*/ 0 w 52"/>
                <a:gd name="T27" fmla="*/ 9 h 26"/>
                <a:gd name="T28" fmla="*/ 2 w 52"/>
                <a:gd name="T29" fmla="*/ 6 h 26"/>
                <a:gd name="T30" fmla="*/ 5 w 52"/>
                <a:gd name="T31" fmla="*/ 5 h 26"/>
                <a:gd name="T32" fmla="*/ 9 w 52"/>
                <a:gd name="T33" fmla="*/ 2 h 26"/>
                <a:gd name="T34" fmla="*/ 14 w 52"/>
                <a:gd name="T35" fmla="*/ 0 h 26"/>
                <a:gd name="T36" fmla="*/ 21 w 52"/>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6">
                  <a:moveTo>
                    <a:pt x="21" y="0"/>
                  </a:moveTo>
                  <a:lnTo>
                    <a:pt x="35" y="2"/>
                  </a:lnTo>
                  <a:lnTo>
                    <a:pt x="46" y="6"/>
                  </a:lnTo>
                  <a:lnTo>
                    <a:pt x="52" y="12"/>
                  </a:lnTo>
                  <a:lnTo>
                    <a:pt x="52" y="17"/>
                  </a:lnTo>
                  <a:lnTo>
                    <a:pt x="52" y="19"/>
                  </a:lnTo>
                  <a:lnTo>
                    <a:pt x="49" y="22"/>
                  </a:lnTo>
                  <a:lnTo>
                    <a:pt x="44" y="23"/>
                  </a:lnTo>
                  <a:lnTo>
                    <a:pt x="38" y="25"/>
                  </a:lnTo>
                  <a:lnTo>
                    <a:pt x="32" y="26"/>
                  </a:lnTo>
                  <a:lnTo>
                    <a:pt x="18" y="23"/>
                  </a:lnTo>
                  <a:lnTo>
                    <a:pt x="8" y="20"/>
                  </a:lnTo>
                  <a:lnTo>
                    <a:pt x="2" y="12"/>
                  </a:lnTo>
                  <a:lnTo>
                    <a:pt x="0" y="9"/>
                  </a:lnTo>
                  <a:lnTo>
                    <a:pt x="2" y="6"/>
                  </a:lnTo>
                  <a:lnTo>
                    <a:pt x="5" y="5"/>
                  </a:lnTo>
                  <a:lnTo>
                    <a:pt x="9" y="2"/>
                  </a:lnTo>
                  <a:lnTo>
                    <a:pt x="14"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5" name="Freeform 2194"/>
            <p:cNvSpPr>
              <a:spLocks noEditPoints="1"/>
            </p:cNvSpPr>
            <p:nvPr/>
          </p:nvSpPr>
          <p:spPr bwMode="auto">
            <a:xfrm>
              <a:off x="6283325" y="2836863"/>
              <a:ext cx="88900" cy="42863"/>
            </a:xfrm>
            <a:custGeom>
              <a:avLst/>
              <a:gdLst>
                <a:gd name="T0" fmla="*/ 22 w 56"/>
                <a:gd name="T1" fmla="*/ 3 h 27"/>
                <a:gd name="T2" fmla="*/ 15 w 56"/>
                <a:gd name="T3" fmla="*/ 3 h 27"/>
                <a:gd name="T4" fmla="*/ 10 w 56"/>
                <a:gd name="T5" fmla="*/ 4 h 27"/>
                <a:gd name="T6" fmla="*/ 6 w 56"/>
                <a:gd name="T7" fmla="*/ 7 h 27"/>
                <a:gd name="T8" fmla="*/ 4 w 56"/>
                <a:gd name="T9" fmla="*/ 10 h 27"/>
                <a:gd name="T10" fmla="*/ 4 w 56"/>
                <a:gd name="T11" fmla="*/ 13 h 27"/>
                <a:gd name="T12" fmla="*/ 10 w 56"/>
                <a:gd name="T13" fmla="*/ 20 h 27"/>
                <a:gd name="T14" fmla="*/ 19 w 56"/>
                <a:gd name="T15" fmla="*/ 24 h 27"/>
                <a:gd name="T16" fmla="*/ 33 w 56"/>
                <a:gd name="T17" fmla="*/ 26 h 27"/>
                <a:gd name="T18" fmla="*/ 39 w 56"/>
                <a:gd name="T19" fmla="*/ 24 h 27"/>
                <a:gd name="T20" fmla="*/ 45 w 56"/>
                <a:gd name="T21" fmla="*/ 23 h 27"/>
                <a:gd name="T22" fmla="*/ 48 w 56"/>
                <a:gd name="T23" fmla="*/ 21 h 27"/>
                <a:gd name="T24" fmla="*/ 51 w 56"/>
                <a:gd name="T25" fmla="*/ 18 h 27"/>
                <a:gd name="T26" fmla="*/ 50 w 56"/>
                <a:gd name="T27" fmla="*/ 13 h 27"/>
                <a:gd name="T28" fmla="*/ 45 w 56"/>
                <a:gd name="T29" fmla="*/ 9 h 27"/>
                <a:gd name="T30" fmla="*/ 34 w 56"/>
                <a:gd name="T31" fmla="*/ 4 h 27"/>
                <a:gd name="T32" fmla="*/ 22 w 56"/>
                <a:gd name="T33" fmla="*/ 3 h 27"/>
                <a:gd name="T34" fmla="*/ 21 w 56"/>
                <a:gd name="T35" fmla="*/ 0 h 27"/>
                <a:gd name="T36" fmla="*/ 36 w 56"/>
                <a:gd name="T37" fmla="*/ 3 h 27"/>
                <a:gd name="T38" fmla="*/ 48 w 56"/>
                <a:gd name="T39" fmla="*/ 7 h 27"/>
                <a:gd name="T40" fmla="*/ 54 w 56"/>
                <a:gd name="T41" fmla="*/ 13 h 27"/>
                <a:gd name="T42" fmla="*/ 56 w 56"/>
                <a:gd name="T43" fmla="*/ 18 h 27"/>
                <a:gd name="T44" fmla="*/ 54 w 56"/>
                <a:gd name="T45" fmla="*/ 21 h 27"/>
                <a:gd name="T46" fmla="*/ 51 w 56"/>
                <a:gd name="T47" fmla="*/ 24 h 27"/>
                <a:gd name="T48" fmla="*/ 47 w 56"/>
                <a:gd name="T49" fmla="*/ 26 h 27"/>
                <a:gd name="T50" fmla="*/ 41 w 56"/>
                <a:gd name="T51" fmla="*/ 27 h 27"/>
                <a:gd name="T52" fmla="*/ 33 w 56"/>
                <a:gd name="T53" fmla="*/ 27 h 27"/>
                <a:gd name="T54" fmla="*/ 19 w 56"/>
                <a:gd name="T55" fmla="*/ 26 h 27"/>
                <a:gd name="T56" fmla="*/ 7 w 56"/>
                <a:gd name="T57" fmla="*/ 21 h 27"/>
                <a:gd name="T58" fmla="*/ 0 w 56"/>
                <a:gd name="T59" fmla="*/ 13 h 27"/>
                <a:gd name="T60" fmla="*/ 0 w 56"/>
                <a:gd name="T61" fmla="*/ 10 h 27"/>
                <a:gd name="T62" fmla="*/ 1 w 56"/>
                <a:gd name="T63" fmla="*/ 7 h 27"/>
                <a:gd name="T64" fmla="*/ 4 w 56"/>
                <a:gd name="T65" fmla="*/ 4 h 27"/>
                <a:gd name="T66" fmla="*/ 9 w 56"/>
                <a:gd name="T67" fmla="*/ 3 h 27"/>
                <a:gd name="T68" fmla="*/ 15 w 56"/>
                <a:gd name="T69" fmla="*/ 1 h 27"/>
                <a:gd name="T70" fmla="*/ 21 w 56"/>
                <a:gd name="T7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27">
                  <a:moveTo>
                    <a:pt x="22" y="3"/>
                  </a:moveTo>
                  <a:lnTo>
                    <a:pt x="15" y="3"/>
                  </a:lnTo>
                  <a:lnTo>
                    <a:pt x="10" y="4"/>
                  </a:lnTo>
                  <a:lnTo>
                    <a:pt x="6" y="7"/>
                  </a:lnTo>
                  <a:lnTo>
                    <a:pt x="4" y="10"/>
                  </a:lnTo>
                  <a:lnTo>
                    <a:pt x="4" y="13"/>
                  </a:lnTo>
                  <a:lnTo>
                    <a:pt x="10" y="20"/>
                  </a:lnTo>
                  <a:lnTo>
                    <a:pt x="19" y="24"/>
                  </a:lnTo>
                  <a:lnTo>
                    <a:pt x="33" y="26"/>
                  </a:lnTo>
                  <a:lnTo>
                    <a:pt x="39" y="24"/>
                  </a:lnTo>
                  <a:lnTo>
                    <a:pt x="45" y="23"/>
                  </a:lnTo>
                  <a:lnTo>
                    <a:pt x="48" y="21"/>
                  </a:lnTo>
                  <a:lnTo>
                    <a:pt x="51" y="18"/>
                  </a:lnTo>
                  <a:lnTo>
                    <a:pt x="50" y="13"/>
                  </a:lnTo>
                  <a:lnTo>
                    <a:pt x="45" y="9"/>
                  </a:lnTo>
                  <a:lnTo>
                    <a:pt x="34" y="4"/>
                  </a:lnTo>
                  <a:lnTo>
                    <a:pt x="22" y="3"/>
                  </a:lnTo>
                  <a:close/>
                  <a:moveTo>
                    <a:pt x="21" y="0"/>
                  </a:moveTo>
                  <a:lnTo>
                    <a:pt x="36" y="3"/>
                  </a:lnTo>
                  <a:lnTo>
                    <a:pt x="48" y="7"/>
                  </a:lnTo>
                  <a:lnTo>
                    <a:pt x="54" y="13"/>
                  </a:lnTo>
                  <a:lnTo>
                    <a:pt x="56" y="18"/>
                  </a:lnTo>
                  <a:lnTo>
                    <a:pt x="54" y="21"/>
                  </a:lnTo>
                  <a:lnTo>
                    <a:pt x="51" y="24"/>
                  </a:lnTo>
                  <a:lnTo>
                    <a:pt x="47" y="26"/>
                  </a:lnTo>
                  <a:lnTo>
                    <a:pt x="41" y="27"/>
                  </a:lnTo>
                  <a:lnTo>
                    <a:pt x="33" y="27"/>
                  </a:lnTo>
                  <a:lnTo>
                    <a:pt x="19" y="26"/>
                  </a:lnTo>
                  <a:lnTo>
                    <a:pt x="7" y="21"/>
                  </a:lnTo>
                  <a:lnTo>
                    <a:pt x="0" y="13"/>
                  </a:lnTo>
                  <a:lnTo>
                    <a:pt x="0" y="10"/>
                  </a:lnTo>
                  <a:lnTo>
                    <a:pt x="1" y="7"/>
                  </a:lnTo>
                  <a:lnTo>
                    <a:pt x="4" y="4"/>
                  </a:lnTo>
                  <a:lnTo>
                    <a:pt x="9" y="3"/>
                  </a:lnTo>
                  <a:lnTo>
                    <a:pt x="15"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6" name="Freeform 2195"/>
            <p:cNvSpPr>
              <a:spLocks/>
            </p:cNvSpPr>
            <p:nvPr/>
          </p:nvSpPr>
          <p:spPr bwMode="auto">
            <a:xfrm>
              <a:off x="6781800" y="3265488"/>
              <a:ext cx="85725" cy="49213"/>
            </a:xfrm>
            <a:custGeom>
              <a:avLst/>
              <a:gdLst>
                <a:gd name="T0" fmla="*/ 21 w 54"/>
                <a:gd name="T1" fmla="*/ 0 h 31"/>
                <a:gd name="T2" fmla="*/ 35 w 54"/>
                <a:gd name="T3" fmla="*/ 3 h 31"/>
                <a:gd name="T4" fmla="*/ 47 w 54"/>
                <a:gd name="T5" fmla="*/ 8 h 31"/>
                <a:gd name="T6" fmla="*/ 53 w 54"/>
                <a:gd name="T7" fmla="*/ 15 h 31"/>
                <a:gd name="T8" fmla="*/ 54 w 54"/>
                <a:gd name="T9" fmla="*/ 20 h 31"/>
                <a:gd name="T10" fmla="*/ 53 w 54"/>
                <a:gd name="T11" fmla="*/ 23 h 31"/>
                <a:gd name="T12" fmla="*/ 50 w 54"/>
                <a:gd name="T13" fmla="*/ 26 h 31"/>
                <a:gd name="T14" fmla="*/ 45 w 54"/>
                <a:gd name="T15" fmla="*/ 29 h 31"/>
                <a:gd name="T16" fmla="*/ 41 w 54"/>
                <a:gd name="T17" fmla="*/ 31 h 31"/>
                <a:gd name="T18" fmla="*/ 33 w 54"/>
                <a:gd name="T19" fmla="*/ 31 h 31"/>
                <a:gd name="T20" fmla="*/ 19 w 54"/>
                <a:gd name="T21" fmla="*/ 29 h 31"/>
                <a:gd name="T22" fmla="*/ 7 w 54"/>
                <a:gd name="T23" fmla="*/ 23 h 31"/>
                <a:gd name="T24" fmla="*/ 0 w 54"/>
                <a:gd name="T25" fmla="*/ 15 h 31"/>
                <a:gd name="T26" fmla="*/ 0 w 54"/>
                <a:gd name="T27" fmla="*/ 11 h 31"/>
                <a:gd name="T28" fmla="*/ 1 w 54"/>
                <a:gd name="T29" fmla="*/ 8 h 31"/>
                <a:gd name="T30" fmla="*/ 4 w 54"/>
                <a:gd name="T31" fmla="*/ 5 h 31"/>
                <a:gd name="T32" fmla="*/ 7 w 54"/>
                <a:gd name="T33" fmla="*/ 3 h 31"/>
                <a:gd name="T34" fmla="*/ 13 w 54"/>
                <a:gd name="T35" fmla="*/ 2 h 31"/>
                <a:gd name="T36" fmla="*/ 21 w 54"/>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31">
                  <a:moveTo>
                    <a:pt x="21" y="0"/>
                  </a:moveTo>
                  <a:lnTo>
                    <a:pt x="35" y="3"/>
                  </a:lnTo>
                  <a:lnTo>
                    <a:pt x="47" y="8"/>
                  </a:lnTo>
                  <a:lnTo>
                    <a:pt x="53" y="15"/>
                  </a:lnTo>
                  <a:lnTo>
                    <a:pt x="54" y="20"/>
                  </a:lnTo>
                  <a:lnTo>
                    <a:pt x="53" y="23"/>
                  </a:lnTo>
                  <a:lnTo>
                    <a:pt x="50" y="26"/>
                  </a:lnTo>
                  <a:lnTo>
                    <a:pt x="45" y="29"/>
                  </a:lnTo>
                  <a:lnTo>
                    <a:pt x="41" y="31"/>
                  </a:lnTo>
                  <a:lnTo>
                    <a:pt x="33" y="31"/>
                  </a:lnTo>
                  <a:lnTo>
                    <a:pt x="19" y="29"/>
                  </a:lnTo>
                  <a:lnTo>
                    <a:pt x="7" y="23"/>
                  </a:lnTo>
                  <a:lnTo>
                    <a:pt x="0" y="15"/>
                  </a:lnTo>
                  <a:lnTo>
                    <a:pt x="0" y="11"/>
                  </a:lnTo>
                  <a:lnTo>
                    <a:pt x="1" y="8"/>
                  </a:lnTo>
                  <a:lnTo>
                    <a:pt x="4" y="5"/>
                  </a:lnTo>
                  <a:lnTo>
                    <a:pt x="7" y="3"/>
                  </a:lnTo>
                  <a:lnTo>
                    <a:pt x="13"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7" name="Freeform 2196"/>
            <p:cNvSpPr>
              <a:spLocks noEditPoints="1"/>
            </p:cNvSpPr>
            <p:nvPr/>
          </p:nvSpPr>
          <p:spPr bwMode="auto">
            <a:xfrm>
              <a:off x="6777038" y="3263900"/>
              <a:ext cx="95250" cy="52388"/>
            </a:xfrm>
            <a:custGeom>
              <a:avLst/>
              <a:gdLst>
                <a:gd name="T0" fmla="*/ 24 w 60"/>
                <a:gd name="T1" fmla="*/ 3 h 33"/>
                <a:gd name="T2" fmla="*/ 18 w 60"/>
                <a:gd name="T3" fmla="*/ 3 h 33"/>
                <a:gd name="T4" fmla="*/ 12 w 60"/>
                <a:gd name="T5" fmla="*/ 4 h 33"/>
                <a:gd name="T6" fmla="*/ 9 w 60"/>
                <a:gd name="T7" fmla="*/ 7 h 33"/>
                <a:gd name="T8" fmla="*/ 6 w 60"/>
                <a:gd name="T9" fmla="*/ 10 h 33"/>
                <a:gd name="T10" fmla="*/ 6 w 60"/>
                <a:gd name="T11" fmla="*/ 13 h 33"/>
                <a:gd name="T12" fmla="*/ 6 w 60"/>
                <a:gd name="T13" fmla="*/ 16 h 33"/>
                <a:gd name="T14" fmla="*/ 12 w 60"/>
                <a:gd name="T15" fmla="*/ 24 h 33"/>
                <a:gd name="T16" fmla="*/ 22 w 60"/>
                <a:gd name="T17" fmla="*/ 29 h 33"/>
                <a:gd name="T18" fmla="*/ 36 w 60"/>
                <a:gd name="T19" fmla="*/ 30 h 33"/>
                <a:gd name="T20" fmla="*/ 42 w 60"/>
                <a:gd name="T21" fmla="*/ 30 h 33"/>
                <a:gd name="T22" fmla="*/ 47 w 60"/>
                <a:gd name="T23" fmla="*/ 29 h 33"/>
                <a:gd name="T24" fmla="*/ 51 w 60"/>
                <a:gd name="T25" fmla="*/ 26 h 33"/>
                <a:gd name="T26" fmla="*/ 54 w 60"/>
                <a:gd name="T27" fmla="*/ 24 h 33"/>
                <a:gd name="T28" fmla="*/ 54 w 60"/>
                <a:gd name="T29" fmla="*/ 19 h 33"/>
                <a:gd name="T30" fmla="*/ 54 w 60"/>
                <a:gd name="T31" fmla="*/ 16 h 33"/>
                <a:gd name="T32" fmla="*/ 48 w 60"/>
                <a:gd name="T33" fmla="*/ 10 h 33"/>
                <a:gd name="T34" fmla="*/ 38 w 60"/>
                <a:gd name="T35" fmla="*/ 4 h 33"/>
                <a:gd name="T36" fmla="*/ 24 w 60"/>
                <a:gd name="T37" fmla="*/ 3 h 33"/>
                <a:gd name="T38" fmla="*/ 22 w 60"/>
                <a:gd name="T39" fmla="*/ 0 h 33"/>
                <a:gd name="T40" fmla="*/ 38 w 60"/>
                <a:gd name="T41" fmla="*/ 3 h 33"/>
                <a:gd name="T42" fmla="*/ 51 w 60"/>
                <a:gd name="T43" fmla="*/ 9 h 33"/>
                <a:gd name="T44" fmla="*/ 59 w 60"/>
                <a:gd name="T45" fmla="*/ 16 h 33"/>
                <a:gd name="T46" fmla="*/ 60 w 60"/>
                <a:gd name="T47" fmla="*/ 21 h 33"/>
                <a:gd name="T48" fmla="*/ 59 w 60"/>
                <a:gd name="T49" fmla="*/ 26 h 33"/>
                <a:gd name="T50" fmla="*/ 56 w 60"/>
                <a:gd name="T51" fmla="*/ 29 h 33"/>
                <a:gd name="T52" fmla="*/ 51 w 60"/>
                <a:gd name="T53" fmla="*/ 30 h 33"/>
                <a:gd name="T54" fmla="*/ 45 w 60"/>
                <a:gd name="T55" fmla="*/ 33 h 33"/>
                <a:gd name="T56" fmla="*/ 38 w 60"/>
                <a:gd name="T57" fmla="*/ 33 h 33"/>
                <a:gd name="T58" fmla="*/ 21 w 60"/>
                <a:gd name="T59" fmla="*/ 30 h 33"/>
                <a:gd name="T60" fmla="*/ 9 w 60"/>
                <a:gd name="T61" fmla="*/ 26 h 33"/>
                <a:gd name="T62" fmla="*/ 1 w 60"/>
                <a:gd name="T63" fmla="*/ 16 h 33"/>
                <a:gd name="T64" fmla="*/ 0 w 60"/>
                <a:gd name="T65" fmla="*/ 12 h 33"/>
                <a:gd name="T66" fmla="*/ 1 w 60"/>
                <a:gd name="T67" fmla="*/ 9 h 33"/>
                <a:gd name="T68" fmla="*/ 4 w 60"/>
                <a:gd name="T69" fmla="*/ 4 h 33"/>
                <a:gd name="T70" fmla="*/ 9 w 60"/>
                <a:gd name="T71" fmla="*/ 3 h 33"/>
                <a:gd name="T72" fmla="*/ 15 w 60"/>
                <a:gd name="T73" fmla="*/ 1 h 33"/>
                <a:gd name="T74" fmla="*/ 22 w 60"/>
                <a:gd name="T7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33">
                  <a:moveTo>
                    <a:pt x="24" y="3"/>
                  </a:moveTo>
                  <a:lnTo>
                    <a:pt x="18" y="3"/>
                  </a:lnTo>
                  <a:lnTo>
                    <a:pt x="12" y="4"/>
                  </a:lnTo>
                  <a:lnTo>
                    <a:pt x="9" y="7"/>
                  </a:lnTo>
                  <a:lnTo>
                    <a:pt x="6" y="10"/>
                  </a:lnTo>
                  <a:lnTo>
                    <a:pt x="6" y="13"/>
                  </a:lnTo>
                  <a:lnTo>
                    <a:pt x="6" y="16"/>
                  </a:lnTo>
                  <a:lnTo>
                    <a:pt x="12" y="24"/>
                  </a:lnTo>
                  <a:lnTo>
                    <a:pt x="22" y="29"/>
                  </a:lnTo>
                  <a:lnTo>
                    <a:pt x="36" y="30"/>
                  </a:lnTo>
                  <a:lnTo>
                    <a:pt x="42" y="30"/>
                  </a:lnTo>
                  <a:lnTo>
                    <a:pt x="47" y="29"/>
                  </a:lnTo>
                  <a:lnTo>
                    <a:pt x="51" y="26"/>
                  </a:lnTo>
                  <a:lnTo>
                    <a:pt x="54" y="24"/>
                  </a:lnTo>
                  <a:lnTo>
                    <a:pt x="54" y="19"/>
                  </a:lnTo>
                  <a:lnTo>
                    <a:pt x="54" y="16"/>
                  </a:lnTo>
                  <a:lnTo>
                    <a:pt x="48" y="10"/>
                  </a:lnTo>
                  <a:lnTo>
                    <a:pt x="38" y="4"/>
                  </a:lnTo>
                  <a:lnTo>
                    <a:pt x="24" y="3"/>
                  </a:lnTo>
                  <a:close/>
                  <a:moveTo>
                    <a:pt x="22" y="0"/>
                  </a:moveTo>
                  <a:lnTo>
                    <a:pt x="38" y="3"/>
                  </a:lnTo>
                  <a:lnTo>
                    <a:pt x="51" y="9"/>
                  </a:lnTo>
                  <a:lnTo>
                    <a:pt x="59" y="16"/>
                  </a:lnTo>
                  <a:lnTo>
                    <a:pt x="60" y="21"/>
                  </a:lnTo>
                  <a:lnTo>
                    <a:pt x="59" y="26"/>
                  </a:lnTo>
                  <a:lnTo>
                    <a:pt x="56" y="29"/>
                  </a:lnTo>
                  <a:lnTo>
                    <a:pt x="51" y="30"/>
                  </a:lnTo>
                  <a:lnTo>
                    <a:pt x="45" y="33"/>
                  </a:lnTo>
                  <a:lnTo>
                    <a:pt x="38" y="33"/>
                  </a:lnTo>
                  <a:lnTo>
                    <a:pt x="21" y="30"/>
                  </a:lnTo>
                  <a:lnTo>
                    <a:pt x="9" y="26"/>
                  </a:lnTo>
                  <a:lnTo>
                    <a:pt x="1" y="16"/>
                  </a:lnTo>
                  <a:lnTo>
                    <a:pt x="0" y="12"/>
                  </a:lnTo>
                  <a:lnTo>
                    <a:pt x="1" y="9"/>
                  </a:lnTo>
                  <a:lnTo>
                    <a:pt x="4" y="4"/>
                  </a:lnTo>
                  <a:lnTo>
                    <a:pt x="9" y="3"/>
                  </a:lnTo>
                  <a:lnTo>
                    <a:pt x="15" y="1"/>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8" name="Freeform 2197"/>
            <p:cNvSpPr>
              <a:spLocks/>
            </p:cNvSpPr>
            <p:nvPr/>
          </p:nvSpPr>
          <p:spPr bwMode="auto">
            <a:xfrm>
              <a:off x="6727825" y="3194050"/>
              <a:ext cx="114300" cy="60325"/>
            </a:xfrm>
            <a:custGeom>
              <a:avLst/>
              <a:gdLst>
                <a:gd name="T0" fmla="*/ 28 w 72"/>
                <a:gd name="T1" fmla="*/ 0 h 38"/>
                <a:gd name="T2" fmla="*/ 46 w 72"/>
                <a:gd name="T3" fmla="*/ 1 h 38"/>
                <a:gd name="T4" fmla="*/ 61 w 72"/>
                <a:gd name="T5" fmla="*/ 9 h 38"/>
                <a:gd name="T6" fmla="*/ 70 w 72"/>
                <a:gd name="T7" fmla="*/ 18 h 38"/>
                <a:gd name="T8" fmla="*/ 72 w 72"/>
                <a:gd name="T9" fmla="*/ 25 h 38"/>
                <a:gd name="T10" fmla="*/ 67 w 72"/>
                <a:gd name="T11" fmla="*/ 32 h 38"/>
                <a:gd name="T12" fmla="*/ 58 w 72"/>
                <a:gd name="T13" fmla="*/ 36 h 38"/>
                <a:gd name="T14" fmla="*/ 44 w 72"/>
                <a:gd name="T15" fmla="*/ 38 h 38"/>
                <a:gd name="T16" fmla="*/ 26 w 72"/>
                <a:gd name="T17" fmla="*/ 35 h 38"/>
                <a:gd name="T18" fmla="*/ 11 w 72"/>
                <a:gd name="T19" fmla="*/ 27 h 38"/>
                <a:gd name="T20" fmla="*/ 2 w 72"/>
                <a:gd name="T21" fmla="*/ 18 h 38"/>
                <a:gd name="T22" fmla="*/ 0 w 72"/>
                <a:gd name="T23" fmla="*/ 10 h 38"/>
                <a:gd name="T24" fmla="*/ 6 w 72"/>
                <a:gd name="T25" fmla="*/ 4 h 38"/>
                <a:gd name="T26" fmla="*/ 16 w 72"/>
                <a:gd name="T27" fmla="*/ 1 h 38"/>
                <a:gd name="T28" fmla="*/ 28 w 72"/>
                <a:gd name="T2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38">
                  <a:moveTo>
                    <a:pt x="28" y="0"/>
                  </a:moveTo>
                  <a:lnTo>
                    <a:pt x="46" y="1"/>
                  </a:lnTo>
                  <a:lnTo>
                    <a:pt x="61" y="9"/>
                  </a:lnTo>
                  <a:lnTo>
                    <a:pt x="70" y="18"/>
                  </a:lnTo>
                  <a:lnTo>
                    <a:pt x="72" y="25"/>
                  </a:lnTo>
                  <a:lnTo>
                    <a:pt x="67" y="32"/>
                  </a:lnTo>
                  <a:lnTo>
                    <a:pt x="58" y="36"/>
                  </a:lnTo>
                  <a:lnTo>
                    <a:pt x="44" y="38"/>
                  </a:lnTo>
                  <a:lnTo>
                    <a:pt x="26" y="35"/>
                  </a:lnTo>
                  <a:lnTo>
                    <a:pt x="11" y="27"/>
                  </a:lnTo>
                  <a:lnTo>
                    <a:pt x="2" y="18"/>
                  </a:lnTo>
                  <a:lnTo>
                    <a:pt x="0" y="10"/>
                  </a:lnTo>
                  <a:lnTo>
                    <a:pt x="6" y="4"/>
                  </a:lnTo>
                  <a:lnTo>
                    <a:pt x="16"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199" name="Freeform 2198"/>
            <p:cNvSpPr>
              <a:spLocks noEditPoints="1"/>
            </p:cNvSpPr>
            <p:nvPr/>
          </p:nvSpPr>
          <p:spPr bwMode="auto">
            <a:xfrm>
              <a:off x="6726238" y="3190875"/>
              <a:ext cx="117475" cy="65088"/>
            </a:xfrm>
            <a:custGeom>
              <a:avLst/>
              <a:gdLst>
                <a:gd name="T0" fmla="*/ 29 w 74"/>
                <a:gd name="T1" fmla="*/ 2 h 41"/>
                <a:gd name="T2" fmla="*/ 14 w 74"/>
                <a:gd name="T3" fmla="*/ 5 h 41"/>
                <a:gd name="T4" fmla="*/ 6 w 74"/>
                <a:gd name="T5" fmla="*/ 11 h 41"/>
                <a:gd name="T6" fmla="*/ 4 w 74"/>
                <a:gd name="T7" fmla="*/ 20 h 41"/>
                <a:gd name="T8" fmla="*/ 14 w 74"/>
                <a:gd name="T9" fmla="*/ 29 h 41"/>
                <a:gd name="T10" fmla="*/ 27 w 74"/>
                <a:gd name="T11" fmla="*/ 35 h 41"/>
                <a:gd name="T12" fmla="*/ 45 w 74"/>
                <a:gd name="T13" fmla="*/ 38 h 41"/>
                <a:gd name="T14" fmla="*/ 61 w 74"/>
                <a:gd name="T15" fmla="*/ 35 h 41"/>
                <a:gd name="T16" fmla="*/ 70 w 74"/>
                <a:gd name="T17" fmla="*/ 29 h 41"/>
                <a:gd name="T18" fmla="*/ 70 w 74"/>
                <a:gd name="T19" fmla="*/ 20 h 41"/>
                <a:gd name="T20" fmla="*/ 61 w 74"/>
                <a:gd name="T21" fmla="*/ 11 h 41"/>
                <a:gd name="T22" fmla="*/ 47 w 74"/>
                <a:gd name="T23" fmla="*/ 5 h 41"/>
                <a:gd name="T24" fmla="*/ 29 w 74"/>
                <a:gd name="T25" fmla="*/ 2 h 41"/>
                <a:gd name="T26" fmla="*/ 29 w 74"/>
                <a:gd name="T27" fmla="*/ 0 h 41"/>
                <a:gd name="T28" fmla="*/ 48 w 74"/>
                <a:gd name="T29" fmla="*/ 3 h 41"/>
                <a:gd name="T30" fmla="*/ 65 w 74"/>
                <a:gd name="T31" fmla="*/ 9 h 41"/>
                <a:gd name="T32" fmla="*/ 74 w 74"/>
                <a:gd name="T33" fmla="*/ 20 h 41"/>
                <a:gd name="T34" fmla="*/ 74 w 74"/>
                <a:gd name="T35" fmla="*/ 27 h 41"/>
                <a:gd name="T36" fmla="*/ 70 w 74"/>
                <a:gd name="T37" fmla="*/ 35 h 41"/>
                <a:gd name="T38" fmla="*/ 61 w 74"/>
                <a:gd name="T39" fmla="*/ 40 h 41"/>
                <a:gd name="T40" fmla="*/ 47 w 74"/>
                <a:gd name="T41" fmla="*/ 41 h 41"/>
                <a:gd name="T42" fmla="*/ 26 w 74"/>
                <a:gd name="T43" fmla="*/ 38 h 41"/>
                <a:gd name="T44" fmla="*/ 10 w 74"/>
                <a:gd name="T45" fmla="*/ 30 h 41"/>
                <a:gd name="T46" fmla="*/ 0 w 74"/>
                <a:gd name="T47" fmla="*/ 20 h 41"/>
                <a:gd name="T48" fmla="*/ 0 w 74"/>
                <a:gd name="T49" fmla="*/ 12 h 41"/>
                <a:gd name="T50" fmla="*/ 4 w 74"/>
                <a:gd name="T51" fmla="*/ 6 h 41"/>
                <a:gd name="T52" fmla="*/ 15 w 74"/>
                <a:gd name="T53" fmla="*/ 2 h 41"/>
                <a:gd name="T54" fmla="*/ 29 w 74"/>
                <a:gd name="T5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41">
                  <a:moveTo>
                    <a:pt x="29" y="2"/>
                  </a:moveTo>
                  <a:lnTo>
                    <a:pt x="14" y="5"/>
                  </a:lnTo>
                  <a:lnTo>
                    <a:pt x="6" y="11"/>
                  </a:lnTo>
                  <a:lnTo>
                    <a:pt x="4" y="20"/>
                  </a:lnTo>
                  <a:lnTo>
                    <a:pt x="14" y="29"/>
                  </a:lnTo>
                  <a:lnTo>
                    <a:pt x="27" y="35"/>
                  </a:lnTo>
                  <a:lnTo>
                    <a:pt x="45" y="38"/>
                  </a:lnTo>
                  <a:lnTo>
                    <a:pt x="61" y="35"/>
                  </a:lnTo>
                  <a:lnTo>
                    <a:pt x="70" y="29"/>
                  </a:lnTo>
                  <a:lnTo>
                    <a:pt x="70" y="20"/>
                  </a:lnTo>
                  <a:lnTo>
                    <a:pt x="61" y="11"/>
                  </a:lnTo>
                  <a:lnTo>
                    <a:pt x="47" y="5"/>
                  </a:lnTo>
                  <a:lnTo>
                    <a:pt x="29" y="2"/>
                  </a:lnTo>
                  <a:close/>
                  <a:moveTo>
                    <a:pt x="29" y="0"/>
                  </a:moveTo>
                  <a:lnTo>
                    <a:pt x="48" y="3"/>
                  </a:lnTo>
                  <a:lnTo>
                    <a:pt x="65" y="9"/>
                  </a:lnTo>
                  <a:lnTo>
                    <a:pt x="74" y="20"/>
                  </a:lnTo>
                  <a:lnTo>
                    <a:pt x="74" y="27"/>
                  </a:lnTo>
                  <a:lnTo>
                    <a:pt x="70" y="35"/>
                  </a:lnTo>
                  <a:lnTo>
                    <a:pt x="61" y="40"/>
                  </a:lnTo>
                  <a:lnTo>
                    <a:pt x="47" y="41"/>
                  </a:lnTo>
                  <a:lnTo>
                    <a:pt x="26" y="38"/>
                  </a:lnTo>
                  <a:lnTo>
                    <a:pt x="10" y="30"/>
                  </a:lnTo>
                  <a:lnTo>
                    <a:pt x="0" y="20"/>
                  </a:lnTo>
                  <a:lnTo>
                    <a:pt x="0" y="12"/>
                  </a:lnTo>
                  <a:lnTo>
                    <a:pt x="4" y="6"/>
                  </a:lnTo>
                  <a:lnTo>
                    <a:pt x="15"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0" name="Freeform 2199"/>
            <p:cNvSpPr>
              <a:spLocks/>
            </p:cNvSpPr>
            <p:nvPr/>
          </p:nvSpPr>
          <p:spPr bwMode="auto">
            <a:xfrm>
              <a:off x="7377113" y="3298825"/>
              <a:ext cx="115888" cy="63500"/>
            </a:xfrm>
            <a:custGeom>
              <a:avLst/>
              <a:gdLst>
                <a:gd name="T0" fmla="*/ 27 w 73"/>
                <a:gd name="T1" fmla="*/ 0 h 40"/>
                <a:gd name="T2" fmla="*/ 45 w 73"/>
                <a:gd name="T3" fmla="*/ 4 h 40"/>
                <a:gd name="T4" fmla="*/ 62 w 73"/>
                <a:gd name="T5" fmla="*/ 10 h 40"/>
                <a:gd name="T6" fmla="*/ 71 w 73"/>
                <a:gd name="T7" fmla="*/ 20 h 40"/>
                <a:gd name="T8" fmla="*/ 73 w 73"/>
                <a:gd name="T9" fmla="*/ 28 h 40"/>
                <a:gd name="T10" fmla="*/ 68 w 73"/>
                <a:gd name="T11" fmla="*/ 34 h 40"/>
                <a:gd name="T12" fmla="*/ 59 w 73"/>
                <a:gd name="T13" fmla="*/ 38 h 40"/>
                <a:gd name="T14" fmla="*/ 45 w 73"/>
                <a:gd name="T15" fmla="*/ 40 h 40"/>
                <a:gd name="T16" fmla="*/ 27 w 73"/>
                <a:gd name="T17" fmla="*/ 38 h 40"/>
                <a:gd name="T18" fmla="*/ 10 w 73"/>
                <a:gd name="T19" fmla="*/ 31 h 40"/>
                <a:gd name="T20" fmla="*/ 1 w 73"/>
                <a:gd name="T21" fmla="*/ 20 h 40"/>
                <a:gd name="T22" fmla="*/ 0 w 73"/>
                <a:gd name="T23" fmla="*/ 13 h 40"/>
                <a:gd name="T24" fmla="*/ 4 w 73"/>
                <a:gd name="T25" fmla="*/ 7 h 40"/>
                <a:gd name="T26" fmla="*/ 13 w 73"/>
                <a:gd name="T27" fmla="*/ 2 h 40"/>
                <a:gd name="T28" fmla="*/ 27 w 73"/>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40">
                  <a:moveTo>
                    <a:pt x="27" y="0"/>
                  </a:moveTo>
                  <a:lnTo>
                    <a:pt x="45" y="4"/>
                  </a:lnTo>
                  <a:lnTo>
                    <a:pt x="62" y="10"/>
                  </a:lnTo>
                  <a:lnTo>
                    <a:pt x="71" y="20"/>
                  </a:lnTo>
                  <a:lnTo>
                    <a:pt x="73" y="28"/>
                  </a:lnTo>
                  <a:lnTo>
                    <a:pt x="68" y="34"/>
                  </a:lnTo>
                  <a:lnTo>
                    <a:pt x="59" y="38"/>
                  </a:lnTo>
                  <a:lnTo>
                    <a:pt x="45" y="40"/>
                  </a:lnTo>
                  <a:lnTo>
                    <a:pt x="27" y="38"/>
                  </a:lnTo>
                  <a:lnTo>
                    <a:pt x="10" y="31"/>
                  </a:lnTo>
                  <a:lnTo>
                    <a:pt x="1" y="20"/>
                  </a:lnTo>
                  <a:lnTo>
                    <a:pt x="0" y="13"/>
                  </a:lnTo>
                  <a:lnTo>
                    <a:pt x="4" y="7"/>
                  </a:lnTo>
                  <a:lnTo>
                    <a:pt x="13"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1" name="Freeform 2200"/>
            <p:cNvSpPr>
              <a:spLocks noEditPoints="1"/>
            </p:cNvSpPr>
            <p:nvPr/>
          </p:nvSpPr>
          <p:spPr bwMode="auto">
            <a:xfrm>
              <a:off x="7372350" y="3297238"/>
              <a:ext cx="125413" cy="68263"/>
            </a:xfrm>
            <a:custGeom>
              <a:avLst/>
              <a:gdLst>
                <a:gd name="T0" fmla="*/ 30 w 79"/>
                <a:gd name="T1" fmla="*/ 3 h 43"/>
                <a:gd name="T2" fmla="*/ 22 w 79"/>
                <a:gd name="T3" fmla="*/ 3 h 43"/>
                <a:gd name="T4" fmla="*/ 15 w 79"/>
                <a:gd name="T5" fmla="*/ 5 h 43"/>
                <a:gd name="T6" fmla="*/ 10 w 79"/>
                <a:gd name="T7" fmla="*/ 8 h 43"/>
                <a:gd name="T8" fmla="*/ 6 w 79"/>
                <a:gd name="T9" fmla="*/ 12 h 43"/>
                <a:gd name="T10" fmla="*/ 6 w 79"/>
                <a:gd name="T11" fmla="*/ 17 h 43"/>
                <a:gd name="T12" fmla="*/ 6 w 79"/>
                <a:gd name="T13" fmla="*/ 21 h 43"/>
                <a:gd name="T14" fmla="*/ 15 w 79"/>
                <a:gd name="T15" fmla="*/ 30 h 43"/>
                <a:gd name="T16" fmla="*/ 30 w 79"/>
                <a:gd name="T17" fmla="*/ 38 h 43"/>
                <a:gd name="T18" fmla="*/ 48 w 79"/>
                <a:gd name="T19" fmla="*/ 39 h 43"/>
                <a:gd name="T20" fmla="*/ 56 w 79"/>
                <a:gd name="T21" fmla="*/ 39 h 43"/>
                <a:gd name="T22" fmla="*/ 63 w 79"/>
                <a:gd name="T23" fmla="*/ 38 h 43"/>
                <a:gd name="T24" fmla="*/ 70 w 79"/>
                <a:gd name="T25" fmla="*/ 35 h 43"/>
                <a:gd name="T26" fmla="*/ 73 w 79"/>
                <a:gd name="T27" fmla="*/ 30 h 43"/>
                <a:gd name="T28" fmla="*/ 74 w 79"/>
                <a:gd name="T29" fmla="*/ 26 h 43"/>
                <a:gd name="T30" fmla="*/ 73 w 79"/>
                <a:gd name="T31" fmla="*/ 21 h 43"/>
                <a:gd name="T32" fmla="*/ 63 w 79"/>
                <a:gd name="T33" fmla="*/ 12 h 43"/>
                <a:gd name="T34" fmla="*/ 48 w 79"/>
                <a:gd name="T35" fmla="*/ 6 h 43"/>
                <a:gd name="T36" fmla="*/ 30 w 79"/>
                <a:gd name="T37" fmla="*/ 3 h 43"/>
                <a:gd name="T38" fmla="*/ 29 w 79"/>
                <a:gd name="T39" fmla="*/ 0 h 43"/>
                <a:gd name="T40" fmla="*/ 45 w 79"/>
                <a:gd name="T41" fmla="*/ 1 h 43"/>
                <a:gd name="T42" fmla="*/ 59 w 79"/>
                <a:gd name="T43" fmla="*/ 6 h 43"/>
                <a:gd name="T44" fmla="*/ 70 w 79"/>
                <a:gd name="T45" fmla="*/ 14 h 43"/>
                <a:gd name="T46" fmla="*/ 77 w 79"/>
                <a:gd name="T47" fmla="*/ 21 h 43"/>
                <a:gd name="T48" fmla="*/ 79 w 79"/>
                <a:gd name="T49" fmla="*/ 30 h 43"/>
                <a:gd name="T50" fmla="*/ 73 w 79"/>
                <a:gd name="T51" fmla="*/ 36 h 43"/>
                <a:gd name="T52" fmla="*/ 63 w 79"/>
                <a:gd name="T53" fmla="*/ 41 h 43"/>
                <a:gd name="T54" fmla="*/ 50 w 79"/>
                <a:gd name="T55" fmla="*/ 43 h 43"/>
                <a:gd name="T56" fmla="*/ 29 w 79"/>
                <a:gd name="T57" fmla="*/ 39 h 43"/>
                <a:gd name="T58" fmla="*/ 12 w 79"/>
                <a:gd name="T59" fmla="*/ 32 h 43"/>
                <a:gd name="T60" fmla="*/ 1 w 79"/>
                <a:gd name="T61" fmla="*/ 21 h 43"/>
                <a:gd name="T62" fmla="*/ 0 w 79"/>
                <a:gd name="T63" fmla="*/ 14 h 43"/>
                <a:gd name="T64" fmla="*/ 6 w 79"/>
                <a:gd name="T65" fmla="*/ 6 h 43"/>
                <a:gd name="T66" fmla="*/ 15 w 79"/>
                <a:gd name="T67" fmla="*/ 1 h 43"/>
                <a:gd name="T68" fmla="*/ 29 w 79"/>
                <a:gd name="T6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43">
                  <a:moveTo>
                    <a:pt x="30" y="3"/>
                  </a:moveTo>
                  <a:lnTo>
                    <a:pt x="22" y="3"/>
                  </a:lnTo>
                  <a:lnTo>
                    <a:pt x="15" y="5"/>
                  </a:lnTo>
                  <a:lnTo>
                    <a:pt x="10" y="8"/>
                  </a:lnTo>
                  <a:lnTo>
                    <a:pt x="6" y="12"/>
                  </a:lnTo>
                  <a:lnTo>
                    <a:pt x="6" y="17"/>
                  </a:lnTo>
                  <a:lnTo>
                    <a:pt x="6" y="21"/>
                  </a:lnTo>
                  <a:lnTo>
                    <a:pt x="15" y="30"/>
                  </a:lnTo>
                  <a:lnTo>
                    <a:pt x="30" y="38"/>
                  </a:lnTo>
                  <a:lnTo>
                    <a:pt x="48" y="39"/>
                  </a:lnTo>
                  <a:lnTo>
                    <a:pt x="56" y="39"/>
                  </a:lnTo>
                  <a:lnTo>
                    <a:pt x="63" y="38"/>
                  </a:lnTo>
                  <a:lnTo>
                    <a:pt x="70" y="35"/>
                  </a:lnTo>
                  <a:lnTo>
                    <a:pt x="73" y="30"/>
                  </a:lnTo>
                  <a:lnTo>
                    <a:pt x="74" y="26"/>
                  </a:lnTo>
                  <a:lnTo>
                    <a:pt x="73" y="21"/>
                  </a:lnTo>
                  <a:lnTo>
                    <a:pt x="63" y="12"/>
                  </a:lnTo>
                  <a:lnTo>
                    <a:pt x="48" y="6"/>
                  </a:lnTo>
                  <a:lnTo>
                    <a:pt x="30" y="3"/>
                  </a:lnTo>
                  <a:close/>
                  <a:moveTo>
                    <a:pt x="29" y="0"/>
                  </a:moveTo>
                  <a:lnTo>
                    <a:pt x="45" y="1"/>
                  </a:lnTo>
                  <a:lnTo>
                    <a:pt x="59" y="6"/>
                  </a:lnTo>
                  <a:lnTo>
                    <a:pt x="70" y="14"/>
                  </a:lnTo>
                  <a:lnTo>
                    <a:pt x="77" y="21"/>
                  </a:lnTo>
                  <a:lnTo>
                    <a:pt x="79" y="30"/>
                  </a:lnTo>
                  <a:lnTo>
                    <a:pt x="73" y="36"/>
                  </a:lnTo>
                  <a:lnTo>
                    <a:pt x="63" y="41"/>
                  </a:lnTo>
                  <a:lnTo>
                    <a:pt x="50" y="43"/>
                  </a:lnTo>
                  <a:lnTo>
                    <a:pt x="29" y="39"/>
                  </a:lnTo>
                  <a:lnTo>
                    <a:pt x="12" y="32"/>
                  </a:lnTo>
                  <a:lnTo>
                    <a:pt x="1" y="21"/>
                  </a:lnTo>
                  <a:lnTo>
                    <a:pt x="0" y="14"/>
                  </a:lnTo>
                  <a:lnTo>
                    <a:pt x="6" y="6"/>
                  </a:lnTo>
                  <a:lnTo>
                    <a:pt x="15"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2" name="Freeform 2201"/>
            <p:cNvSpPr>
              <a:spLocks/>
            </p:cNvSpPr>
            <p:nvPr/>
          </p:nvSpPr>
          <p:spPr bwMode="auto">
            <a:xfrm>
              <a:off x="7237413" y="3149600"/>
              <a:ext cx="139700" cy="74613"/>
            </a:xfrm>
            <a:custGeom>
              <a:avLst/>
              <a:gdLst>
                <a:gd name="T0" fmla="*/ 33 w 88"/>
                <a:gd name="T1" fmla="*/ 0 h 47"/>
                <a:gd name="T2" fmla="*/ 50 w 88"/>
                <a:gd name="T3" fmla="*/ 2 h 47"/>
                <a:gd name="T4" fmla="*/ 66 w 88"/>
                <a:gd name="T5" fmla="*/ 6 h 47"/>
                <a:gd name="T6" fmla="*/ 79 w 88"/>
                <a:gd name="T7" fmla="*/ 14 h 47"/>
                <a:gd name="T8" fmla="*/ 86 w 88"/>
                <a:gd name="T9" fmla="*/ 23 h 47"/>
                <a:gd name="T10" fmla="*/ 88 w 88"/>
                <a:gd name="T11" fmla="*/ 32 h 47"/>
                <a:gd name="T12" fmla="*/ 82 w 88"/>
                <a:gd name="T13" fmla="*/ 40 h 47"/>
                <a:gd name="T14" fmla="*/ 71 w 88"/>
                <a:gd name="T15" fmla="*/ 44 h 47"/>
                <a:gd name="T16" fmla="*/ 54 w 88"/>
                <a:gd name="T17" fmla="*/ 47 h 47"/>
                <a:gd name="T18" fmla="*/ 36 w 88"/>
                <a:gd name="T19" fmla="*/ 44 h 47"/>
                <a:gd name="T20" fmla="*/ 21 w 88"/>
                <a:gd name="T21" fmla="*/ 40 h 47"/>
                <a:gd name="T22" fmla="*/ 7 w 88"/>
                <a:gd name="T23" fmla="*/ 32 h 47"/>
                <a:gd name="T24" fmla="*/ 0 w 88"/>
                <a:gd name="T25" fmla="*/ 23 h 47"/>
                <a:gd name="T26" fmla="*/ 0 w 88"/>
                <a:gd name="T27" fmla="*/ 14 h 47"/>
                <a:gd name="T28" fmla="*/ 4 w 88"/>
                <a:gd name="T29" fmla="*/ 6 h 47"/>
                <a:gd name="T30" fmla="*/ 16 w 88"/>
                <a:gd name="T31" fmla="*/ 2 h 47"/>
                <a:gd name="T32" fmla="*/ 33 w 88"/>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47">
                  <a:moveTo>
                    <a:pt x="33" y="0"/>
                  </a:moveTo>
                  <a:lnTo>
                    <a:pt x="50" y="2"/>
                  </a:lnTo>
                  <a:lnTo>
                    <a:pt x="66" y="6"/>
                  </a:lnTo>
                  <a:lnTo>
                    <a:pt x="79" y="14"/>
                  </a:lnTo>
                  <a:lnTo>
                    <a:pt x="86" y="23"/>
                  </a:lnTo>
                  <a:lnTo>
                    <a:pt x="88" y="32"/>
                  </a:lnTo>
                  <a:lnTo>
                    <a:pt x="82" y="40"/>
                  </a:lnTo>
                  <a:lnTo>
                    <a:pt x="71" y="44"/>
                  </a:lnTo>
                  <a:lnTo>
                    <a:pt x="54" y="47"/>
                  </a:lnTo>
                  <a:lnTo>
                    <a:pt x="36" y="44"/>
                  </a:lnTo>
                  <a:lnTo>
                    <a:pt x="21" y="40"/>
                  </a:lnTo>
                  <a:lnTo>
                    <a:pt x="7" y="32"/>
                  </a:lnTo>
                  <a:lnTo>
                    <a:pt x="0" y="23"/>
                  </a:lnTo>
                  <a:lnTo>
                    <a:pt x="0" y="14"/>
                  </a:lnTo>
                  <a:lnTo>
                    <a:pt x="4" y="6"/>
                  </a:lnTo>
                  <a:lnTo>
                    <a:pt x="16"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3" name="Freeform 2202"/>
            <p:cNvSpPr>
              <a:spLocks noEditPoints="1"/>
            </p:cNvSpPr>
            <p:nvPr/>
          </p:nvSpPr>
          <p:spPr bwMode="auto">
            <a:xfrm>
              <a:off x="7232650" y="3148013"/>
              <a:ext cx="149225" cy="76200"/>
            </a:xfrm>
            <a:custGeom>
              <a:avLst/>
              <a:gdLst>
                <a:gd name="T0" fmla="*/ 36 w 94"/>
                <a:gd name="T1" fmla="*/ 3 h 48"/>
                <a:gd name="T2" fmla="*/ 21 w 94"/>
                <a:gd name="T3" fmla="*/ 4 h 48"/>
                <a:gd name="T4" fmla="*/ 10 w 94"/>
                <a:gd name="T5" fmla="*/ 9 h 48"/>
                <a:gd name="T6" fmla="*/ 4 w 94"/>
                <a:gd name="T7" fmla="*/ 15 h 48"/>
                <a:gd name="T8" fmla="*/ 6 w 94"/>
                <a:gd name="T9" fmla="*/ 24 h 48"/>
                <a:gd name="T10" fmla="*/ 13 w 94"/>
                <a:gd name="T11" fmla="*/ 33 h 48"/>
                <a:gd name="T12" fmla="*/ 25 w 94"/>
                <a:gd name="T13" fmla="*/ 39 h 48"/>
                <a:gd name="T14" fmla="*/ 41 w 94"/>
                <a:gd name="T15" fmla="*/ 45 h 48"/>
                <a:gd name="T16" fmla="*/ 57 w 94"/>
                <a:gd name="T17" fmla="*/ 47 h 48"/>
                <a:gd name="T18" fmla="*/ 72 w 94"/>
                <a:gd name="T19" fmla="*/ 45 h 48"/>
                <a:gd name="T20" fmla="*/ 83 w 94"/>
                <a:gd name="T21" fmla="*/ 39 h 48"/>
                <a:gd name="T22" fmla="*/ 88 w 94"/>
                <a:gd name="T23" fmla="*/ 33 h 48"/>
                <a:gd name="T24" fmla="*/ 88 w 94"/>
                <a:gd name="T25" fmla="*/ 24 h 48"/>
                <a:gd name="T26" fmla="*/ 80 w 94"/>
                <a:gd name="T27" fmla="*/ 15 h 48"/>
                <a:gd name="T28" fmla="*/ 68 w 94"/>
                <a:gd name="T29" fmla="*/ 9 h 48"/>
                <a:gd name="T30" fmla="*/ 53 w 94"/>
                <a:gd name="T31" fmla="*/ 4 h 48"/>
                <a:gd name="T32" fmla="*/ 36 w 94"/>
                <a:gd name="T33" fmla="*/ 3 h 48"/>
                <a:gd name="T34" fmla="*/ 35 w 94"/>
                <a:gd name="T35" fmla="*/ 0 h 48"/>
                <a:gd name="T36" fmla="*/ 53 w 94"/>
                <a:gd name="T37" fmla="*/ 1 h 48"/>
                <a:gd name="T38" fmla="*/ 71 w 94"/>
                <a:gd name="T39" fmla="*/ 7 h 48"/>
                <a:gd name="T40" fmla="*/ 85 w 94"/>
                <a:gd name="T41" fmla="*/ 15 h 48"/>
                <a:gd name="T42" fmla="*/ 92 w 94"/>
                <a:gd name="T43" fmla="*/ 24 h 48"/>
                <a:gd name="T44" fmla="*/ 94 w 94"/>
                <a:gd name="T45" fmla="*/ 33 h 48"/>
                <a:gd name="T46" fmla="*/ 88 w 94"/>
                <a:gd name="T47" fmla="*/ 42 h 48"/>
                <a:gd name="T48" fmla="*/ 76 w 94"/>
                <a:gd name="T49" fmla="*/ 47 h 48"/>
                <a:gd name="T50" fmla="*/ 59 w 94"/>
                <a:gd name="T51" fmla="*/ 48 h 48"/>
                <a:gd name="T52" fmla="*/ 39 w 94"/>
                <a:gd name="T53" fmla="*/ 47 h 48"/>
                <a:gd name="T54" fmla="*/ 22 w 94"/>
                <a:gd name="T55" fmla="*/ 42 h 48"/>
                <a:gd name="T56" fmla="*/ 9 w 94"/>
                <a:gd name="T57" fmla="*/ 33 h 48"/>
                <a:gd name="T58" fmla="*/ 1 w 94"/>
                <a:gd name="T59" fmla="*/ 24 h 48"/>
                <a:gd name="T60" fmla="*/ 0 w 94"/>
                <a:gd name="T61" fmla="*/ 15 h 48"/>
                <a:gd name="T62" fmla="*/ 6 w 94"/>
                <a:gd name="T63" fmla="*/ 7 h 48"/>
                <a:gd name="T64" fmla="*/ 18 w 94"/>
                <a:gd name="T65" fmla="*/ 1 h 48"/>
                <a:gd name="T66" fmla="*/ 35 w 94"/>
                <a:gd name="T6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48">
                  <a:moveTo>
                    <a:pt x="36" y="3"/>
                  </a:moveTo>
                  <a:lnTo>
                    <a:pt x="21" y="4"/>
                  </a:lnTo>
                  <a:lnTo>
                    <a:pt x="10" y="9"/>
                  </a:lnTo>
                  <a:lnTo>
                    <a:pt x="4" y="15"/>
                  </a:lnTo>
                  <a:lnTo>
                    <a:pt x="6" y="24"/>
                  </a:lnTo>
                  <a:lnTo>
                    <a:pt x="13" y="33"/>
                  </a:lnTo>
                  <a:lnTo>
                    <a:pt x="25" y="39"/>
                  </a:lnTo>
                  <a:lnTo>
                    <a:pt x="41" y="45"/>
                  </a:lnTo>
                  <a:lnTo>
                    <a:pt x="57" y="47"/>
                  </a:lnTo>
                  <a:lnTo>
                    <a:pt x="72" y="45"/>
                  </a:lnTo>
                  <a:lnTo>
                    <a:pt x="83" y="39"/>
                  </a:lnTo>
                  <a:lnTo>
                    <a:pt x="88" y="33"/>
                  </a:lnTo>
                  <a:lnTo>
                    <a:pt x="88" y="24"/>
                  </a:lnTo>
                  <a:lnTo>
                    <a:pt x="80" y="15"/>
                  </a:lnTo>
                  <a:lnTo>
                    <a:pt x="68" y="9"/>
                  </a:lnTo>
                  <a:lnTo>
                    <a:pt x="53" y="4"/>
                  </a:lnTo>
                  <a:lnTo>
                    <a:pt x="36" y="3"/>
                  </a:lnTo>
                  <a:close/>
                  <a:moveTo>
                    <a:pt x="35" y="0"/>
                  </a:moveTo>
                  <a:lnTo>
                    <a:pt x="53" y="1"/>
                  </a:lnTo>
                  <a:lnTo>
                    <a:pt x="71" y="7"/>
                  </a:lnTo>
                  <a:lnTo>
                    <a:pt x="85" y="15"/>
                  </a:lnTo>
                  <a:lnTo>
                    <a:pt x="92" y="24"/>
                  </a:lnTo>
                  <a:lnTo>
                    <a:pt x="94" y="33"/>
                  </a:lnTo>
                  <a:lnTo>
                    <a:pt x="88" y="42"/>
                  </a:lnTo>
                  <a:lnTo>
                    <a:pt x="76" y="47"/>
                  </a:lnTo>
                  <a:lnTo>
                    <a:pt x="59" y="48"/>
                  </a:lnTo>
                  <a:lnTo>
                    <a:pt x="39" y="47"/>
                  </a:lnTo>
                  <a:lnTo>
                    <a:pt x="22" y="42"/>
                  </a:lnTo>
                  <a:lnTo>
                    <a:pt x="9" y="33"/>
                  </a:lnTo>
                  <a:lnTo>
                    <a:pt x="1" y="24"/>
                  </a:lnTo>
                  <a:lnTo>
                    <a:pt x="0" y="15"/>
                  </a:lnTo>
                  <a:lnTo>
                    <a:pt x="6" y="7"/>
                  </a:lnTo>
                  <a:lnTo>
                    <a:pt x="18"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4" name="Freeform 2203"/>
            <p:cNvSpPr>
              <a:spLocks/>
            </p:cNvSpPr>
            <p:nvPr/>
          </p:nvSpPr>
          <p:spPr bwMode="auto">
            <a:xfrm>
              <a:off x="7564438" y="3148013"/>
              <a:ext cx="128588" cy="66675"/>
            </a:xfrm>
            <a:custGeom>
              <a:avLst/>
              <a:gdLst>
                <a:gd name="T0" fmla="*/ 30 w 81"/>
                <a:gd name="T1" fmla="*/ 0 h 42"/>
                <a:gd name="T2" fmla="*/ 46 w 81"/>
                <a:gd name="T3" fmla="*/ 1 h 42"/>
                <a:gd name="T4" fmla="*/ 61 w 81"/>
                <a:gd name="T5" fmla="*/ 6 h 42"/>
                <a:gd name="T6" fmla="*/ 73 w 81"/>
                <a:gd name="T7" fmla="*/ 12 h 42"/>
                <a:gd name="T8" fmla="*/ 81 w 81"/>
                <a:gd name="T9" fmla="*/ 21 h 42"/>
                <a:gd name="T10" fmla="*/ 81 w 81"/>
                <a:gd name="T11" fmla="*/ 29 h 42"/>
                <a:gd name="T12" fmla="*/ 76 w 81"/>
                <a:gd name="T13" fmla="*/ 36 h 42"/>
                <a:gd name="T14" fmla="*/ 65 w 81"/>
                <a:gd name="T15" fmla="*/ 41 h 42"/>
                <a:gd name="T16" fmla="*/ 50 w 81"/>
                <a:gd name="T17" fmla="*/ 42 h 42"/>
                <a:gd name="T18" fmla="*/ 34 w 81"/>
                <a:gd name="T19" fmla="*/ 41 h 42"/>
                <a:gd name="T20" fmla="*/ 20 w 81"/>
                <a:gd name="T21" fmla="*/ 36 h 42"/>
                <a:gd name="T22" fmla="*/ 8 w 81"/>
                <a:gd name="T23" fmla="*/ 29 h 42"/>
                <a:gd name="T24" fmla="*/ 0 w 81"/>
                <a:gd name="T25" fmla="*/ 21 h 42"/>
                <a:gd name="T26" fmla="*/ 0 w 81"/>
                <a:gd name="T27" fmla="*/ 12 h 42"/>
                <a:gd name="T28" fmla="*/ 5 w 81"/>
                <a:gd name="T29" fmla="*/ 6 h 42"/>
                <a:gd name="T30" fmla="*/ 15 w 81"/>
                <a:gd name="T31" fmla="*/ 1 h 42"/>
                <a:gd name="T32" fmla="*/ 30 w 81"/>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42">
                  <a:moveTo>
                    <a:pt x="30" y="0"/>
                  </a:moveTo>
                  <a:lnTo>
                    <a:pt x="46" y="1"/>
                  </a:lnTo>
                  <a:lnTo>
                    <a:pt x="61" y="6"/>
                  </a:lnTo>
                  <a:lnTo>
                    <a:pt x="73" y="12"/>
                  </a:lnTo>
                  <a:lnTo>
                    <a:pt x="81" y="21"/>
                  </a:lnTo>
                  <a:lnTo>
                    <a:pt x="81" y="29"/>
                  </a:lnTo>
                  <a:lnTo>
                    <a:pt x="76" y="36"/>
                  </a:lnTo>
                  <a:lnTo>
                    <a:pt x="65" y="41"/>
                  </a:lnTo>
                  <a:lnTo>
                    <a:pt x="50" y="42"/>
                  </a:lnTo>
                  <a:lnTo>
                    <a:pt x="34" y="41"/>
                  </a:lnTo>
                  <a:lnTo>
                    <a:pt x="20" y="36"/>
                  </a:lnTo>
                  <a:lnTo>
                    <a:pt x="8" y="29"/>
                  </a:lnTo>
                  <a:lnTo>
                    <a:pt x="0" y="21"/>
                  </a:lnTo>
                  <a:lnTo>
                    <a:pt x="0" y="12"/>
                  </a:lnTo>
                  <a:lnTo>
                    <a:pt x="5" y="6"/>
                  </a:lnTo>
                  <a:lnTo>
                    <a:pt x="1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5" name="Freeform 2204"/>
            <p:cNvSpPr>
              <a:spLocks noEditPoints="1"/>
            </p:cNvSpPr>
            <p:nvPr/>
          </p:nvSpPr>
          <p:spPr bwMode="auto">
            <a:xfrm>
              <a:off x="7559675" y="3144838"/>
              <a:ext cx="138113" cy="73025"/>
            </a:xfrm>
            <a:custGeom>
              <a:avLst/>
              <a:gdLst>
                <a:gd name="T0" fmla="*/ 33 w 87"/>
                <a:gd name="T1" fmla="*/ 3 h 46"/>
                <a:gd name="T2" fmla="*/ 20 w 87"/>
                <a:gd name="T3" fmla="*/ 5 h 46"/>
                <a:gd name="T4" fmla="*/ 9 w 87"/>
                <a:gd name="T5" fmla="*/ 9 h 46"/>
                <a:gd name="T6" fmla="*/ 5 w 87"/>
                <a:gd name="T7" fmla="*/ 15 h 46"/>
                <a:gd name="T8" fmla="*/ 6 w 87"/>
                <a:gd name="T9" fmla="*/ 23 h 46"/>
                <a:gd name="T10" fmla="*/ 15 w 87"/>
                <a:gd name="T11" fmla="*/ 32 h 46"/>
                <a:gd name="T12" fmla="*/ 32 w 87"/>
                <a:gd name="T13" fmla="*/ 40 h 46"/>
                <a:gd name="T14" fmla="*/ 53 w 87"/>
                <a:gd name="T15" fmla="*/ 43 h 46"/>
                <a:gd name="T16" fmla="*/ 67 w 87"/>
                <a:gd name="T17" fmla="*/ 41 h 46"/>
                <a:gd name="T18" fmla="*/ 76 w 87"/>
                <a:gd name="T19" fmla="*/ 37 h 46"/>
                <a:gd name="T20" fmla="*/ 82 w 87"/>
                <a:gd name="T21" fmla="*/ 31 h 46"/>
                <a:gd name="T22" fmla="*/ 81 w 87"/>
                <a:gd name="T23" fmla="*/ 23 h 46"/>
                <a:gd name="T24" fmla="*/ 70 w 87"/>
                <a:gd name="T25" fmla="*/ 12 h 46"/>
                <a:gd name="T26" fmla="*/ 53 w 87"/>
                <a:gd name="T27" fmla="*/ 6 h 46"/>
                <a:gd name="T28" fmla="*/ 33 w 87"/>
                <a:gd name="T29" fmla="*/ 3 h 46"/>
                <a:gd name="T30" fmla="*/ 32 w 87"/>
                <a:gd name="T31" fmla="*/ 0 h 46"/>
                <a:gd name="T32" fmla="*/ 50 w 87"/>
                <a:gd name="T33" fmla="*/ 2 h 46"/>
                <a:gd name="T34" fmla="*/ 65 w 87"/>
                <a:gd name="T35" fmla="*/ 6 h 46"/>
                <a:gd name="T36" fmla="*/ 77 w 87"/>
                <a:gd name="T37" fmla="*/ 14 h 46"/>
                <a:gd name="T38" fmla="*/ 85 w 87"/>
                <a:gd name="T39" fmla="*/ 23 h 46"/>
                <a:gd name="T40" fmla="*/ 87 w 87"/>
                <a:gd name="T41" fmla="*/ 32 h 46"/>
                <a:gd name="T42" fmla="*/ 81 w 87"/>
                <a:gd name="T43" fmla="*/ 38 h 46"/>
                <a:gd name="T44" fmla="*/ 70 w 87"/>
                <a:gd name="T45" fmla="*/ 43 h 46"/>
                <a:gd name="T46" fmla="*/ 55 w 87"/>
                <a:gd name="T47" fmla="*/ 46 h 46"/>
                <a:gd name="T48" fmla="*/ 37 w 87"/>
                <a:gd name="T49" fmla="*/ 43 h 46"/>
                <a:gd name="T50" fmla="*/ 21 w 87"/>
                <a:gd name="T51" fmla="*/ 38 h 46"/>
                <a:gd name="T52" fmla="*/ 9 w 87"/>
                <a:gd name="T53" fmla="*/ 32 h 46"/>
                <a:gd name="T54" fmla="*/ 2 w 87"/>
                <a:gd name="T55" fmla="*/ 23 h 46"/>
                <a:gd name="T56" fmla="*/ 0 w 87"/>
                <a:gd name="T57" fmla="*/ 14 h 46"/>
                <a:gd name="T58" fmla="*/ 6 w 87"/>
                <a:gd name="T59" fmla="*/ 6 h 46"/>
                <a:gd name="T60" fmla="*/ 17 w 87"/>
                <a:gd name="T61" fmla="*/ 2 h 46"/>
                <a:gd name="T62" fmla="*/ 32 w 87"/>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46">
                  <a:moveTo>
                    <a:pt x="33" y="3"/>
                  </a:moveTo>
                  <a:lnTo>
                    <a:pt x="20" y="5"/>
                  </a:lnTo>
                  <a:lnTo>
                    <a:pt x="9" y="9"/>
                  </a:lnTo>
                  <a:lnTo>
                    <a:pt x="5" y="15"/>
                  </a:lnTo>
                  <a:lnTo>
                    <a:pt x="6" y="23"/>
                  </a:lnTo>
                  <a:lnTo>
                    <a:pt x="15" y="32"/>
                  </a:lnTo>
                  <a:lnTo>
                    <a:pt x="32" y="40"/>
                  </a:lnTo>
                  <a:lnTo>
                    <a:pt x="53" y="43"/>
                  </a:lnTo>
                  <a:lnTo>
                    <a:pt x="67" y="41"/>
                  </a:lnTo>
                  <a:lnTo>
                    <a:pt x="76" y="37"/>
                  </a:lnTo>
                  <a:lnTo>
                    <a:pt x="82" y="31"/>
                  </a:lnTo>
                  <a:lnTo>
                    <a:pt x="81" y="23"/>
                  </a:lnTo>
                  <a:lnTo>
                    <a:pt x="70" y="12"/>
                  </a:lnTo>
                  <a:lnTo>
                    <a:pt x="53" y="6"/>
                  </a:lnTo>
                  <a:lnTo>
                    <a:pt x="33" y="3"/>
                  </a:lnTo>
                  <a:close/>
                  <a:moveTo>
                    <a:pt x="32" y="0"/>
                  </a:moveTo>
                  <a:lnTo>
                    <a:pt x="50" y="2"/>
                  </a:lnTo>
                  <a:lnTo>
                    <a:pt x="65" y="6"/>
                  </a:lnTo>
                  <a:lnTo>
                    <a:pt x="77" y="14"/>
                  </a:lnTo>
                  <a:lnTo>
                    <a:pt x="85" y="23"/>
                  </a:lnTo>
                  <a:lnTo>
                    <a:pt x="87" y="32"/>
                  </a:lnTo>
                  <a:lnTo>
                    <a:pt x="81" y="38"/>
                  </a:lnTo>
                  <a:lnTo>
                    <a:pt x="70" y="43"/>
                  </a:lnTo>
                  <a:lnTo>
                    <a:pt x="55" y="46"/>
                  </a:lnTo>
                  <a:lnTo>
                    <a:pt x="37" y="43"/>
                  </a:lnTo>
                  <a:lnTo>
                    <a:pt x="21" y="38"/>
                  </a:lnTo>
                  <a:lnTo>
                    <a:pt x="9" y="32"/>
                  </a:lnTo>
                  <a:lnTo>
                    <a:pt x="2" y="23"/>
                  </a:lnTo>
                  <a:lnTo>
                    <a:pt x="0" y="14"/>
                  </a:lnTo>
                  <a:lnTo>
                    <a:pt x="6" y="6"/>
                  </a:lnTo>
                  <a:lnTo>
                    <a:pt x="17"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6" name="Freeform 2205"/>
            <p:cNvSpPr>
              <a:spLocks/>
            </p:cNvSpPr>
            <p:nvPr/>
          </p:nvSpPr>
          <p:spPr bwMode="auto">
            <a:xfrm>
              <a:off x="7200900" y="3079750"/>
              <a:ext cx="112713" cy="58738"/>
            </a:xfrm>
            <a:custGeom>
              <a:avLst/>
              <a:gdLst>
                <a:gd name="T0" fmla="*/ 26 w 71"/>
                <a:gd name="T1" fmla="*/ 0 h 37"/>
                <a:gd name="T2" fmla="*/ 45 w 71"/>
                <a:gd name="T3" fmla="*/ 3 h 37"/>
                <a:gd name="T4" fmla="*/ 61 w 71"/>
                <a:gd name="T5" fmla="*/ 9 h 37"/>
                <a:gd name="T6" fmla="*/ 70 w 71"/>
                <a:gd name="T7" fmla="*/ 18 h 37"/>
                <a:gd name="T8" fmla="*/ 71 w 71"/>
                <a:gd name="T9" fmla="*/ 26 h 37"/>
                <a:gd name="T10" fmla="*/ 67 w 71"/>
                <a:gd name="T11" fmla="*/ 32 h 37"/>
                <a:gd name="T12" fmla="*/ 56 w 71"/>
                <a:gd name="T13" fmla="*/ 35 h 37"/>
                <a:gd name="T14" fmla="*/ 44 w 71"/>
                <a:gd name="T15" fmla="*/ 37 h 37"/>
                <a:gd name="T16" fmla="*/ 24 w 71"/>
                <a:gd name="T17" fmla="*/ 35 h 37"/>
                <a:gd name="T18" fmla="*/ 9 w 71"/>
                <a:gd name="T19" fmla="*/ 28 h 37"/>
                <a:gd name="T20" fmla="*/ 0 w 71"/>
                <a:gd name="T21" fmla="*/ 18 h 37"/>
                <a:gd name="T22" fmla="*/ 0 w 71"/>
                <a:gd name="T23" fmla="*/ 12 h 37"/>
                <a:gd name="T24" fmla="*/ 4 w 71"/>
                <a:gd name="T25" fmla="*/ 6 h 37"/>
                <a:gd name="T26" fmla="*/ 14 w 71"/>
                <a:gd name="T27" fmla="*/ 2 h 37"/>
                <a:gd name="T28" fmla="*/ 26 w 71"/>
                <a:gd name="T2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37">
                  <a:moveTo>
                    <a:pt x="26" y="0"/>
                  </a:moveTo>
                  <a:lnTo>
                    <a:pt x="45" y="3"/>
                  </a:lnTo>
                  <a:lnTo>
                    <a:pt x="61" y="9"/>
                  </a:lnTo>
                  <a:lnTo>
                    <a:pt x="70" y="18"/>
                  </a:lnTo>
                  <a:lnTo>
                    <a:pt x="71" y="26"/>
                  </a:lnTo>
                  <a:lnTo>
                    <a:pt x="67" y="32"/>
                  </a:lnTo>
                  <a:lnTo>
                    <a:pt x="56" y="35"/>
                  </a:lnTo>
                  <a:lnTo>
                    <a:pt x="44" y="37"/>
                  </a:lnTo>
                  <a:lnTo>
                    <a:pt x="24" y="35"/>
                  </a:lnTo>
                  <a:lnTo>
                    <a:pt x="9" y="28"/>
                  </a:lnTo>
                  <a:lnTo>
                    <a:pt x="0" y="18"/>
                  </a:lnTo>
                  <a:lnTo>
                    <a:pt x="0" y="12"/>
                  </a:lnTo>
                  <a:lnTo>
                    <a:pt x="4" y="6"/>
                  </a:lnTo>
                  <a:lnTo>
                    <a:pt x="14"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7" name="Freeform 2206"/>
            <p:cNvSpPr>
              <a:spLocks noEditPoints="1"/>
            </p:cNvSpPr>
            <p:nvPr/>
          </p:nvSpPr>
          <p:spPr bwMode="auto">
            <a:xfrm>
              <a:off x="7196138" y="3079750"/>
              <a:ext cx="120650" cy="60325"/>
            </a:xfrm>
            <a:custGeom>
              <a:avLst/>
              <a:gdLst>
                <a:gd name="T0" fmla="*/ 30 w 76"/>
                <a:gd name="T1" fmla="*/ 2 h 38"/>
                <a:gd name="T2" fmla="*/ 15 w 76"/>
                <a:gd name="T3" fmla="*/ 5 h 38"/>
                <a:gd name="T4" fmla="*/ 6 w 76"/>
                <a:gd name="T5" fmla="*/ 11 h 38"/>
                <a:gd name="T6" fmla="*/ 6 w 76"/>
                <a:gd name="T7" fmla="*/ 18 h 38"/>
                <a:gd name="T8" fmla="*/ 14 w 76"/>
                <a:gd name="T9" fmla="*/ 28 h 38"/>
                <a:gd name="T10" fmla="*/ 29 w 76"/>
                <a:gd name="T11" fmla="*/ 34 h 38"/>
                <a:gd name="T12" fmla="*/ 47 w 76"/>
                <a:gd name="T13" fmla="*/ 37 h 38"/>
                <a:gd name="T14" fmla="*/ 62 w 76"/>
                <a:gd name="T15" fmla="*/ 34 h 38"/>
                <a:gd name="T16" fmla="*/ 70 w 76"/>
                <a:gd name="T17" fmla="*/ 28 h 38"/>
                <a:gd name="T18" fmla="*/ 71 w 76"/>
                <a:gd name="T19" fmla="*/ 18 h 38"/>
                <a:gd name="T20" fmla="*/ 62 w 76"/>
                <a:gd name="T21" fmla="*/ 11 h 38"/>
                <a:gd name="T22" fmla="*/ 47 w 76"/>
                <a:gd name="T23" fmla="*/ 5 h 38"/>
                <a:gd name="T24" fmla="*/ 30 w 76"/>
                <a:gd name="T25" fmla="*/ 2 h 38"/>
                <a:gd name="T26" fmla="*/ 29 w 76"/>
                <a:gd name="T27" fmla="*/ 0 h 38"/>
                <a:gd name="T28" fmla="*/ 48 w 76"/>
                <a:gd name="T29" fmla="*/ 2 h 38"/>
                <a:gd name="T30" fmla="*/ 65 w 76"/>
                <a:gd name="T31" fmla="*/ 9 h 38"/>
                <a:gd name="T32" fmla="*/ 76 w 76"/>
                <a:gd name="T33" fmla="*/ 18 h 38"/>
                <a:gd name="T34" fmla="*/ 76 w 76"/>
                <a:gd name="T35" fmla="*/ 26 h 38"/>
                <a:gd name="T36" fmla="*/ 71 w 76"/>
                <a:gd name="T37" fmla="*/ 32 h 38"/>
                <a:gd name="T38" fmla="*/ 61 w 76"/>
                <a:gd name="T39" fmla="*/ 37 h 38"/>
                <a:gd name="T40" fmla="*/ 47 w 76"/>
                <a:gd name="T41" fmla="*/ 38 h 38"/>
                <a:gd name="T42" fmla="*/ 27 w 76"/>
                <a:gd name="T43" fmla="*/ 35 h 38"/>
                <a:gd name="T44" fmla="*/ 10 w 76"/>
                <a:gd name="T45" fmla="*/ 29 h 38"/>
                <a:gd name="T46" fmla="*/ 1 w 76"/>
                <a:gd name="T47" fmla="*/ 18 h 38"/>
                <a:gd name="T48" fmla="*/ 0 w 76"/>
                <a:gd name="T49" fmla="*/ 11 h 38"/>
                <a:gd name="T50" fmla="*/ 4 w 76"/>
                <a:gd name="T51" fmla="*/ 5 h 38"/>
                <a:gd name="T52" fmla="*/ 15 w 76"/>
                <a:gd name="T53" fmla="*/ 2 h 38"/>
                <a:gd name="T54" fmla="*/ 29 w 76"/>
                <a:gd name="T5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38">
                  <a:moveTo>
                    <a:pt x="30" y="2"/>
                  </a:moveTo>
                  <a:lnTo>
                    <a:pt x="15" y="5"/>
                  </a:lnTo>
                  <a:lnTo>
                    <a:pt x="6" y="11"/>
                  </a:lnTo>
                  <a:lnTo>
                    <a:pt x="6" y="18"/>
                  </a:lnTo>
                  <a:lnTo>
                    <a:pt x="14" y="28"/>
                  </a:lnTo>
                  <a:lnTo>
                    <a:pt x="29" y="34"/>
                  </a:lnTo>
                  <a:lnTo>
                    <a:pt x="47" y="37"/>
                  </a:lnTo>
                  <a:lnTo>
                    <a:pt x="62" y="34"/>
                  </a:lnTo>
                  <a:lnTo>
                    <a:pt x="70" y="28"/>
                  </a:lnTo>
                  <a:lnTo>
                    <a:pt x="71" y="18"/>
                  </a:lnTo>
                  <a:lnTo>
                    <a:pt x="62" y="11"/>
                  </a:lnTo>
                  <a:lnTo>
                    <a:pt x="47" y="5"/>
                  </a:lnTo>
                  <a:lnTo>
                    <a:pt x="30" y="2"/>
                  </a:lnTo>
                  <a:close/>
                  <a:moveTo>
                    <a:pt x="29" y="0"/>
                  </a:moveTo>
                  <a:lnTo>
                    <a:pt x="48" y="2"/>
                  </a:lnTo>
                  <a:lnTo>
                    <a:pt x="65" y="9"/>
                  </a:lnTo>
                  <a:lnTo>
                    <a:pt x="76" y="18"/>
                  </a:lnTo>
                  <a:lnTo>
                    <a:pt x="76" y="26"/>
                  </a:lnTo>
                  <a:lnTo>
                    <a:pt x="71" y="32"/>
                  </a:lnTo>
                  <a:lnTo>
                    <a:pt x="61" y="37"/>
                  </a:lnTo>
                  <a:lnTo>
                    <a:pt x="47" y="38"/>
                  </a:lnTo>
                  <a:lnTo>
                    <a:pt x="27" y="35"/>
                  </a:lnTo>
                  <a:lnTo>
                    <a:pt x="10" y="29"/>
                  </a:lnTo>
                  <a:lnTo>
                    <a:pt x="1" y="18"/>
                  </a:lnTo>
                  <a:lnTo>
                    <a:pt x="0" y="11"/>
                  </a:lnTo>
                  <a:lnTo>
                    <a:pt x="4" y="5"/>
                  </a:lnTo>
                  <a:lnTo>
                    <a:pt x="15"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8" name="Freeform 2207"/>
            <p:cNvSpPr>
              <a:spLocks/>
            </p:cNvSpPr>
            <p:nvPr/>
          </p:nvSpPr>
          <p:spPr bwMode="auto">
            <a:xfrm>
              <a:off x="7388225" y="3189288"/>
              <a:ext cx="212725" cy="112713"/>
            </a:xfrm>
            <a:custGeom>
              <a:avLst/>
              <a:gdLst>
                <a:gd name="T0" fmla="*/ 50 w 134"/>
                <a:gd name="T1" fmla="*/ 0 h 71"/>
                <a:gd name="T2" fmla="*/ 78 w 134"/>
                <a:gd name="T3" fmla="*/ 3 h 71"/>
                <a:gd name="T4" fmla="*/ 102 w 134"/>
                <a:gd name="T5" fmla="*/ 10 h 71"/>
                <a:gd name="T6" fmla="*/ 120 w 134"/>
                <a:gd name="T7" fmla="*/ 21 h 71"/>
                <a:gd name="T8" fmla="*/ 132 w 134"/>
                <a:gd name="T9" fmla="*/ 35 h 71"/>
                <a:gd name="T10" fmla="*/ 134 w 134"/>
                <a:gd name="T11" fmla="*/ 45 h 71"/>
                <a:gd name="T12" fmla="*/ 129 w 134"/>
                <a:gd name="T13" fmla="*/ 56 h 71"/>
                <a:gd name="T14" fmla="*/ 120 w 134"/>
                <a:gd name="T15" fmla="*/ 63 h 71"/>
                <a:gd name="T16" fmla="*/ 104 w 134"/>
                <a:gd name="T17" fmla="*/ 68 h 71"/>
                <a:gd name="T18" fmla="*/ 85 w 134"/>
                <a:gd name="T19" fmla="*/ 71 h 71"/>
                <a:gd name="T20" fmla="*/ 58 w 134"/>
                <a:gd name="T21" fmla="*/ 68 h 71"/>
                <a:gd name="T22" fmla="*/ 34 w 134"/>
                <a:gd name="T23" fmla="*/ 60 h 71"/>
                <a:gd name="T24" fmla="*/ 14 w 134"/>
                <a:gd name="T25" fmla="*/ 48 h 71"/>
                <a:gd name="T26" fmla="*/ 3 w 134"/>
                <a:gd name="T27" fmla="*/ 35 h 71"/>
                <a:gd name="T28" fmla="*/ 0 w 134"/>
                <a:gd name="T29" fmla="*/ 24 h 71"/>
                <a:gd name="T30" fmla="*/ 5 w 134"/>
                <a:gd name="T31" fmla="*/ 13 h 71"/>
                <a:gd name="T32" fmla="*/ 15 w 134"/>
                <a:gd name="T33" fmla="*/ 6 h 71"/>
                <a:gd name="T34" fmla="*/ 31 w 134"/>
                <a:gd name="T35" fmla="*/ 1 h 71"/>
                <a:gd name="T36" fmla="*/ 50 w 134"/>
                <a:gd name="T3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71">
                  <a:moveTo>
                    <a:pt x="50" y="0"/>
                  </a:moveTo>
                  <a:lnTo>
                    <a:pt x="78" y="3"/>
                  </a:lnTo>
                  <a:lnTo>
                    <a:pt x="102" y="10"/>
                  </a:lnTo>
                  <a:lnTo>
                    <a:pt x="120" y="21"/>
                  </a:lnTo>
                  <a:lnTo>
                    <a:pt x="132" y="35"/>
                  </a:lnTo>
                  <a:lnTo>
                    <a:pt x="134" y="45"/>
                  </a:lnTo>
                  <a:lnTo>
                    <a:pt x="129" y="56"/>
                  </a:lnTo>
                  <a:lnTo>
                    <a:pt x="120" y="63"/>
                  </a:lnTo>
                  <a:lnTo>
                    <a:pt x="104" y="68"/>
                  </a:lnTo>
                  <a:lnTo>
                    <a:pt x="85" y="71"/>
                  </a:lnTo>
                  <a:lnTo>
                    <a:pt x="58" y="68"/>
                  </a:lnTo>
                  <a:lnTo>
                    <a:pt x="34" y="60"/>
                  </a:lnTo>
                  <a:lnTo>
                    <a:pt x="14" y="48"/>
                  </a:lnTo>
                  <a:lnTo>
                    <a:pt x="3" y="35"/>
                  </a:lnTo>
                  <a:lnTo>
                    <a:pt x="0" y="24"/>
                  </a:lnTo>
                  <a:lnTo>
                    <a:pt x="5" y="13"/>
                  </a:lnTo>
                  <a:lnTo>
                    <a:pt x="15" y="6"/>
                  </a:lnTo>
                  <a:lnTo>
                    <a:pt x="31" y="1"/>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09" name="Freeform 2208"/>
            <p:cNvSpPr>
              <a:spLocks noEditPoints="1"/>
            </p:cNvSpPr>
            <p:nvPr/>
          </p:nvSpPr>
          <p:spPr bwMode="auto">
            <a:xfrm>
              <a:off x="7386638" y="3186113"/>
              <a:ext cx="219075" cy="119063"/>
            </a:xfrm>
            <a:custGeom>
              <a:avLst/>
              <a:gdLst>
                <a:gd name="T0" fmla="*/ 53 w 138"/>
                <a:gd name="T1" fmla="*/ 3 h 75"/>
                <a:gd name="T2" fmla="*/ 33 w 138"/>
                <a:gd name="T3" fmla="*/ 5 h 75"/>
                <a:gd name="T4" fmla="*/ 18 w 138"/>
                <a:gd name="T5" fmla="*/ 9 h 75"/>
                <a:gd name="T6" fmla="*/ 9 w 138"/>
                <a:gd name="T7" fmla="*/ 17 h 75"/>
                <a:gd name="T8" fmla="*/ 4 w 138"/>
                <a:gd name="T9" fmla="*/ 26 h 75"/>
                <a:gd name="T10" fmla="*/ 6 w 138"/>
                <a:gd name="T11" fmla="*/ 37 h 75"/>
                <a:gd name="T12" fmla="*/ 18 w 138"/>
                <a:gd name="T13" fmla="*/ 50 h 75"/>
                <a:gd name="T14" fmla="*/ 36 w 138"/>
                <a:gd name="T15" fmla="*/ 61 h 75"/>
                <a:gd name="T16" fmla="*/ 59 w 138"/>
                <a:gd name="T17" fmla="*/ 68 h 75"/>
                <a:gd name="T18" fmla="*/ 85 w 138"/>
                <a:gd name="T19" fmla="*/ 71 h 75"/>
                <a:gd name="T20" fmla="*/ 105 w 138"/>
                <a:gd name="T21" fmla="*/ 70 h 75"/>
                <a:gd name="T22" fmla="*/ 118 w 138"/>
                <a:gd name="T23" fmla="*/ 64 h 75"/>
                <a:gd name="T24" fmla="*/ 129 w 138"/>
                <a:gd name="T25" fmla="*/ 56 h 75"/>
                <a:gd name="T26" fmla="*/ 133 w 138"/>
                <a:gd name="T27" fmla="*/ 47 h 75"/>
                <a:gd name="T28" fmla="*/ 130 w 138"/>
                <a:gd name="T29" fmla="*/ 37 h 75"/>
                <a:gd name="T30" fmla="*/ 120 w 138"/>
                <a:gd name="T31" fmla="*/ 23 h 75"/>
                <a:gd name="T32" fmla="*/ 101 w 138"/>
                <a:gd name="T33" fmla="*/ 12 h 75"/>
                <a:gd name="T34" fmla="*/ 77 w 138"/>
                <a:gd name="T35" fmla="*/ 6 h 75"/>
                <a:gd name="T36" fmla="*/ 53 w 138"/>
                <a:gd name="T37" fmla="*/ 3 h 75"/>
                <a:gd name="T38" fmla="*/ 51 w 138"/>
                <a:gd name="T39" fmla="*/ 0 h 75"/>
                <a:gd name="T40" fmla="*/ 73 w 138"/>
                <a:gd name="T41" fmla="*/ 2 h 75"/>
                <a:gd name="T42" fmla="*/ 94 w 138"/>
                <a:gd name="T43" fmla="*/ 8 h 75"/>
                <a:gd name="T44" fmla="*/ 112 w 138"/>
                <a:gd name="T45" fmla="*/ 15 h 75"/>
                <a:gd name="T46" fmla="*/ 127 w 138"/>
                <a:gd name="T47" fmla="*/ 24 h 75"/>
                <a:gd name="T48" fmla="*/ 136 w 138"/>
                <a:gd name="T49" fmla="*/ 37 h 75"/>
                <a:gd name="T50" fmla="*/ 138 w 138"/>
                <a:gd name="T51" fmla="*/ 49 h 75"/>
                <a:gd name="T52" fmla="*/ 133 w 138"/>
                <a:gd name="T53" fmla="*/ 58 h 75"/>
                <a:gd name="T54" fmla="*/ 123 w 138"/>
                <a:gd name="T55" fmla="*/ 67 h 75"/>
                <a:gd name="T56" fmla="*/ 106 w 138"/>
                <a:gd name="T57" fmla="*/ 71 h 75"/>
                <a:gd name="T58" fmla="*/ 86 w 138"/>
                <a:gd name="T59" fmla="*/ 75 h 75"/>
                <a:gd name="T60" fmla="*/ 59 w 138"/>
                <a:gd name="T61" fmla="*/ 71 h 75"/>
                <a:gd name="T62" fmla="*/ 33 w 138"/>
                <a:gd name="T63" fmla="*/ 62 h 75"/>
                <a:gd name="T64" fmla="*/ 13 w 138"/>
                <a:gd name="T65" fmla="*/ 50 h 75"/>
                <a:gd name="T66" fmla="*/ 1 w 138"/>
                <a:gd name="T67" fmla="*/ 37 h 75"/>
                <a:gd name="T68" fmla="*/ 0 w 138"/>
                <a:gd name="T69" fmla="*/ 24 h 75"/>
                <a:gd name="T70" fmla="*/ 4 w 138"/>
                <a:gd name="T71" fmla="*/ 15 h 75"/>
                <a:gd name="T72" fmla="*/ 15 w 138"/>
                <a:gd name="T73" fmla="*/ 8 h 75"/>
                <a:gd name="T74" fmla="*/ 30 w 138"/>
                <a:gd name="T75" fmla="*/ 2 h 75"/>
                <a:gd name="T76" fmla="*/ 51 w 138"/>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75">
                  <a:moveTo>
                    <a:pt x="53" y="3"/>
                  </a:moveTo>
                  <a:lnTo>
                    <a:pt x="33" y="5"/>
                  </a:lnTo>
                  <a:lnTo>
                    <a:pt x="18" y="9"/>
                  </a:lnTo>
                  <a:lnTo>
                    <a:pt x="9" y="17"/>
                  </a:lnTo>
                  <a:lnTo>
                    <a:pt x="4" y="26"/>
                  </a:lnTo>
                  <a:lnTo>
                    <a:pt x="6" y="37"/>
                  </a:lnTo>
                  <a:lnTo>
                    <a:pt x="18" y="50"/>
                  </a:lnTo>
                  <a:lnTo>
                    <a:pt x="36" y="61"/>
                  </a:lnTo>
                  <a:lnTo>
                    <a:pt x="59" y="68"/>
                  </a:lnTo>
                  <a:lnTo>
                    <a:pt x="85" y="71"/>
                  </a:lnTo>
                  <a:lnTo>
                    <a:pt x="105" y="70"/>
                  </a:lnTo>
                  <a:lnTo>
                    <a:pt x="118" y="64"/>
                  </a:lnTo>
                  <a:lnTo>
                    <a:pt x="129" y="56"/>
                  </a:lnTo>
                  <a:lnTo>
                    <a:pt x="133" y="47"/>
                  </a:lnTo>
                  <a:lnTo>
                    <a:pt x="130" y="37"/>
                  </a:lnTo>
                  <a:lnTo>
                    <a:pt x="120" y="23"/>
                  </a:lnTo>
                  <a:lnTo>
                    <a:pt x="101" y="12"/>
                  </a:lnTo>
                  <a:lnTo>
                    <a:pt x="77" y="6"/>
                  </a:lnTo>
                  <a:lnTo>
                    <a:pt x="53" y="3"/>
                  </a:lnTo>
                  <a:close/>
                  <a:moveTo>
                    <a:pt x="51" y="0"/>
                  </a:moveTo>
                  <a:lnTo>
                    <a:pt x="73" y="2"/>
                  </a:lnTo>
                  <a:lnTo>
                    <a:pt x="94" y="8"/>
                  </a:lnTo>
                  <a:lnTo>
                    <a:pt x="112" y="15"/>
                  </a:lnTo>
                  <a:lnTo>
                    <a:pt x="127" y="24"/>
                  </a:lnTo>
                  <a:lnTo>
                    <a:pt x="136" y="37"/>
                  </a:lnTo>
                  <a:lnTo>
                    <a:pt x="138" y="49"/>
                  </a:lnTo>
                  <a:lnTo>
                    <a:pt x="133" y="58"/>
                  </a:lnTo>
                  <a:lnTo>
                    <a:pt x="123" y="67"/>
                  </a:lnTo>
                  <a:lnTo>
                    <a:pt x="106" y="71"/>
                  </a:lnTo>
                  <a:lnTo>
                    <a:pt x="86" y="75"/>
                  </a:lnTo>
                  <a:lnTo>
                    <a:pt x="59" y="71"/>
                  </a:lnTo>
                  <a:lnTo>
                    <a:pt x="33" y="62"/>
                  </a:lnTo>
                  <a:lnTo>
                    <a:pt x="13" y="50"/>
                  </a:lnTo>
                  <a:lnTo>
                    <a:pt x="1" y="37"/>
                  </a:lnTo>
                  <a:lnTo>
                    <a:pt x="0" y="24"/>
                  </a:lnTo>
                  <a:lnTo>
                    <a:pt x="4" y="15"/>
                  </a:lnTo>
                  <a:lnTo>
                    <a:pt x="15" y="8"/>
                  </a:lnTo>
                  <a:lnTo>
                    <a:pt x="30"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0" name="Freeform 2209"/>
            <p:cNvSpPr>
              <a:spLocks/>
            </p:cNvSpPr>
            <p:nvPr/>
          </p:nvSpPr>
          <p:spPr bwMode="auto">
            <a:xfrm>
              <a:off x="6870700" y="3159125"/>
              <a:ext cx="419100" cy="227013"/>
            </a:xfrm>
            <a:custGeom>
              <a:avLst/>
              <a:gdLst>
                <a:gd name="T0" fmla="*/ 100 w 264"/>
                <a:gd name="T1" fmla="*/ 0 h 143"/>
                <a:gd name="T2" fmla="*/ 135 w 264"/>
                <a:gd name="T3" fmla="*/ 2 h 143"/>
                <a:gd name="T4" fmla="*/ 168 w 264"/>
                <a:gd name="T5" fmla="*/ 9 h 143"/>
                <a:gd name="T6" fmla="*/ 199 w 264"/>
                <a:gd name="T7" fmla="*/ 20 h 143"/>
                <a:gd name="T8" fmla="*/ 226 w 264"/>
                <a:gd name="T9" fmla="*/ 34 h 143"/>
                <a:gd name="T10" fmla="*/ 246 w 264"/>
                <a:gd name="T11" fmla="*/ 50 h 143"/>
                <a:gd name="T12" fmla="*/ 260 w 264"/>
                <a:gd name="T13" fmla="*/ 70 h 143"/>
                <a:gd name="T14" fmla="*/ 264 w 264"/>
                <a:gd name="T15" fmla="*/ 88 h 143"/>
                <a:gd name="T16" fmla="*/ 260 w 264"/>
                <a:gd name="T17" fmla="*/ 107 h 143"/>
                <a:gd name="T18" fmla="*/ 246 w 264"/>
                <a:gd name="T19" fmla="*/ 120 h 143"/>
                <a:gd name="T20" fmla="*/ 225 w 264"/>
                <a:gd name="T21" fmla="*/ 133 h 143"/>
                <a:gd name="T22" fmla="*/ 197 w 264"/>
                <a:gd name="T23" fmla="*/ 140 h 143"/>
                <a:gd name="T24" fmla="*/ 165 w 264"/>
                <a:gd name="T25" fmla="*/ 143 h 143"/>
                <a:gd name="T26" fmla="*/ 129 w 264"/>
                <a:gd name="T27" fmla="*/ 140 h 143"/>
                <a:gd name="T28" fmla="*/ 96 w 264"/>
                <a:gd name="T29" fmla="*/ 133 h 143"/>
                <a:gd name="T30" fmla="*/ 64 w 264"/>
                <a:gd name="T31" fmla="*/ 120 h 143"/>
                <a:gd name="T32" fmla="*/ 38 w 264"/>
                <a:gd name="T33" fmla="*/ 105 h 143"/>
                <a:gd name="T34" fmla="*/ 17 w 264"/>
                <a:gd name="T35" fmla="*/ 88 h 143"/>
                <a:gd name="T36" fmla="*/ 4 w 264"/>
                <a:gd name="T37" fmla="*/ 70 h 143"/>
                <a:gd name="T38" fmla="*/ 0 w 264"/>
                <a:gd name="T39" fmla="*/ 50 h 143"/>
                <a:gd name="T40" fmla="*/ 6 w 264"/>
                <a:gd name="T41" fmla="*/ 34 h 143"/>
                <a:gd name="T42" fmla="*/ 20 w 264"/>
                <a:gd name="T43" fmla="*/ 20 h 143"/>
                <a:gd name="T44" fmla="*/ 39 w 264"/>
                <a:gd name="T45" fmla="*/ 9 h 143"/>
                <a:gd name="T46" fmla="*/ 67 w 264"/>
                <a:gd name="T47" fmla="*/ 2 h 143"/>
                <a:gd name="T48" fmla="*/ 100 w 264"/>
                <a:gd name="T4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43">
                  <a:moveTo>
                    <a:pt x="100" y="0"/>
                  </a:moveTo>
                  <a:lnTo>
                    <a:pt x="135" y="2"/>
                  </a:lnTo>
                  <a:lnTo>
                    <a:pt x="168" y="9"/>
                  </a:lnTo>
                  <a:lnTo>
                    <a:pt x="199" y="20"/>
                  </a:lnTo>
                  <a:lnTo>
                    <a:pt x="226" y="34"/>
                  </a:lnTo>
                  <a:lnTo>
                    <a:pt x="246" y="50"/>
                  </a:lnTo>
                  <a:lnTo>
                    <a:pt x="260" y="70"/>
                  </a:lnTo>
                  <a:lnTo>
                    <a:pt x="264" y="88"/>
                  </a:lnTo>
                  <a:lnTo>
                    <a:pt x="260" y="107"/>
                  </a:lnTo>
                  <a:lnTo>
                    <a:pt x="246" y="120"/>
                  </a:lnTo>
                  <a:lnTo>
                    <a:pt x="225" y="133"/>
                  </a:lnTo>
                  <a:lnTo>
                    <a:pt x="197" y="140"/>
                  </a:lnTo>
                  <a:lnTo>
                    <a:pt x="165" y="143"/>
                  </a:lnTo>
                  <a:lnTo>
                    <a:pt x="129" y="140"/>
                  </a:lnTo>
                  <a:lnTo>
                    <a:pt x="96" y="133"/>
                  </a:lnTo>
                  <a:lnTo>
                    <a:pt x="64" y="120"/>
                  </a:lnTo>
                  <a:lnTo>
                    <a:pt x="38" y="105"/>
                  </a:lnTo>
                  <a:lnTo>
                    <a:pt x="17" y="88"/>
                  </a:lnTo>
                  <a:lnTo>
                    <a:pt x="4" y="70"/>
                  </a:lnTo>
                  <a:lnTo>
                    <a:pt x="0" y="50"/>
                  </a:lnTo>
                  <a:lnTo>
                    <a:pt x="6" y="34"/>
                  </a:lnTo>
                  <a:lnTo>
                    <a:pt x="20" y="20"/>
                  </a:lnTo>
                  <a:lnTo>
                    <a:pt x="39" y="9"/>
                  </a:lnTo>
                  <a:lnTo>
                    <a:pt x="67" y="2"/>
                  </a:lnTo>
                  <a:lnTo>
                    <a:pt x="100"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1" name="Freeform 2210"/>
            <p:cNvSpPr>
              <a:spLocks noEditPoints="1"/>
            </p:cNvSpPr>
            <p:nvPr/>
          </p:nvSpPr>
          <p:spPr bwMode="auto">
            <a:xfrm>
              <a:off x="6867525" y="3157538"/>
              <a:ext cx="427038" cy="231775"/>
            </a:xfrm>
            <a:custGeom>
              <a:avLst/>
              <a:gdLst>
                <a:gd name="T0" fmla="*/ 102 w 269"/>
                <a:gd name="T1" fmla="*/ 3 h 146"/>
                <a:gd name="T2" fmla="*/ 70 w 269"/>
                <a:gd name="T3" fmla="*/ 4 h 146"/>
                <a:gd name="T4" fmla="*/ 44 w 269"/>
                <a:gd name="T5" fmla="*/ 12 h 146"/>
                <a:gd name="T6" fmla="*/ 23 w 269"/>
                <a:gd name="T7" fmla="*/ 23 h 146"/>
                <a:gd name="T8" fmla="*/ 10 w 269"/>
                <a:gd name="T9" fmla="*/ 36 h 146"/>
                <a:gd name="T10" fmla="*/ 5 w 269"/>
                <a:gd name="T11" fmla="*/ 51 h 146"/>
                <a:gd name="T12" fmla="*/ 8 w 269"/>
                <a:gd name="T13" fmla="*/ 71 h 146"/>
                <a:gd name="T14" fmla="*/ 22 w 269"/>
                <a:gd name="T15" fmla="*/ 89 h 146"/>
                <a:gd name="T16" fmla="*/ 41 w 269"/>
                <a:gd name="T17" fmla="*/ 106 h 146"/>
                <a:gd name="T18" fmla="*/ 67 w 269"/>
                <a:gd name="T19" fmla="*/ 121 h 146"/>
                <a:gd name="T20" fmla="*/ 98 w 269"/>
                <a:gd name="T21" fmla="*/ 132 h 146"/>
                <a:gd name="T22" fmla="*/ 131 w 269"/>
                <a:gd name="T23" fmla="*/ 140 h 146"/>
                <a:gd name="T24" fmla="*/ 166 w 269"/>
                <a:gd name="T25" fmla="*/ 143 h 146"/>
                <a:gd name="T26" fmla="*/ 198 w 269"/>
                <a:gd name="T27" fmla="*/ 140 h 146"/>
                <a:gd name="T28" fmla="*/ 225 w 269"/>
                <a:gd name="T29" fmla="*/ 132 h 146"/>
                <a:gd name="T30" fmla="*/ 245 w 269"/>
                <a:gd name="T31" fmla="*/ 121 h 146"/>
                <a:gd name="T32" fmla="*/ 258 w 269"/>
                <a:gd name="T33" fmla="*/ 106 h 146"/>
                <a:gd name="T34" fmla="*/ 263 w 269"/>
                <a:gd name="T35" fmla="*/ 89 h 146"/>
                <a:gd name="T36" fmla="*/ 260 w 269"/>
                <a:gd name="T37" fmla="*/ 71 h 146"/>
                <a:gd name="T38" fmla="*/ 246 w 269"/>
                <a:gd name="T39" fmla="*/ 51 h 146"/>
                <a:gd name="T40" fmla="*/ 225 w 269"/>
                <a:gd name="T41" fmla="*/ 36 h 146"/>
                <a:gd name="T42" fmla="*/ 199 w 269"/>
                <a:gd name="T43" fmla="*/ 23 h 146"/>
                <a:gd name="T44" fmla="*/ 169 w 269"/>
                <a:gd name="T45" fmla="*/ 12 h 146"/>
                <a:gd name="T46" fmla="*/ 137 w 269"/>
                <a:gd name="T47" fmla="*/ 4 h 146"/>
                <a:gd name="T48" fmla="*/ 102 w 269"/>
                <a:gd name="T49" fmla="*/ 3 h 146"/>
                <a:gd name="T50" fmla="*/ 101 w 269"/>
                <a:gd name="T51" fmla="*/ 0 h 146"/>
                <a:gd name="T52" fmla="*/ 137 w 269"/>
                <a:gd name="T53" fmla="*/ 3 h 146"/>
                <a:gd name="T54" fmla="*/ 170 w 269"/>
                <a:gd name="T55" fmla="*/ 9 h 146"/>
                <a:gd name="T56" fmla="*/ 202 w 269"/>
                <a:gd name="T57" fmla="*/ 20 h 146"/>
                <a:gd name="T58" fmla="*/ 230 w 269"/>
                <a:gd name="T59" fmla="*/ 35 h 146"/>
                <a:gd name="T60" fmla="*/ 251 w 269"/>
                <a:gd name="T61" fmla="*/ 51 h 146"/>
                <a:gd name="T62" fmla="*/ 265 w 269"/>
                <a:gd name="T63" fmla="*/ 71 h 146"/>
                <a:gd name="T64" fmla="*/ 269 w 269"/>
                <a:gd name="T65" fmla="*/ 89 h 146"/>
                <a:gd name="T66" fmla="*/ 263 w 269"/>
                <a:gd name="T67" fmla="*/ 108 h 146"/>
                <a:gd name="T68" fmla="*/ 249 w 269"/>
                <a:gd name="T69" fmla="*/ 123 h 146"/>
                <a:gd name="T70" fmla="*/ 228 w 269"/>
                <a:gd name="T71" fmla="*/ 135 h 146"/>
                <a:gd name="T72" fmla="*/ 201 w 269"/>
                <a:gd name="T73" fmla="*/ 143 h 146"/>
                <a:gd name="T74" fmla="*/ 167 w 269"/>
                <a:gd name="T75" fmla="*/ 146 h 146"/>
                <a:gd name="T76" fmla="*/ 131 w 269"/>
                <a:gd name="T77" fmla="*/ 143 h 146"/>
                <a:gd name="T78" fmla="*/ 96 w 269"/>
                <a:gd name="T79" fmla="*/ 135 h 146"/>
                <a:gd name="T80" fmla="*/ 66 w 269"/>
                <a:gd name="T81" fmla="*/ 123 h 146"/>
                <a:gd name="T82" fmla="*/ 38 w 269"/>
                <a:gd name="T83" fmla="*/ 108 h 146"/>
                <a:gd name="T84" fmla="*/ 17 w 269"/>
                <a:gd name="T85" fmla="*/ 89 h 146"/>
                <a:gd name="T86" fmla="*/ 3 w 269"/>
                <a:gd name="T87" fmla="*/ 71 h 146"/>
                <a:gd name="T88" fmla="*/ 0 w 269"/>
                <a:gd name="T89" fmla="*/ 51 h 146"/>
                <a:gd name="T90" fmla="*/ 5 w 269"/>
                <a:gd name="T91" fmla="*/ 35 h 146"/>
                <a:gd name="T92" fmla="*/ 19 w 269"/>
                <a:gd name="T93" fmla="*/ 20 h 146"/>
                <a:gd name="T94" fmla="*/ 40 w 269"/>
                <a:gd name="T95" fmla="*/ 9 h 146"/>
                <a:gd name="T96" fmla="*/ 67 w 269"/>
                <a:gd name="T97" fmla="*/ 3 h 146"/>
                <a:gd name="T98" fmla="*/ 101 w 269"/>
                <a:gd name="T99"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 h="146">
                  <a:moveTo>
                    <a:pt x="102" y="3"/>
                  </a:moveTo>
                  <a:lnTo>
                    <a:pt x="70" y="4"/>
                  </a:lnTo>
                  <a:lnTo>
                    <a:pt x="44" y="12"/>
                  </a:lnTo>
                  <a:lnTo>
                    <a:pt x="23" y="23"/>
                  </a:lnTo>
                  <a:lnTo>
                    <a:pt x="10" y="36"/>
                  </a:lnTo>
                  <a:lnTo>
                    <a:pt x="5" y="51"/>
                  </a:lnTo>
                  <a:lnTo>
                    <a:pt x="8" y="71"/>
                  </a:lnTo>
                  <a:lnTo>
                    <a:pt x="22" y="89"/>
                  </a:lnTo>
                  <a:lnTo>
                    <a:pt x="41" y="106"/>
                  </a:lnTo>
                  <a:lnTo>
                    <a:pt x="67" y="121"/>
                  </a:lnTo>
                  <a:lnTo>
                    <a:pt x="98" y="132"/>
                  </a:lnTo>
                  <a:lnTo>
                    <a:pt x="131" y="140"/>
                  </a:lnTo>
                  <a:lnTo>
                    <a:pt x="166" y="143"/>
                  </a:lnTo>
                  <a:lnTo>
                    <a:pt x="198" y="140"/>
                  </a:lnTo>
                  <a:lnTo>
                    <a:pt x="225" y="132"/>
                  </a:lnTo>
                  <a:lnTo>
                    <a:pt x="245" y="121"/>
                  </a:lnTo>
                  <a:lnTo>
                    <a:pt x="258" y="106"/>
                  </a:lnTo>
                  <a:lnTo>
                    <a:pt x="263" y="89"/>
                  </a:lnTo>
                  <a:lnTo>
                    <a:pt x="260" y="71"/>
                  </a:lnTo>
                  <a:lnTo>
                    <a:pt x="246" y="51"/>
                  </a:lnTo>
                  <a:lnTo>
                    <a:pt x="225" y="36"/>
                  </a:lnTo>
                  <a:lnTo>
                    <a:pt x="199" y="23"/>
                  </a:lnTo>
                  <a:lnTo>
                    <a:pt x="169" y="12"/>
                  </a:lnTo>
                  <a:lnTo>
                    <a:pt x="137" y="4"/>
                  </a:lnTo>
                  <a:lnTo>
                    <a:pt x="102" y="3"/>
                  </a:lnTo>
                  <a:close/>
                  <a:moveTo>
                    <a:pt x="101" y="0"/>
                  </a:moveTo>
                  <a:lnTo>
                    <a:pt x="137" y="3"/>
                  </a:lnTo>
                  <a:lnTo>
                    <a:pt x="170" y="9"/>
                  </a:lnTo>
                  <a:lnTo>
                    <a:pt x="202" y="20"/>
                  </a:lnTo>
                  <a:lnTo>
                    <a:pt x="230" y="35"/>
                  </a:lnTo>
                  <a:lnTo>
                    <a:pt x="251" y="51"/>
                  </a:lnTo>
                  <a:lnTo>
                    <a:pt x="265" y="71"/>
                  </a:lnTo>
                  <a:lnTo>
                    <a:pt x="269" y="89"/>
                  </a:lnTo>
                  <a:lnTo>
                    <a:pt x="263" y="108"/>
                  </a:lnTo>
                  <a:lnTo>
                    <a:pt x="249" y="123"/>
                  </a:lnTo>
                  <a:lnTo>
                    <a:pt x="228" y="135"/>
                  </a:lnTo>
                  <a:lnTo>
                    <a:pt x="201" y="143"/>
                  </a:lnTo>
                  <a:lnTo>
                    <a:pt x="167" y="146"/>
                  </a:lnTo>
                  <a:lnTo>
                    <a:pt x="131" y="143"/>
                  </a:lnTo>
                  <a:lnTo>
                    <a:pt x="96" y="135"/>
                  </a:lnTo>
                  <a:lnTo>
                    <a:pt x="66" y="123"/>
                  </a:lnTo>
                  <a:lnTo>
                    <a:pt x="38" y="108"/>
                  </a:lnTo>
                  <a:lnTo>
                    <a:pt x="17" y="89"/>
                  </a:lnTo>
                  <a:lnTo>
                    <a:pt x="3" y="71"/>
                  </a:lnTo>
                  <a:lnTo>
                    <a:pt x="0" y="51"/>
                  </a:lnTo>
                  <a:lnTo>
                    <a:pt x="5" y="35"/>
                  </a:lnTo>
                  <a:lnTo>
                    <a:pt x="19" y="20"/>
                  </a:lnTo>
                  <a:lnTo>
                    <a:pt x="40" y="9"/>
                  </a:lnTo>
                  <a:lnTo>
                    <a:pt x="67" y="3"/>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2" name="Freeform 2211"/>
            <p:cNvSpPr>
              <a:spLocks/>
            </p:cNvSpPr>
            <p:nvPr/>
          </p:nvSpPr>
          <p:spPr bwMode="auto">
            <a:xfrm>
              <a:off x="4918075" y="1854200"/>
              <a:ext cx="328613" cy="184150"/>
            </a:xfrm>
            <a:custGeom>
              <a:avLst/>
              <a:gdLst>
                <a:gd name="T0" fmla="*/ 84 w 207"/>
                <a:gd name="T1" fmla="*/ 0 h 116"/>
                <a:gd name="T2" fmla="*/ 117 w 207"/>
                <a:gd name="T3" fmla="*/ 3 h 116"/>
                <a:gd name="T4" fmla="*/ 148 w 207"/>
                <a:gd name="T5" fmla="*/ 11 h 116"/>
                <a:gd name="T6" fmla="*/ 173 w 207"/>
                <a:gd name="T7" fmla="*/ 25 h 116"/>
                <a:gd name="T8" fmla="*/ 193 w 207"/>
                <a:gd name="T9" fmla="*/ 40 h 116"/>
                <a:gd name="T10" fmla="*/ 205 w 207"/>
                <a:gd name="T11" fmla="*/ 58 h 116"/>
                <a:gd name="T12" fmla="*/ 207 w 207"/>
                <a:gd name="T13" fmla="*/ 73 h 116"/>
                <a:gd name="T14" fmla="*/ 201 w 207"/>
                <a:gd name="T15" fmla="*/ 87 h 116"/>
                <a:gd name="T16" fmla="*/ 189 w 207"/>
                <a:gd name="T17" fmla="*/ 99 h 116"/>
                <a:gd name="T18" fmla="*/ 170 w 207"/>
                <a:gd name="T19" fmla="*/ 108 h 116"/>
                <a:gd name="T20" fmla="*/ 148 w 207"/>
                <a:gd name="T21" fmla="*/ 114 h 116"/>
                <a:gd name="T22" fmla="*/ 120 w 207"/>
                <a:gd name="T23" fmla="*/ 116 h 116"/>
                <a:gd name="T24" fmla="*/ 91 w 207"/>
                <a:gd name="T25" fmla="*/ 114 h 116"/>
                <a:gd name="T26" fmla="*/ 66 w 207"/>
                <a:gd name="T27" fmla="*/ 108 h 116"/>
                <a:gd name="T28" fmla="*/ 43 w 207"/>
                <a:gd name="T29" fmla="*/ 99 h 116"/>
                <a:gd name="T30" fmla="*/ 23 w 207"/>
                <a:gd name="T31" fmla="*/ 89 h 116"/>
                <a:gd name="T32" fmla="*/ 9 w 207"/>
                <a:gd name="T33" fmla="*/ 75 h 116"/>
                <a:gd name="T34" fmla="*/ 0 w 207"/>
                <a:gd name="T35" fmla="*/ 60 h 116"/>
                <a:gd name="T36" fmla="*/ 0 w 207"/>
                <a:gd name="T37" fmla="*/ 44 h 116"/>
                <a:gd name="T38" fmla="*/ 6 w 207"/>
                <a:gd name="T39" fmla="*/ 29 h 116"/>
                <a:gd name="T40" fmla="*/ 19 w 207"/>
                <a:gd name="T41" fmla="*/ 19 h 116"/>
                <a:gd name="T42" fmla="*/ 35 w 207"/>
                <a:gd name="T43" fmla="*/ 8 h 116"/>
                <a:gd name="T44" fmla="*/ 58 w 207"/>
                <a:gd name="T45" fmla="*/ 2 h 116"/>
                <a:gd name="T46" fmla="*/ 84 w 207"/>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16">
                  <a:moveTo>
                    <a:pt x="84" y="0"/>
                  </a:moveTo>
                  <a:lnTo>
                    <a:pt x="117" y="3"/>
                  </a:lnTo>
                  <a:lnTo>
                    <a:pt x="148" y="11"/>
                  </a:lnTo>
                  <a:lnTo>
                    <a:pt x="173" y="25"/>
                  </a:lnTo>
                  <a:lnTo>
                    <a:pt x="193" y="40"/>
                  </a:lnTo>
                  <a:lnTo>
                    <a:pt x="205" y="58"/>
                  </a:lnTo>
                  <a:lnTo>
                    <a:pt x="207" y="73"/>
                  </a:lnTo>
                  <a:lnTo>
                    <a:pt x="201" y="87"/>
                  </a:lnTo>
                  <a:lnTo>
                    <a:pt x="189" y="99"/>
                  </a:lnTo>
                  <a:lnTo>
                    <a:pt x="170" y="108"/>
                  </a:lnTo>
                  <a:lnTo>
                    <a:pt x="148" y="114"/>
                  </a:lnTo>
                  <a:lnTo>
                    <a:pt x="120" y="116"/>
                  </a:lnTo>
                  <a:lnTo>
                    <a:pt x="91" y="114"/>
                  </a:lnTo>
                  <a:lnTo>
                    <a:pt x="66" y="108"/>
                  </a:lnTo>
                  <a:lnTo>
                    <a:pt x="43" y="99"/>
                  </a:lnTo>
                  <a:lnTo>
                    <a:pt x="23" y="89"/>
                  </a:lnTo>
                  <a:lnTo>
                    <a:pt x="9" y="75"/>
                  </a:lnTo>
                  <a:lnTo>
                    <a:pt x="0" y="60"/>
                  </a:lnTo>
                  <a:lnTo>
                    <a:pt x="0" y="44"/>
                  </a:lnTo>
                  <a:lnTo>
                    <a:pt x="6" y="29"/>
                  </a:lnTo>
                  <a:lnTo>
                    <a:pt x="19" y="19"/>
                  </a:lnTo>
                  <a:lnTo>
                    <a:pt x="35" y="8"/>
                  </a:lnTo>
                  <a:lnTo>
                    <a:pt x="58" y="2"/>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3" name="Freeform 2212"/>
            <p:cNvSpPr>
              <a:spLocks noEditPoints="1"/>
            </p:cNvSpPr>
            <p:nvPr/>
          </p:nvSpPr>
          <p:spPr bwMode="auto">
            <a:xfrm>
              <a:off x="4916488" y="1852613"/>
              <a:ext cx="331788" cy="187325"/>
            </a:xfrm>
            <a:custGeom>
              <a:avLst/>
              <a:gdLst>
                <a:gd name="T0" fmla="*/ 85 w 209"/>
                <a:gd name="T1" fmla="*/ 3 h 118"/>
                <a:gd name="T2" fmla="*/ 56 w 209"/>
                <a:gd name="T3" fmla="*/ 6 h 118"/>
                <a:gd name="T4" fmla="*/ 30 w 209"/>
                <a:gd name="T5" fmla="*/ 14 h 118"/>
                <a:gd name="T6" fmla="*/ 13 w 209"/>
                <a:gd name="T7" fmla="*/ 27 h 118"/>
                <a:gd name="T8" fmla="*/ 3 w 209"/>
                <a:gd name="T9" fmla="*/ 42 h 118"/>
                <a:gd name="T10" fmla="*/ 4 w 209"/>
                <a:gd name="T11" fmla="*/ 61 h 118"/>
                <a:gd name="T12" fmla="*/ 13 w 209"/>
                <a:gd name="T13" fmla="*/ 77 h 118"/>
                <a:gd name="T14" fmla="*/ 33 w 209"/>
                <a:gd name="T15" fmla="*/ 94 h 118"/>
                <a:gd name="T16" fmla="*/ 57 w 209"/>
                <a:gd name="T17" fmla="*/ 105 h 118"/>
                <a:gd name="T18" fmla="*/ 88 w 209"/>
                <a:gd name="T19" fmla="*/ 114 h 118"/>
                <a:gd name="T20" fmla="*/ 121 w 209"/>
                <a:gd name="T21" fmla="*/ 115 h 118"/>
                <a:gd name="T22" fmla="*/ 147 w 209"/>
                <a:gd name="T23" fmla="*/ 114 h 118"/>
                <a:gd name="T24" fmla="*/ 170 w 209"/>
                <a:gd name="T25" fmla="*/ 108 h 118"/>
                <a:gd name="T26" fmla="*/ 188 w 209"/>
                <a:gd name="T27" fmla="*/ 99 h 118"/>
                <a:gd name="T28" fmla="*/ 200 w 209"/>
                <a:gd name="T29" fmla="*/ 88 h 118"/>
                <a:gd name="T30" fmla="*/ 206 w 209"/>
                <a:gd name="T31" fmla="*/ 74 h 118"/>
                <a:gd name="T32" fmla="*/ 205 w 209"/>
                <a:gd name="T33" fmla="*/ 59 h 118"/>
                <a:gd name="T34" fmla="*/ 193 w 209"/>
                <a:gd name="T35" fmla="*/ 41 h 118"/>
                <a:gd name="T36" fmla="*/ 173 w 209"/>
                <a:gd name="T37" fmla="*/ 26 h 118"/>
                <a:gd name="T38" fmla="*/ 147 w 209"/>
                <a:gd name="T39" fmla="*/ 14 h 118"/>
                <a:gd name="T40" fmla="*/ 118 w 209"/>
                <a:gd name="T41" fmla="*/ 6 h 118"/>
                <a:gd name="T42" fmla="*/ 85 w 209"/>
                <a:gd name="T43" fmla="*/ 3 h 118"/>
                <a:gd name="T44" fmla="*/ 85 w 209"/>
                <a:gd name="T45" fmla="*/ 0 h 118"/>
                <a:gd name="T46" fmla="*/ 118 w 209"/>
                <a:gd name="T47" fmla="*/ 3 h 118"/>
                <a:gd name="T48" fmla="*/ 150 w 209"/>
                <a:gd name="T49" fmla="*/ 12 h 118"/>
                <a:gd name="T50" fmla="*/ 176 w 209"/>
                <a:gd name="T51" fmla="*/ 24 h 118"/>
                <a:gd name="T52" fmla="*/ 197 w 209"/>
                <a:gd name="T53" fmla="*/ 41 h 118"/>
                <a:gd name="T54" fmla="*/ 208 w 209"/>
                <a:gd name="T55" fmla="*/ 59 h 118"/>
                <a:gd name="T56" fmla="*/ 209 w 209"/>
                <a:gd name="T57" fmla="*/ 74 h 118"/>
                <a:gd name="T58" fmla="*/ 203 w 209"/>
                <a:gd name="T59" fmla="*/ 90 h 118"/>
                <a:gd name="T60" fmla="*/ 191 w 209"/>
                <a:gd name="T61" fmla="*/ 100 h 118"/>
                <a:gd name="T62" fmla="*/ 173 w 209"/>
                <a:gd name="T63" fmla="*/ 109 h 118"/>
                <a:gd name="T64" fmla="*/ 149 w 209"/>
                <a:gd name="T65" fmla="*/ 115 h 118"/>
                <a:gd name="T66" fmla="*/ 121 w 209"/>
                <a:gd name="T67" fmla="*/ 118 h 118"/>
                <a:gd name="T68" fmla="*/ 92 w 209"/>
                <a:gd name="T69" fmla="*/ 115 h 118"/>
                <a:gd name="T70" fmla="*/ 67 w 209"/>
                <a:gd name="T71" fmla="*/ 111 h 118"/>
                <a:gd name="T72" fmla="*/ 42 w 209"/>
                <a:gd name="T73" fmla="*/ 102 h 118"/>
                <a:gd name="T74" fmla="*/ 23 w 209"/>
                <a:gd name="T75" fmla="*/ 90 h 118"/>
                <a:gd name="T76" fmla="*/ 7 w 209"/>
                <a:gd name="T77" fmla="*/ 76 h 118"/>
                <a:gd name="T78" fmla="*/ 0 w 209"/>
                <a:gd name="T79" fmla="*/ 61 h 118"/>
                <a:gd name="T80" fmla="*/ 0 w 209"/>
                <a:gd name="T81" fmla="*/ 44 h 118"/>
                <a:gd name="T82" fmla="*/ 6 w 209"/>
                <a:gd name="T83" fmla="*/ 30 h 118"/>
                <a:gd name="T84" fmla="*/ 18 w 209"/>
                <a:gd name="T85" fmla="*/ 18 h 118"/>
                <a:gd name="T86" fmla="*/ 36 w 209"/>
                <a:gd name="T87" fmla="*/ 9 h 118"/>
                <a:gd name="T88" fmla="*/ 59 w 209"/>
                <a:gd name="T89" fmla="*/ 3 h 118"/>
                <a:gd name="T90" fmla="*/ 85 w 209"/>
                <a:gd name="T91"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118">
                  <a:moveTo>
                    <a:pt x="85" y="3"/>
                  </a:moveTo>
                  <a:lnTo>
                    <a:pt x="56" y="6"/>
                  </a:lnTo>
                  <a:lnTo>
                    <a:pt x="30" y="14"/>
                  </a:lnTo>
                  <a:lnTo>
                    <a:pt x="13" y="27"/>
                  </a:lnTo>
                  <a:lnTo>
                    <a:pt x="3" y="42"/>
                  </a:lnTo>
                  <a:lnTo>
                    <a:pt x="4" y="61"/>
                  </a:lnTo>
                  <a:lnTo>
                    <a:pt x="13" y="77"/>
                  </a:lnTo>
                  <a:lnTo>
                    <a:pt x="33" y="94"/>
                  </a:lnTo>
                  <a:lnTo>
                    <a:pt x="57" y="105"/>
                  </a:lnTo>
                  <a:lnTo>
                    <a:pt x="88" y="114"/>
                  </a:lnTo>
                  <a:lnTo>
                    <a:pt x="121" y="115"/>
                  </a:lnTo>
                  <a:lnTo>
                    <a:pt x="147" y="114"/>
                  </a:lnTo>
                  <a:lnTo>
                    <a:pt x="170" y="108"/>
                  </a:lnTo>
                  <a:lnTo>
                    <a:pt x="188" y="99"/>
                  </a:lnTo>
                  <a:lnTo>
                    <a:pt x="200" y="88"/>
                  </a:lnTo>
                  <a:lnTo>
                    <a:pt x="206" y="74"/>
                  </a:lnTo>
                  <a:lnTo>
                    <a:pt x="205" y="59"/>
                  </a:lnTo>
                  <a:lnTo>
                    <a:pt x="193" y="41"/>
                  </a:lnTo>
                  <a:lnTo>
                    <a:pt x="173" y="26"/>
                  </a:lnTo>
                  <a:lnTo>
                    <a:pt x="147" y="14"/>
                  </a:lnTo>
                  <a:lnTo>
                    <a:pt x="118" y="6"/>
                  </a:lnTo>
                  <a:lnTo>
                    <a:pt x="85" y="3"/>
                  </a:lnTo>
                  <a:close/>
                  <a:moveTo>
                    <a:pt x="85" y="0"/>
                  </a:moveTo>
                  <a:lnTo>
                    <a:pt x="118" y="3"/>
                  </a:lnTo>
                  <a:lnTo>
                    <a:pt x="150" y="12"/>
                  </a:lnTo>
                  <a:lnTo>
                    <a:pt x="176" y="24"/>
                  </a:lnTo>
                  <a:lnTo>
                    <a:pt x="197" y="41"/>
                  </a:lnTo>
                  <a:lnTo>
                    <a:pt x="208" y="59"/>
                  </a:lnTo>
                  <a:lnTo>
                    <a:pt x="209" y="74"/>
                  </a:lnTo>
                  <a:lnTo>
                    <a:pt x="203" y="90"/>
                  </a:lnTo>
                  <a:lnTo>
                    <a:pt x="191" y="100"/>
                  </a:lnTo>
                  <a:lnTo>
                    <a:pt x="173" y="109"/>
                  </a:lnTo>
                  <a:lnTo>
                    <a:pt x="149" y="115"/>
                  </a:lnTo>
                  <a:lnTo>
                    <a:pt x="121" y="118"/>
                  </a:lnTo>
                  <a:lnTo>
                    <a:pt x="92" y="115"/>
                  </a:lnTo>
                  <a:lnTo>
                    <a:pt x="67" y="111"/>
                  </a:lnTo>
                  <a:lnTo>
                    <a:pt x="42" y="102"/>
                  </a:lnTo>
                  <a:lnTo>
                    <a:pt x="23" y="90"/>
                  </a:lnTo>
                  <a:lnTo>
                    <a:pt x="7" y="76"/>
                  </a:lnTo>
                  <a:lnTo>
                    <a:pt x="0" y="61"/>
                  </a:lnTo>
                  <a:lnTo>
                    <a:pt x="0" y="44"/>
                  </a:lnTo>
                  <a:lnTo>
                    <a:pt x="6" y="30"/>
                  </a:lnTo>
                  <a:lnTo>
                    <a:pt x="18" y="18"/>
                  </a:lnTo>
                  <a:lnTo>
                    <a:pt x="36" y="9"/>
                  </a:lnTo>
                  <a:lnTo>
                    <a:pt x="59"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4" name="Freeform 2213"/>
            <p:cNvSpPr>
              <a:spLocks/>
            </p:cNvSpPr>
            <p:nvPr/>
          </p:nvSpPr>
          <p:spPr bwMode="auto">
            <a:xfrm>
              <a:off x="5832475" y="2378075"/>
              <a:ext cx="379413" cy="173038"/>
            </a:xfrm>
            <a:custGeom>
              <a:avLst/>
              <a:gdLst>
                <a:gd name="T0" fmla="*/ 94 w 239"/>
                <a:gd name="T1" fmla="*/ 0 h 109"/>
                <a:gd name="T2" fmla="*/ 126 w 239"/>
                <a:gd name="T3" fmla="*/ 2 h 109"/>
                <a:gd name="T4" fmla="*/ 156 w 239"/>
                <a:gd name="T5" fmla="*/ 6 h 109"/>
                <a:gd name="T6" fmla="*/ 185 w 239"/>
                <a:gd name="T7" fmla="*/ 15 h 109"/>
                <a:gd name="T8" fmla="*/ 208 w 239"/>
                <a:gd name="T9" fmla="*/ 26 h 109"/>
                <a:gd name="T10" fmla="*/ 226 w 239"/>
                <a:gd name="T11" fmla="*/ 40 h 109"/>
                <a:gd name="T12" fmla="*/ 236 w 239"/>
                <a:gd name="T13" fmla="*/ 53 h 109"/>
                <a:gd name="T14" fmla="*/ 239 w 239"/>
                <a:gd name="T15" fmla="*/ 68 h 109"/>
                <a:gd name="T16" fmla="*/ 233 w 239"/>
                <a:gd name="T17" fmla="*/ 82 h 109"/>
                <a:gd name="T18" fmla="*/ 220 w 239"/>
                <a:gd name="T19" fmla="*/ 93 h 109"/>
                <a:gd name="T20" fmla="*/ 199 w 239"/>
                <a:gd name="T21" fmla="*/ 102 h 109"/>
                <a:gd name="T22" fmla="*/ 173 w 239"/>
                <a:gd name="T23" fmla="*/ 106 h 109"/>
                <a:gd name="T24" fmla="*/ 142 w 239"/>
                <a:gd name="T25" fmla="*/ 109 h 109"/>
                <a:gd name="T26" fmla="*/ 110 w 239"/>
                <a:gd name="T27" fmla="*/ 108 h 109"/>
                <a:gd name="T28" fmla="*/ 80 w 239"/>
                <a:gd name="T29" fmla="*/ 102 h 109"/>
                <a:gd name="T30" fmla="*/ 53 w 239"/>
                <a:gd name="T31" fmla="*/ 93 h 109"/>
                <a:gd name="T32" fmla="*/ 28 w 239"/>
                <a:gd name="T33" fmla="*/ 82 h 109"/>
                <a:gd name="T34" fmla="*/ 12 w 239"/>
                <a:gd name="T35" fmla="*/ 68 h 109"/>
                <a:gd name="T36" fmla="*/ 1 w 239"/>
                <a:gd name="T37" fmla="*/ 55 h 109"/>
                <a:gd name="T38" fmla="*/ 0 w 239"/>
                <a:gd name="T39" fmla="*/ 40 h 109"/>
                <a:gd name="T40" fmla="*/ 6 w 239"/>
                <a:gd name="T41" fmla="*/ 27 h 109"/>
                <a:gd name="T42" fmla="*/ 19 w 239"/>
                <a:gd name="T43" fmla="*/ 15 h 109"/>
                <a:gd name="T44" fmla="*/ 39 w 239"/>
                <a:gd name="T45" fmla="*/ 8 h 109"/>
                <a:gd name="T46" fmla="*/ 63 w 239"/>
                <a:gd name="T47" fmla="*/ 2 h 109"/>
                <a:gd name="T48" fmla="*/ 94 w 239"/>
                <a:gd name="T4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9" h="109">
                  <a:moveTo>
                    <a:pt x="94" y="0"/>
                  </a:moveTo>
                  <a:lnTo>
                    <a:pt x="126" y="2"/>
                  </a:lnTo>
                  <a:lnTo>
                    <a:pt x="156" y="6"/>
                  </a:lnTo>
                  <a:lnTo>
                    <a:pt x="185" y="15"/>
                  </a:lnTo>
                  <a:lnTo>
                    <a:pt x="208" y="26"/>
                  </a:lnTo>
                  <a:lnTo>
                    <a:pt x="226" y="40"/>
                  </a:lnTo>
                  <a:lnTo>
                    <a:pt x="236" y="53"/>
                  </a:lnTo>
                  <a:lnTo>
                    <a:pt x="239" y="68"/>
                  </a:lnTo>
                  <a:lnTo>
                    <a:pt x="233" y="82"/>
                  </a:lnTo>
                  <a:lnTo>
                    <a:pt x="220" y="93"/>
                  </a:lnTo>
                  <a:lnTo>
                    <a:pt x="199" y="102"/>
                  </a:lnTo>
                  <a:lnTo>
                    <a:pt x="173" y="106"/>
                  </a:lnTo>
                  <a:lnTo>
                    <a:pt x="142" y="109"/>
                  </a:lnTo>
                  <a:lnTo>
                    <a:pt x="110" y="108"/>
                  </a:lnTo>
                  <a:lnTo>
                    <a:pt x="80" y="102"/>
                  </a:lnTo>
                  <a:lnTo>
                    <a:pt x="53" y="93"/>
                  </a:lnTo>
                  <a:lnTo>
                    <a:pt x="28" y="82"/>
                  </a:lnTo>
                  <a:lnTo>
                    <a:pt x="12" y="68"/>
                  </a:lnTo>
                  <a:lnTo>
                    <a:pt x="1" y="55"/>
                  </a:lnTo>
                  <a:lnTo>
                    <a:pt x="0" y="40"/>
                  </a:lnTo>
                  <a:lnTo>
                    <a:pt x="6" y="27"/>
                  </a:lnTo>
                  <a:lnTo>
                    <a:pt x="19" y="15"/>
                  </a:lnTo>
                  <a:lnTo>
                    <a:pt x="39" y="8"/>
                  </a:lnTo>
                  <a:lnTo>
                    <a:pt x="63"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5" name="Freeform 2214"/>
            <p:cNvSpPr>
              <a:spLocks noEditPoints="1"/>
            </p:cNvSpPr>
            <p:nvPr/>
          </p:nvSpPr>
          <p:spPr bwMode="auto">
            <a:xfrm>
              <a:off x="5827713" y="2376488"/>
              <a:ext cx="387350" cy="174625"/>
            </a:xfrm>
            <a:custGeom>
              <a:avLst/>
              <a:gdLst>
                <a:gd name="T0" fmla="*/ 98 w 244"/>
                <a:gd name="T1" fmla="*/ 1 h 110"/>
                <a:gd name="T2" fmla="*/ 68 w 244"/>
                <a:gd name="T3" fmla="*/ 4 h 110"/>
                <a:gd name="T4" fmla="*/ 44 w 244"/>
                <a:gd name="T5" fmla="*/ 9 h 110"/>
                <a:gd name="T6" fmla="*/ 24 w 244"/>
                <a:gd name="T7" fmla="*/ 18 h 110"/>
                <a:gd name="T8" fmla="*/ 10 w 244"/>
                <a:gd name="T9" fmla="*/ 28 h 110"/>
                <a:gd name="T10" fmla="*/ 4 w 244"/>
                <a:gd name="T11" fmla="*/ 41 h 110"/>
                <a:gd name="T12" fmla="*/ 6 w 244"/>
                <a:gd name="T13" fmla="*/ 56 h 110"/>
                <a:gd name="T14" fmla="*/ 16 w 244"/>
                <a:gd name="T15" fmla="*/ 69 h 110"/>
                <a:gd name="T16" fmla="*/ 33 w 244"/>
                <a:gd name="T17" fmla="*/ 83 h 110"/>
                <a:gd name="T18" fmla="*/ 56 w 244"/>
                <a:gd name="T19" fmla="*/ 94 h 110"/>
                <a:gd name="T20" fmla="*/ 83 w 244"/>
                <a:gd name="T21" fmla="*/ 101 h 110"/>
                <a:gd name="T22" fmla="*/ 113 w 244"/>
                <a:gd name="T23" fmla="*/ 107 h 110"/>
                <a:gd name="T24" fmla="*/ 145 w 244"/>
                <a:gd name="T25" fmla="*/ 109 h 110"/>
                <a:gd name="T26" fmla="*/ 176 w 244"/>
                <a:gd name="T27" fmla="*/ 107 h 110"/>
                <a:gd name="T28" fmla="*/ 202 w 244"/>
                <a:gd name="T29" fmla="*/ 101 h 110"/>
                <a:gd name="T30" fmla="*/ 221 w 244"/>
                <a:gd name="T31" fmla="*/ 92 h 110"/>
                <a:gd name="T32" fmla="*/ 233 w 244"/>
                <a:gd name="T33" fmla="*/ 82 h 110"/>
                <a:gd name="T34" fmla="*/ 239 w 244"/>
                <a:gd name="T35" fmla="*/ 69 h 110"/>
                <a:gd name="T36" fmla="*/ 238 w 244"/>
                <a:gd name="T37" fmla="*/ 54 h 110"/>
                <a:gd name="T38" fmla="*/ 227 w 244"/>
                <a:gd name="T39" fmla="*/ 41 h 110"/>
                <a:gd name="T40" fmla="*/ 209 w 244"/>
                <a:gd name="T41" fmla="*/ 27 h 110"/>
                <a:gd name="T42" fmla="*/ 186 w 244"/>
                <a:gd name="T43" fmla="*/ 16 h 110"/>
                <a:gd name="T44" fmla="*/ 159 w 244"/>
                <a:gd name="T45" fmla="*/ 9 h 110"/>
                <a:gd name="T46" fmla="*/ 129 w 244"/>
                <a:gd name="T47" fmla="*/ 3 h 110"/>
                <a:gd name="T48" fmla="*/ 98 w 244"/>
                <a:gd name="T49" fmla="*/ 1 h 110"/>
                <a:gd name="T50" fmla="*/ 97 w 244"/>
                <a:gd name="T51" fmla="*/ 0 h 110"/>
                <a:gd name="T52" fmla="*/ 129 w 244"/>
                <a:gd name="T53" fmla="*/ 1 h 110"/>
                <a:gd name="T54" fmla="*/ 161 w 244"/>
                <a:gd name="T55" fmla="*/ 7 h 110"/>
                <a:gd name="T56" fmla="*/ 189 w 244"/>
                <a:gd name="T57" fmla="*/ 15 h 110"/>
                <a:gd name="T58" fmla="*/ 212 w 244"/>
                <a:gd name="T59" fmla="*/ 27 h 110"/>
                <a:gd name="T60" fmla="*/ 230 w 244"/>
                <a:gd name="T61" fmla="*/ 39 h 110"/>
                <a:gd name="T62" fmla="*/ 242 w 244"/>
                <a:gd name="T63" fmla="*/ 54 h 110"/>
                <a:gd name="T64" fmla="*/ 244 w 244"/>
                <a:gd name="T65" fmla="*/ 69 h 110"/>
                <a:gd name="T66" fmla="*/ 238 w 244"/>
                <a:gd name="T67" fmla="*/ 83 h 110"/>
                <a:gd name="T68" fmla="*/ 224 w 244"/>
                <a:gd name="T69" fmla="*/ 94 h 110"/>
                <a:gd name="T70" fmla="*/ 205 w 244"/>
                <a:gd name="T71" fmla="*/ 103 h 110"/>
                <a:gd name="T72" fmla="*/ 177 w 244"/>
                <a:gd name="T73" fmla="*/ 109 h 110"/>
                <a:gd name="T74" fmla="*/ 145 w 244"/>
                <a:gd name="T75" fmla="*/ 110 h 110"/>
                <a:gd name="T76" fmla="*/ 113 w 244"/>
                <a:gd name="T77" fmla="*/ 109 h 110"/>
                <a:gd name="T78" fmla="*/ 82 w 244"/>
                <a:gd name="T79" fmla="*/ 104 h 110"/>
                <a:gd name="T80" fmla="*/ 54 w 244"/>
                <a:gd name="T81" fmla="*/ 95 h 110"/>
                <a:gd name="T82" fmla="*/ 30 w 244"/>
                <a:gd name="T83" fmla="*/ 83 h 110"/>
                <a:gd name="T84" fmla="*/ 13 w 244"/>
                <a:gd name="T85" fmla="*/ 69 h 110"/>
                <a:gd name="T86" fmla="*/ 3 w 244"/>
                <a:gd name="T87" fmla="*/ 56 h 110"/>
                <a:gd name="T88" fmla="*/ 0 w 244"/>
                <a:gd name="T89" fmla="*/ 41 h 110"/>
                <a:gd name="T90" fmla="*/ 6 w 244"/>
                <a:gd name="T91" fmla="*/ 27 h 110"/>
                <a:gd name="T92" fmla="*/ 19 w 244"/>
                <a:gd name="T93" fmla="*/ 16 h 110"/>
                <a:gd name="T94" fmla="*/ 41 w 244"/>
                <a:gd name="T95" fmla="*/ 7 h 110"/>
                <a:gd name="T96" fmla="*/ 66 w 244"/>
                <a:gd name="T97" fmla="*/ 1 h 110"/>
                <a:gd name="T98" fmla="*/ 97 w 244"/>
                <a:gd name="T9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4" h="110">
                  <a:moveTo>
                    <a:pt x="98" y="1"/>
                  </a:moveTo>
                  <a:lnTo>
                    <a:pt x="68" y="4"/>
                  </a:lnTo>
                  <a:lnTo>
                    <a:pt x="44" y="9"/>
                  </a:lnTo>
                  <a:lnTo>
                    <a:pt x="24" y="18"/>
                  </a:lnTo>
                  <a:lnTo>
                    <a:pt x="10" y="28"/>
                  </a:lnTo>
                  <a:lnTo>
                    <a:pt x="4" y="41"/>
                  </a:lnTo>
                  <a:lnTo>
                    <a:pt x="6" y="56"/>
                  </a:lnTo>
                  <a:lnTo>
                    <a:pt x="16" y="69"/>
                  </a:lnTo>
                  <a:lnTo>
                    <a:pt x="33" y="83"/>
                  </a:lnTo>
                  <a:lnTo>
                    <a:pt x="56" y="94"/>
                  </a:lnTo>
                  <a:lnTo>
                    <a:pt x="83" y="101"/>
                  </a:lnTo>
                  <a:lnTo>
                    <a:pt x="113" y="107"/>
                  </a:lnTo>
                  <a:lnTo>
                    <a:pt x="145" y="109"/>
                  </a:lnTo>
                  <a:lnTo>
                    <a:pt x="176" y="107"/>
                  </a:lnTo>
                  <a:lnTo>
                    <a:pt x="202" y="101"/>
                  </a:lnTo>
                  <a:lnTo>
                    <a:pt x="221" y="92"/>
                  </a:lnTo>
                  <a:lnTo>
                    <a:pt x="233" y="82"/>
                  </a:lnTo>
                  <a:lnTo>
                    <a:pt x="239" y="69"/>
                  </a:lnTo>
                  <a:lnTo>
                    <a:pt x="238" y="54"/>
                  </a:lnTo>
                  <a:lnTo>
                    <a:pt x="227" y="41"/>
                  </a:lnTo>
                  <a:lnTo>
                    <a:pt x="209" y="27"/>
                  </a:lnTo>
                  <a:lnTo>
                    <a:pt x="186" y="16"/>
                  </a:lnTo>
                  <a:lnTo>
                    <a:pt x="159" y="9"/>
                  </a:lnTo>
                  <a:lnTo>
                    <a:pt x="129" y="3"/>
                  </a:lnTo>
                  <a:lnTo>
                    <a:pt x="98" y="1"/>
                  </a:lnTo>
                  <a:close/>
                  <a:moveTo>
                    <a:pt x="97" y="0"/>
                  </a:moveTo>
                  <a:lnTo>
                    <a:pt x="129" y="1"/>
                  </a:lnTo>
                  <a:lnTo>
                    <a:pt x="161" y="7"/>
                  </a:lnTo>
                  <a:lnTo>
                    <a:pt x="189" y="15"/>
                  </a:lnTo>
                  <a:lnTo>
                    <a:pt x="212" y="27"/>
                  </a:lnTo>
                  <a:lnTo>
                    <a:pt x="230" y="39"/>
                  </a:lnTo>
                  <a:lnTo>
                    <a:pt x="242" y="54"/>
                  </a:lnTo>
                  <a:lnTo>
                    <a:pt x="244" y="69"/>
                  </a:lnTo>
                  <a:lnTo>
                    <a:pt x="238" y="83"/>
                  </a:lnTo>
                  <a:lnTo>
                    <a:pt x="224" y="94"/>
                  </a:lnTo>
                  <a:lnTo>
                    <a:pt x="205" y="103"/>
                  </a:lnTo>
                  <a:lnTo>
                    <a:pt x="177" y="109"/>
                  </a:lnTo>
                  <a:lnTo>
                    <a:pt x="145" y="110"/>
                  </a:lnTo>
                  <a:lnTo>
                    <a:pt x="113" y="109"/>
                  </a:lnTo>
                  <a:lnTo>
                    <a:pt x="82" y="104"/>
                  </a:lnTo>
                  <a:lnTo>
                    <a:pt x="54" y="95"/>
                  </a:lnTo>
                  <a:lnTo>
                    <a:pt x="30" y="83"/>
                  </a:lnTo>
                  <a:lnTo>
                    <a:pt x="13" y="69"/>
                  </a:lnTo>
                  <a:lnTo>
                    <a:pt x="3" y="56"/>
                  </a:lnTo>
                  <a:lnTo>
                    <a:pt x="0" y="41"/>
                  </a:lnTo>
                  <a:lnTo>
                    <a:pt x="6" y="27"/>
                  </a:lnTo>
                  <a:lnTo>
                    <a:pt x="19" y="16"/>
                  </a:lnTo>
                  <a:lnTo>
                    <a:pt x="41" y="7"/>
                  </a:lnTo>
                  <a:lnTo>
                    <a:pt x="66" y="1"/>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6" name="Freeform 2215"/>
            <p:cNvSpPr>
              <a:spLocks/>
            </p:cNvSpPr>
            <p:nvPr/>
          </p:nvSpPr>
          <p:spPr bwMode="auto">
            <a:xfrm>
              <a:off x="6234113" y="2452688"/>
              <a:ext cx="92075" cy="41275"/>
            </a:xfrm>
            <a:custGeom>
              <a:avLst/>
              <a:gdLst>
                <a:gd name="T0" fmla="*/ 23 w 58"/>
                <a:gd name="T1" fmla="*/ 0 h 26"/>
                <a:gd name="T2" fmla="*/ 38 w 58"/>
                <a:gd name="T3" fmla="*/ 2 h 26"/>
                <a:gd name="T4" fmla="*/ 50 w 58"/>
                <a:gd name="T5" fmla="*/ 6 h 26"/>
                <a:gd name="T6" fmla="*/ 56 w 58"/>
                <a:gd name="T7" fmla="*/ 12 h 26"/>
                <a:gd name="T8" fmla="*/ 58 w 58"/>
                <a:gd name="T9" fmla="*/ 15 h 26"/>
                <a:gd name="T10" fmla="*/ 56 w 58"/>
                <a:gd name="T11" fmla="*/ 18 h 26"/>
                <a:gd name="T12" fmla="*/ 53 w 58"/>
                <a:gd name="T13" fmla="*/ 21 h 26"/>
                <a:gd name="T14" fmla="*/ 49 w 58"/>
                <a:gd name="T15" fmla="*/ 23 h 26"/>
                <a:gd name="T16" fmla="*/ 43 w 58"/>
                <a:gd name="T17" fmla="*/ 25 h 26"/>
                <a:gd name="T18" fmla="*/ 35 w 58"/>
                <a:gd name="T19" fmla="*/ 26 h 26"/>
                <a:gd name="T20" fmla="*/ 20 w 58"/>
                <a:gd name="T21" fmla="*/ 25 h 26"/>
                <a:gd name="T22" fmla="*/ 8 w 58"/>
                <a:gd name="T23" fmla="*/ 18 h 26"/>
                <a:gd name="T24" fmla="*/ 0 w 58"/>
                <a:gd name="T25" fmla="*/ 12 h 26"/>
                <a:gd name="T26" fmla="*/ 0 w 58"/>
                <a:gd name="T27" fmla="*/ 9 h 26"/>
                <a:gd name="T28" fmla="*/ 2 w 58"/>
                <a:gd name="T29" fmla="*/ 6 h 26"/>
                <a:gd name="T30" fmla="*/ 5 w 58"/>
                <a:gd name="T31" fmla="*/ 3 h 26"/>
                <a:gd name="T32" fmla="*/ 9 w 58"/>
                <a:gd name="T33" fmla="*/ 2 h 26"/>
                <a:gd name="T34" fmla="*/ 15 w 58"/>
                <a:gd name="T35" fmla="*/ 0 h 26"/>
                <a:gd name="T36" fmla="*/ 23 w 58"/>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
                  <a:moveTo>
                    <a:pt x="23" y="0"/>
                  </a:moveTo>
                  <a:lnTo>
                    <a:pt x="38" y="2"/>
                  </a:lnTo>
                  <a:lnTo>
                    <a:pt x="50" y="6"/>
                  </a:lnTo>
                  <a:lnTo>
                    <a:pt x="56" y="12"/>
                  </a:lnTo>
                  <a:lnTo>
                    <a:pt x="58" y="15"/>
                  </a:lnTo>
                  <a:lnTo>
                    <a:pt x="56" y="18"/>
                  </a:lnTo>
                  <a:lnTo>
                    <a:pt x="53" y="21"/>
                  </a:lnTo>
                  <a:lnTo>
                    <a:pt x="49" y="23"/>
                  </a:lnTo>
                  <a:lnTo>
                    <a:pt x="43" y="25"/>
                  </a:lnTo>
                  <a:lnTo>
                    <a:pt x="35" y="26"/>
                  </a:lnTo>
                  <a:lnTo>
                    <a:pt x="20" y="25"/>
                  </a:lnTo>
                  <a:lnTo>
                    <a:pt x="8" y="18"/>
                  </a:lnTo>
                  <a:lnTo>
                    <a:pt x="0" y="12"/>
                  </a:lnTo>
                  <a:lnTo>
                    <a:pt x="0" y="9"/>
                  </a:lnTo>
                  <a:lnTo>
                    <a:pt x="2" y="6"/>
                  </a:lnTo>
                  <a:lnTo>
                    <a:pt x="5" y="3"/>
                  </a:lnTo>
                  <a:lnTo>
                    <a:pt x="9" y="2"/>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7" name="Freeform 2216"/>
            <p:cNvSpPr>
              <a:spLocks noEditPoints="1"/>
            </p:cNvSpPr>
            <p:nvPr/>
          </p:nvSpPr>
          <p:spPr bwMode="auto">
            <a:xfrm>
              <a:off x="6229350" y="2451100"/>
              <a:ext cx="98425" cy="42863"/>
            </a:xfrm>
            <a:custGeom>
              <a:avLst/>
              <a:gdLst>
                <a:gd name="T0" fmla="*/ 26 w 62"/>
                <a:gd name="T1" fmla="*/ 1 h 27"/>
                <a:gd name="T2" fmla="*/ 20 w 62"/>
                <a:gd name="T3" fmla="*/ 3 h 27"/>
                <a:gd name="T4" fmla="*/ 14 w 62"/>
                <a:gd name="T5" fmla="*/ 3 h 27"/>
                <a:gd name="T6" fmla="*/ 9 w 62"/>
                <a:gd name="T7" fmla="*/ 6 h 27"/>
                <a:gd name="T8" fmla="*/ 6 w 62"/>
                <a:gd name="T9" fmla="*/ 7 h 27"/>
                <a:gd name="T10" fmla="*/ 5 w 62"/>
                <a:gd name="T11" fmla="*/ 10 h 27"/>
                <a:gd name="T12" fmla="*/ 5 w 62"/>
                <a:gd name="T13" fmla="*/ 13 h 27"/>
                <a:gd name="T14" fmla="*/ 12 w 62"/>
                <a:gd name="T15" fmla="*/ 19 h 27"/>
                <a:gd name="T16" fmla="*/ 23 w 62"/>
                <a:gd name="T17" fmla="*/ 24 h 27"/>
                <a:gd name="T18" fmla="*/ 37 w 62"/>
                <a:gd name="T19" fmla="*/ 26 h 27"/>
                <a:gd name="T20" fmla="*/ 44 w 62"/>
                <a:gd name="T21" fmla="*/ 26 h 27"/>
                <a:gd name="T22" fmla="*/ 50 w 62"/>
                <a:gd name="T23" fmla="*/ 24 h 27"/>
                <a:gd name="T24" fmla="*/ 55 w 62"/>
                <a:gd name="T25" fmla="*/ 22 h 27"/>
                <a:gd name="T26" fmla="*/ 58 w 62"/>
                <a:gd name="T27" fmla="*/ 19 h 27"/>
                <a:gd name="T28" fmla="*/ 58 w 62"/>
                <a:gd name="T29" fmla="*/ 16 h 27"/>
                <a:gd name="T30" fmla="*/ 58 w 62"/>
                <a:gd name="T31" fmla="*/ 13 h 27"/>
                <a:gd name="T32" fmla="*/ 52 w 62"/>
                <a:gd name="T33" fmla="*/ 7 h 27"/>
                <a:gd name="T34" fmla="*/ 40 w 62"/>
                <a:gd name="T35" fmla="*/ 3 h 27"/>
                <a:gd name="T36" fmla="*/ 26 w 62"/>
                <a:gd name="T37" fmla="*/ 1 h 27"/>
                <a:gd name="T38" fmla="*/ 24 w 62"/>
                <a:gd name="T39" fmla="*/ 0 h 27"/>
                <a:gd name="T40" fmla="*/ 41 w 62"/>
                <a:gd name="T41" fmla="*/ 1 h 27"/>
                <a:gd name="T42" fmla="*/ 55 w 62"/>
                <a:gd name="T43" fmla="*/ 6 h 27"/>
                <a:gd name="T44" fmla="*/ 62 w 62"/>
                <a:gd name="T45" fmla="*/ 13 h 27"/>
                <a:gd name="T46" fmla="*/ 62 w 62"/>
                <a:gd name="T47" fmla="*/ 18 h 27"/>
                <a:gd name="T48" fmla="*/ 61 w 62"/>
                <a:gd name="T49" fmla="*/ 21 h 27"/>
                <a:gd name="T50" fmla="*/ 58 w 62"/>
                <a:gd name="T51" fmla="*/ 24 h 27"/>
                <a:gd name="T52" fmla="*/ 53 w 62"/>
                <a:gd name="T53" fmla="*/ 26 h 27"/>
                <a:gd name="T54" fmla="*/ 46 w 62"/>
                <a:gd name="T55" fmla="*/ 27 h 27"/>
                <a:gd name="T56" fmla="*/ 38 w 62"/>
                <a:gd name="T57" fmla="*/ 27 h 27"/>
                <a:gd name="T58" fmla="*/ 21 w 62"/>
                <a:gd name="T59" fmla="*/ 26 h 27"/>
                <a:gd name="T60" fmla="*/ 8 w 62"/>
                <a:gd name="T61" fmla="*/ 21 h 27"/>
                <a:gd name="T62" fmla="*/ 2 w 62"/>
                <a:gd name="T63" fmla="*/ 13 h 27"/>
                <a:gd name="T64" fmla="*/ 0 w 62"/>
                <a:gd name="T65" fmla="*/ 10 h 27"/>
                <a:gd name="T66" fmla="*/ 2 w 62"/>
                <a:gd name="T67" fmla="*/ 7 h 27"/>
                <a:gd name="T68" fmla="*/ 5 w 62"/>
                <a:gd name="T69" fmla="*/ 4 h 27"/>
                <a:gd name="T70" fmla="*/ 11 w 62"/>
                <a:gd name="T71" fmla="*/ 1 h 27"/>
                <a:gd name="T72" fmla="*/ 17 w 62"/>
                <a:gd name="T73" fmla="*/ 0 h 27"/>
                <a:gd name="T74" fmla="*/ 24 w 62"/>
                <a:gd name="T7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27">
                  <a:moveTo>
                    <a:pt x="26" y="1"/>
                  </a:moveTo>
                  <a:lnTo>
                    <a:pt x="20" y="3"/>
                  </a:lnTo>
                  <a:lnTo>
                    <a:pt x="14" y="3"/>
                  </a:lnTo>
                  <a:lnTo>
                    <a:pt x="9" y="6"/>
                  </a:lnTo>
                  <a:lnTo>
                    <a:pt x="6" y="7"/>
                  </a:lnTo>
                  <a:lnTo>
                    <a:pt x="5" y="10"/>
                  </a:lnTo>
                  <a:lnTo>
                    <a:pt x="5" y="13"/>
                  </a:lnTo>
                  <a:lnTo>
                    <a:pt x="12" y="19"/>
                  </a:lnTo>
                  <a:lnTo>
                    <a:pt x="23" y="24"/>
                  </a:lnTo>
                  <a:lnTo>
                    <a:pt x="37" y="26"/>
                  </a:lnTo>
                  <a:lnTo>
                    <a:pt x="44" y="26"/>
                  </a:lnTo>
                  <a:lnTo>
                    <a:pt x="50" y="24"/>
                  </a:lnTo>
                  <a:lnTo>
                    <a:pt x="55" y="22"/>
                  </a:lnTo>
                  <a:lnTo>
                    <a:pt x="58" y="19"/>
                  </a:lnTo>
                  <a:lnTo>
                    <a:pt x="58" y="16"/>
                  </a:lnTo>
                  <a:lnTo>
                    <a:pt x="58" y="13"/>
                  </a:lnTo>
                  <a:lnTo>
                    <a:pt x="52" y="7"/>
                  </a:lnTo>
                  <a:lnTo>
                    <a:pt x="40" y="3"/>
                  </a:lnTo>
                  <a:lnTo>
                    <a:pt x="26" y="1"/>
                  </a:lnTo>
                  <a:close/>
                  <a:moveTo>
                    <a:pt x="24" y="0"/>
                  </a:moveTo>
                  <a:lnTo>
                    <a:pt x="41" y="1"/>
                  </a:lnTo>
                  <a:lnTo>
                    <a:pt x="55" y="6"/>
                  </a:lnTo>
                  <a:lnTo>
                    <a:pt x="62" y="13"/>
                  </a:lnTo>
                  <a:lnTo>
                    <a:pt x="62" y="18"/>
                  </a:lnTo>
                  <a:lnTo>
                    <a:pt x="61" y="21"/>
                  </a:lnTo>
                  <a:lnTo>
                    <a:pt x="58" y="24"/>
                  </a:lnTo>
                  <a:lnTo>
                    <a:pt x="53" y="26"/>
                  </a:lnTo>
                  <a:lnTo>
                    <a:pt x="46" y="27"/>
                  </a:lnTo>
                  <a:lnTo>
                    <a:pt x="38" y="27"/>
                  </a:lnTo>
                  <a:lnTo>
                    <a:pt x="21" y="26"/>
                  </a:lnTo>
                  <a:lnTo>
                    <a:pt x="8" y="21"/>
                  </a:lnTo>
                  <a:lnTo>
                    <a:pt x="2" y="13"/>
                  </a:lnTo>
                  <a:lnTo>
                    <a:pt x="0" y="10"/>
                  </a:lnTo>
                  <a:lnTo>
                    <a:pt x="2" y="7"/>
                  </a:lnTo>
                  <a:lnTo>
                    <a:pt x="5" y="4"/>
                  </a:lnTo>
                  <a:lnTo>
                    <a:pt x="11" y="1"/>
                  </a:lnTo>
                  <a:lnTo>
                    <a:pt x="17"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8" name="Freeform 2217"/>
            <p:cNvSpPr>
              <a:spLocks/>
            </p:cNvSpPr>
            <p:nvPr/>
          </p:nvSpPr>
          <p:spPr bwMode="auto">
            <a:xfrm>
              <a:off x="5443538" y="2643188"/>
              <a:ext cx="74613" cy="36513"/>
            </a:xfrm>
            <a:custGeom>
              <a:avLst/>
              <a:gdLst>
                <a:gd name="T0" fmla="*/ 20 w 47"/>
                <a:gd name="T1" fmla="*/ 0 h 23"/>
                <a:gd name="T2" fmla="*/ 32 w 47"/>
                <a:gd name="T3" fmla="*/ 2 h 23"/>
                <a:gd name="T4" fmla="*/ 41 w 47"/>
                <a:gd name="T5" fmla="*/ 6 h 23"/>
                <a:gd name="T6" fmla="*/ 47 w 47"/>
                <a:gd name="T7" fmla="*/ 12 h 23"/>
                <a:gd name="T8" fmla="*/ 47 w 47"/>
                <a:gd name="T9" fmla="*/ 15 h 23"/>
                <a:gd name="T10" fmla="*/ 46 w 47"/>
                <a:gd name="T11" fmla="*/ 18 h 23"/>
                <a:gd name="T12" fmla="*/ 41 w 47"/>
                <a:gd name="T13" fmla="*/ 21 h 23"/>
                <a:gd name="T14" fmla="*/ 35 w 47"/>
                <a:gd name="T15" fmla="*/ 23 h 23"/>
                <a:gd name="T16" fmla="*/ 28 w 47"/>
                <a:gd name="T17" fmla="*/ 23 h 23"/>
                <a:gd name="T18" fmla="*/ 15 w 47"/>
                <a:gd name="T19" fmla="*/ 21 h 23"/>
                <a:gd name="T20" fmla="*/ 5 w 47"/>
                <a:gd name="T21" fmla="*/ 18 h 23"/>
                <a:gd name="T22" fmla="*/ 0 w 47"/>
                <a:gd name="T23" fmla="*/ 12 h 23"/>
                <a:gd name="T24" fmla="*/ 0 w 47"/>
                <a:gd name="T25" fmla="*/ 8 h 23"/>
                <a:gd name="T26" fmla="*/ 2 w 47"/>
                <a:gd name="T27" fmla="*/ 5 h 23"/>
                <a:gd name="T28" fmla="*/ 6 w 47"/>
                <a:gd name="T29" fmla="*/ 3 h 23"/>
                <a:gd name="T30" fmla="*/ 12 w 47"/>
                <a:gd name="T31" fmla="*/ 2 h 23"/>
                <a:gd name="T32" fmla="*/ 20 w 47"/>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23">
                  <a:moveTo>
                    <a:pt x="20" y="0"/>
                  </a:moveTo>
                  <a:lnTo>
                    <a:pt x="32" y="2"/>
                  </a:lnTo>
                  <a:lnTo>
                    <a:pt x="41" y="6"/>
                  </a:lnTo>
                  <a:lnTo>
                    <a:pt x="47" y="12"/>
                  </a:lnTo>
                  <a:lnTo>
                    <a:pt x="47" y="15"/>
                  </a:lnTo>
                  <a:lnTo>
                    <a:pt x="46" y="18"/>
                  </a:lnTo>
                  <a:lnTo>
                    <a:pt x="41" y="21"/>
                  </a:lnTo>
                  <a:lnTo>
                    <a:pt x="35" y="23"/>
                  </a:lnTo>
                  <a:lnTo>
                    <a:pt x="28" y="23"/>
                  </a:lnTo>
                  <a:lnTo>
                    <a:pt x="15" y="21"/>
                  </a:lnTo>
                  <a:lnTo>
                    <a:pt x="5" y="18"/>
                  </a:lnTo>
                  <a:lnTo>
                    <a:pt x="0" y="12"/>
                  </a:lnTo>
                  <a:lnTo>
                    <a:pt x="0" y="8"/>
                  </a:lnTo>
                  <a:lnTo>
                    <a:pt x="2" y="5"/>
                  </a:lnTo>
                  <a:lnTo>
                    <a:pt x="6" y="3"/>
                  </a:lnTo>
                  <a:lnTo>
                    <a:pt x="12"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19" name="Freeform 2218"/>
            <p:cNvSpPr>
              <a:spLocks noEditPoints="1"/>
            </p:cNvSpPr>
            <p:nvPr/>
          </p:nvSpPr>
          <p:spPr bwMode="auto">
            <a:xfrm>
              <a:off x="5438775" y="2641600"/>
              <a:ext cx="84138" cy="41275"/>
            </a:xfrm>
            <a:custGeom>
              <a:avLst/>
              <a:gdLst>
                <a:gd name="T0" fmla="*/ 23 w 53"/>
                <a:gd name="T1" fmla="*/ 3 h 26"/>
                <a:gd name="T2" fmla="*/ 15 w 53"/>
                <a:gd name="T3" fmla="*/ 3 h 26"/>
                <a:gd name="T4" fmla="*/ 11 w 53"/>
                <a:gd name="T5" fmla="*/ 4 h 26"/>
                <a:gd name="T6" fmla="*/ 6 w 53"/>
                <a:gd name="T7" fmla="*/ 7 h 26"/>
                <a:gd name="T8" fmla="*/ 5 w 53"/>
                <a:gd name="T9" fmla="*/ 10 h 26"/>
                <a:gd name="T10" fmla="*/ 5 w 53"/>
                <a:gd name="T11" fmla="*/ 13 h 26"/>
                <a:gd name="T12" fmla="*/ 9 w 53"/>
                <a:gd name="T13" fmla="*/ 18 h 26"/>
                <a:gd name="T14" fmla="*/ 18 w 53"/>
                <a:gd name="T15" fmla="*/ 22 h 26"/>
                <a:gd name="T16" fmla="*/ 31 w 53"/>
                <a:gd name="T17" fmla="*/ 24 h 26"/>
                <a:gd name="T18" fmla="*/ 37 w 53"/>
                <a:gd name="T19" fmla="*/ 22 h 26"/>
                <a:gd name="T20" fmla="*/ 43 w 53"/>
                <a:gd name="T21" fmla="*/ 21 h 26"/>
                <a:gd name="T22" fmla="*/ 46 w 53"/>
                <a:gd name="T23" fmla="*/ 19 h 26"/>
                <a:gd name="T24" fmla="*/ 49 w 53"/>
                <a:gd name="T25" fmla="*/ 16 h 26"/>
                <a:gd name="T26" fmla="*/ 49 w 53"/>
                <a:gd name="T27" fmla="*/ 13 h 26"/>
                <a:gd name="T28" fmla="*/ 43 w 53"/>
                <a:gd name="T29" fmla="*/ 7 h 26"/>
                <a:gd name="T30" fmla="*/ 34 w 53"/>
                <a:gd name="T31" fmla="*/ 4 h 26"/>
                <a:gd name="T32" fmla="*/ 23 w 53"/>
                <a:gd name="T33" fmla="*/ 3 h 26"/>
                <a:gd name="T34" fmla="*/ 21 w 53"/>
                <a:gd name="T35" fmla="*/ 0 h 26"/>
                <a:gd name="T36" fmla="*/ 35 w 53"/>
                <a:gd name="T37" fmla="*/ 3 h 26"/>
                <a:gd name="T38" fmla="*/ 47 w 53"/>
                <a:gd name="T39" fmla="*/ 7 h 26"/>
                <a:gd name="T40" fmla="*/ 52 w 53"/>
                <a:gd name="T41" fmla="*/ 13 h 26"/>
                <a:gd name="T42" fmla="*/ 53 w 53"/>
                <a:gd name="T43" fmla="*/ 16 h 26"/>
                <a:gd name="T44" fmla="*/ 52 w 53"/>
                <a:gd name="T45" fmla="*/ 19 h 26"/>
                <a:gd name="T46" fmla="*/ 49 w 53"/>
                <a:gd name="T47" fmla="*/ 22 h 26"/>
                <a:gd name="T48" fmla="*/ 44 w 53"/>
                <a:gd name="T49" fmla="*/ 24 h 26"/>
                <a:gd name="T50" fmla="*/ 38 w 53"/>
                <a:gd name="T51" fmla="*/ 26 h 26"/>
                <a:gd name="T52" fmla="*/ 31 w 53"/>
                <a:gd name="T53" fmla="*/ 26 h 26"/>
                <a:gd name="T54" fmla="*/ 17 w 53"/>
                <a:gd name="T55" fmla="*/ 24 h 26"/>
                <a:gd name="T56" fmla="*/ 6 w 53"/>
                <a:gd name="T57" fmla="*/ 19 h 26"/>
                <a:gd name="T58" fmla="*/ 0 w 53"/>
                <a:gd name="T59" fmla="*/ 13 h 26"/>
                <a:gd name="T60" fmla="*/ 0 w 53"/>
                <a:gd name="T61" fmla="*/ 10 h 26"/>
                <a:gd name="T62" fmla="*/ 2 w 53"/>
                <a:gd name="T63" fmla="*/ 7 h 26"/>
                <a:gd name="T64" fmla="*/ 5 w 53"/>
                <a:gd name="T65" fmla="*/ 4 h 26"/>
                <a:gd name="T66" fmla="*/ 9 w 53"/>
                <a:gd name="T67" fmla="*/ 3 h 26"/>
                <a:gd name="T68" fmla="*/ 15 w 53"/>
                <a:gd name="T69" fmla="*/ 1 h 26"/>
                <a:gd name="T70" fmla="*/ 21 w 53"/>
                <a:gd name="T7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26">
                  <a:moveTo>
                    <a:pt x="23" y="3"/>
                  </a:moveTo>
                  <a:lnTo>
                    <a:pt x="15" y="3"/>
                  </a:lnTo>
                  <a:lnTo>
                    <a:pt x="11" y="4"/>
                  </a:lnTo>
                  <a:lnTo>
                    <a:pt x="6" y="7"/>
                  </a:lnTo>
                  <a:lnTo>
                    <a:pt x="5" y="10"/>
                  </a:lnTo>
                  <a:lnTo>
                    <a:pt x="5" y="13"/>
                  </a:lnTo>
                  <a:lnTo>
                    <a:pt x="9" y="18"/>
                  </a:lnTo>
                  <a:lnTo>
                    <a:pt x="18" y="22"/>
                  </a:lnTo>
                  <a:lnTo>
                    <a:pt x="31" y="24"/>
                  </a:lnTo>
                  <a:lnTo>
                    <a:pt x="37" y="22"/>
                  </a:lnTo>
                  <a:lnTo>
                    <a:pt x="43" y="21"/>
                  </a:lnTo>
                  <a:lnTo>
                    <a:pt x="46" y="19"/>
                  </a:lnTo>
                  <a:lnTo>
                    <a:pt x="49" y="16"/>
                  </a:lnTo>
                  <a:lnTo>
                    <a:pt x="49" y="13"/>
                  </a:lnTo>
                  <a:lnTo>
                    <a:pt x="43" y="7"/>
                  </a:lnTo>
                  <a:lnTo>
                    <a:pt x="34" y="4"/>
                  </a:lnTo>
                  <a:lnTo>
                    <a:pt x="23" y="3"/>
                  </a:lnTo>
                  <a:close/>
                  <a:moveTo>
                    <a:pt x="21" y="0"/>
                  </a:moveTo>
                  <a:lnTo>
                    <a:pt x="35" y="3"/>
                  </a:lnTo>
                  <a:lnTo>
                    <a:pt x="47" y="7"/>
                  </a:lnTo>
                  <a:lnTo>
                    <a:pt x="52" y="13"/>
                  </a:lnTo>
                  <a:lnTo>
                    <a:pt x="53" y="16"/>
                  </a:lnTo>
                  <a:lnTo>
                    <a:pt x="52" y="19"/>
                  </a:lnTo>
                  <a:lnTo>
                    <a:pt x="49" y="22"/>
                  </a:lnTo>
                  <a:lnTo>
                    <a:pt x="44" y="24"/>
                  </a:lnTo>
                  <a:lnTo>
                    <a:pt x="38" y="26"/>
                  </a:lnTo>
                  <a:lnTo>
                    <a:pt x="31" y="26"/>
                  </a:lnTo>
                  <a:lnTo>
                    <a:pt x="17" y="24"/>
                  </a:lnTo>
                  <a:lnTo>
                    <a:pt x="6" y="19"/>
                  </a:lnTo>
                  <a:lnTo>
                    <a:pt x="0" y="13"/>
                  </a:lnTo>
                  <a:lnTo>
                    <a:pt x="0" y="10"/>
                  </a:lnTo>
                  <a:lnTo>
                    <a:pt x="2" y="7"/>
                  </a:lnTo>
                  <a:lnTo>
                    <a:pt x="5" y="4"/>
                  </a:lnTo>
                  <a:lnTo>
                    <a:pt x="9" y="3"/>
                  </a:lnTo>
                  <a:lnTo>
                    <a:pt x="15"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0" name="Freeform 2219"/>
            <p:cNvSpPr>
              <a:spLocks/>
            </p:cNvSpPr>
            <p:nvPr/>
          </p:nvSpPr>
          <p:spPr bwMode="auto">
            <a:xfrm>
              <a:off x="3871913" y="1811338"/>
              <a:ext cx="60325" cy="38100"/>
            </a:xfrm>
            <a:custGeom>
              <a:avLst/>
              <a:gdLst>
                <a:gd name="T0" fmla="*/ 19 w 38"/>
                <a:gd name="T1" fmla="*/ 0 h 24"/>
                <a:gd name="T2" fmla="*/ 25 w 38"/>
                <a:gd name="T3" fmla="*/ 0 h 24"/>
                <a:gd name="T4" fmla="*/ 31 w 38"/>
                <a:gd name="T5" fmla="*/ 2 h 24"/>
                <a:gd name="T6" fmla="*/ 35 w 38"/>
                <a:gd name="T7" fmla="*/ 5 h 24"/>
                <a:gd name="T8" fmla="*/ 37 w 38"/>
                <a:gd name="T9" fmla="*/ 8 h 24"/>
                <a:gd name="T10" fmla="*/ 38 w 38"/>
                <a:gd name="T11" fmla="*/ 12 h 24"/>
                <a:gd name="T12" fmla="*/ 38 w 38"/>
                <a:gd name="T13" fmla="*/ 17 h 24"/>
                <a:gd name="T14" fmla="*/ 35 w 38"/>
                <a:gd name="T15" fmla="*/ 20 h 24"/>
                <a:gd name="T16" fmla="*/ 31 w 38"/>
                <a:gd name="T17" fmla="*/ 23 h 24"/>
                <a:gd name="T18" fmla="*/ 26 w 38"/>
                <a:gd name="T19" fmla="*/ 24 h 24"/>
                <a:gd name="T20" fmla="*/ 20 w 38"/>
                <a:gd name="T21" fmla="*/ 24 h 24"/>
                <a:gd name="T22" fmla="*/ 14 w 38"/>
                <a:gd name="T23" fmla="*/ 24 h 24"/>
                <a:gd name="T24" fmla="*/ 10 w 38"/>
                <a:gd name="T25" fmla="*/ 23 h 24"/>
                <a:gd name="T26" fmla="*/ 5 w 38"/>
                <a:gd name="T27" fmla="*/ 20 h 24"/>
                <a:gd name="T28" fmla="*/ 2 w 38"/>
                <a:gd name="T29" fmla="*/ 17 h 24"/>
                <a:gd name="T30" fmla="*/ 0 w 38"/>
                <a:gd name="T31" fmla="*/ 12 h 24"/>
                <a:gd name="T32" fmla="*/ 2 w 38"/>
                <a:gd name="T33" fmla="*/ 8 h 24"/>
                <a:gd name="T34" fmla="*/ 5 w 38"/>
                <a:gd name="T35" fmla="*/ 5 h 24"/>
                <a:gd name="T36" fmla="*/ 8 w 38"/>
                <a:gd name="T37" fmla="*/ 2 h 24"/>
                <a:gd name="T38" fmla="*/ 14 w 38"/>
                <a:gd name="T39" fmla="*/ 0 h 24"/>
                <a:gd name="T40" fmla="*/ 19 w 38"/>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4">
                  <a:moveTo>
                    <a:pt x="19" y="0"/>
                  </a:moveTo>
                  <a:lnTo>
                    <a:pt x="25" y="0"/>
                  </a:lnTo>
                  <a:lnTo>
                    <a:pt x="31" y="2"/>
                  </a:lnTo>
                  <a:lnTo>
                    <a:pt x="35" y="5"/>
                  </a:lnTo>
                  <a:lnTo>
                    <a:pt x="37" y="8"/>
                  </a:lnTo>
                  <a:lnTo>
                    <a:pt x="38" y="12"/>
                  </a:lnTo>
                  <a:lnTo>
                    <a:pt x="38" y="17"/>
                  </a:lnTo>
                  <a:lnTo>
                    <a:pt x="35" y="20"/>
                  </a:lnTo>
                  <a:lnTo>
                    <a:pt x="31" y="23"/>
                  </a:lnTo>
                  <a:lnTo>
                    <a:pt x="26" y="24"/>
                  </a:lnTo>
                  <a:lnTo>
                    <a:pt x="20" y="24"/>
                  </a:lnTo>
                  <a:lnTo>
                    <a:pt x="14" y="24"/>
                  </a:lnTo>
                  <a:lnTo>
                    <a:pt x="10" y="23"/>
                  </a:lnTo>
                  <a:lnTo>
                    <a:pt x="5" y="20"/>
                  </a:lnTo>
                  <a:lnTo>
                    <a:pt x="2" y="17"/>
                  </a:lnTo>
                  <a:lnTo>
                    <a:pt x="0" y="12"/>
                  </a:lnTo>
                  <a:lnTo>
                    <a:pt x="2" y="8"/>
                  </a:lnTo>
                  <a:lnTo>
                    <a:pt x="5" y="5"/>
                  </a:lnTo>
                  <a:lnTo>
                    <a:pt x="8" y="2"/>
                  </a:lnTo>
                  <a:lnTo>
                    <a:pt x="14"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1" name="Freeform 2220"/>
            <p:cNvSpPr>
              <a:spLocks noEditPoints="1"/>
            </p:cNvSpPr>
            <p:nvPr/>
          </p:nvSpPr>
          <p:spPr bwMode="auto">
            <a:xfrm>
              <a:off x="3870325" y="1809750"/>
              <a:ext cx="65088" cy="42863"/>
            </a:xfrm>
            <a:custGeom>
              <a:avLst/>
              <a:gdLst>
                <a:gd name="T0" fmla="*/ 20 w 41"/>
                <a:gd name="T1" fmla="*/ 3 h 27"/>
                <a:gd name="T2" fmla="*/ 15 w 41"/>
                <a:gd name="T3" fmla="*/ 3 h 27"/>
                <a:gd name="T4" fmla="*/ 11 w 41"/>
                <a:gd name="T5" fmla="*/ 4 h 27"/>
                <a:gd name="T6" fmla="*/ 8 w 41"/>
                <a:gd name="T7" fmla="*/ 7 h 27"/>
                <a:gd name="T8" fmla="*/ 5 w 41"/>
                <a:gd name="T9" fmla="*/ 10 h 27"/>
                <a:gd name="T10" fmla="*/ 5 w 41"/>
                <a:gd name="T11" fmla="*/ 13 h 27"/>
                <a:gd name="T12" fmla="*/ 5 w 41"/>
                <a:gd name="T13" fmla="*/ 16 h 27"/>
                <a:gd name="T14" fmla="*/ 8 w 41"/>
                <a:gd name="T15" fmla="*/ 19 h 27"/>
                <a:gd name="T16" fmla="*/ 11 w 41"/>
                <a:gd name="T17" fmla="*/ 22 h 27"/>
                <a:gd name="T18" fmla="*/ 17 w 41"/>
                <a:gd name="T19" fmla="*/ 24 h 27"/>
                <a:gd name="T20" fmla="*/ 21 w 41"/>
                <a:gd name="T21" fmla="*/ 24 h 27"/>
                <a:gd name="T22" fmla="*/ 27 w 41"/>
                <a:gd name="T23" fmla="*/ 24 h 27"/>
                <a:gd name="T24" fmla="*/ 32 w 41"/>
                <a:gd name="T25" fmla="*/ 22 h 27"/>
                <a:gd name="T26" fmla="*/ 35 w 41"/>
                <a:gd name="T27" fmla="*/ 19 h 27"/>
                <a:gd name="T28" fmla="*/ 38 w 41"/>
                <a:gd name="T29" fmla="*/ 16 h 27"/>
                <a:gd name="T30" fmla="*/ 38 w 41"/>
                <a:gd name="T31" fmla="*/ 13 h 27"/>
                <a:gd name="T32" fmla="*/ 36 w 41"/>
                <a:gd name="T33" fmla="*/ 10 h 27"/>
                <a:gd name="T34" fmla="*/ 35 w 41"/>
                <a:gd name="T35" fmla="*/ 7 h 27"/>
                <a:gd name="T36" fmla="*/ 30 w 41"/>
                <a:gd name="T37" fmla="*/ 4 h 27"/>
                <a:gd name="T38" fmla="*/ 26 w 41"/>
                <a:gd name="T39" fmla="*/ 3 h 27"/>
                <a:gd name="T40" fmla="*/ 20 w 41"/>
                <a:gd name="T41" fmla="*/ 3 h 27"/>
                <a:gd name="T42" fmla="*/ 20 w 41"/>
                <a:gd name="T43" fmla="*/ 0 h 27"/>
                <a:gd name="T44" fmla="*/ 27 w 41"/>
                <a:gd name="T45" fmla="*/ 0 h 27"/>
                <a:gd name="T46" fmla="*/ 32 w 41"/>
                <a:gd name="T47" fmla="*/ 3 h 27"/>
                <a:gd name="T48" fmla="*/ 36 w 41"/>
                <a:gd name="T49" fmla="*/ 6 h 27"/>
                <a:gd name="T50" fmla="*/ 39 w 41"/>
                <a:gd name="T51" fmla="*/ 9 h 27"/>
                <a:gd name="T52" fmla="*/ 41 w 41"/>
                <a:gd name="T53" fmla="*/ 13 h 27"/>
                <a:gd name="T54" fmla="*/ 41 w 41"/>
                <a:gd name="T55" fmla="*/ 18 h 27"/>
                <a:gd name="T56" fmla="*/ 38 w 41"/>
                <a:gd name="T57" fmla="*/ 21 h 27"/>
                <a:gd name="T58" fmla="*/ 33 w 41"/>
                <a:gd name="T59" fmla="*/ 24 h 27"/>
                <a:gd name="T60" fmla="*/ 29 w 41"/>
                <a:gd name="T61" fmla="*/ 25 h 27"/>
                <a:gd name="T62" fmla="*/ 21 w 41"/>
                <a:gd name="T63" fmla="*/ 27 h 27"/>
                <a:gd name="T64" fmla="*/ 15 w 41"/>
                <a:gd name="T65" fmla="*/ 25 h 27"/>
                <a:gd name="T66" fmla="*/ 9 w 41"/>
                <a:gd name="T67" fmla="*/ 24 h 27"/>
                <a:gd name="T68" fmla="*/ 5 w 41"/>
                <a:gd name="T69" fmla="*/ 21 h 27"/>
                <a:gd name="T70" fmla="*/ 1 w 41"/>
                <a:gd name="T71" fmla="*/ 18 h 27"/>
                <a:gd name="T72" fmla="*/ 0 w 41"/>
                <a:gd name="T73" fmla="*/ 13 h 27"/>
                <a:gd name="T74" fmla="*/ 1 w 41"/>
                <a:gd name="T75" fmla="*/ 9 h 27"/>
                <a:gd name="T76" fmla="*/ 5 w 41"/>
                <a:gd name="T77" fmla="*/ 6 h 27"/>
                <a:gd name="T78" fmla="*/ 9 w 41"/>
                <a:gd name="T79" fmla="*/ 3 h 27"/>
                <a:gd name="T80" fmla="*/ 14 w 41"/>
                <a:gd name="T81" fmla="*/ 1 h 27"/>
                <a:gd name="T82" fmla="*/ 20 w 41"/>
                <a:gd name="T8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 h="27">
                  <a:moveTo>
                    <a:pt x="20" y="3"/>
                  </a:moveTo>
                  <a:lnTo>
                    <a:pt x="15" y="3"/>
                  </a:lnTo>
                  <a:lnTo>
                    <a:pt x="11" y="4"/>
                  </a:lnTo>
                  <a:lnTo>
                    <a:pt x="8" y="7"/>
                  </a:lnTo>
                  <a:lnTo>
                    <a:pt x="5" y="10"/>
                  </a:lnTo>
                  <a:lnTo>
                    <a:pt x="5" y="13"/>
                  </a:lnTo>
                  <a:lnTo>
                    <a:pt x="5" y="16"/>
                  </a:lnTo>
                  <a:lnTo>
                    <a:pt x="8" y="19"/>
                  </a:lnTo>
                  <a:lnTo>
                    <a:pt x="11" y="22"/>
                  </a:lnTo>
                  <a:lnTo>
                    <a:pt x="17" y="24"/>
                  </a:lnTo>
                  <a:lnTo>
                    <a:pt x="21" y="24"/>
                  </a:lnTo>
                  <a:lnTo>
                    <a:pt x="27" y="24"/>
                  </a:lnTo>
                  <a:lnTo>
                    <a:pt x="32" y="22"/>
                  </a:lnTo>
                  <a:lnTo>
                    <a:pt x="35" y="19"/>
                  </a:lnTo>
                  <a:lnTo>
                    <a:pt x="38" y="16"/>
                  </a:lnTo>
                  <a:lnTo>
                    <a:pt x="38" y="13"/>
                  </a:lnTo>
                  <a:lnTo>
                    <a:pt x="36" y="10"/>
                  </a:lnTo>
                  <a:lnTo>
                    <a:pt x="35" y="7"/>
                  </a:lnTo>
                  <a:lnTo>
                    <a:pt x="30" y="4"/>
                  </a:lnTo>
                  <a:lnTo>
                    <a:pt x="26" y="3"/>
                  </a:lnTo>
                  <a:lnTo>
                    <a:pt x="20" y="3"/>
                  </a:lnTo>
                  <a:close/>
                  <a:moveTo>
                    <a:pt x="20" y="0"/>
                  </a:moveTo>
                  <a:lnTo>
                    <a:pt x="27" y="0"/>
                  </a:lnTo>
                  <a:lnTo>
                    <a:pt x="32" y="3"/>
                  </a:lnTo>
                  <a:lnTo>
                    <a:pt x="36" y="6"/>
                  </a:lnTo>
                  <a:lnTo>
                    <a:pt x="39" y="9"/>
                  </a:lnTo>
                  <a:lnTo>
                    <a:pt x="41" y="13"/>
                  </a:lnTo>
                  <a:lnTo>
                    <a:pt x="41" y="18"/>
                  </a:lnTo>
                  <a:lnTo>
                    <a:pt x="38" y="21"/>
                  </a:lnTo>
                  <a:lnTo>
                    <a:pt x="33" y="24"/>
                  </a:lnTo>
                  <a:lnTo>
                    <a:pt x="29" y="25"/>
                  </a:lnTo>
                  <a:lnTo>
                    <a:pt x="21" y="27"/>
                  </a:lnTo>
                  <a:lnTo>
                    <a:pt x="15" y="25"/>
                  </a:lnTo>
                  <a:lnTo>
                    <a:pt x="9" y="24"/>
                  </a:lnTo>
                  <a:lnTo>
                    <a:pt x="5" y="21"/>
                  </a:lnTo>
                  <a:lnTo>
                    <a:pt x="1" y="18"/>
                  </a:lnTo>
                  <a:lnTo>
                    <a:pt x="0" y="13"/>
                  </a:lnTo>
                  <a:lnTo>
                    <a:pt x="1" y="9"/>
                  </a:lnTo>
                  <a:lnTo>
                    <a:pt x="5" y="6"/>
                  </a:lnTo>
                  <a:lnTo>
                    <a:pt x="9" y="3"/>
                  </a:lnTo>
                  <a:lnTo>
                    <a:pt x="14"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2" name="Freeform 2221"/>
            <p:cNvSpPr>
              <a:spLocks/>
            </p:cNvSpPr>
            <p:nvPr/>
          </p:nvSpPr>
          <p:spPr bwMode="auto">
            <a:xfrm>
              <a:off x="3335338" y="2197100"/>
              <a:ext cx="65088" cy="36513"/>
            </a:xfrm>
            <a:custGeom>
              <a:avLst/>
              <a:gdLst>
                <a:gd name="T0" fmla="*/ 21 w 41"/>
                <a:gd name="T1" fmla="*/ 0 h 23"/>
                <a:gd name="T2" fmla="*/ 27 w 41"/>
                <a:gd name="T3" fmla="*/ 2 h 23"/>
                <a:gd name="T4" fmla="*/ 33 w 41"/>
                <a:gd name="T5" fmla="*/ 3 h 23"/>
                <a:gd name="T6" fmla="*/ 38 w 41"/>
                <a:gd name="T7" fmla="*/ 5 h 23"/>
                <a:gd name="T8" fmla="*/ 39 w 41"/>
                <a:gd name="T9" fmla="*/ 8 h 23"/>
                <a:gd name="T10" fmla="*/ 41 w 41"/>
                <a:gd name="T11" fmla="*/ 12 h 23"/>
                <a:gd name="T12" fmla="*/ 39 w 41"/>
                <a:gd name="T13" fmla="*/ 15 h 23"/>
                <a:gd name="T14" fmla="*/ 36 w 41"/>
                <a:gd name="T15" fmla="*/ 18 h 23"/>
                <a:gd name="T16" fmla="*/ 32 w 41"/>
                <a:gd name="T17" fmla="*/ 21 h 23"/>
                <a:gd name="T18" fmla="*/ 26 w 41"/>
                <a:gd name="T19" fmla="*/ 23 h 23"/>
                <a:gd name="T20" fmla="*/ 20 w 41"/>
                <a:gd name="T21" fmla="*/ 23 h 23"/>
                <a:gd name="T22" fmla="*/ 14 w 41"/>
                <a:gd name="T23" fmla="*/ 23 h 23"/>
                <a:gd name="T24" fmla="*/ 8 w 41"/>
                <a:gd name="T25" fmla="*/ 21 h 23"/>
                <a:gd name="T26" fmla="*/ 3 w 41"/>
                <a:gd name="T27" fmla="*/ 18 h 23"/>
                <a:gd name="T28" fmla="*/ 1 w 41"/>
                <a:gd name="T29" fmla="*/ 15 h 23"/>
                <a:gd name="T30" fmla="*/ 0 w 41"/>
                <a:gd name="T31" fmla="*/ 12 h 23"/>
                <a:gd name="T32" fmla="*/ 1 w 41"/>
                <a:gd name="T33" fmla="*/ 8 h 23"/>
                <a:gd name="T34" fmla="*/ 5 w 41"/>
                <a:gd name="T35" fmla="*/ 5 h 23"/>
                <a:gd name="T36" fmla="*/ 9 w 41"/>
                <a:gd name="T37" fmla="*/ 3 h 23"/>
                <a:gd name="T38" fmla="*/ 15 w 41"/>
                <a:gd name="T39" fmla="*/ 2 h 23"/>
                <a:gd name="T40" fmla="*/ 21 w 41"/>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23">
                  <a:moveTo>
                    <a:pt x="21" y="0"/>
                  </a:moveTo>
                  <a:lnTo>
                    <a:pt x="27" y="2"/>
                  </a:lnTo>
                  <a:lnTo>
                    <a:pt x="33" y="3"/>
                  </a:lnTo>
                  <a:lnTo>
                    <a:pt x="38" y="5"/>
                  </a:lnTo>
                  <a:lnTo>
                    <a:pt x="39" y="8"/>
                  </a:lnTo>
                  <a:lnTo>
                    <a:pt x="41" y="12"/>
                  </a:lnTo>
                  <a:lnTo>
                    <a:pt x="39" y="15"/>
                  </a:lnTo>
                  <a:lnTo>
                    <a:pt x="36" y="18"/>
                  </a:lnTo>
                  <a:lnTo>
                    <a:pt x="32" y="21"/>
                  </a:lnTo>
                  <a:lnTo>
                    <a:pt x="26" y="23"/>
                  </a:lnTo>
                  <a:lnTo>
                    <a:pt x="20" y="23"/>
                  </a:lnTo>
                  <a:lnTo>
                    <a:pt x="14" y="23"/>
                  </a:lnTo>
                  <a:lnTo>
                    <a:pt x="8" y="21"/>
                  </a:lnTo>
                  <a:lnTo>
                    <a:pt x="3" y="18"/>
                  </a:lnTo>
                  <a:lnTo>
                    <a:pt x="1" y="15"/>
                  </a:lnTo>
                  <a:lnTo>
                    <a:pt x="0" y="12"/>
                  </a:lnTo>
                  <a:lnTo>
                    <a:pt x="1" y="8"/>
                  </a:lnTo>
                  <a:lnTo>
                    <a:pt x="5" y="5"/>
                  </a:lnTo>
                  <a:lnTo>
                    <a:pt x="9" y="3"/>
                  </a:lnTo>
                  <a:lnTo>
                    <a:pt x="15"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3" name="Freeform 2222"/>
            <p:cNvSpPr>
              <a:spLocks noEditPoints="1"/>
            </p:cNvSpPr>
            <p:nvPr/>
          </p:nvSpPr>
          <p:spPr bwMode="auto">
            <a:xfrm>
              <a:off x="3332163" y="2197100"/>
              <a:ext cx="69850" cy="38100"/>
            </a:xfrm>
            <a:custGeom>
              <a:avLst/>
              <a:gdLst>
                <a:gd name="T0" fmla="*/ 23 w 44"/>
                <a:gd name="T1" fmla="*/ 2 h 24"/>
                <a:gd name="T2" fmla="*/ 17 w 44"/>
                <a:gd name="T3" fmla="*/ 2 h 24"/>
                <a:gd name="T4" fmla="*/ 13 w 44"/>
                <a:gd name="T5" fmla="*/ 3 h 24"/>
                <a:gd name="T6" fmla="*/ 8 w 44"/>
                <a:gd name="T7" fmla="*/ 6 h 24"/>
                <a:gd name="T8" fmla="*/ 5 w 44"/>
                <a:gd name="T9" fmla="*/ 9 h 24"/>
                <a:gd name="T10" fmla="*/ 3 w 44"/>
                <a:gd name="T11" fmla="*/ 12 h 24"/>
                <a:gd name="T12" fmla="*/ 5 w 44"/>
                <a:gd name="T13" fmla="*/ 15 h 24"/>
                <a:gd name="T14" fmla="*/ 7 w 44"/>
                <a:gd name="T15" fmla="*/ 18 h 24"/>
                <a:gd name="T16" fmla="*/ 11 w 44"/>
                <a:gd name="T17" fmla="*/ 20 h 24"/>
                <a:gd name="T18" fmla="*/ 16 w 44"/>
                <a:gd name="T19" fmla="*/ 21 h 24"/>
                <a:gd name="T20" fmla="*/ 22 w 44"/>
                <a:gd name="T21" fmla="*/ 21 h 24"/>
                <a:gd name="T22" fmla="*/ 28 w 44"/>
                <a:gd name="T23" fmla="*/ 21 h 24"/>
                <a:gd name="T24" fmla="*/ 34 w 44"/>
                <a:gd name="T25" fmla="*/ 20 h 24"/>
                <a:gd name="T26" fmla="*/ 37 w 44"/>
                <a:gd name="T27" fmla="*/ 18 h 24"/>
                <a:gd name="T28" fmla="*/ 40 w 44"/>
                <a:gd name="T29" fmla="*/ 15 h 24"/>
                <a:gd name="T30" fmla="*/ 41 w 44"/>
                <a:gd name="T31" fmla="*/ 12 h 24"/>
                <a:gd name="T32" fmla="*/ 40 w 44"/>
                <a:gd name="T33" fmla="*/ 9 h 24"/>
                <a:gd name="T34" fmla="*/ 38 w 44"/>
                <a:gd name="T35" fmla="*/ 6 h 24"/>
                <a:gd name="T36" fmla="*/ 34 w 44"/>
                <a:gd name="T37" fmla="*/ 3 h 24"/>
                <a:gd name="T38" fmla="*/ 29 w 44"/>
                <a:gd name="T39" fmla="*/ 2 h 24"/>
                <a:gd name="T40" fmla="*/ 23 w 44"/>
                <a:gd name="T41" fmla="*/ 2 h 24"/>
                <a:gd name="T42" fmla="*/ 23 w 44"/>
                <a:gd name="T43" fmla="*/ 0 h 24"/>
                <a:gd name="T44" fmla="*/ 31 w 44"/>
                <a:gd name="T45" fmla="*/ 0 h 24"/>
                <a:gd name="T46" fmla="*/ 37 w 44"/>
                <a:gd name="T47" fmla="*/ 2 h 24"/>
                <a:gd name="T48" fmla="*/ 41 w 44"/>
                <a:gd name="T49" fmla="*/ 5 h 24"/>
                <a:gd name="T50" fmla="*/ 44 w 44"/>
                <a:gd name="T51" fmla="*/ 8 h 24"/>
                <a:gd name="T52" fmla="*/ 44 w 44"/>
                <a:gd name="T53" fmla="*/ 12 h 24"/>
                <a:gd name="T54" fmla="*/ 43 w 44"/>
                <a:gd name="T55" fmla="*/ 15 h 24"/>
                <a:gd name="T56" fmla="*/ 40 w 44"/>
                <a:gd name="T57" fmla="*/ 18 h 24"/>
                <a:gd name="T58" fmla="*/ 35 w 44"/>
                <a:gd name="T59" fmla="*/ 21 h 24"/>
                <a:gd name="T60" fmla="*/ 29 w 44"/>
                <a:gd name="T61" fmla="*/ 23 h 24"/>
                <a:gd name="T62" fmla="*/ 22 w 44"/>
                <a:gd name="T63" fmla="*/ 24 h 24"/>
                <a:gd name="T64" fmla="*/ 14 w 44"/>
                <a:gd name="T65" fmla="*/ 23 h 24"/>
                <a:gd name="T66" fmla="*/ 8 w 44"/>
                <a:gd name="T67" fmla="*/ 21 h 24"/>
                <a:gd name="T68" fmla="*/ 3 w 44"/>
                <a:gd name="T69" fmla="*/ 18 h 24"/>
                <a:gd name="T70" fmla="*/ 0 w 44"/>
                <a:gd name="T71" fmla="*/ 15 h 24"/>
                <a:gd name="T72" fmla="*/ 0 w 44"/>
                <a:gd name="T73" fmla="*/ 12 h 24"/>
                <a:gd name="T74" fmla="*/ 2 w 44"/>
                <a:gd name="T75" fmla="*/ 8 h 24"/>
                <a:gd name="T76" fmla="*/ 5 w 44"/>
                <a:gd name="T77" fmla="*/ 5 h 24"/>
                <a:gd name="T78" fmla="*/ 10 w 44"/>
                <a:gd name="T79" fmla="*/ 2 h 24"/>
                <a:gd name="T80" fmla="*/ 16 w 44"/>
                <a:gd name="T81" fmla="*/ 0 h 24"/>
                <a:gd name="T82" fmla="*/ 23 w 44"/>
                <a:gd name="T8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4">
                  <a:moveTo>
                    <a:pt x="23" y="2"/>
                  </a:moveTo>
                  <a:lnTo>
                    <a:pt x="17" y="2"/>
                  </a:lnTo>
                  <a:lnTo>
                    <a:pt x="13" y="3"/>
                  </a:lnTo>
                  <a:lnTo>
                    <a:pt x="8" y="6"/>
                  </a:lnTo>
                  <a:lnTo>
                    <a:pt x="5" y="9"/>
                  </a:lnTo>
                  <a:lnTo>
                    <a:pt x="3" y="12"/>
                  </a:lnTo>
                  <a:lnTo>
                    <a:pt x="5" y="15"/>
                  </a:lnTo>
                  <a:lnTo>
                    <a:pt x="7" y="18"/>
                  </a:lnTo>
                  <a:lnTo>
                    <a:pt x="11" y="20"/>
                  </a:lnTo>
                  <a:lnTo>
                    <a:pt x="16" y="21"/>
                  </a:lnTo>
                  <a:lnTo>
                    <a:pt x="22" y="21"/>
                  </a:lnTo>
                  <a:lnTo>
                    <a:pt x="28" y="21"/>
                  </a:lnTo>
                  <a:lnTo>
                    <a:pt x="34" y="20"/>
                  </a:lnTo>
                  <a:lnTo>
                    <a:pt x="37" y="18"/>
                  </a:lnTo>
                  <a:lnTo>
                    <a:pt x="40" y="15"/>
                  </a:lnTo>
                  <a:lnTo>
                    <a:pt x="41" y="12"/>
                  </a:lnTo>
                  <a:lnTo>
                    <a:pt x="40" y="9"/>
                  </a:lnTo>
                  <a:lnTo>
                    <a:pt x="38" y="6"/>
                  </a:lnTo>
                  <a:lnTo>
                    <a:pt x="34" y="3"/>
                  </a:lnTo>
                  <a:lnTo>
                    <a:pt x="29" y="2"/>
                  </a:lnTo>
                  <a:lnTo>
                    <a:pt x="23" y="2"/>
                  </a:lnTo>
                  <a:close/>
                  <a:moveTo>
                    <a:pt x="23" y="0"/>
                  </a:moveTo>
                  <a:lnTo>
                    <a:pt x="31" y="0"/>
                  </a:lnTo>
                  <a:lnTo>
                    <a:pt x="37" y="2"/>
                  </a:lnTo>
                  <a:lnTo>
                    <a:pt x="41" y="5"/>
                  </a:lnTo>
                  <a:lnTo>
                    <a:pt x="44" y="8"/>
                  </a:lnTo>
                  <a:lnTo>
                    <a:pt x="44" y="12"/>
                  </a:lnTo>
                  <a:lnTo>
                    <a:pt x="43" y="15"/>
                  </a:lnTo>
                  <a:lnTo>
                    <a:pt x="40" y="18"/>
                  </a:lnTo>
                  <a:lnTo>
                    <a:pt x="35" y="21"/>
                  </a:lnTo>
                  <a:lnTo>
                    <a:pt x="29" y="23"/>
                  </a:lnTo>
                  <a:lnTo>
                    <a:pt x="22" y="24"/>
                  </a:lnTo>
                  <a:lnTo>
                    <a:pt x="14" y="23"/>
                  </a:lnTo>
                  <a:lnTo>
                    <a:pt x="8" y="21"/>
                  </a:lnTo>
                  <a:lnTo>
                    <a:pt x="3" y="18"/>
                  </a:lnTo>
                  <a:lnTo>
                    <a:pt x="0" y="15"/>
                  </a:lnTo>
                  <a:lnTo>
                    <a:pt x="0" y="12"/>
                  </a:lnTo>
                  <a:lnTo>
                    <a:pt x="2" y="8"/>
                  </a:lnTo>
                  <a:lnTo>
                    <a:pt x="5" y="5"/>
                  </a:lnTo>
                  <a:lnTo>
                    <a:pt x="10" y="2"/>
                  </a:lnTo>
                  <a:lnTo>
                    <a:pt x="16"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4" name="Freeform 2223"/>
            <p:cNvSpPr>
              <a:spLocks/>
            </p:cNvSpPr>
            <p:nvPr/>
          </p:nvSpPr>
          <p:spPr bwMode="auto">
            <a:xfrm>
              <a:off x="3135313" y="2381250"/>
              <a:ext cx="88900" cy="44450"/>
            </a:xfrm>
            <a:custGeom>
              <a:avLst/>
              <a:gdLst>
                <a:gd name="T0" fmla="*/ 29 w 56"/>
                <a:gd name="T1" fmla="*/ 0 h 28"/>
                <a:gd name="T2" fmla="*/ 42 w 56"/>
                <a:gd name="T3" fmla="*/ 1 h 28"/>
                <a:gd name="T4" fmla="*/ 53 w 56"/>
                <a:gd name="T5" fmla="*/ 7 h 28"/>
                <a:gd name="T6" fmla="*/ 56 w 56"/>
                <a:gd name="T7" fmla="*/ 13 h 28"/>
                <a:gd name="T8" fmla="*/ 52 w 56"/>
                <a:gd name="T9" fmla="*/ 21 h 28"/>
                <a:gd name="T10" fmla="*/ 41 w 56"/>
                <a:gd name="T11" fmla="*/ 27 h 28"/>
                <a:gd name="T12" fmla="*/ 26 w 56"/>
                <a:gd name="T13" fmla="*/ 28 h 28"/>
                <a:gd name="T14" fmla="*/ 12 w 56"/>
                <a:gd name="T15" fmla="*/ 27 h 28"/>
                <a:gd name="T16" fmla="*/ 3 w 56"/>
                <a:gd name="T17" fmla="*/ 21 h 28"/>
                <a:gd name="T18" fmla="*/ 0 w 56"/>
                <a:gd name="T19" fmla="*/ 15 h 28"/>
                <a:gd name="T20" fmla="*/ 5 w 56"/>
                <a:gd name="T21" fmla="*/ 7 h 28"/>
                <a:gd name="T22" fmla="*/ 15 w 56"/>
                <a:gd name="T23" fmla="*/ 1 h 28"/>
                <a:gd name="T24" fmla="*/ 29 w 56"/>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28">
                  <a:moveTo>
                    <a:pt x="29" y="0"/>
                  </a:moveTo>
                  <a:lnTo>
                    <a:pt x="42" y="1"/>
                  </a:lnTo>
                  <a:lnTo>
                    <a:pt x="53" y="7"/>
                  </a:lnTo>
                  <a:lnTo>
                    <a:pt x="56" y="13"/>
                  </a:lnTo>
                  <a:lnTo>
                    <a:pt x="52" y="21"/>
                  </a:lnTo>
                  <a:lnTo>
                    <a:pt x="41" y="27"/>
                  </a:lnTo>
                  <a:lnTo>
                    <a:pt x="26" y="28"/>
                  </a:lnTo>
                  <a:lnTo>
                    <a:pt x="12" y="27"/>
                  </a:lnTo>
                  <a:lnTo>
                    <a:pt x="3" y="21"/>
                  </a:lnTo>
                  <a:lnTo>
                    <a:pt x="0" y="15"/>
                  </a:lnTo>
                  <a:lnTo>
                    <a:pt x="5" y="7"/>
                  </a:lnTo>
                  <a:lnTo>
                    <a:pt x="15"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5" name="Freeform 2224"/>
            <p:cNvSpPr>
              <a:spLocks noEditPoints="1"/>
            </p:cNvSpPr>
            <p:nvPr/>
          </p:nvSpPr>
          <p:spPr bwMode="auto">
            <a:xfrm>
              <a:off x="3130550" y="2378075"/>
              <a:ext cx="96838" cy="50800"/>
            </a:xfrm>
            <a:custGeom>
              <a:avLst/>
              <a:gdLst>
                <a:gd name="T0" fmla="*/ 32 w 61"/>
                <a:gd name="T1" fmla="*/ 3 h 32"/>
                <a:gd name="T2" fmla="*/ 18 w 61"/>
                <a:gd name="T3" fmla="*/ 5 h 32"/>
                <a:gd name="T4" fmla="*/ 9 w 61"/>
                <a:gd name="T5" fmla="*/ 9 h 32"/>
                <a:gd name="T6" fmla="*/ 4 w 61"/>
                <a:gd name="T7" fmla="*/ 17 h 32"/>
                <a:gd name="T8" fmla="*/ 8 w 61"/>
                <a:gd name="T9" fmla="*/ 23 h 32"/>
                <a:gd name="T10" fmla="*/ 17 w 61"/>
                <a:gd name="T11" fmla="*/ 27 h 32"/>
                <a:gd name="T12" fmla="*/ 29 w 61"/>
                <a:gd name="T13" fmla="*/ 29 h 32"/>
                <a:gd name="T14" fmla="*/ 42 w 61"/>
                <a:gd name="T15" fmla="*/ 27 h 32"/>
                <a:gd name="T16" fmla="*/ 53 w 61"/>
                <a:gd name="T17" fmla="*/ 23 h 32"/>
                <a:gd name="T18" fmla="*/ 56 w 61"/>
                <a:gd name="T19" fmla="*/ 15 h 32"/>
                <a:gd name="T20" fmla="*/ 53 w 61"/>
                <a:gd name="T21" fmla="*/ 9 h 32"/>
                <a:gd name="T22" fmla="*/ 45 w 61"/>
                <a:gd name="T23" fmla="*/ 5 h 32"/>
                <a:gd name="T24" fmla="*/ 32 w 61"/>
                <a:gd name="T25" fmla="*/ 3 h 32"/>
                <a:gd name="T26" fmla="*/ 32 w 61"/>
                <a:gd name="T27" fmla="*/ 0 h 32"/>
                <a:gd name="T28" fmla="*/ 47 w 61"/>
                <a:gd name="T29" fmla="*/ 3 h 32"/>
                <a:gd name="T30" fmla="*/ 58 w 61"/>
                <a:gd name="T31" fmla="*/ 8 h 32"/>
                <a:gd name="T32" fmla="*/ 61 w 61"/>
                <a:gd name="T33" fmla="*/ 15 h 32"/>
                <a:gd name="T34" fmla="*/ 56 w 61"/>
                <a:gd name="T35" fmla="*/ 24 h 32"/>
                <a:gd name="T36" fmla="*/ 44 w 61"/>
                <a:gd name="T37" fmla="*/ 29 h 32"/>
                <a:gd name="T38" fmla="*/ 29 w 61"/>
                <a:gd name="T39" fmla="*/ 32 h 32"/>
                <a:gd name="T40" fmla="*/ 14 w 61"/>
                <a:gd name="T41" fmla="*/ 29 h 32"/>
                <a:gd name="T42" fmla="*/ 3 w 61"/>
                <a:gd name="T43" fmla="*/ 24 h 32"/>
                <a:gd name="T44" fmla="*/ 0 w 61"/>
                <a:gd name="T45" fmla="*/ 17 h 32"/>
                <a:gd name="T46" fmla="*/ 6 w 61"/>
                <a:gd name="T47" fmla="*/ 9 h 32"/>
                <a:gd name="T48" fmla="*/ 17 w 61"/>
                <a:gd name="T49" fmla="*/ 3 h 32"/>
                <a:gd name="T50" fmla="*/ 32 w 61"/>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32">
                  <a:moveTo>
                    <a:pt x="32" y="3"/>
                  </a:moveTo>
                  <a:lnTo>
                    <a:pt x="18" y="5"/>
                  </a:lnTo>
                  <a:lnTo>
                    <a:pt x="9" y="9"/>
                  </a:lnTo>
                  <a:lnTo>
                    <a:pt x="4" y="17"/>
                  </a:lnTo>
                  <a:lnTo>
                    <a:pt x="8" y="23"/>
                  </a:lnTo>
                  <a:lnTo>
                    <a:pt x="17" y="27"/>
                  </a:lnTo>
                  <a:lnTo>
                    <a:pt x="29" y="29"/>
                  </a:lnTo>
                  <a:lnTo>
                    <a:pt x="42" y="27"/>
                  </a:lnTo>
                  <a:lnTo>
                    <a:pt x="53" y="23"/>
                  </a:lnTo>
                  <a:lnTo>
                    <a:pt x="56" y="15"/>
                  </a:lnTo>
                  <a:lnTo>
                    <a:pt x="53" y="9"/>
                  </a:lnTo>
                  <a:lnTo>
                    <a:pt x="45" y="5"/>
                  </a:lnTo>
                  <a:lnTo>
                    <a:pt x="32" y="3"/>
                  </a:lnTo>
                  <a:close/>
                  <a:moveTo>
                    <a:pt x="32" y="0"/>
                  </a:moveTo>
                  <a:lnTo>
                    <a:pt x="47" y="3"/>
                  </a:lnTo>
                  <a:lnTo>
                    <a:pt x="58" y="8"/>
                  </a:lnTo>
                  <a:lnTo>
                    <a:pt x="61" y="15"/>
                  </a:lnTo>
                  <a:lnTo>
                    <a:pt x="56" y="24"/>
                  </a:lnTo>
                  <a:lnTo>
                    <a:pt x="44" y="29"/>
                  </a:lnTo>
                  <a:lnTo>
                    <a:pt x="29" y="32"/>
                  </a:lnTo>
                  <a:lnTo>
                    <a:pt x="14" y="29"/>
                  </a:lnTo>
                  <a:lnTo>
                    <a:pt x="3" y="24"/>
                  </a:lnTo>
                  <a:lnTo>
                    <a:pt x="0" y="17"/>
                  </a:lnTo>
                  <a:lnTo>
                    <a:pt x="6" y="9"/>
                  </a:lnTo>
                  <a:lnTo>
                    <a:pt x="17"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6" name="Freeform 2225"/>
            <p:cNvSpPr>
              <a:spLocks/>
            </p:cNvSpPr>
            <p:nvPr/>
          </p:nvSpPr>
          <p:spPr bwMode="auto">
            <a:xfrm>
              <a:off x="3032125" y="2506663"/>
              <a:ext cx="90488" cy="44450"/>
            </a:xfrm>
            <a:custGeom>
              <a:avLst/>
              <a:gdLst>
                <a:gd name="T0" fmla="*/ 30 w 57"/>
                <a:gd name="T1" fmla="*/ 0 h 28"/>
                <a:gd name="T2" fmla="*/ 45 w 57"/>
                <a:gd name="T3" fmla="*/ 1 h 28"/>
                <a:gd name="T4" fmla="*/ 54 w 57"/>
                <a:gd name="T5" fmla="*/ 7 h 28"/>
                <a:gd name="T6" fmla="*/ 57 w 57"/>
                <a:gd name="T7" fmla="*/ 13 h 28"/>
                <a:gd name="T8" fmla="*/ 53 w 57"/>
                <a:gd name="T9" fmla="*/ 21 h 28"/>
                <a:gd name="T10" fmla="*/ 42 w 57"/>
                <a:gd name="T11" fmla="*/ 27 h 28"/>
                <a:gd name="T12" fmla="*/ 27 w 57"/>
                <a:gd name="T13" fmla="*/ 28 h 28"/>
                <a:gd name="T14" fmla="*/ 13 w 57"/>
                <a:gd name="T15" fmla="*/ 27 h 28"/>
                <a:gd name="T16" fmla="*/ 3 w 57"/>
                <a:gd name="T17" fmla="*/ 21 h 28"/>
                <a:gd name="T18" fmla="*/ 0 w 57"/>
                <a:gd name="T19" fmla="*/ 15 h 28"/>
                <a:gd name="T20" fmla="*/ 4 w 57"/>
                <a:gd name="T21" fmla="*/ 7 h 28"/>
                <a:gd name="T22" fmla="*/ 16 w 57"/>
                <a:gd name="T23" fmla="*/ 1 h 28"/>
                <a:gd name="T24" fmla="*/ 30 w 5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28">
                  <a:moveTo>
                    <a:pt x="30" y="0"/>
                  </a:moveTo>
                  <a:lnTo>
                    <a:pt x="45" y="1"/>
                  </a:lnTo>
                  <a:lnTo>
                    <a:pt x="54" y="7"/>
                  </a:lnTo>
                  <a:lnTo>
                    <a:pt x="57" y="13"/>
                  </a:lnTo>
                  <a:lnTo>
                    <a:pt x="53" y="21"/>
                  </a:lnTo>
                  <a:lnTo>
                    <a:pt x="42" y="27"/>
                  </a:lnTo>
                  <a:lnTo>
                    <a:pt x="27" y="28"/>
                  </a:lnTo>
                  <a:lnTo>
                    <a:pt x="13" y="27"/>
                  </a:lnTo>
                  <a:lnTo>
                    <a:pt x="3" y="21"/>
                  </a:lnTo>
                  <a:lnTo>
                    <a:pt x="0" y="15"/>
                  </a:lnTo>
                  <a:lnTo>
                    <a:pt x="4" y="7"/>
                  </a:lnTo>
                  <a:lnTo>
                    <a:pt x="16"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7" name="Freeform 2226"/>
            <p:cNvSpPr>
              <a:spLocks noEditPoints="1"/>
            </p:cNvSpPr>
            <p:nvPr/>
          </p:nvSpPr>
          <p:spPr bwMode="auto">
            <a:xfrm>
              <a:off x="3028950" y="2503488"/>
              <a:ext cx="98425" cy="50800"/>
            </a:xfrm>
            <a:custGeom>
              <a:avLst/>
              <a:gdLst>
                <a:gd name="T0" fmla="*/ 32 w 62"/>
                <a:gd name="T1" fmla="*/ 3 h 32"/>
                <a:gd name="T2" fmla="*/ 18 w 62"/>
                <a:gd name="T3" fmla="*/ 5 h 32"/>
                <a:gd name="T4" fmla="*/ 9 w 62"/>
                <a:gd name="T5" fmla="*/ 9 h 32"/>
                <a:gd name="T6" fmla="*/ 5 w 62"/>
                <a:gd name="T7" fmla="*/ 17 h 32"/>
                <a:gd name="T8" fmla="*/ 6 w 62"/>
                <a:gd name="T9" fmla="*/ 23 h 32"/>
                <a:gd name="T10" fmla="*/ 17 w 62"/>
                <a:gd name="T11" fmla="*/ 27 h 32"/>
                <a:gd name="T12" fmla="*/ 29 w 62"/>
                <a:gd name="T13" fmla="*/ 29 h 32"/>
                <a:gd name="T14" fmla="*/ 44 w 62"/>
                <a:gd name="T15" fmla="*/ 27 h 32"/>
                <a:gd name="T16" fmla="*/ 53 w 62"/>
                <a:gd name="T17" fmla="*/ 23 h 32"/>
                <a:gd name="T18" fmla="*/ 58 w 62"/>
                <a:gd name="T19" fmla="*/ 15 h 32"/>
                <a:gd name="T20" fmla="*/ 55 w 62"/>
                <a:gd name="T21" fmla="*/ 9 h 32"/>
                <a:gd name="T22" fmla="*/ 46 w 62"/>
                <a:gd name="T23" fmla="*/ 5 h 32"/>
                <a:gd name="T24" fmla="*/ 32 w 62"/>
                <a:gd name="T25" fmla="*/ 3 h 32"/>
                <a:gd name="T26" fmla="*/ 34 w 62"/>
                <a:gd name="T27" fmla="*/ 0 h 32"/>
                <a:gd name="T28" fmla="*/ 49 w 62"/>
                <a:gd name="T29" fmla="*/ 3 h 32"/>
                <a:gd name="T30" fmla="*/ 59 w 62"/>
                <a:gd name="T31" fmla="*/ 8 h 32"/>
                <a:gd name="T32" fmla="*/ 62 w 62"/>
                <a:gd name="T33" fmla="*/ 15 h 32"/>
                <a:gd name="T34" fmla="*/ 56 w 62"/>
                <a:gd name="T35" fmla="*/ 24 h 32"/>
                <a:gd name="T36" fmla="*/ 46 w 62"/>
                <a:gd name="T37" fmla="*/ 29 h 32"/>
                <a:gd name="T38" fmla="*/ 29 w 62"/>
                <a:gd name="T39" fmla="*/ 32 h 32"/>
                <a:gd name="T40" fmla="*/ 14 w 62"/>
                <a:gd name="T41" fmla="*/ 29 h 32"/>
                <a:gd name="T42" fmla="*/ 3 w 62"/>
                <a:gd name="T43" fmla="*/ 24 h 32"/>
                <a:gd name="T44" fmla="*/ 0 w 62"/>
                <a:gd name="T45" fmla="*/ 17 h 32"/>
                <a:gd name="T46" fmla="*/ 5 w 62"/>
                <a:gd name="T47" fmla="*/ 8 h 32"/>
                <a:gd name="T48" fmla="*/ 17 w 62"/>
                <a:gd name="T49" fmla="*/ 3 h 32"/>
                <a:gd name="T50" fmla="*/ 34 w 62"/>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2">
                  <a:moveTo>
                    <a:pt x="32" y="3"/>
                  </a:moveTo>
                  <a:lnTo>
                    <a:pt x="18" y="5"/>
                  </a:lnTo>
                  <a:lnTo>
                    <a:pt x="9" y="9"/>
                  </a:lnTo>
                  <a:lnTo>
                    <a:pt x="5" y="17"/>
                  </a:lnTo>
                  <a:lnTo>
                    <a:pt x="6" y="23"/>
                  </a:lnTo>
                  <a:lnTo>
                    <a:pt x="17" y="27"/>
                  </a:lnTo>
                  <a:lnTo>
                    <a:pt x="29" y="29"/>
                  </a:lnTo>
                  <a:lnTo>
                    <a:pt x="44" y="27"/>
                  </a:lnTo>
                  <a:lnTo>
                    <a:pt x="53" y="23"/>
                  </a:lnTo>
                  <a:lnTo>
                    <a:pt x="58" y="15"/>
                  </a:lnTo>
                  <a:lnTo>
                    <a:pt x="55" y="9"/>
                  </a:lnTo>
                  <a:lnTo>
                    <a:pt x="46" y="5"/>
                  </a:lnTo>
                  <a:lnTo>
                    <a:pt x="32" y="3"/>
                  </a:lnTo>
                  <a:close/>
                  <a:moveTo>
                    <a:pt x="34" y="0"/>
                  </a:moveTo>
                  <a:lnTo>
                    <a:pt x="49" y="3"/>
                  </a:lnTo>
                  <a:lnTo>
                    <a:pt x="59" y="8"/>
                  </a:lnTo>
                  <a:lnTo>
                    <a:pt x="62" y="15"/>
                  </a:lnTo>
                  <a:lnTo>
                    <a:pt x="56" y="24"/>
                  </a:lnTo>
                  <a:lnTo>
                    <a:pt x="46" y="29"/>
                  </a:lnTo>
                  <a:lnTo>
                    <a:pt x="29" y="32"/>
                  </a:lnTo>
                  <a:lnTo>
                    <a:pt x="14" y="29"/>
                  </a:lnTo>
                  <a:lnTo>
                    <a:pt x="3" y="24"/>
                  </a:lnTo>
                  <a:lnTo>
                    <a:pt x="0" y="17"/>
                  </a:lnTo>
                  <a:lnTo>
                    <a:pt x="5" y="8"/>
                  </a:lnTo>
                  <a:lnTo>
                    <a:pt x="17" y="3"/>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8" name="Freeform 2227"/>
            <p:cNvSpPr>
              <a:spLocks/>
            </p:cNvSpPr>
            <p:nvPr/>
          </p:nvSpPr>
          <p:spPr bwMode="auto">
            <a:xfrm>
              <a:off x="3595688" y="2508250"/>
              <a:ext cx="134938" cy="69850"/>
            </a:xfrm>
            <a:custGeom>
              <a:avLst/>
              <a:gdLst>
                <a:gd name="T0" fmla="*/ 42 w 85"/>
                <a:gd name="T1" fmla="*/ 0 h 44"/>
                <a:gd name="T2" fmla="*/ 59 w 85"/>
                <a:gd name="T3" fmla="*/ 2 h 44"/>
                <a:gd name="T4" fmla="*/ 73 w 85"/>
                <a:gd name="T5" fmla="*/ 6 h 44"/>
                <a:gd name="T6" fmla="*/ 82 w 85"/>
                <a:gd name="T7" fmla="*/ 14 h 44"/>
                <a:gd name="T8" fmla="*/ 85 w 85"/>
                <a:gd name="T9" fmla="*/ 21 h 44"/>
                <a:gd name="T10" fmla="*/ 82 w 85"/>
                <a:gd name="T11" fmla="*/ 31 h 44"/>
                <a:gd name="T12" fmla="*/ 73 w 85"/>
                <a:gd name="T13" fmla="*/ 37 h 44"/>
                <a:gd name="T14" fmla="*/ 59 w 85"/>
                <a:gd name="T15" fmla="*/ 41 h 44"/>
                <a:gd name="T16" fmla="*/ 42 w 85"/>
                <a:gd name="T17" fmla="*/ 44 h 44"/>
                <a:gd name="T18" fmla="*/ 26 w 85"/>
                <a:gd name="T19" fmla="*/ 41 h 44"/>
                <a:gd name="T20" fmla="*/ 12 w 85"/>
                <a:gd name="T21" fmla="*/ 37 h 44"/>
                <a:gd name="T22" fmla="*/ 3 w 85"/>
                <a:gd name="T23" fmla="*/ 31 h 44"/>
                <a:gd name="T24" fmla="*/ 0 w 85"/>
                <a:gd name="T25" fmla="*/ 21 h 44"/>
                <a:gd name="T26" fmla="*/ 3 w 85"/>
                <a:gd name="T27" fmla="*/ 14 h 44"/>
                <a:gd name="T28" fmla="*/ 12 w 85"/>
                <a:gd name="T29" fmla="*/ 6 h 44"/>
                <a:gd name="T30" fmla="*/ 26 w 85"/>
                <a:gd name="T31" fmla="*/ 2 h 44"/>
                <a:gd name="T32" fmla="*/ 42 w 85"/>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4">
                  <a:moveTo>
                    <a:pt x="42" y="0"/>
                  </a:moveTo>
                  <a:lnTo>
                    <a:pt x="59" y="2"/>
                  </a:lnTo>
                  <a:lnTo>
                    <a:pt x="73" y="6"/>
                  </a:lnTo>
                  <a:lnTo>
                    <a:pt x="82" y="14"/>
                  </a:lnTo>
                  <a:lnTo>
                    <a:pt x="85" y="21"/>
                  </a:lnTo>
                  <a:lnTo>
                    <a:pt x="82" y="31"/>
                  </a:lnTo>
                  <a:lnTo>
                    <a:pt x="73" y="37"/>
                  </a:lnTo>
                  <a:lnTo>
                    <a:pt x="59" y="41"/>
                  </a:lnTo>
                  <a:lnTo>
                    <a:pt x="42" y="44"/>
                  </a:lnTo>
                  <a:lnTo>
                    <a:pt x="26" y="41"/>
                  </a:lnTo>
                  <a:lnTo>
                    <a:pt x="12" y="37"/>
                  </a:lnTo>
                  <a:lnTo>
                    <a:pt x="3" y="31"/>
                  </a:lnTo>
                  <a:lnTo>
                    <a:pt x="0" y="21"/>
                  </a:lnTo>
                  <a:lnTo>
                    <a:pt x="3" y="14"/>
                  </a:lnTo>
                  <a:lnTo>
                    <a:pt x="12" y="6"/>
                  </a:lnTo>
                  <a:lnTo>
                    <a:pt x="26" y="2"/>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29" name="Freeform 2228"/>
            <p:cNvSpPr>
              <a:spLocks noEditPoints="1"/>
            </p:cNvSpPr>
            <p:nvPr/>
          </p:nvSpPr>
          <p:spPr bwMode="auto">
            <a:xfrm>
              <a:off x="3592513" y="2506663"/>
              <a:ext cx="142875" cy="71438"/>
            </a:xfrm>
            <a:custGeom>
              <a:avLst/>
              <a:gdLst>
                <a:gd name="T0" fmla="*/ 44 w 90"/>
                <a:gd name="T1" fmla="*/ 3 h 45"/>
                <a:gd name="T2" fmla="*/ 29 w 90"/>
                <a:gd name="T3" fmla="*/ 4 h 45"/>
                <a:gd name="T4" fmla="*/ 16 w 90"/>
                <a:gd name="T5" fmla="*/ 9 h 45"/>
                <a:gd name="T6" fmla="*/ 6 w 90"/>
                <a:gd name="T7" fmla="*/ 15 h 45"/>
                <a:gd name="T8" fmla="*/ 3 w 90"/>
                <a:gd name="T9" fmla="*/ 22 h 45"/>
                <a:gd name="T10" fmla="*/ 6 w 90"/>
                <a:gd name="T11" fmla="*/ 32 h 45"/>
                <a:gd name="T12" fmla="*/ 16 w 90"/>
                <a:gd name="T13" fmla="*/ 38 h 45"/>
                <a:gd name="T14" fmla="*/ 29 w 90"/>
                <a:gd name="T15" fmla="*/ 42 h 45"/>
                <a:gd name="T16" fmla="*/ 44 w 90"/>
                <a:gd name="T17" fmla="*/ 44 h 45"/>
                <a:gd name="T18" fmla="*/ 61 w 90"/>
                <a:gd name="T19" fmla="*/ 42 h 45"/>
                <a:gd name="T20" fmla="*/ 73 w 90"/>
                <a:gd name="T21" fmla="*/ 38 h 45"/>
                <a:gd name="T22" fmla="*/ 82 w 90"/>
                <a:gd name="T23" fmla="*/ 30 h 45"/>
                <a:gd name="T24" fmla="*/ 85 w 90"/>
                <a:gd name="T25" fmla="*/ 22 h 45"/>
                <a:gd name="T26" fmla="*/ 82 w 90"/>
                <a:gd name="T27" fmla="*/ 15 h 45"/>
                <a:gd name="T28" fmla="*/ 73 w 90"/>
                <a:gd name="T29" fmla="*/ 9 h 45"/>
                <a:gd name="T30" fmla="*/ 60 w 90"/>
                <a:gd name="T31" fmla="*/ 4 h 45"/>
                <a:gd name="T32" fmla="*/ 44 w 90"/>
                <a:gd name="T33" fmla="*/ 3 h 45"/>
                <a:gd name="T34" fmla="*/ 44 w 90"/>
                <a:gd name="T35" fmla="*/ 0 h 45"/>
                <a:gd name="T36" fmla="*/ 61 w 90"/>
                <a:gd name="T37" fmla="*/ 3 h 45"/>
                <a:gd name="T38" fmla="*/ 76 w 90"/>
                <a:gd name="T39" fmla="*/ 7 h 45"/>
                <a:gd name="T40" fmla="*/ 85 w 90"/>
                <a:gd name="T41" fmla="*/ 13 h 45"/>
                <a:gd name="T42" fmla="*/ 90 w 90"/>
                <a:gd name="T43" fmla="*/ 22 h 45"/>
                <a:gd name="T44" fmla="*/ 85 w 90"/>
                <a:gd name="T45" fmla="*/ 32 h 45"/>
                <a:gd name="T46" fmla="*/ 76 w 90"/>
                <a:gd name="T47" fmla="*/ 39 h 45"/>
                <a:gd name="T48" fmla="*/ 63 w 90"/>
                <a:gd name="T49" fmla="*/ 44 h 45"/>
                <a:gd name="T50" fmla="*/ 44 w 90"/>
                <a:gd name="T51" fmla="*/ 45 h 45"/>
                <a:gd name="T52" fmla="*/ 28 w 90"/>
                <a:gd name="T53" fmla="*/ 44 h 45"/>
                <a:gd name="T54" fmla="*/ 13 w 90"/>
                <a:gd name="T55" fmla="*/ 39 h 45"/>
                <a:gd name="T56" fmla="*/ 3 w 90"/>
                <a:gd name="T57" fmla="*/ 32 h 45"/>
                <a:gd name="T58" fmla="*/ 0 w 90"/>
                <a:gd name="T59" fmla="*/ 22 h 45"/>
                <a:gd name="T60" fmla="*/ 3 w 90"/>
                <a:gd name="T61" fmla="*/ 15 h 45"/>
                <a:gd name="T62" fmla="*/ 13 w 90"/>
                <a:gd name="T63" fmla="*/ 7 h 45"/>
                <a:gd name="T64" fmla="*/ 28 w 90"/>
                <a:gd name="T65" fmla="*/ 3 h 45"/>
                <a:gd name="T66" fmla="*/ 44 w 90"/>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45">
                  <a:moveTo>
                    <a:pt x="44" y="3"/>
                  </a:moveTo>
                  <a:lnTo>
                    <a:pt x="29" y="4"/>
                  </a:lnTo>
                  <a:lnTo>
                    <a:pt x="16" y="9"/>
                  </a:lnTo>
                  <a:lnTo>
                    <a:pt x="6" y="15"/>
                  </a:lnTo>
                  <a:lnTo>
                    <a:pt x="3" y="22"/>
                  </a:lnTo>
                  <a:lnTo>
                    <a:pt x="6" y="32"/>
                  </a:lnTo>
                  <a:lnTo>
                    <a:pt x="16" y="38"/>
                  </a:lnTo>
                  <a:lnTo>
                    <a:pt x="29" y="42"/>
                  </a:lnTo>
                  <a:lnTo>
                    <a:pt x="44" y="44"/>
                  </a:lnTo>
                  <a:lnTo>
                    <a:pt x="61" y="42"/>
                  </a:lnTo>
                  <a:lnTo>
                    <a:pt x="73" y="38"/>
                  </a:lnTo>
                  <a:lnTo>
                    <a:pt x="82" y="30"/>
                  </a:lnTo>
                  <a:lnTo>
                    <a:pt x="85" y="22"/>
                  </a:lnTo>
                  <a:lnTo>
                    <a:pt x="82" y="15"/>
                  </a:lnTo>
                  <a:lnTo>
                    <a:pt x="73" y="9"/>
                  </a:lnTo>
                  <a:lnTo>
                    <a:pt x="60" y="4"/>
                  </a:lnTo>
                  <a:lnTo>
                    <a:pt x="44" y="3"/>
                  </a:lnTo>
                  <a:close/>
                  <a:moveTo>
                    <a:pt x="44" y="0"/>
                  </a:moveTo>
                  <a:lnTo>
                    <a:pt x="61" y="3"/>
                  </a:lnTo>
                  <a:lnTo>
                    <a:pt x="76" y="7"/>
                  </a:lnTo>
                  <a:lnTo>
                    <a:pt x="85" y="13"/>
                  </a:lnTo>
                  <a:lnTo>
                    <a:pt x="90" y="22"/>
                  </a:lnTo>
                  <a:lnTo>
                    <a:pt x="85" y="32"/>
                  </a:lnTo>
                  <a:lnTo>
                    <a:pt x="76" y="39"/>
                  </a:lnTo>
                  <a:lnTo>
                    <a:pt x="63" y="44"/>
                  </a:lnTo>
                  <a:lnTo>
                    <a:pt x="44" y="45"/>
                  </a:lnTo>
                  <a:lnTo>
                    <a:pt x="28" y="44"/>
                  </a:lnTo>
                  <a:lnTo>
                    <a:pt x="13" y="39"/>
                  </a:lnTo>
                  <a:lnTo>
                    <a:pt x="3" y="32"/>
                  </a:lnTo>
                  <a:lnTo>
                    <a:pt x="0" y="22"/>
                  </a:lnTo>
                  <a:lnTo>
                    <a:pt x="3" y="15"/>
                  </a:lnTo>
                  <a:lnTo>
                    <a:pt x="13" y="7"/>
                  </a:lnTo>
                  <a:lnTo>
                    <a:pt x="28" y="3"/>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0" name="Freeform 2229"/>
            <p:cNvSpPr>
              <a:spLocks/>
            </p:cNvSpPr>
            <p:nvPr/>
          </p:nvSpPr>
          <p:spPr bwMode="auto">
            <a:xfrm>
              <a:off x="3590925" y="2085975"/>
              <a:ext cx="42863" cy="26988"/>
            </a:xfrm>
            <a:custGeom>
              <a:avLst/>
              <a:gdLst>
                <a:gd name="T0" fmla="*/ 14 w 27"/>
                <a:gd name="T1" fmla="*/ 0 h 17"/>
                <a:gd name="T2" fmla="*/ 20 w 27"/>
                <a:gd name="T3" fmla="*/ 2 h 17"/>
                <a:gd name="T4" fmla="*/ 24 w 27"/>
                <a:gd name="T5" fmla="*/ 3 h 17"/>
                <a:gd name="T6" fmla="*/ 27 w 27"/>
                <a:gd name="T7" fmla="*/ 5 h 17"/>
                <a:gd name="T8" fmla="*/ 27 w 27"/>
                <a:gd name="T9" fmla="*/ 8 h 17"/>
                <a:gd name="T10" fmla="*/ 27 w 27"/>
                <a:gd name="T11" fmla="*/ 11 h 17"/>
                <a:gd name="T12" fmla="*/ 24 w 27"/>
                <a:gd name="T13" fmla="*/ 14 h 17"/>
                <a:gd name="T14" fmla="*/ 20 w 27"/>
                <a:gd name="T15" fmla="*/ 15 h 17"/>
                <a:gd name="T16" fmla="*/ 14 w 27"/>
                <a:gd name="T17" fmla="*/ 17 h 17"/>
                <a:gd name="T18" fmla="*/ 9 w 27"/>
                <a:gd name="T19" fmla="*/ 15 h 17"/>
                <a:gd name="T20" fmla="*/ 4 w 27"/>
                <a:gd name="T21" fmla="*/ 14 h 17"/>
                <a:gd name="T22" fmla="*/ 1 w 27"/>
                <a:gd name="T23" fmla="*/ 11 h 17"/>
                <a:gd name="T24" fmla="*/ 0 w 27"/>
                <a:gd name="T25" fmla="*/ 8 h 17"/>
                <a:gd name="T26" fmla="*/ 1 w 27"/>
                <a:gd name="T27" fmla="*/ 5 h 17"/>
                <a:gd name="T28" fmla="*/ 4 w 27"/>
                <a:gd name="T29" fmla="*/ 3 h 17"/>
                <a:gd name="T30" fmla="*/ 9 w 27"/>
                <a:gd name="T31" fmla="*/ 2 h 17"/>
                <a:gd name="T32" fmla="*/ 14 w 2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7">
                  <a:moveTo>
                    <a:pt x="14" y="0"/>
                  </a:moveTo>
                  <a:lnTo>
                    <a:pt x="20" y="2"/>
                  </a:lnTo>
                  <a:lnTo>
                    <a:pt x="24" y="3"/>
                  </a:lnTo>
                  <a:lnTo>
                    <a:pt x="27" y="5"/>
                  </a:lnTo>
                  <a:lnTo>
                    <a:pt x="27" y="8"/>
                  </a:lnTo>
                  <a:lnTo>
                    <a:pt x="27" y="11"/>
                  </a:lnTo>
                  <a:lnTo>
                    <a:pt x="24" y="14"/>
                  </a:lnTo>
                  <a:lnTo>
                    <a:pt x="20" y="15"/>
                  </a:lnTo>
                  <a:lnTo>
                    <a:pt x="14" y="17"/>
                  </a:lnTo>
                  <a:lnTo>
                    <a:pt x="9" y="15"/>
                  </a:lnTo>
                  <a:lnTo>
                    <a:pt x="4" y="14"/>
                  </a:lnTo>
                  <a:lnTo>
                    <a:pt x="1" y="11"/>
                  </a:lnTo>
                  <a:lnTo>
                    <a:pt x="0" y="8"/>
                  </a:lnTo>
                  <a:lnTo>
                    <a:pt x="1" y="5"/>
                  </a:lnTo>
                  <a:lnTo>
                    <a:pt x="4" y="3"/>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1" name="Freeform 2230"/>
            <p:cNvSpPr>
              <a:spLocks noEditPoints="1"/>
            </p:cNvSpPr>
            <p:nvPr/>
          </p:nvSpPr>
          <p:spPr bwMode="auto">
            <a:xfrm>
              <a:off x="3587750" y="2085975"/>
              <a:ext cx="50800" cy="26988"/>
            </a:xfrm>
            <a:custGeom>
              <a:avLst/>
              <a:gdLst>
                <a:gd name="T0" fmla="*/ 16 w 32"/>
                <a:gd name="T1" fmla="*/ 2 h 17"/>
                <a:gd name="T2" fmla="*/ 11 w 32"/>
                <a:gd name="T3" fmla="*/ 2 h 17"/>
                <a:gd name="T4" fmla="*/ 8 w 32"/>
                <a:gd name="T5" fmla="*/ 3 h 17"/>
                <a:gd name="T6" fmla="*/ 5 w 32"/>
                <a:gd name="T7" fmla="*/ 6 h 17"/>
                <a:gd name="T8" fmla="*/ 5 w 32"/>
                <a:gd name="T9" fmla="*/ 8 h 17"/>
                <a:gd name="T10" fmla="*/ 5 w 32"/>
                <a:gd name="T11" fmla="*/ 11 h 17"/>
                <a:gd name="T12" fmla="*/ 8 w 32"/>
                <a:gd name="T13" fmla="*/ 14 h 17"/>
                <a:gd name="T14" fmla="*/ 11 w 32"/>
                <a:gd name="T15" fmla="*/ 15 h 17"/>
                <a:gd name="T16" fmla="*/ 16 w 32"/>
                <a:gd name="T17" fmla="*/ 15 h 17"/>
                <a:gd name="T18" fmla="*/ 20 w 32"/>
                <a:gd name="T19" fmla="*/ 14 h 17"/>
                <a:gd name="T20" fmla="*/ 25 w 32"/>
                <a:gd name="T21" fmla="*/ 14 h 17"/>
                <a:gd name="T22" fmla="*/ 28 w 32"/>
                <a:gd name="T23" fmla="*/ 11 h 17"/>
                <a:gd name="T24" fmla="*/ 28 w 32"/>
                <a:gd name="T25" fmla="*/ 8 h 17"/>
                <a:gd name="T26" fmla="*/ 28 w 32"/>
                <a:gd name="T27" fmla="*/ 6 h 17"/>
                <a:gd name="T28" fmla="*/ 25 w 32"/>
                <a:gd name="T29" fmla="*/ 3 h 17"/>
                <a:gd name="T30" fmla="*/ 20 w 32"/>
                <a:gd name="T31" fmla="*/ 2 h 17"/>
                <a:gd name="T32" fmla="*/ 16 w 32"/>
                <a:gd name="T33" fmla="*/ 2 h 17"/>
                <a:gd name="T34" fmla="*/ 16 w 32"/>
                <a:gd name="T35" fmla="*/ 0 h 17"/>
                <a:gd name="T36" fmla="*/ 22 w 32"/>
                <a:gd name="T37" fmla="*/ 0 h 17"/>
                <a:gd name="T38" fmla="*/ 28 w 32"/>
                <a:gd name="T39" fmla="*/ 2 h 17"/>
                <a:gd name="T40" fmla="*/ 31 w 32"/>
                <a:gd name="T41" fmla="*/ 5 h 17"/>
                <a:gd name="T42" fmla="*/ 32 w 32"/>
                <a:gd name="T43" fmla="*/ 8 h 17"/>
                <a:gd name="T44" fmla="*/ 31 w 32"/>
                <a:gd name="T45" fmla="*/ 12 h 17"/>
                <a:gd name="T46" fmla="*/ 28 w 32"/>
                <a:gd name="T47" fmla="*/ 14 h 17"/>
                <a:gd name="T48" fmla="*/ 22 w 32"/>
                <a:gd name="T49" fmla="*/ 17 h 17"/>
                <a:gd name="T50" fmla="*/ 16 w 32"/>
                <a:gd name="T51" fmla="*/ 17 h 17"/>
                <a:gd name="T52" fmla="*/ 9 w 32"/>
                <a:gd name="T53" fmla="*/ 17 h 17"/>
                <a:gd name="T54" fmla="*/ 5 w 32"/>
                <a:gd name="T55" fmla="*/ 15 h 17"/>
                <a:gd name="T56" fmla="*/ 2 w 32"/>
                <a:gd name="T57" fmla="*/ 12 h 17"/>
                <a:gd name="T58" fmla="*/ 0 w 32"/>
                <a:gd name="T59" fmla="*/ 8 h 17"/>
                <a:gd name="T60" fmla="*/ 2 w 32"/>
                <a:gd name="T61" fmla="*/ 5 h 17"/>
                <a:gd name="T62" fmla="*/ 5 w 32"/>
                <a:gd name="T63" fmla="*/ 2 h 17"/>
                <a:gd name="T64" fmla="*/ 9 w 32"/>
                <a:gd name="T65" fmla="*/ 0 h 17"/>
                <a:gd name="T66" fmla="*/ 16 w 3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17">
                  <a:moveTo>
                    <a:pt x="16" y="2"/>
                  </a:moveTo>
                  <a:lnTo>
                    <a:pt x="11" y="2"/>
                  </a:lnTo>
                  <a:lnTo>
                    <a:pt x="8" y="3"/>
                  </a:lnTo>
                  <a:lnTo>
                    <a:pt x="5" y="6"/>
                  </a:lnTo>
                  <a:lnTo>
                    <a:pt x="5" y="8"/>
                  </a:lnTo>
                  <a:lnTo>
                    <a:pt x="5" y="11"/>
                  </a:lnTo>
                  <a:lnTo>
                    <a:pt x="8" y="14"/>
                  </a:lnTo>
                  <a:lnTo>
                    <a:pt x="11" y="15"/>
                  </a:lnTo>
                  <a:lnTo>
                    <a:pt x="16" y="15"/>
                  </a:lnTo>
                  <a:lnTo>
                    <a:pt x="20" y="14"/>
                  </a:lnTo>
                  <a:lnTo>
                    <a:pt x="25" y="14"/>
                  </a:lnTo>
                  <a:lnTo>
                    <a:pt x="28" y="11"/>
                  </a:lnTo>
                  <a:lnTo>
                    <a:pt x="28" y="8"/>
                  </a:lnTo>
                  <a:lnTo>
                    <a:pt x="28" y="6"/>
                  </a:lnTo>
                  <a:lnTo>
                    <a:pt x="25" y="3"/>
                  </a:lnTo>
                  <a:lnTo>
                    <a:pt x="20" y="2"/>
                  </a:lnTo>
                  <a:lnTo>
                    <a:pt x="16" y="2"/>
                  </a:lnTo>
                  <a:close/>
                  <a:moveTo>
                    <a:pt x="16" y="0"/>
                  </a:moveTo>
                  <a:lnTo>
                    <a:pt x="22" y="0"/>
                  </a:lnTo>
                  <a:lnTo>
                    <a:pt x="28" y="2"/>
                  </a:lnTo>
                  <a:lnTo>
                    <a:pt x="31" y="5"/>
                  </a:lnTo>
                  <a:lnTo>
                    <a:pt x="32" y="8"/>
                  </a:lnTo>
                  <a:lnTo>
                    <a:pt x="31" y="12"/>
                  </a:lnTo>
                  <a:lnTo>
                    <a:pt x="28" y="14"/>
                  </a:lnTo>
                  <a:lnTo>
                    <a:pt x="22" y="17"/>
                  </a:lnTo>
                  <a:lnTo>
                    <a:pt x="16" y="17"/>
                  </a:lnTo>
                  <a:lnTo>
                    <a:pt x="9" y="17"/>
                  </a:lnTo>
                  <a:lnTo>
                    <a:pt x="5" y="15"/>
                  </a:lnTo>
                  <a:lnTo>
                    <a:pt x="2" y="12"/>
                  </a:lnTo>
                  <a:lnTo>
                    <a:pt x="0" y="8"/>
                  </a:lnTo>
                  <a:lnTo>
                    <a:pt x="2" y="5"/>
                  </a:lnTo>
                  <a:lnTo>
                    <a:pt x="5" y="2"/>
                  </a:lnTo>
                  <a:lnTo>
                    <a:pt x="9"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2" name="Freeform 2231"/>
            <p:cNvSpPr>
              <a:spLocks/>
            </p:cNvSpPr>
            <p:nvPr/>
          </p:nvSpPr>
          <p:spPr bwMode="auto">
            <a:xfrm>
              <a:off x="4483100" y="2316163"/>
              <a:ext cx="44450" cy="23813"/>
            </a:xfrm>
            <a:custGeom>
              <a:avLst/>
              <a:gdLst>
                <a:gd name="T0" fmla="*/ 13 w 28"/>
                <a:gd name="T1" fmla="*/ 0 h 15"/>
                <a:gd name="T2" fmla="*/ 18 w 28"/>
                <a:gd name="T3" fmla="*/ 1 h 15"/>
                <a:gd name="T4" fmla="*/ 24 w 28"/>
                <a:gd name="T5" fmla="*/ 3 h 15"/>
                <a:gd name="T6" fmla="*/ 27 w 28"/>
                <a:gd name="T7" fmla="*/ 4 h 15"/>
                <a:gd name="T8" fmla="*/ 28 w 28"/>
                <a:gd name="T9" fmla="*/ 7 h 15"/>
                <a:gd name="T10" fmla="*/ 28 w 28"/>
                <a:gd name="T11" fmla="*/ 10 h 15"/>
                <a:gd name="T12" fmla="*/ 25 w 28"/>
                <a:gd name="T13" fmla="*/ 13 h 15"/>
                <a:gd name="T14" fmla="*/ 21 w 28"/>
                <a:gd name="T15" fmla="*/ 15 h 15"/>
                <a:gd name="T16" fmla="*/ 16 w 28"/>
                <a:gd name="T17" fmla="*/ 15 h 15"/>
                <a:gd name="T18" fmla="*/ 10 w 28"/>
                <a:gd name="T19" fmla="*/ 15 h 15"/>
                <a:gd name="T20" fmla="*/ 4 w 28"/>
                <a:gd name="T21" fmla="*/ 13 h 15"/>
                <a:gd name="T22" fmla="*/ 1 w 28"/>
                <a:gd name="T23" fmla="*/ 10 h 15"/>
                <a:gd name="T24" fmla="*/ 0 w 28"/>
                <a:gd name="T25" fmla="*/ 7 h 15"/>
                <a:gd name="T26" fmla="*/ 0 w 28"/>
                <a:gd name="T27" fmla="*/ 4 h 15"/>
                <a:gd name="T28" fmla="*/ 3 w 28"/>
                <a:gd name="T29" fmla="*/ 3 h 15"/>
                <a:gd name="T30" fmla="*/ 7 w 28"/>
                <a:gd name="T31" fmla="*/ 1 h 15"/>
                <a:gd name="T32" fmla="*/ 13 w 28"/>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15">
                  <a:moveTo>
                    <a:pt x="13" y="0"/>
                  </a:moveTo>
                  <a:lnTo>
                    <a:pt x="18" y="1"/>
                  </a:lnTo>
                  <a:lnTo>
                    <a:pt x="24" y="3"/>
                  </a:lnTo>
                  <a:lnTo>
                    <a:pt x="27" y="4"/>
                  </a:lnTo>
                  <a:lnTo>
                    <a:pt x="28" y="7"/>
                  </a:lnTo>
                  <a:lnTo>
                    <a:pt x="28" y="10"/>
                  </a:lnTo>
                  <a:lnTo>
                    <a:pt x="25" y="13"/>
                  </a:lnTo>
                  <a:lnTo>
                    <a:pt x="21" y="15"/>
                  </a:lnTo>
                  <a:lnTo>
                    <a:pt x="16" y="15"/>
                  </a:lnTo>
                  <a:lnTo>
                    <a:pt x="10" y="15"/>
                  </a:lnTo>
                  <a:lnTo>
                    <a:pt x="4" y="13"/>
                  </a:lnTo>
                  <a:lnTo>
                    <a:pt x="1" y="10"/>
                  </a:lnTo>
                  <a:lnTo>
                    <a:pt x="0" y="7"/>
                  </a:lnTo>
                  <a:lnTo>
                    <a:pt x="0" y="4"/>
                  </a:lnTo>
                  <a:lnTo>
                    <a:pt x="3" y="3"/>
                  </a:lnTo>
                  <a:lnTo>
                    <a:pt x="7"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3" name="Freeform 2232"/>
            <p:cNvSpPr>
              <a:spLocks noEditPoints="1"/>
            </p:cNvSpPr>
            <p:nvPr/>
          </p:nvSpPr>
          <p:spPr bwMode="auto">
            <a:xfrm>
              <a:off x="4479925" y="2316163"/>
              <a:ext cx="52388" cy="25400"/>
            </a:xfrm>
            <a:custGeom>
              <a:avLst/>
              <a:gdLst>
                <a:gd name="T0" fmla="*/ 15 w 33"/>
                <a:gd name="T1" fmla="*/ 1 h 16"/>
                <a:gd name="T2" fmla="*/ 11 w 33"/>
                <a:gd name="T3" fmla="*/ 1 h 16"/>
                <a:gd name="T4" fmla="*/ 6 w 33"/>
                <a:gd name="T5" fmla="*/ 3 h 16"/>
                <a:gd name="T6" fmla="*/ 5 w 33"/>
                <a:gd name="T7" fmla="*/ 6 h 16"/>
                <a:gd name="T8" fmla="*/ 3 w 33"/>
                <a:gd name="T9" fmla="*/ 7 h 16"/>
                <a:gd name="T10" fmla="*/ 5 w 33"/>
                <a:gd name="T11" fmla="*/ 10 h 16"/>
                <a:gd name="T12" fmla="*/ 8 w 33"/>
                <a:gd name="T13" fmla="*/ 12 h 16"/>
                <a:gd name="T14" fmla="*/ 12 w 33"/>
                <a:gd name="T15" fmla="*/ 13 h 16"/>
                <a:gd name="T16" fmla="*/ 18 w 33"/>
                <a:gd name="T17" fmla="*/ 15 h 16"/>
                <a:gd name="T18" fmla="*/ 23 w 33"/>
                <a:gd name="T19" fmla="*/ 13 h 16"/>
                <a:gd name="T20" fmla="*/ 26 w 33"/>
                <a:gd name="T21" fmla="*/ 12 h 16"/>
                <a:gd name="T22" fmla="*/ 29 w 33"/>
                <a:gd name="T23" fmla="*/ 10 h 16"/>
                <a:gd name="T24" fmla="*/ 29 w 33"/>
                <a:gd name="T25" fmla="*/ 7 h 16"/>
                <a:gd name="T26" fmla="*/ 27 w 33"/>
                <a:gd name="T27" fmla="*/ 6 h 16"/>
                <a:gd name="T28" fmla="*/ 24 w 33"/>
                <a:gd name="T29" fmla="*/ 3 h 16"/>
                <a:gd name="T30" fmla="*/ 20 w 33"/>
                <a:gd name="T31" fmla="*/ 1 h 16"/>
                <a:gd name="T32" fmla="*/ 15 w 33"/>
                <a:gd name="T33" fmla="*/ 1 h 16"/>
                <a:gd name="T34" fmla="*/ 14 w 33"/>
                <a:gd name="T35" fmla="*/ 0 h 16"/>
                <a:gd name="T36" fmla="*/ 20 w 33"/>
                <a:gd name="T37" fmla="*/ 0 h 16"/>
                <a:gd name="T38" fmla="*/ 24 w 33"/>
                <a:gd name="T39" fmla="*/ 1 h 16"/>
                <a:gd name="T40" fmla="*/ 29 w 33"/>
                <a:gd name="T41" fmla="*/ 3 h 16"/>
                <a:gd name="T42" fmla="*/ 32 w 33"/>
                <a:gd name="T43" fmla="*/ 4 h 16"/>
                <a:gd name="T44" fmla="*/ 33 w 33"/>
                <a:gd name="T45" fmla="*/ 7 h 16"/>
                <a:gd name="T46" fmla="*/ 32 w 33"/>
                <a:gd name="T47" fmla="*/ 10 h 16"/>
                <a:gd name="T48" fmla="*/ 30 w 33"/>
                <a:gd name="T49" fmla="*/ 13 h 16"/>
                <a:gd name="T50" fmla="*/ 27 w 33"/>
                <a:gd name="T51" fmla="*/ 15 h 16"/>
                <a:gd name="T52" fmla="*/ 23 w 33"/>
                <a:gd name="T53" fmla="*/ 16 h 16"/>
                <a:gd name="T54" fmla="*/ 18 w 33"/>
                <a:gd name="T55" fmla="*/ 16 h 16"/>
                <a:gd name="T56" fmla="*/ 12 w 33"/>
                <a:gd name="T57" fmla="*/ 16 h 16"/>
                <a:gd name="T58" fmla="*/ 8 w 33"/>
                <a:gd name="T59" fmla="*/ 15 h 16"/>
                <a:gd name="T60" fmla="*/ 3 w 33"/>
                <a:gd name="T61" fmla="*/ 13 h 16"/>
                <a:gd name="T62" fmla="*/ 2 w 33"/>
                <a:gd name="T63" fmla="*/ 10 h 16"/>
                <a:gd name="T64" fmla="*/ 0 w 33"/>
                <a:gd name="T65" fmla="*/ 7 h 16"/>
                <a:gd name="T66" fmla="*/ 0 w 33"/>
                <a:gd name="T67" fmla="*/ 6 h 16"/>
                <a:gd name="T68" fmla="*/ 2 w 33"/>
                <a:gd name="T69" fmla="*/ 3 h 16"/>
                <a:gd name="T70" fmla="*/ 5 w 33"/>
                <a:gd name="T71" fmla="*/ 1 h 16"/>
                <a:gd name="T72" fmla="*/ 9 w 33"/>
                <a:gd name="T73" fmla="*/ 0 h 16"/>
                <a:gd name="T74" fmla="*/ 14 w 33"/>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16">
                  <a:moveTo>
                    <a:pt x="15" y="1"/>
                  </a:moveTo>
                  <a:lnTo>
                    <a:pt x="11" y="1"/>
                  </a:lnTo>
                  <a:lnTo>
                    <a:pt x="6" y="3"/>
                  </a:lnTo>
                  <a:lnTo>
                    <a:pt x="5" y="6"/>
                  </a:lnTo>
                  <a:lnTo>
                    <a:pt x="3" y="7"/>
                  </a:lnTo>
                  <a:lnTo>
                    <a:pt x="5" y="10"/>
                  </a:lnTo>
                  <a:lnTo>
                    <a:pt x="8" y="12"/>
                  </a:lnTo>
                  <a:lnTo>
                    <a:pt x="12" y="13"/>
                  </a:lnTo>
                  <a:lnTo>
                    <a:pt x="18" y="15"/>
                  </a:lnTo>
                  <a:lnTo>
                    <a:pt x="23" y="13"/>
                  </a:lnTo>
                  <a:lnTo>
                    <a:pt x="26" y="12"/>
                  </a:lnTo>
                  <a:lnTo>
                    <a:pt x="29" y="10"/>
                  </a:lnTo>
                  <a:lnTo>
                    <a:pt x="29" y="7"/>
                  </a:lnTo>
                  <a:lnTo>
                    <a:pt x="27" y="6"/>
                  </a:lnTo>
                  <a:lnTo>
                    <a:pt x="24" y="3"/>
                  </a:lnTo>
                  <a:lnTo>
                    <a:pt x="20" y="1"/>
                  </a:lnTo>
                  <a:lnTo>
                    <a:pt x="15" y="1"/>
                  </a:lnTo>
                  <a:close/>
                  <a:moveTo>
                    <a:pt x="14" y="0"/>
                  </a:moveTo>
                  <a:lnTo>
                    <a:pt x="20" y="0"/>
                  </a:lnTo>
                  <a:lnTo>
                    <a:pt x="24" y="1"/>
                  </a:lnTo>
                  <a:lnTo>
                    <a:pt x="29" y="3"/>
                  </a:lnTo>
                  <a:lnTo>
                    <a:pt x="32" y="4"/>
                  </a:lnTo>
                  <a:lnTo>
                    <a:pt x="33" y="7"/>
                  </a:lnTo>
                  <a:lnTo>
                    <a:pt x="32" y="10"/>
                  </a:lnTo>
                  <a:lnTo>
                    <a:pt x="30" y="13"/>
                  </a:lnTo>
                  <a:lnTo>
                    <a:pt x="27" y="15"/>
                  </a:lnTo>
                  <a:lnTo>
                    <a:pt x="23" y="16"/>
                  </a:lnTo>
                  <a:lnTo>
                    <a:pt x="18" y="16"/>
                  </a:lnTo>
                  <a:lnTo>
                    <a:pt x="12" y="16"/>
                  </a:lnTo>
                  <a:lnTo>
                    <a:pt x="8" y="15"/>
                  </a:lnTo>
                  <a:lnTo>
                    <a:pt x="3" y="13"/>
                  </a:lnTo>
                  <a:lnTo>
                    <a:pt x="2" y="10"/>
                  </a:lnTo>
                  <a:lnTo>
                    <a:pt x="0" y="7"/>
                  </a:lnTo>
                  <a:lnTo>
                    <a:pt x="0" y="6"/>
                  </a:lnTo>
                  <a:lnTo>
                    <a:pt x="2" y="3"/>
                  </a:lnTo>
                  <a:lnTo>
                    <a:pt x="5" y="1"/>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4" name="Freeform 2233"/>
            <p:cNvSpPr>
              <a:spLocks/>
            </p:cNvSpPr>
            <p:nvPr/>
          </p:nvSpPr>
          <p:spPr bwMode="auto">
            <a:xfrm>
              <a:off x="4373563" y="2457450"/>
              <a:ext cx="49213" cy="23813"/>
            </a:xfrm>
            <a:custGeom>
              <a:avLst/>
              <a:gdLst>
                <a:gd name="T0" fmla="*/ 14 w 31"/>
                <a:gd name="T1" fmla="*/ 0 h 15"/>
                <a:gd name="T2" fmla="*/ 20 w 31"/>
                <a:gd name="T3" fmla="*/ 0 h 15"/>
                <a:gd name="T4" fmla="*/ 25 w 31"/>
                <a:gd name="T5" fmla="*/ 2 h 15"/>
                <a:gd name="T6" fmla="*/ 29 w 31"/>
                <a:gd name="T7" fmla="*/ 5 h 15"/>
                <a:gd name="T8" fmla="*/ 31 w 31"/>
                <a:gd name="T9" fmla="*/ 8 h 15"/>
                <a:gd name="T10" fmla="*/ 31 w 31"/>
                <a:gd name="T11" fmla="*/ 11 h 15"/>
                <a:gd name="T12" fmla="*/ 28 w 31"/>
                <a:gd name="T13" fmla="*/ 12 h 15"/>
                <a:gd name="T14" fmla="*/ 23 w 31"/>
                <a:gd name="T15" fmla="*/ 14 h 15"/>
                <a:gd name="T16" fmla="*/ 17 w 31"/>
                <a:gd name="T17" fmla="*/ 15 h 15"/>
                <a:gd name="T18" fmla="*/ 11 w 31"/>
                <a:gd name="T19" fmla="*/ 14 h 15"/>
                <a:gd name="T20" fmla="*/ 6 w 31"/>
                <a:gd name="T21" fmla="*/ 12 h 15"/>
                <a:gd name="T22" fmla="*/ 2 w 31"/>
                <a:gd name="T23" fmla="*/ 11 h 15"/>
                <a:gd name="T24" fmla="*/ 0 w 31"/>
                <a:gd name="T25" fmla="*/ 8 h 15"/>
                <a:gd name="T26" fmla="*/ 0 w 31"/>
                <a:gd name="T27" fmla="*/ 5 h 15"/>
                <a:gd name="T28" fmla="*/ 3 w 31"/>
                <a:gd name="T29" fmla="*/ 2 h 15"/>
                <a:gd name="T30" fmla="*/ 8 w 31"/>
                <a:gd name="T31" fmla="*/ 0 h 15"/>
                <a:gd name="T32" fmla="*/ 14 w 31"/>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5">
                  <a:moveTo>
                    <a:pt x="14" y="0"/>
                  </a:moveTo>
                  <a:lnTo>
                    <a:pt x="20" y="0"/>
                  </a:lnTo>
                  <a:lnTo>
                    <a:pt x="25" y="2"/>
                  </a:lnTo>
                  <a:lnTo>
                    <a:pt x="29" y="5"/>
                  </a:lnTo>
                  <a:lnTo>
                    <a:pt x="31" y="8"/>
                  </a:lnTo>
                  <a:lnTo>
                    <a:pt x="31" y="11"/>
                  </a:lnTo>
                  <a:lnTo>
                    <a:pt x="28" y="12"/>
                  </a:lnTo>
                  <a:lnTo>
                    <a:pt x="23" y="14"/>
                  </a:lnTo>
                  <a:lnTo>
                    <a:pt x="17" y="15"/>
                  </a:lnTo>
                  <a:lnTo>
                    <a:pt x="11" y="14"/>
                  </a:lnTo>
                  <a:lnTo>
                    <a:pt x="6" y="12"/>
                  </a:lnTo>
                  <a:lnTo>
                    <a:pt x="2" y="11"/>
                  </a:lnTo>
                  <a:lnTo>
                    <a:pt x="0" y="8"/>
                  </a:lnTo>
                  <a:lnTo>
                    <a:pt x="0" y="5"/>
                  </a:lnTo>
                  <a:lnTo>
                    <a:pt x="3" y="2"/>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5" name="Freeform 2234"/>
            <p:cNvSpPr>
              <a:spLocks noEditPoints="1"/>
            </p:cNvSpPr>
            <p:nvPr/>
          </p:nvSpPr>
          <p:spPr bwMode="auto">
            <a:xfrm>
              <a:off x="4371975" y="2455863"/>
              <a:ext cx="52388" cy="28575"/>
            </a:xfrm>
            <a:custGeom>
              <a:avLst/>
              <a:gdLst>
                <a:gd name="T0" fmla="*/ 15 w 33"/>
                <a:gd name="T1" fmla="*/ 1 h 18"/>
                <a:gd name="T2" fmla="*/ 10 w 33"/>
                <a:gd name="T3" fmla="*/ 3 h 18"/>
                <a:gd name="T4" fmla="*/ 6 w 33"/>
                <a:gd name="T5" fmla="*/ 4 h 18"/>
                <a:gd name="T6" fmla="*/ 4 w 33"/>
                <a:gd name="T7" fmla="*/ 6 h 18"/>
                <a:gd name="T8" fmla="*/ 3 w 33"/>
                <a:gd name="T9" fmla="*/ 9 h 18"/>
                <a:gd name="T10" fmla="*/ 4 w 33"/>
                <a:gd name="T11" fmla="*/ 12 h 18"/>
                <a:gd name="T12" fmla="*/ 7 w 33"/>
                <a:gd name="T13" fmla="*/ 13 h 18"/>
                <a:gd name="T14" fmla="*/ 12 w 33"/>
                <a:gd name="T15" fmla="*/ 15 h 18"/>
                <a:gd name="T16" fmla="*/ 18 w 33"/>
                <a:gd name="T17" fmla="*/ 15 h 18"/>
                <a:gd name="T18" fmla="*/ 22 w 33"/>
                <a:gd name="T19" fmla="*/ 15 h 18"/>
                <a:gd name="T20" fmla="*/ 27 w 33"/>
                <a:gd name="T21" fmla="*/ 13 h 18"/>
                <a:gd name="T22" fmla="*/ 29 w 33"/>
                <a:gd name="T23" fmla="*/ 10 h 18"/>
                <a:gd name="T24" fmla="*/ 30 w 33"/>
                <a:gd name="T25" fmla="*/ 9 h 18"/>
                <a:gd name="T26" fmla="*/ 29 w 33"/>
                <a:gd name="T27" fmla="*/ 6 h 18"/>
                <a:gd name="T28" fmla="*/ 26 w 33"/>
                <a:gd name="T29" fmla="*/ 4 h 18"/>
                <a:gd name="T30" fmla="*/ 21 w 33"/>
                <a:gd name="T31" fmla="*/ 3 h 18"/>
                <a:gd name="T32" fmla="*/ 15 w 33"/>
                <a:gd name="T33" fmla="*/ 1 h 18"/>
                <a:gd name="T34" fmla="*/ 15 w 33"/>
                <a:gd name="T35" fmla="*/ 0 h 18"/>
                <a:gd name="T36" fmla="*/ 21 w 33"/>
                <a:gd name="T37" fmla="*/ 0 h 18"/>
                <a:gd name="T38" fmla="*/ 26 w 33"/>
                <a:gd name="T39" fmla="*/ 1 h 18"/>
                <a:gd name="T40" fmla="*/ 29 w 33"/>
                <a:gd name="T41" fmla="*/ 3 h 18"/>
                <a:gd name="T42" fmla="*/ 32 w 33"/>
                <a:gd name="T43" fmla="*/ 6 h 18"/>
                <a:gd name="T44" fmla="*/ 33 w 33"/>
                <a:gd name="T45" fmla="*/ 9 h 18"/>
                <a:gd name="T46" fmla="*/ 33 w 33"/>
                <a:gd name="T47" fmla="*/ 12 h 18"/>
                <a:gd name="T48" fmla="*/ 32 w 33"/>
                <a:gd name="T49" fmla="*/ 13 h 18"/>
                <a:gd name="T50" fmla="*/ 27 w 33"/>
                <a:gd name="T51" fmla="*/ 15 h 18"/>
                <a:gd name="T52" fmla="*/ 24 w 33"/>
                <a:gd name="T53" fmla="*/ 16 h 18"/>
                <a:gd name="T54" fmla="*/ 18 w 33"/>
                <a:gd name="T55" fmla="*/ 18 h 18"/>
                <a:gd name="T56" fmla="*/ 12 w 33"/>
                <a:gd name="T57" fmla="*/ 16 h 18"/>
                <a:gd name="T58" fmla="*/ 7 w 33"/>
                <a:gd name="T59" fmla="*/ 15 h 18"/>
                <a:gd name="T60" fmla="*/ 3 w 33"/>
                <a:gd name="T61" fmla="*/ 13 h 18"/>
                <a:gd name="T62" fmla="*/ 1 w 33"/>
                <a:gd name="T63" fmla="*/ 12 h 18"/>
                <a:gd name="T64" fmla="*/ 0 w 33"/>
                <a:gd name="T65" fmla="*/ 9 h 18"/>
                <a:gd name="T66" fmla="*/ 0 w 33"/>
                <a:gd name="T67" fmla="*/ 6 h 18"/>
                <a:gd name="T68" fmla="*/ 1 w 33"/>
                <a:gd name="T69" fmla="*/ 3 h 18"/>
                <a:gd name="T70" fmla="*/ 6 w 33"/>
                <a:gd name="T71" fmla="*/ 1 h 18"/>
                <a:gd name="T72" fmla="*/ 9 w 33"/>
                <a:gd name="T73" fmla="*/ 0 h 18"/>
                <a:gd name="T74" fmla="*/ 15 w 33"/>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18">
                  <a:moveTo>
                    <a:pt x="15" y="1"/>
                  </a:moveTo>
                  <a:lnTo>
                    <a:pt x="10" y="3"/>
                  </a:lnTo>
                  <a:lnTo>
                    <a:pt x="6" y="4"/>
                  </a:lnTo>
                  <a:lnTo>
                    <a:pt x="4" y="6"/>
                  </a:lnTo>
                  <a:lnTo>
                    <a:pt x="3" y="9"/>
                  </a:lnTo>
                  <a:lnTo>
                    <a:pt x="4" y="12"/>
                  </a:lnTo>
                  <a:lnTo>
                    <a:pt x="7" y="13"/>
                  </a:lnTo>
                  <a:lnTo>
                    <a:pt x="12" y="15"/>
                  </a:lnTo>
                  <a:lnTo>
                    <a:pt x="18" y="15"/>
                  </a:lnTo>
                  <a:lnTo>
                    <a:pt x="22" y="15"/>
                  </a:lnTo>
                  <a:lnTo>
                    <a:pt x="27" y="13"/>
                  </a:lnTo>
                  <a:lnTo>
                    <a:pt x="29" y="10"/>
                  </a:lnTo>
                  <a:lnTo>
                    <a:pt x="30" y="9"/>
                  </a:lnTo>
                  <a:lnTo>
                    <a:pt x="29" y="6"/>
                  </a:lnTo>
                  <a:lnTo>
                    <a:pt x="26" y="4"/>
                  </a:lnTo>
                  <a:lnTo>
                    <a:pt x="21" y="3"/>
                  </a:lnTo>
                  <a:lnTo>
                    <a:pt x="15" y="1"/>
                  </a:lnTo>
                  <a:close/>
                  <a:moveTo>
                    <a:pt x="15" y="0"/>
                  </a:moveTo>
                  <a:lnTo>
                    <a:pt x="21" y="0"/>
                  </a:lnTo>
                  <a:lnTo>
                    <a:pt x="26" y="1"/>
                  </a:lnTo>
                  <a:lnTo>
                    <a:pt x="29" y="3"/>
                  </a:lnTo>
                  <a:lnTo>
                    <a:pt x="32" y="6"/>
                  </a:lnTo>
                  <a:lnTo>
                    <a:pt x="33" y="9"/>
                  </a:lnTo>
                  <a:lnTo>
                    <a:pt x="33" y="12"/>
                  </a:lnTo>
                  <a:lnTo>
                    <a:pt x="32" y="13"/>
                  </a:lnTo>
                  <a:lnTo>
                    <a:pt x="27" y="15"/>
                  </a:lnTo>
                  <a:lnTo>
                    <a:pt x="24" y="16"/>
                  </a:lnTo>
                  <a:lnTo>
                    <a:pt x="18" y="18"/>
                  </a:lnTo>
                  <a:lnTo>
                    <a:pt x="12" y="16"/>
                  </a:lnTo>
                  <a:lnTo>
                    <a:pt x="7" y="15"/>
                  </a:lnTo>
                  <a:lnTo>
                    <a:pt x="3" y="13"/>
                  </a:lnTo>
                  <a:lnTo>
                    <a:pt x="1" y="12"/>
                  </a:lnTo>
                  <a:lnTo>
                    <a:pt x="0" y="9"/>
                  </a:lnTo>
                  <a:lnTo>
                    <a:pt x="0" y="6"/>
                  </a:lnTo>
                  <a:lnTo>
                    <a:pt x="1" y="3"/>
                  </a:lnTo>
                  <a:lnTo>
                    <a:pt x="6"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6" name="Freeform 2235"/>
            <p:cNvSpPr>
              <a:spLocks/>
            </p:cNvSpPr>
            <p:nvPr/>
          </p:nvSpPr>
          <p:spPr bwMode="auto">
            <a:xfrm>
              <a:off x="4641850" y="2455863"/>
              <a:ext cx="47625" cy="23813"/>
            </a:xfrm>
            <a:custGeom>
              <a:avLst/>
              <a:gdLst>
                <a:gd name="T0" fmla="*/ 13 w 30"/>
                <a:gd name="T1" fmla="*/ 0 h 15"/>
                <a:gd name="T2" fmla="*/ 19 w 30"/>
                <a:gd name="T3" fmla="*/ 0 h 15"/>
                <a:gd name="T4" fmla="*/ 24 w 30"/>
                <a:gd name="T5" fmla="*/ 1 h 15"/>
                <a:gd name="T6" fmla="*/ 29 w 30"/>
                <a:gd name="T7" fmla="*/ 4 h 15"/>
                <a:gd name="T8" fmla="*/ 30 w 30"/>
                <a:gd name="T9" fmla="*/ 7 h 15"/>
                <a:gd name="T10" fmla="*/ 30 w 30"/>
                <a:gd name="T11" fmla="*/ 10 h 15"/>
                <a:gd name="T12" fmla="*/ 27 w 30"/>
                <a:gd name="T13" fmla="*/ 12 h 15"/>
                <a:gd name="T14" fmla="*/ 23 w 30"/>
                <a:gd name="T15" fmla="*/ 13 h 15"/>
                <a:gd name="T16" fmla="*/ 16 w 30"/>
                <a:gd name="T17" fmla="*/ 15 h 15"/>
                <a:gd name="T18" fmla="*/ 10 w 30"/>
                <a:gd name="T19" fmla="*/ 13 h 15"/>
                <a:gd name="T20" fmla="*/ 6 w 30"/>
                <a:gd name="T21" fmla="*/ 12 h 15"/>
                <a:gd name="T22" fmla="*/ 1 w 30"/>
                <a:gd name="T23" fmla="*/ 10 h 15"/>
                <a:gd name="T24" fmla="*/ 0 w 30"/>
                <a:gd name="T25" fmla="*/ 7 h 15"/>
                <a:gd name="T26" fmla="*/ 0 w 30"/>
                <a:gd name="T27" fmla="*/ 4 h 15"/>
                <a:gd name="T28" fmla="*/ 3 w 30"/>
                <a:gd name="T29" fmla="*/ 1 h 15"/>
                <a:gd name="T30" fmla="*/ 7 w 30"/>
                <a:gd name="T31" fmla="*/ 0 h 15"/>
                <a:gd name="T32" fmla="*/ 13 w 30"/>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5">
                  <a:moveTo>
                    <a:pt x="13" y="0"/>
                  </a:moveTo>
                  <a:lnTo>
                    <a:pt x="19" y="0"/>
                  </a:lnTo>
                  <a:lnTo>
                    <a:pt x="24" y="1"/>
                  </a:lnTo>
                  <a:lnTo>
                    <a:pt x="29" y="4"/>
                  </a:lnTo>
                  <a:lnTo>
                    <a:pt x="30" y="7"/>
                  </a:lnTo>
                  <a:lnTo>
                    <a:pt x="30" y="10"/>
                  </a:lnTo>
                  <a:lnTo>
                    <a:pt x="27" y="12"/>
                  </a:lnTo>
                  <a:lnTo>
                    <a:pt x="23" y="13"/>
                  </a:lnTo>
                  <a:lnTo>
                    <a:pt x="16" y="15"/>
                  </a:lnTo>
                  <a:lnTo>
                    <a:pt x="10" y="13"/>
                  </a:lnTo>
                  <a:lnTo>
                    <a:pt x="6" y="12"/>
                  </a:lnTo>
                  <a:lnTo>
                    <a:pt x="1" y="10"/>
                  </a:lnTo>
                  <a:lnTo>
                    <a:pt x="0" y="7"/>
                  </a:lnTo>
                  <a:lnTo>
                    <a:pt x="0" y="4"/>
                  </a:lnTo>
                  <a:lnTo>
                    <a:pt x="3" y="1"/>
                  </a:lnTo>
                  <a:lnTo>
                    <a:pt x="7"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7" name="Freeform 2236"/>
            <p:cNvSpPr>
              <a:spLocks noEditPoints="1"/>
            </p:cNvSpPr>
            <p:nvPr/>
          </p:nvSpPr>
          <p:spPr bwMode="auto">
            <a:xfrm>
              <a:off x="4638675" y="2452688"/>
              <a:ext cx="53975" cy="28575"/>
            </a:xfrm>
            <a:custGeom>
              <a:avLst/>
              <a:gdLst>
                <a:gd name="T0" fmla="*/ 15 w 34"/>
                <a:gd name="T1" fmla="*/ 2 h 18"/>
                <a:gd name="T2" fmla="*/ 11 w 34"/>
                <a:gd name="T3" fmla="*/ 3 h 18"/>
                <a:gd name="T4" fmla="*/ 6 w 34"/>
                <a:gd name="T5" fmla="*/ 5 h 18"/>
                <a:gd name="T6" fmla="*/ 3 w 34"/>
                <a:gd name="T7" fmla="*/ 6 h 18"/>
                <a:gd name="T8" fmla="*/ 3 w 34"/>
                <a:gd name="T9" fmla="*/ 9 h 18"/>
                <a:gd name="T10" fmla="*/ 5 w 34"/>
                <a:gd name="T11" fmla="*/ 12 h 18"/>
                <a:gd name="T12" fmla="*/ 8 w 34"/>
                <a:gd name="T13" fmla="*/ 14 h 18"/>
                <a:gd name="T14" fmla="*/ 12 w 34"/>
                <a:gd name="T15" fmla="*/ 15 h 18"/>
                <a:gd name="T16" fmla="*/ 18 w 34"/>
                <a:gd name="T17" fmla="*/ 15 h 18"/>
                <a:gd name="T18" fmla="*/ 23 w 34"/>
                <a:gd name="T19" fmla="*/ 15 h 18"/>
                <a:gd name="T20" fmla="*/ 28 w 34"/>
                <a:gd name="T21" fmla="*/ 14 h 18"/>
                <a:gd name="T22" fmla="*/ 29 w 34"/>
                <a:gd name="T23" fmla="*/ 11 h 18"/>
                <a:gd name="T24" fmla="*/ 31 w 34"/>
                <a:gd name="T25" fmla="*/ 9 h 18"/>
                <a:gd name="T26" fmla="*/ 29 w 34"/>
                <a:gd name="T27" fmla="*/ 6 h 18"/>
                <a:gd name="T28" fmla="*/ 25 w 34"/>
                <a:gd name="T29" fmla="*/ 5 h 18"/>
                <a:gd name="T30" fmla="*/ 20 w 34"/>
                <a:gd name="T31" fmla="*/ 3 h 18"/>
                <a:gd name="T32" fmla="*/ 15 w 34"/>
                <a:gd name="T33" fmla="*/ 2 h 18"/>
                <a:gd name="T34" fmla="*/ 15 w 34"/>
                <a:gd name="T35" fmla="*/ 0 h 18"/>
                <a:gd name="T36" fmla="*/ 20 w 34"/>
                <a:gd name="T37" fmla="*/ 0 h 18"/>
                <a:gd name="T38" fmla="*/ 26 w 34"/>
                <a:gd name="T39" fmla="*/ 2 h 18"/>
                <a:gd name="T40" fmla="*/ 29 w 34"/>
                <a:gd name="T41" fmla="*/ 3 h 18"/>
                <a:gd name="T42" fmla="*/ 32 w 34"/>
                <a:gd name="T43" fmla="*/ 6 h 18"/>
                <a:gd name="T44" fmla="*/ 34 w 34"/>
                <a:gd name="T45" fmla="*/ 9 h 18"/>
                <a:gd name="T46" fmla="*/ 34 w 34"/>
                <a:gd name="T47" fmla="*/ 12 h 18"/>
                <a:gd name="T48" fmla="*/ 32 w 34"/>
                <a:gd name="T49" fmla="*/ 14 h 18"/>
                <a:gd name="T50" fmla="*/ 29 w 34"/>
                <a:gd name="T51" fmla="*/ 15 h 18"/>
                <a:gd name="T52" fmla="*/ 25 w 34"/>
                <a:gd name="T53" fmla="*/ 17 h 18"/>
                <a:gd name="T54" fmla="*/ 18 w 34"/>
                <a:gd name="T55" fmla="*/ 18 h 18"/>
                <a:gd name="T56" fmla="*/ 14 w 34"/>
                <a:gd name="T57" fmla="*/ 17 h 18"/>
                <a:gd name="T58" fmla="*/ 8 w 34"/>
                <a:gd name="T59" fmla="*/ 15 h 18"/>
                <a:gd name="T60" fmla="*/ 3 w 34"/>
                <a:gd name="T61" fmla="*/ 14 h 18"/>
                <a:gd name="T62" fmla="*/ 2 w 34"/>
                <a:gd name="T63" fmla="*/ 12 h 18"/>
                <a:gd name="T64" fmla="*/ 0 w 34"/>
                <a:gd name="T65" fmla="*/ 9 h 18"/>
                <a:gd name="T66" fmla="*/ 0 w 34"/>
                <a:gd name="T67" fmla="*/ 6 h 18"/>
                <a:gd name="T68" fmla="*/ 2 w 34"/>
                <a:gd name="T69" fmla="*/ 3 h 18"/>
                <a:gd name="T70" fmla="*/ 5 w 34"/>
                <a:gd name="T71" fmla="*/ 2 h 18"/>
                <a:gd name="T72" fmla="*/ 9 w 34"/>
                <a:gd name="T73" fmla="*/ 0 h 18"/>
                <a:gd name="T74" fmla="*/ 15 w 34"/>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18">
                  <a:moveTo>
                    <a:pt x="15" y="2"/>
                  </a:moveTo>
                  <a:lnTo>
                    <a:pt x="11" y="3"/>
                  </a:lnTo>
                  <a:lnTo>
                    <a:pt x="6" y="5"/>
                  </a:lnTo>
                  <a:lnTo>
                    <a:pt x="3" y="6"/>
                  </a:lnTo>
                  <a:lnTo>
                    <a:pt x="3" y="9"/>
                  </a:lnTo>
                  <a:lnTo>
                    <a:pt x="5" y="12"/>
                  </a:lnTo>
                  <a:lnTo>
                    <a:pt x="8" y="14"/>
                  </a:lnTo>
                  <a:lnTo>
                    <a:pt x="12" y="15"/>
                  </a:lnTo>
                  <a:lnTo>
                    <a:pt x="18" y="15"/>
                  </a:lnTo>
                  <a:lnTo>
                    <a:pt x="23" y="15"/>
                  </a:lnTo>
                  <a:lnTo>
                    <a:pt x="28" y="14"/>
                  </a:lnTo>
                  <a:lnTo>
                    <a:pt x="29" y="11"/>
                  </a:lnTo>
                  <a:lnTo>
                    <a:pt x="31" y="9"/>
                  </a:lnTo>
                  <a:lnTo>
                    <a:pt x="29" y="6"/>
                  </a:lnTo>
                  <a:lnTo>
                    <a:pt x="25" y="5"/>
                  </a:lnTo>
                  <a:lnTo>
                    <a:pt x="20" y="3"/>
                  </a:lnTo>
                  <a:lnTo>
                    <a:pt x="15" y="2"/>
                  </a:lnTo>
                  <a:close/>
                  <a:moveTo>
                    <a:pt x="15" y="0"/>
                  </a:moveTo>
                  <a:lnTo>
                    <a:pt x="20" y="0"/>
                  </a:lnTo>
                  <a:lnTo>
                    <a:pt x="26" y="2"/>
                  </a:lnTo>
                  <a:lnTo>
                    <a:pt x="29" y="3"/>
                  </a:lnTo>
                  <a:lnTo>
                    <a:pt x="32" y="6"/>
                  </a:lnTo>
                  <a:lnTo>
                    <a:pt x="34" y="9"/>
                  </a:lnTo>
                  <a:lnTo>
                    <a:pt x="34" y="12"/>
                  </a:lnTo>
                  <a:lnTo>
                    <a:pt x="32" y="14"/>
                  </a:lnTo>
                  <a:lnTo>
                    <a:pt x="29" y="15"/>
                  </a:lnTo>
                  <a:lnTo>
                    <a:pt x="25" y="17"/>
                  </a:lnTo>
                  <a:lnTo>
                    <a:pt x="18" y="18"/>
                  </a:lnTo>
                  <a:lnTo>
                    <a:pt x="14" y="17"/>
                  </a:lnTo>
                  <a:lnTo>
                    <a:pt x="8" y="15"/>
                  </a:lnTo>
                  <a:lnTo>
                    <a:pt x="3" y="14"/>
                  </a:lnTo>
                  <a:lnTo>
                    <a:pt x="2" y="12"/>
                  </a:lnTo>
                  <a:lnTo>
                    <a:pt x="0" y="9"/>
                  </a:lnTo>
                  <a:lnTo>
                    <a:pt x="0" y="6"/>
                  </a:lnTo>
                  <a:lnTo>
                    <a:pt x="2" y="3"/>
                  </a:lnTo>
                  <a:lnTo>
                    <a:pt x="5"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8" name="Freeform 2237"/>
            <p:cNvSpPr>
              <a:spLocks/>
            </p:cNvSpPr>
            <p:nvPr/>
          </p:nvSpPr>
          <p:spPr bwMode="auto">
            <a:xfrm>
              <a:off x="4706938" y="2544763"/>
              <a:ext cx="50800" cy="23813"/>
            </a:xfrm>
            <a:custGeom>
              <a:avLst/>
              <a:gdLst>
                <a:gd name="T0" fmla="*/ 13 w 32"/>
                <a:gd name="T1" fmla="*/ 0 h 15"/>
                <a:gd name="T2" fmla="*/ 21 w 32"/>
                <a:gd name="T3" fmla="*/ 0 h 15"/>
                <a:gd name="T4" fmla="*/ 26 w 32"/>
                <a:gd name="T5" fmla="*/ 1 h 15"/>
                <a:gd name="T6" fmla="*/ 30 w 32"/>
                <a:gd name="T7" fmla="*/ 4 h 15"/>
                <a:gd name="T8" fmla="*/ 32 w 32"/>
                <a:gd name="T9" fmla="*/ 8 h 15"/>
                <a:gd name="T10" fmla="*/ 32 w 32"/>
                <a:gd name="T11" fmla="*/ 11 h 15"/>
                <a:gd name="T12" fmla="*/ 29 w 32"/>
                <a:gd name="T13" fmla="*/ 12 h 15"/>
                <a:gd name="T14" fmla="*/ 24 w 32"/>
                <a:gd name="T15" fmla="*/ 14 h 15"/>
                <a:gd name="T16" fmla="*/ 18 w 32"/>
                <a:gd name="T17" fmla="*/ 15 h 15"/>
                <a:gd name="T18" fmla="*/ 12 w 32"/>
                <a:gd name="T19" fmla="*/ 14 h 15"/>
                <a:gd name="T20" fmla="*/ 6 w 32"/>
                <a:gd name="T21" fmla="*/ 12 h 15"/>
                <a:gd name="T22" fmla="*/ 3 w 32"/>
                <a:gd name="T23" fmla="*/ 11 h 15"/>
                <a:gd name="T24" fmla="*/ 0 w 32"/>
                <a:gd name="T25" fmla="*/ 8 h 15"/>
                <a:gd name="T26" fmla="*/ 1 w 32"/>
                <a:gd name="T27" fmla="*/ 4 h 15"/>
                <a:gd name="T28" fmla="*/ 4 w 32"/>
                <a:gd name="T29" fmla="*/ 1 h 15"/>
                <a:gd name="T30" fmla="*/ 9 w 32"/>
                <a:gd name="T31" fmla="*/ 0 h 15"/>
                <a:gd name="T32" fmla="*/ 13 w 32"/>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5">
                  <a:moveTo>
                    <a:pt x="13" y="0"/>
                  </a:moveTo>
                  <a:lnTo>
                    <a:pt x="21" y="0"/>
                  </a:lnTo>
                  <a:lnTo>
                    <a:pt x="26" y="1"/>
                  </a:lnTo>
                  <a:lnTo>
                    <a:pt x="30" y="4"/>
                  </a:lnTo>
                  <a:lnTo>
                    <a:pt x="32" y="8"/>
                  </a:lnTo>
                  <a:lnTo>
                    <a:pt x="32" y="11"/>
                  </a:lnTo>
                  <a:lnTo>
                    <a:pt x="29" y="12"/>
                  </a:lnTo>
                  <a:lnTo>
                    <a:pt x="24" y="14"/>
                  </a:lnTo>
                  <a:lnTo>
                    <a:pt x="18" y="15"/>
                  </a:lnTo>
                  <a:lnTo>
                    <a:pt x="12" y="14"/>
                  </a:lnTo>
                  <a:lnTo>
                    <a:pt x="6" y="12"/>
                  </a:lnTo>
                  <a:lnTo>
                    <a:pt x="3" y="11"/>
                  </a:lnTo>
                  <a:lnTo>
                    <a:pt x="0" y="8"/>
                  </a:lnTo>
                  <a:lnTo>
                    <a:pt x="1" y="4"/>
                  </a:lnTo>
                  <a:lnTo>
                    <a:pt x="4" y="1"/>
                  </a:lnTo>
                  <a:lnTo>
                    <a:pt x="9"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39" name="Freeform 2238"/>
            <p:cNvSpPr>
              <a:spLocks noEditPoints="1"/>
            </p:cNvSpPr>
            <p:nvPr/>
          </p:nvSpPr>
          <p:spPr bwMode="auto">
            <a:xfrm>
              <a:off x="4703763" y="2541588"/>
              <a:ext cx="55563" cy="30163"/>
            </a:xfrm>
            <a:custGeom>
              <a:avLst/>
              <a:gdLst>
                <a:gd name="T0" fmla="*/ 17 w 35"/>
                <a:gd name="T1" fmla="*/ 2 h 19"/>
                <a:gd name="T2" fmla="*/ 11 w 35"/>
                <a:gd name="T3" fmla="*/ 3 h 19"/>
                <a:gd name="T4" fmla="*/ 8 w 35"/>
                <a:gd name="T5" fmla="*/ 5 h 19"/>
                <a:gd name="T6" fmla="*/ 5 w 35"/>
                <a:gd name="T7" fmla="*/ 6 h 19"/>
                <a:gd name="T8" fmla="*/ 5 w 35"/>
                <a:gd name="T9" fmla="*/ 10 h 19"/>
                <a:gd name="T10" fmla="*/ 6 w 35"/>
                <a:gd name="T11" fmla="*/ 13 h 19"/>
                <a:gd name="T12" fmla="*/ 9 w 35"/>
                <a:gd name="T13" fmla="*/ 14 h 19"/>
                <a:gd name="T14" fmla="*/ 14 w 35"/>
                <a:gd name="T15" fmla="*/ 16 h 19"/>
                <a:gd name="T16" fmla="*/ 20 w 35"/>
                <a:gd name="T17" fmla="*/ 16 h 19"/>
                <a:gd name="T18" fmla="*/ 24 w 35"/>
                <a:gd name="T19" fmla="*/ 16 h 19"/>
                <a:gd name="T20" fmla="*/ 29 w 35"/>
                <a:gd name="T21" fmla="*/ 14 h 19"/>
                <a:gd name="T22" fmla="*/ 31 w 35"/>
                <a:gd name="T23" fmla="*/ 11 h 19"/>
                <a:gd name="T24" fmla="*/ 32 w 35"/>
                <a:gd name="T25" fmla="*/ 10 h 19"/>
                <a:gd name="T26" fmla="*/ 29 w 35"/>
                <a:gd name="T27" fmla="*/ 6 h 19"/>
                <a:gd name="T28" fmla="*/ 26 w 35"/>
                <a:gd name="T29" fmla="*/ 5 h 19"/>
                <a:gd name="T30" fmla="*/ 21 w 35"/>
                <a:gd name="T31" fmla="*/ 3 h 19"/>
                <a:gd name="T32" fmla="*/ 17 w 35"/>
                <a:gd name="T33" fmla="*/ 2 h 19"/>
                <a:gd name="T34" fmla="*/ 15 w 35"/>
                <a:gd name="T35" fmla="*/ 0 h 19"/>
                <a:gd name="T36" fmla="*/ 21 w 35"/>
                <a:gd name="T37" fmla="*/ 0 h 19"/>
                <a:gd name="T38" fmla="*/ 26 w 35"/>
                <a:gd name="T39" fmla="*/ 2 h 19"/>
                <a:gd name="T40" fmla="*/ 31 w 35"/>
                <a:gd name="T41" fmla="*/ 3 h 19"/>
                <a:gd name="T42" fmla="*/ 34 w 35"/>
                <a:gd name="T43" fmla="*/ 6 h 19"/>
                <a:gd name="T44" fmla="*/ 35 w 35"/>
                <a:gd name="T45" fmla="*/ 10 h 19"/>
                <a:gd name="T46" fmla="*/ 35 w 35"/>
                <a:gd name="T47" fmla="*/ 13 h 19"/>
                <a:gd name="T48" fmla="*/ 34 w 35"/>
                <a:gd name="T49" fmla="*/ 14 h 19"/>
                <a:gd name="T50" fmla="*/ 31 w 35"/>
                <a:gd name="T51" fmla="*/ 16 h 19"/>
                <a:gd name="T52" fmla="*/ 26 w 35"/>
                <a:gd name="T53" fmla="*/ 17 h 19"/>
                <a:gd name="T54" fmla="*/ 20 w 35"/>
                <a:gd name="T55" fmla="*/ 19 h 19"/>
                <a:gd name="T56" fmla="*/ 14 w 35"/>
                <a:gd name="T57" fmla="*/ 17 h 19"/>
                <a:gd name="T58" fmla="*/ 9 w 35"/>
                <a:gd name="T59" fmla="*/ 16 h 19"/>
                <a:gd name="T60" fmla="*/ 5 w 35"/>
                <a:gd name="T61" fmla="*/ 14 h 19"/>
                <a:gd name="T62" fmla="*/ 2 w 35"/>
                <a:gd name="T63" fmla="*/ 13 h 19"/>
                <a:gd name="T64" fmla="*/ 0 w 35"/>
                <a:gd name="T65" fmla="*/ 10 h 19"/>
                <a:gd name="T66" fmla="*/ 0 w 35"/>
                <a:gd name="T67" fmla="*/ 6 h 19"/>
                <a:gd name="T68" fmla="*/ 2 w 35"/>
                <a:gd name="T69" fmla="*/ 3 h 19"/>
                <a:gd name="T70" fmla="*/ 6 w 35"/>
                <a:gd name="T71" fmla="*/ 2 h 19"/>
                <a:gd name="T72" fmla="*/ 11 w 35"/>
                <a:gd name="T73" fmla="*/ 0 h 19"/>
                <a:gd name="T74" fmla="*/ 15 w 35"/>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19">
                  <a:moveTo>
                    <a:pt x="17" y="2"/>
                  </a:moveTo>
                  <a:lnTo>
                    <a:pt x="11" y="3"/>
                  </a:lnTo>
                  <a:lnTo>
                    <a:pt x="8" y="5"/>
                  </a:lnTo>
                  <a:lnTo>
                    <a:pt x="5" y="6"/>
                  </a:lnTo>
                  <a:lnTo>
                    <a:pt x="5" y="10"/>
                  </a:lnTo>
                  <a:lnTo>
                    <a:pt x="6" y="13"/>
                  </a:lnTo>
                  <a:lnTo>
                    <a:pt x="9" y="14"/>
                  </a:lnTo>
                  <a:lnTo>
                    <a:pt x="14" y="16"/>
                  </a:lnTo>
                  <a:lnTo>
                    <a:pt x="20" y="16"/>
                  </a:lnTo>
                  <a:lnTo>
                    <a:pt x="24" y="16"/>
                  </a:lnTo>
                  <a:lnTo>
                    <a:pt x="29" y="14"/>
                  </a:lnTo>
                  <a:lnTo>
                    <a:pt x="31" y="11"/>
                  </a:lnTo>
                  <a:lnTo>
                    <a:pt x="32" y="10"/>
                  </a:lnTo>
                  <a:lnTo>
                    <a:pt x="29" y="6"/>
                  </a:lnTo>
                  <a:lnTo>
                    <a:pt x="26" y="5"/>
                  </a:lnTo>
                  <a:lnTo>
                    <a:pt x="21" y="3"/>
                  </a:lnTo>
                  <a:lnTo>
                    <a:pt x="17" y="2"/>
                  </a:lnTo>
                  <a:close/>
                  <a:moveTo>
                    <a:pt x="15" y="0"/>
                  </a:moveTo>
                  <a:lnTo>
                    <a:pt x="21" y="0"/>
                  </a:lnTo>
                  <a:lnTo>
                    <a:pt x="26" y="2"/>
                  </a:lnTo>
                  <a:lnTo>
                    <a:pt x="31" y="3"/>
                  </a:lnTo>
                  <a:lnTo>
                    <a:pt x="34" y="6"/>
                  </a:lnTo>
                  <a:lnTo>
                    <a:pt x="35" y="10"/>
                  </a:lnTo>
                  <a:lnTo>
                    <a:pt x="35" y="13"/>
                  </a:lnTo>
                  <a:lnTo>
                    <a:pt x="34" y="14"/>
                  </a:lnTo>
                  <a:lnTo>
                    <a:pt x="31" y="16"/>
                  </a:lnTo>
                  <a:lnTo>
                    <a:pt x="26" y="17"/>
                  </a:lnTo>
                  <a:lnTo>
                    <a:pt x="20" y="19"/>
                  </a:lnTo>
                  <a:lnTo>
                    <a:pt x="14" y="17"/>
                  </a:lnTo>
                  <a:lnTo>
                    <a:pt x="9" y="16"/>
                  </a:lnTo>
                  <a:lnTo>
                    <a:pt x="5" y="14"/>
                  </a:lnTo>
                  <a:lnTo>
                    <a:pt x="2" y="13"/>
                  </a:lnTo>
                  <a:lnTo>
                    <a:pt x="0" y="10"/>
                  </a:lnTo>
                  <a:lnTo>
                    <a:pt x="0" y="6"/>
                  </a:lnTo>
                  <a:lnTo>
                    <a:pt x="2" y="3"/>
                  </a:lnTo>
                  <a:lnTo>
                    <a:pt x="6" y="2"/>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0" name="Freeform 2239"/>
            <p:cNvSpPr>
              <a:spLocks/>
            </p:cNvSpPr>
            <p:nvPr/>
          </p:nvSpPr>
          <p:spPr bwMode="auto">
            <a:xfrm>
              <a:off x="4243388" y="3217863"/>
              <a:ext cx="79375" cy="46038"/>
            </a:xfrm>
            <a:custGeom>
              <a:avLst/>
              <a:gdLst>
                <a:gd name="T0" fmla="*/ 25 w 50"/>
                <a:gd name="T1" fmla="*/ 0 h 29"/>
                <a:gd name="T2" fmla="*/ 37 w 50"/>
                <a:gd name="T3" fmla="*/ 1 h 29"/>
                <a:gd name="T4" fmla="*/ 46 w 50"/>
                <a:gd name="T5" fmla="*/ 7 h 29"/>
                <a:gd name="T6" fmla="*/ 50 w 50"/>
                <a:gd name="T7" fmla="*/ 15 h 29"/>
                <a:gd name="T8" fmla="*/ 50 w 50"/>
                <a:gd name="T9" fmla="*/ 18 h 29"/>
                <a:gd name="T10" fmla="*/ 47 w 50"/>
                <a:gd name="T11" fmla="*/ 23 h 29"/>
                <a:gd name="T12" fmla="*/ 44 w 50"/>
                <a:gd name="T13" fmla="*/ 26 h 29"/>
                <a:gd name="T14" fmla="*/ 40 w 50"/>
                <a:gd name="T15" fmla="*/ 27 h 29"/>
                <a:gd name="T16" fmla="*/ 34 w 50"/>
                <a:gd name="T17" fmla="*/ 29 h 29"/>
                <a:gd name="T18" fmla="*/ 28 w 50"/>
                <a:gd name="T19" fmla="*/ 29 h 29"/>
                <a:gd name="T20" fmla="*/ 14 w 50"/>
                <a:gd name="T21" fmla="*/ 27 h 29"/>
                <a:gd name="T22" fmla="*/ 5 w 50"/>
                <a:gd name="T23" fmla="*/ 23 h 29"/>
                <a:gd name="T24" fmla="*/ 0 w 50"/>
                <a:gd name="T25" fmla="*/ 15 h 29"/>
                <a:gd name="T26" fmla="*/ 0 w 50"/>
                <a:gd name="T27" fmla="*/ 10 h 29"/>
                <a:gd name="T28" fmla="*/ 3 w 50"/>
                <a:gd name="T29" fmla="*/ 7 h 29"/>
                <a:gd name="T30" fmla="*/ 6 w 50"/>
                <a:gd name="T31" fmla="*/ 4 h 29"/>
                <a:gd name="T32" fmla="*/ 11 w 50"/>
                <a:gd name="T33" fmla="*/ 1 h 29"/>
                <a:gd name="T34" fmla="*/ 17 w 50"/>
                <a:gd name="T35" fmla="*/ 0 h 29"/>
                <a:gd name="T36" fmla="*/ 25 w 5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25" y="0"/>
                  </a:moveTo>
                  <a:lnTo>
                    <a:pt x="37" y="1"/>
                  </a:lnTo>
                  <a:lnTo>
                    <a:pt x="46" y="7"/>
                  </a:lnTo>
                  <a:lnTo>
                    <a:pt x="50" y="15"/>
                  </a:lnTo>
                  <a:lnTo>
                    <a:pt x="50" y="18"/>
                  </a:lnTo>
                  <a:lnTo>
                    <a:pt x="47" y="23"/>
                  </a:lnTo>
                  <a:lnTo>
                    <a:pt x="44" y="26"/>
                  </a:lnTo>
                  <a:lnTo>
                    <a:pt x="40" y="27"/>
                  </a:lnTo>
                  <a:lnTo>
                    <a:pt x="34" y="29"/>
                  </a:lnTo>
                  <a:lnTo>
                    <a:pt x="28" y="29"/>
                  </a:lnTo>
                  <a:lnTo>
                    <a:pt x="14" y="27"/>
                  </a:lnTo>
                  <a:lnTo>
                    <a:pt x="5" y="23"/>
                  </a:lnTo>
                  <a:lnTo>
                    <a:pt x="0" y="15"/>
                  </a:lnTo>
                  <a:lnTo>
                    <a:pt x="0" y="10"/>
                  </a:lnTo>
                  <a:lnTo>
                    <a:pt x="3" y="7"/>
                  </a:lnTo>
                  <a:lnTo>
                    <a:pt x="6" y="4"/>
                  </a:lnTo>
                  <a:lnTo>
                    <a:pt x="11" y="1"/>
                  </a:lnTo>
                  <a:lnTo>
                    <a:pt x="17"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1" name="Freeform 2240"/>
            <p:cNvSpPr>
              <a:spLocks noEditPoints="1"/>
            </p:cNvSpPr>
            <p:nvPr/>
          </p:nvSpPr>
          <p:spPr bwMode="auto">
            <a:xfrm>
              <a:off x="4238625" y="3214688"/>
              <a:ext cx="88900" cy="50800"/>
            </a:xfrm>
            <a:custGeom>
              <a:avLst/>
              <a:gdLst>
                <a:gd name="T0" fmla="*/ 28 w 56"/>
                <a:gd name="T1" fmla="*/ 3 h 32"/>
                <a:gd name="T2" fmla="*/ 20 w 56"/>
                <a:gd name="T3" fmla="*/ 3 h 32"/>
                <a:gd name="T4" fmla="*/ 14 w 56"/>
                <a:gd name="T5" fmla="*/ 6 h 32"/>
                <a:gd name="T6" fmla="*/ 9 w 56"/>
                <a:gd name="T7" fmla="*/ 9 h 32"/>
                <a:gd name="T8" fmla="*/ 6 w 56"/>
                <a:gd name="T9" fmla="*/ 12 h 32"/>
                <a:gd name="T10" fmla="*/ 5 w 56"/>
                <a:gd name="T11" fmla="*/ 17 h 32"/>
                <a:gd name="T12" fmla="*/ 9 w 56"/>
                <a:gd name="T13" fmla="*/ 23 h 32"/>
                <a:gd name="T14" fmla="*/ 18 w 56"/>
                <a:gd name="T15" fmla="*/ 28 h 32"/>
                <a:gd name="T16" fmla="*/ 29 w 56"/>
                <a:gd name="T17" fmla="*/ 31 h 32"/>
                <a:gd name="T18" fmla="*/ 37 w 56"/>
                <a:gd name="T19" fmla="*/ 29 h 32"/>
                <a:gd name="T20" fmla="*/ 43 w 56"/>
                <a:gd name="T21" fmla="*/ 28 h 32"/>
                <a:gd name="T22" fmla="*/ 47 w 56"/>
                <a:gd name="T23" fmla="*/ 25 h 32"/>
                <a:gd name="T24" fmla="*/ 50 w 56"/>
                <a:gd name="T25" fmla="*/ 20 h 32"/>
                <a:gd name="T26" fmla="*/ 52 w 56"/>
                <a:gd name="T27" fmla="*/ 17 h 32"/>
                <a:gd name="T28" fmla="*/ 47 w 56"/>
                <a:gd name="T29" fmla="*/ 9 h 32"/>
                <a:gd name="T30" fmla="*/ 38 w 56"/>
                <a:gd name="T31" fmla="*/ 5 h 32"/>
                <a:gd name="T32" fmla="*/ 28 w 56"/>
                <a:gd name="T33" fmla="*/ 3 h 32"/>
                <a:gd name="T34" fmla="*/ 26 w 56"/>
                <a:gd name="T35" fmla="*/ 0 h 32"/>
                <a:gd name="T36" fmla="*/ 41 w 56"/>
                <a:gd name="T37" fmla="*/ 3 h 32"/>
                <a:gd name="T38" fmla="*/ 52 w 56"/>
                <a:gd name="T39" fmla="*/ 8 h 32"/>
                <a:gd name="T40" fmla="*/ 56 w 56"/>
                <a:gd name="T41" fmla="*/ 17 h 32"/>
                <a:gd name="T42" fmla="*/ 53 w 56"/>
                <a:gd name="T43" fmla="*/ 25 h 32"/>
                <a:gd name="T44" fmla="*/ 44 w 56"/>
                <a:gd name="T45" fmla="*/ 31 h 32"/>
                <a:gd name="T46" fmla="*/ 31 w 56"/>
                <a:gd name="T47" fmla="*/ 32 h 32"/>
                <a:gd name="T48" fmla="*/ 15 w 56"/>
                <a:gd name="T49" fmla="*/ 31 h 32"/>
                <a:gd name="T50" fmla="*/ 5 w 56"/>
                <a:gd name="T51" fmla="*/ 25 h 32"/>
                <a:gd name="T52" fmla="*/ 0 w 56"/>
                <a:gd name="T53" fmla="*/ 17 h 32"/>
                <a:gd name="T54" fmla="*/ 3 w 56"/>
                <a:gd name="T55" fmla="*/ 8 h 32"/>
                <a:gd name="T56" fmla="*/ 12 w 56"/>
                <a:gd name="T57" fmla="*/ 3 h 32"/>
                <a:gd name="T58" fmla="*/ 26 w 56"/>
                <a:gd name="T5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32">
                  <a:moveTo>
                    <a:pt x="28" y="3"/>
                  </a:moveTo>
                  <a:lnTo>
                    <a:pt x="20" y="3"/>
                  </a:lnTo>
                  <a:lnTo>
                    <a:pt x="14" y="6"/>
                  </a:lnTo>
                  <a:lnTo>
                    <a:pt x="9" y="9"/>
                  </a:lnTo>
                  <a:lnTo>
                    <a:pt x="6" y="12"/>
                  </a:lnTo>
                  <a:lnTo>
                    <a:pt x="5" y="17"/>
                  </a:lnTo>
                  <a:lnTo>
                    <a:pt x="9" y="23"/>
                  </a:lnTo>
                  <a:lnTo>
                    <a:pt x="18" y="28"/>
                  </a:lnTo>
                  <a:lnTo>
                    <a:pt x="29" y="31"/>
                  </a:lnTo>
                  <a:lnTo>
                    <a:pt x="37" y="29"/>
                  </a:lnTo>
                  <a:lnTo>
                    <a:pt x="43" y="28"/>
                  </a:lnTo>
                  <a:lnTo>
                    <a:pt x="47" y="25"/>
                  </a:lnTo>
                  <a:lnTo>
                    <a:pt x="50" y="20"/>
                  </a:lnTo>
                  <a:lnTo>
                    <a:pt x="52" y="17"/>
                  </a:lnTo>
                  <a:lnTo>
                    <a:pt x="47" y="9"/>
                  </a:lnTo>
                  <a:lnTo>
                    <a:pt x="38" y="5"/>
                  </a:lnTo>
                  <a:lnTo>
                    <a:pt x="28" y="3"/>
                  </a:lnTo>
                  <a:close/>
                  <a:moveTo>
                    <a:pt x="26" y="0"/>
                  </a:moveTo>
                  <a:lnTo>
                    <a:pt x="41" y="3"/>
                  </a:lnTo>
                  <a:lnTo>
                    <a:pt x="52" y="8"/>
                  </a:lnTo>
                  <a:lnTo>
                    <a:pt x="56" y="17"/>
                  </a:lnTo>
                  <a:lnTo>
                    <a:pt x="53" y="25"/>
                  </a:lnTo>
                  <a:lnTo>
                    <a:pt x="44" y="31"/>
                  </a:lnTo>
                  <a:lnTo>
                    <a:pt x="31" y="32"/>
                  </a:lnTo>
                  <a:lnTo>
                    <a:pt x="15" y="31"/>
                  </a:lnTo>
                  <a:lnTo>
                    <a:pt x="5" y="25"/>
                  </a:lnTo>
                  <a:lnTo>
                    <a:pt x="0" y="17"/>
                  </a:lnTo>
                  <a:lnTo>
                    <a:pt x="3" y="8"/>
                  </a:lnTo>
                  <a:lnTo>
                    <a:pt x="12" y="3"/>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2" name="Freeform 2241"/>
            <p:cNvSpPr>
              <a:spLocks/>
            </p:cNvSpPr>
            <p:nvPr/>
          </p:nvSpPr>
          <p:spPr bwMode="auto">
            <a:xfrm>
              <a:off x="4470400" y="3070225"/>
              <a:ext cx="55563" cy="31750"/>
            </a:xfrm>
            <a:custGeom>
              <a:avLst/>
              <a:gdLst>
                <a:gd name="T0" fmla="*/ 17 w 35"/>
                <a:gd name="T1" fmla="*/ 0 h 20"/>
                <a:gd name="T2" fmla="*/ 21 w 35"/>
                <a:gd name="T3" fmla="*/ 2 h 20"/>
                <a:gd name="T4" fmla="*/ 26 w 35"/>
                <a:gd name="T5" fmla="*/ 3 h 20"/>
                <a:gd name="T6" fmla="*/ 30 w 35"/>
                <a:gd name="T7" fmla="*/ 5 h 20"/>
                <a:gd name="T8" fmla="*/ 33 w 35"/>
                <a:gd name="T9" fmla="*/ 8 h 20"/>
                <a:gd name="T10" fmla="*/ 35 w 35"/>
                <a:gd name="T11" fmla="*/ 11 h 20"/>
                <a:gd name="T12" fmla="*/ 33 w 35"/>
                <a:gd name="T13" fmla="*/ 14 h 20"/>
                <a:gd name="T14" fmla="*/ 32 w 35"/>
                <a:gd name="T15" fmla="*/ 15 h 20"/>
                <a:gd name="T16" fmla="*/ 29 w 35"/>
                <a:gd name="T17" fmla="*/ 18 h 20"/>
                <a:gd name="T18" fmla="*/ 24 w 35"/>
                <a:gd name="T19" fmla="*/ 18 h 20"/>
                <a:gd name="T20" fmla="*/ 18 w 35"/>
                <a:gd name="T21" fmla="*/ 20 h 20"/>
                <a:gd name="T22" fmla="*/ 14 w 35"/>
                <a:gd name="T23" fmla="*/ 18 h 20"/>
                <a:gd name="T24" fmla="*/ 9 w 35"/>
                <a:gd name="T25" fmla="*/ 18 h 20"/>
                <a:gd name="T26" fmla="*/ 5 w 35"/>
                <a:gd name="T27" fmla="*/ 15 h 20"/>
                <a:gd name="T28" fmla="*/ 1 w 35"/>
                <a:gd name="T29" fmla="*/ 14 h 20"/>
                <a:gd name="T30" fmla="*/ 0 w 35"/>
                <a:gd name="T31" fmla="*/ 11 h 20"/>
                <a:gd name="T32" fmla="*/ 1 w 35"/>
                <a:gd name="T33" fmla="*/ 8 h 20"/>
                <a:gd name="T34" fmla="*/ 3 w 35"/>
                <a:gd name="T35" fmla="*/ 5 h 20"/>
                <a:gd name="T36" fmla="*/ 6 w 35"/>
                <a:gd name="T37" fmla="*/ 3 h 20"/>
                <a:gd name="T38" fmla="*/ 11 w 35"/>
                <a:gd name="T39" fmla="*/ 2 h 20"/>
                <a:gd name="T40" fmla="*/ 17 w 35"/>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20">
                  <a:moveTo>
                    <a:pt x="17" y="0"/>
                  </a:moveTo>
                  <a:lnTo>
                    <a:pt x="21" y="2"/>
                  </a:lnTo>
                  <a:lnTo>
                    <a:pt x="26" y="3"/>
                  </a:lnTo>
                  <a:lnTo>
                    <a:pt x="30" y="5"/>
                  </a:lnTo>
                  <a:lnTo>
                    <a:pt x="33" y="8"/>
                  </a:lnTo>
                  <a:lnTo>
                    <a:pt x="35" y="11"/>
                  </a:lnTo>
                  <a:lnTo>
                    <a:pt x="33" y="14"/>
                  </a:lnTo>
                  <a:lnTo>
                    <a:pt x="32" y="15"/>
                  </a:lnTo>
                  <a:lnTo>
                    <a:pt x="29" y="18"/>
                  </a:lnTo>
                  <a:lnTo>
                    <a:pt x="24" y="18"/>
                  </a:lnTo>
                  <a:lnTo>
                    <a:pt x="18" y="20"/>
                  </a:lnTo>
                  <a:lnTo>
                    <a:pt x="14" y="18"/>
                  </a:lnTo>
                  <a:lnTo>
                    <a:pt x="9" y="18"/>
                  </a:lnTo>
                  <a:lnTo>
                    <a:pt x="5" y="15"/>
                  </a:lnTo>
                  <a:lnTo>
                    <a:pt x="1" y="14"/>
                  </a:lnTo>
                  <a:lnTo>
                    <a:pt x="0" y="11"/>
                  </a:lnTo>
                  <a:lnTo>
                    <a:pt x="1" y="8"/>
                  </a:lnTo>
                  <a:lnTo>
                    <a:pt x="3" y="5"/>
                  </a:lnTo>
                  <a:lnTo>
                    <a:pt x="6" y="3"/>
                  </a:lnTo>
                  <a:lnTo>
                    <a:pt x="11"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3" name="Freeform 2242"/>
            <p:cNvSpPr>
              <a:spLocks noEditPoints="1"/>
            </p:cNvSpPr>
            <p:nvPr/>
          </p:nvSpPr>
          <p:spPr bwMode="auto">
            <a:xfrm>
              <a:off x="4467225" y="3070225"/>
              <a:ext cx="60325" cy="33338"/>
            </a:xfrm>
            <a:custGeom>
              <a:avLst/>
              <a:gdLst>
                <a:gd name="T0" fmla="*/ 19 w 38"/>
                <a:gd name="T1" fmla="*/ 2 h 21"/>
                <a:gd name="T2" fmla="*/ 13 w 38"/>
                <a:gd name="T3" fmla="*/ 3 h 21"/>
                <a:gd name="T4" fmla="*/ 8 w 38"/>
                <a:gd name="T5" fmla="*/ 5 h 21"/>
                <a:gd name="T6" fmla="*/ 5 w 38"/>
                <a:gd name="T7" fmla="*/ 8 h 21"/>
                <a:gd name="T8" fmla="*/ 5 w 38"/>
                <a:gd name="T9" fmla="*/ 11 h 21"/>
                <a:gd name="T10" fmla="*/ 7 w 38"/>
                <a:gd name="T11" fmla="*/ 14 h 21"/>
                <a:gd name="T12" fmla="*/ 10 w 38"/>
                <a:gd name="T13" fmla="*/ 15 h 21"/>
                <a:gd name="T14" fmla="*/ 14 w 38"/>
                <a:gd name="T15" fmla="*/ 18 h 21"/>
                <a:gd name="T16" fmla="*/ 20 w 38"/>
                <a:gd name="T17" fmla="*/ 18 h 21"/>
                <a:gd name="T18" fmla="*/ 26 w 38"/>
                <a:gd name="T19" fmla="*/ 18 h 21"/>
                <a:gd name="T20" fmla="*/ 31 w 38"/>
                <a:gd name="T21" fmla="*/ 15 h 21"/>
                <a:gd name="T22" fmla="*/ 34 w 38"/>
                <a:gd name="T23" fmla="*/ 14 h 21"/>
                <a:gd name="T24" fmla="*/ 34 w 38"/>
                <a:gd name="T25" fmla="*/ 11 h 21"/>
                <a:gd name="T26" fmla="*/ 32 w 38"/>
                <a:gd name="T27" fmla="*/ 8 h 21"/>
                <a:gd name="T28" fmla="*/ 29 w 38"/>
                <a:gd name="T29" fmla="*/ 5 h 21"/>
                <a:gd name="T30" fmla="*/ 23 w 38"/>
                <a:gd name="T31" fmla="*/ 3 h 21"/>
                <a:gd name="T32" fmla="*/ 19 w 38"/>
                <a:gd name="T33" fmla="*/ 2 h 21"/>
                <a:gd name="T34" fmla="*/ 17 w 38"/>
                <a:gd name="T35" fmla="*/ 0 h 21"/>
                <a:gd name="T36" fmla="*/ 23 w 38"/>
                <a:gd name="T37" fmla="*/ 0 h 21"/>
                <a:gd name="T38" fmla="*/ 29 w 38"/>
                <a:gd name="T39" fmla="*/ 2 h 21"/>
                <a:gd name="T40" fmla="*/ 34 w 38"/>
                <a:gd name="T41" fmla="*/ 3 h 21"/>
                <a:gd name="T42" fmla="*/ 37 w 38"/>
                <a:gd name="T43" fmla="*/ 6 h 21"/>
                <a:gd name="T44" fmla="*/ 38 w 38"/>
                <a:gd name="T45" fmla="*/ 11 h 21"/>
                <a:gd name="T46" fmla="*/ 38 w 38"/>
                <a:gd name="T47" fmla="*/ 14 h 21"/>
                <a:gd name="T48" fmla="*/ 35 w 38"/>
                <a:gd name="T49" fmla="*/ 17 h 21"/>
                <a:gd name="T50" fmla="*/ 32 w 38"/>
                <a:gd name="T51" fmla="*/ 18 h 21"/>
                <a:gd name="T52" fmla="*/ 28 w 38"/>
                <a:gd name="T53" fmla="*/ 20 h 21"/>
                <a:gd name="T54" fmla="*/ 22 w 38"/>
                <a:gd name="T55" fmla="*/ 21 h 21"/>
                <a:gd name="T56" fmla="*/ 16 w 38"/>
                <a:gd name="T57" fmla="*/ 20 h 21"/>
                <a:gd name="T58" fmla="*/ 10 w 38"/>
                <a:gd name="T59" fmla="*/ 18 h 21"/>
                <a:gd name="T60" fmla="*/ 5 w 38"/>
                <a:gd name="T61" fmla="*/ 17 h 21"/>
                <a:gd name="T62" fmla="*/ 2 w 38"/>
                <a:gd name="T63" fmla="*/ 14 h 21"/>
                <a:gd name="T64" fmla="*/ 0 w 38"/>
                <a:gd name="T65" fmla="*/ 11 h 21"/>
                <a:gd name="T66" fmla="*/ 0 w 38"/>
                <a:gd name="T67" fmla="*/ 6 h 21"/>
                <a:gd name="T68" fmla="*/ 3 w 38"/>
                <a:gd name="T69" fmla="*/ 3 h 21"/>
                <a:gd name="T70" fmla="*/ 7 w 38"/>
                <a:gd name="T71" fmla="*/ 2 h 21"/>
                <a:gd name="T72" fmla="*/ 11 w 38"/>
                <a:gd name="T73" fmla="*/ 0 h 21"/>
                <a:gd name="T74" fmla="*/ 17 w 38"/>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21">
                  <a:moveTo>
                    <a:pt x="19" y="2"/>
                  </a:moveTo>
                  <a:lnTo>
                    <a:pt x="13" y="3"/>
                  </a:lnTo>
                  <a:lnTo>
                    <a:pt x="8" y="5"/>
                  </a:lnTo>
                  <a:lnTo>
                    <a:pt x="5" y="8"/>
                  </a:lnTo>
                  <a:lnTo>
                    <a:pt x="5" y="11"/>
                  </a:lnTo>
                  <a:lnTo>
                    <a:pt x="7" y="14"/>
                  </a:lnTo>
                  <a:lnTo>
                    <a:pt x="10" y="15"/>
                  </a:lnTo>
                  <a:lnTo>
                    <a:pt x="14" y="18"/>
                  </a:lnTo>
                  <a:lnTo>
                    <a:pt x="20" y="18"/>
                  </a:lnTo>
                  <a:lnTo>
                    <a:pt x="26" y="18"/>
                  </a:lnTo>
                  <a:lnTo>
                    <a:pt x="31" y="15"/>
                  </a:lnTo>
                  <a:lnTo>
                    <a:pt x="34" y="14"/>
                  </a:lnTo>
                  <a:lnTo>
                    <a:pt x="34" y="11"/>
                  </a:lnTo>
                  <a:lnTo>
                    <a:pt x="32" y="8"/>
                  </a:lnTo>
                  <a:lnTo>
                    <a:pt x="29" y="5"/>
                  </a:lnTo>
                  <a:lnTo>
                    <a:pt x="23" y="3"/>
                  </a:lnTo>
                  <a:lnTo>
                    <a:pt x="19" y="2"/>
                  </a:lnTo>
                  <a:close/>
                  <a:moveTo>
                    <a:pt x="17" y="0"/>
                  </a:moveTo>
                  <a:lnTo>
                    <a:pt x="23" y="0"/>
                  </a:lnTo>
                  <a:lnTo>
                    <a:pt x="29" y="2"/>
                  </a:lnTo>
                  <a:lnTo>
                    <a:pt x="34" y="3"/>
                  </a:lnTo>
                  <a:lnTo>
                    <a:pt x="37" y="6"/>
                  </a:lnTo>
                  <a:lnTo>
                    <a:pt x="38" y="11"/>
                  </a:lnTo>
                  <a:lnTo>
                    <a:pt x="38" y="14"/>
                  </a:lnTo>
                  <a:lnTo>
                    <a:pt x="35" y="17"/>
                  </a:lnTo>
                  <a:lnTo>
                    <a:pt x="32" y="18"/>
                  </a:lnTo>
                  <a:lnTo>
                    <a:pt x="28" y="20"/>
                  </a:lnTo>
                  <a:lnTo>
                    <a:pt x="22" y="21"/>
                  </a:lnTo>
                  <a:lnTo>
                    <a:pt x="16" y="20"/>
                  </a:lnTo>
                  <a:lnTo>
                    <a:pt x="10" y="18"/>
                  </a:lnTo>
                  <a:lnTo>
                    <a:pt x="5" y="17"/>
                  </a:lnTo>
                  <a:lnTo>
                    <a:pt x="2" y="14"/>
                  </a:lnTo>
                  <a:lnTo>
                    <a:pt x="0" y="11"/>
                  </a:lnTo>
                  <a:lnTo>
                    <a:pt x="0" y="6"/>
                  </a:lnTo>
                  <a:lnTo>
                    <a:pt x="3" y="3"/>
                  </a:lnTo>
                  <a:lnTo>
                    <a:pt x="7" y="2"/>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4" name="Freeform 2243"/>
            <p:cNvSpPr>
              <a:spLocks/>
            </p:cNvSpPr>
            <p:nvPr/>
          </p:nvSpPr>
          <p:spPr bwMode="auto">
            <a:xfrm>
              <a:off x="3959225" y="3143250"/>
              <a:ext cx="79375" cy="42863"/>
            </a:xfrm>
            <a:custGeom>
              <a:avLst/>
              <a:gdLst>
                <a:gd name="T0" fmla="*/ 24 w 50"/>
                <a:gd name="T1" fmla="*/ 0 h 27"/>
                <a:gd name="T2" fmla="*/ 37 w 50"/>
                <a:gd name="T3" fmla="*/ 1 h 27"/>
                <a:gd name="T4" fmla="*/ 46 w 50"/>
                <a:gd name="T5" fmla="*/ 6 h 27"/>
                <a:gd name="T6" fmla="*/ 50 w 50"/>
                <a:gd name="T7" fmla="*/ 13 h 27"/>
                <a:gd name="T8" fmla="*/ 49 w 50"/>
                <a:gd name="T9" fmla="*/ 18 h 27"/>
                <a:gd name="T10" fmla="*/ 47 w 50"/>
                <a:gd name="T11" fmla="*/ 21 h 27"/>
                <a:gd name="T12" fmla="*/ 43 w 50"/>
                <a:gd name="T13" fmla="*/ 24 h 27"/>
                <a:gd name="T14" fmla="*/ 38 w 50"/>
                <a:gd name="T15" fmla="*/ 26 h 27"/>
                <a:gd name="T16" fmla="*/ 32 w 50"/>
                <a:gd name="T17" fmla="*/ 27 h 27"/>
                <a:gd name="T18" fmla="*/ 26 w 50"/>
                <a:gd name="T19" fmla="*/ 27 h 27"/>
                <a:gd name="T20" fmla="*/ 12 w 50"/>
                <a:gd name="T21" fmla="*/ 26 h 27"/>
                <a:gd name="T22" fmla="*/ 3 w 50"/>
                <a:gd name="T23" fmla="*/ 21 h 27"/>
                <a:gd name="T24" fmla="*/ 0 w 50"/>
                <a:gd name="T25" fmla="*/ 13 h 27"/>
                <a:gd name="T26" fmla="*/ 0 w 50"/>
                <a:gd name="T27" fmla="*/ 10 h 27"/>
                <a:gd name="T28" fmla="*/ 3 w 50"/>
                <a:gd name="T29" fmla="*/ 6 h 27"/>
                <a:gd name="T30" fmla="*/ 6 w 50"/>
                <a:gd name="T31" fmla="*/ 4 h 27"/>
                <a:gd name="T32" fmla="*/ 12 w 50"/>
                <a:gd name="T33" fmla="*/ 1 h 27"/>
                <a:gd name="T34" fmla="*/ 17 w 50"/>
                <a:gd name="T35" fmla="*/ 0 h 27"/>
                <a:gd name="T36" fmla="*/ 24 w 50"/>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7">
                  <a:moveTo>
                    <a:pt x="24" y="0"/>
                  </a:moveTo>
                  <a:lnTo>
                    <a:pt x="37" y="1"/>
                  </a:lnTo>
                  <a:lnTo>
                    <a:pt x="46" y="6"/>
                  </a:lnTo>
                  <a:lnTo>
                    <a:pt x="50" y="13"/>
                  </a:lnTo>
                  <a:lnTo>
                    <a:pt x="49" y="18"/>
                  </a:lnTo>
                  <a:lnTo>
                    <a:pt x="47" y="21"/>
                  </a:lnTo>
                  <a:lnTo>
                    <a:pt x="43" y="24"/>
                  </a:lnTo>
                  <a:lnTo>
                    <a:pt x="38" y="26"/>
                  </a:lnTo>
                  <a:lnTo>
                    <a:pt x="32" y="27"/>
                  </a:lnTo>
                  <a:lnTo>
                    <a:pt x="26" y="27"/>
                  </a:lnTo>
                  <a:lnTo>
                    <a:pt x="12" y="26"/>
                  </a:lnTo>
                  <a:lnTo>
                    <a:pt x="3" y="21"/>
                  </a:lnTo>
                  <a:lnTo>
                    <a:pt x="0" y="13"/>
                  </a:lnTo>
                  <a:lnTo>
                    <a:pt x="0" y="10"/>
                  </a:lnTo>
                  <a:lnTo>
                    <a:pt x="3" y="6"/>
                  </a:lnTo>
                  <a:lnTo>
                    <a:pt x="6" y="4"/>
                  </a:lnTo>
                  <a:lnTo>
                    <a:pt x="12" y="1"/>
                  </a:lnTo>
                  <a:lnTo>
                    <a:pt x="17"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5" name="Freeform 2244"/>
            <p:cNvSpPr>
              <a:spLocks noEditPoints="1"/>
            </p:cNvSpPr>
            <p:nvPr/>
          </p:nvSpPr>
          <p:spPr bwMode="auto">
            <a:xfrm>
              <a:off x="3954463" y="3140075"/>
              <a:ext cx="87313" cy="49213"/>
            </a:xfrm>
            <a:custGeom>
              <a:avLst/>
              <a:gdLst>
                <a:gd name="T0" fmla="*/ 27 w 55"/>
                <a:gd name="T1" fmla="*/ 3 h 31"/>
                <a:gd name="T2" fmla="*/ 20 w 55"/>
                <a:gd name="T3" fmla="*/ 3 h 31"/>
                <a:gd name="T4" fmla="*/ 14 w 55"/>
                <a:gd name="T5" fmla="*/ 5 h 31"/>
                <a:gd name="T6" fmla="*/ 9 w 55"/>
                <a:gd name="T7" fmla="*/ 8 h 31"/>
                <a:gd name="T8" fmla="*/ 6 w 55"/>
                <a:gd name="T9" fmla="*/ 11 h 31"/>
                <a:gd name="T10" fmla="*/ 5 w 55"/>
                <a:gd name="T11" fmla="*/ 15 h 31"/>
                <a:gd name="T12" fmla="*/ 6 w 55"/>
                <a:gd name="T13" fmla="*/ 20 h 31"/>
                <a:gd name="T14" fmla="*/ 11 w 55"/>
                <a:gd name="T15" fmla="*/ 23 h 31"/>
                <a:gd name="T16" fmla="*/ 15 w 55"/>
                <a:gd name="T17" fmla="*/ 26 h 31"/>
                <a:gd name="T18" fmla="*/ 21 w 55"/>
                <a:gd name="T19" fmla="*/ 28 h 31"/>
                <a:gd name="T20" fmla="*/ 29 w 55"/>
                <a:gd name="T21" fmla="*/ 29 h 31"/>
                <a:gd name="T22" fmla="*/ 37 w 55"/>
                <a:gd name="T23" fmla="*/ 28 h 31"/>
                <a:gd name="T24" fmla="*/ 43 w 55"/>
                <a:gd name="T25" fmla="*/ 26 h 31"/>
                <a:gd name="T26" fmla="*/ 47 w 55"/>
                <a:gd name="T27" fmla="*/ 23 h 31"/>
                <a:gd name="T28" fmla="*/ 50 w 55"/>
                <a:gd name="T29" fmla="*/ 20 h 31"/>
                <a:gd name="T30" fmla="*/ 50 w 55"/>
                <a:gd name="T31" fmla="*/ 15 h 31"/>
                <a:gd name="T32" fmla="*/ 49 w 55"/>
                <a:gd name="T33" fmla="*/ 11 h 31"/>
                <a:gd name="T34" fmla="*/ 46 w 55"/>
                <a:gd name="T35" fmla="*/ 8 h 31"/>
                <a:gd name="T36" fmla="*/ 41 w 55"/>
                <a:gd name="T37" fmla="*/ 5 h 31"/>
                <a:gd name="T38" fmla="*/ 33 w 55"/>
                <a:gd name="T39" fmla="*/ 3 h 31"/>
                <a:gd name="T40" fmla="*/ 27 w 55"/>
                <a:gd name="T41" fmla="*/ 3 h 31"/>
                <a:gd name="T42" fmla="*/ 27 w 55"/>
                <a:gd name="T43" fmla="*/ 0 h 31"/>
                <a:gd name="T44" fmla="*/ 41 w 55"/>
                <a:gd name="T45" fmla="*/ 2 h 31"/>
                <a:gd name="T46" fmla="*/ 50 w 55"/>
                <a:gd name="T47" fmla="*/ 8 h 31"/>
                <a:gd name="T48" fmla="*/ 55 w 55"/>
                <a:gd name="T49" fmla="*/ 15 h 31"/>
                <a:gd name="T50" fmla="*/ 52 w 55"/>
                <a:gd name="T51" fmla="*/ 23 h 31"/>
                <a:gd name="T52" fmla="*/ 43 w 55"/>
                <a:gd name="T53" fmla="*/ 29 h 31"/>
                <a:gd name="T54" fmla="*/ 29 w 55"/>
                <a:gd name="T55" fmla="*/ 31 h 31"/>
                <a:gd name="T56" fmla="*/ 15 w 55"/>
                <a:gd name="T57" fmla="*/ 29 h 31"/>
                <a:gd name="T58" fmla="*/ 5 w 55"/>
                <a:gd name="T59" fmla="*/ 23 h 31"/>
                <a:gd name="T60" fmla="*/ 0 w 55"/>
                <a:gd name="T61" fmla="*/ 15 h 31"/>
                <a:gd name="T62" fmla="*/ 5 w 55"/>
                <a:gd name="T63" fmla="*/ 8 h 31"/>
                <a:gd name="T64" fmla="*/ 12 w 55"/>
                <a:gd name="T65" fmla="*/ 2 h 31"/>
                <a:gd name="T66" fmla="*/ 27 w 55"/>
                <a:gd name="T6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31">
                  <a:moveTo>
                    <a:pt x="27" y="3"/>
                  </a:moveTo>
                  <a:lnTo>
                    <a:pt x="20" y="3"/>
                  </a:lnTo>
                  <a:lnTo>
                    <a:pt x="14" y="5"/>
                  </a:lnTo>
                  <a:lnTo>
                    <a:pt x="9" y="8"/>
                  </a:lnTo>
                  <a:lnTo>
                    <a:pt x="6" y="11"/>
                  </a:lnTo>
                  <a:lnTo>
                    <a:pt x="5" y="15"/>
                  </a:lnTo>
                  <a:lnTo>
                    <a:pt x="6" y="20"/>
                  </a:lnTo>
                  <a:lnTo>
                    <a:pt x="11" y="23"/>
                  </a:lnTo>
                  <a:lnTo>
                    <a:pt x="15" y="26"/>
                  </a:lnTo>
                  <a:lnTo>
                    <a:pt x="21" y="28"/>
                  </a:lnTo>
                  <a:lnTo>
                    <a:pt x="29" y="29"/>
                  </a:lnTo>
                  <a:lnTo>
                    <a:pt x="37" y="28"/>
                  </a:lnTo>
                  <a:lnTo>
                    <a:pt x="43" y="26"/>
                  </a:lnTo>
                  <a:lnTo>
                    <a:pt x="47" y="23"/>
                  </a:lnTo>
                  <a:lnTo>
                    <a:pt x="50" y="20"/>
                  </a:lnTo>
                  <a:lnTo>
                    <a:pt x="50" y="15"/>
                  </a:lnTo>
                  <a:lnTo>
                    <a:pt x="49" y="11"/>
                  </a:lnTo>
                  <a:lnTo>
                    <a:pt x="46" y="8"/>
                  </a:lnTo>
                  <a:lnTo>
                    <a:pt x="41" y="5"/>
                  </a:lnTo>
                  <a:lnTo>
                    <a:pt x="33" y="3"/>
                  </a:lnTo>
                  <a:lnTo>
                    <a:pt x="27" y="3"/>
                  </a:lnTo>
                  <a:close/>
                  <a:moveTo>
                    <a:pt x="27" y="0"/>
                  </a:moveTo>
                  <a:lnTo>
                    <a:pt x="41" y="2"/>
                  </a:lnTo>
                  <a:lnTo>
                    <a:pt x="50" y="8"/>
                  </a:lnTo>
                  <a:lnTo>
                    <a:pt x="55" y="15"/>
                  </a:lnTo>
                  <a:lnTo>
                    <a:pt x="52" y="23"/>
                  </a:lnTo>
                  <a:lnTo>
                    <a:pt x="43" y="29"/>
                  </a:lnTo>
                  <a:lnTo>
                    <a:pt x="29" y="31"/>
                  </a:lnTo>
                  <a:lnTo>
                    <a:pt x="15" y="29"/>
                  </a:lnTo>
                  <a:lnTo>
                    <a:pt x="5" y="23"/>
                  </a:lnTo>
                  <a:lnTo>
                    <a:pt x="0" y="15"/>
                  </a:lnTo>
                  <a:lnTo>
                    <a:pt x="5" y="8"/>
                  </a:lnTo>
                  <a:lnTo>
                    <a:pt x="12"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6" name="Freeform 2245"/>
            <p:cNvSpPr>
              <a:spLocks/>
            </p:cNvSpPr>
            <p:nvPr/>
          </p:nvSpPr>
          <p:spPr bwMode="auto">
            <a:xfrm>
              <a:off x="3959225" y="3205163"/>
              <a:ext cx="55563" cy="31750"/>
            </a:xfrm>
            <a:custGeom>
              <a:avLst/>
              <a:gdLst>
                <a:gd name="T0" fmla="*/ 17 w 35"/>
                <a:gd name="T1" fmla="*/ 0 h 20"/>
                <a:gd name="T2" fmla="*/ 23 w 35"/>
                <a:gd name="T3" fmla="*/ 2 h 20"/>
                <a:gd name="T4" fmla="*/ 27 w 35"/>
                <a:gd name="T5" fmla="*/ 2 h 20"/>
                <a:gd name="T6" fmla="*/ 32 w 35"/>
                <a:gd name="T7" fmla="*/ 5 h 20"/>
                <a:gd name="T8" fmla="*/ 34 w 35"/>
                <a:gd name="T9" fmla="*/ 8 h 20"/>
                <a:gd name="T10" fmla="*/ 35 w 35"/>
                <a:gd name="T11" fmla="*/ 11 h 20"/>
                <a:gd name="T12" fmla="*/ 35 w 35"/>
                <a:gd name="T13" fmla="*/ 14 h 20"/>
                <a:gd name="T14" fmla="*/ 32 w 35"/>
                <a:gd name="T15" fmla="*/ 17 h 20"/>
                <a:gd name="T16" fmla="*/ 29 w 35"/>
                <a:gd name="T17" fmla="*/ 18 h 20"/>
                <a:gd name="T18" fmla="*/ 24 w 35"/>
                <a:gd name="T19" fmla="*/ 20 h 20"/>
                <a:gd name="T20" fmla="*/ 18 w 35"/>
                <a:gd name="T21" fmla="*/ 20 h 20"/>
                <a:gd name="T22" fmla="*/ 12 w 35"/>
                <a:gd name="T23" fmla="*/ 20 h 20"/>
                <a:gd name="T24" fmla="*/ 8 w 35"/>
                <a:gd name="T25" fmla="*/ 18 h 20"/>
                <a:gd name="T26" fmla="*/ 5 w 35"/>
                <a:gd name="T27" fmla="*/ 17 h 20"/>
                <a:gd name="T28" fmla="*/ 2 w 35"/>
                <a:gd name="T29" fmla="*/ 14 h 20"/>
                <a:gd name="T30" fmla="*/ 0 w 35"/>
                <a:gd name="T31" fmla="*/ 11 h 20"/>
                <a:gd name="T32" fmla="*/ 2 w 35"/>
                <a:gd name="T33" fmla="*/ 8 h 20"/>
                <a:gd name="T34" fmla="*/ 3 w 35"/>
                <a:gd name="T35" fmla="*/ 5 h 20"/>
                <a:gd name="T36" fmla="*/ 8 w 35"/>
                <a:gd name="T37" fmla="*/ 2 h 20"/>
                <a:gd name="T38" fmla="*/ 12 w 35"/>
                <a:gd name="T39" fmla="*/ 2 h 20"/>
                <a:gd name="T40" fmla="*/ 17 w 35"/>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20">
                  <a:moveTo>
                    <a:pt x="17" y="0"/>
                  </a:moveTo>
                  <a:lnTo>
                    <a:pt x="23" y="2"/>
                  </a:lnTo>
                  <a:lnTo>
                    <a:pt x="27" y="2"/>
                  </a:lnTo>
                  <a:lnTo>
                    <a:pt x="32" y="5"/>
                  </a:lnTo>
                  <a:lnTo>
                    <a:pt x="34" y="8"/>
                  </a:lnTo>
                  <a:lnTo>
                    <a:pt x="35" y="11"/>
                  </a:lnTo>
                  <a:lnTo>
                    <a:pt x="35" y="14"/>
                  </a:lnTo>
                  <a:lnTo>
                    <a:pt x="32" y="17"/>
                  </a:lnTo>
                  <a:lnTo>
                    <a:pt x="29" y="18"/>
                  </a:lnTo>
                  <a:lnTo>
                    <a:pt x="24" y="20"/>
                  </a:lnTo>
                  <a:lnTo>
                    <a:pt x="18" y="20"/>
                  </a:lnTo>
                  <a:lnTo>
                    <a:pt x="12" y="20"/>
                  </a:lnTo>
                  <a:lnTo>
                    <a:pt x="8" y="18"/>
                  </a:lnTo>
                  <a:lnTo>
                    <a:pt x="5" y="17"/>
                  </a:lnTo>
                  <a:lnTo>
                    <a:pt x="2" y="14"/>
                  </a:lnTo>
                  <a:lnTo>
                    <a:pt x="0" y="11"/>
                  </a:lnTo>
                  <a:lnTo>
                    <a:pt x="2" y="8"/>
                  </a:lnTo>
                  <a:lnTo>
                    <a:pt x="3" y="5"/>
                  </a:lnTo>
                  <a:lnTo>
                    <a:pt x="8" y="2"/>
                  </a:lnTo>
                  <a:lnTo>
                    <a:pt x="12"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7" name="Freeform 2246"/>
            <p:cNvSpPr>
              <a:spLocks noEditPoints="1"/>
            </p:cNvSpPr>
            <p:nvPr/>
          </p:nvSpPr>
          <p:spPr bwMode="auto">
            <a:xfrm>
              <a:off x="3957638" y="3203575"/>
              <a:ext cx="61913" cy="34925"/>
            </a:xfrm>
            <a:custGeom>
              <a:avLst/>
              <a:gdLst>
                <a:gd name="T0" fmla="*/ 18 w 39"/>
                <a:gd name="T1" fmla="*/ 3 h 22"/>
                <a:gd name="T2" fmla="*/ 13 w 39"/>
                <a:gd name="T3" fmla="*/ 4 h 22"/>
                <a:gd name="T4" fmla="*/ 7 w 39"/>
                <a:gd name="T5" fmla="*/ 6 h 22"/>
                <a:gd name="T6" fmla="*/ 4 w 39"/>
                <a:gd name="T7" fmla="*/ 9 h 22"/>
                <a:gd name="T8" fmla="*/ 4 w 39"/>
                <a:gd name="T9" fmla="*/ 12 h 22"/>
                <a:gd name="T10" fmla="*/ 6 w 39"/>
                <a:gd name="T11" fmla="*/ 15 h 22"/>
                <a:gd name="T12" fmla="*/ 9 w 39"/>
                <a:gd name="T13" fmla="*/ 18 h 22"/>
                <a:gd name="T14" fmla="*/ 13 w 39"/>
                <a:gd name="T15" fmla="*/ 19 h 22"/>
                <a:gd name="T16" fmla="*/ 19 w 39"/>
                <a:gd name="T17" fmla="*/ 19 h 22"/>
                <a:gd name="T18" fmla="*/ 25 w 39"/>
                <a:gd name="T19" fmla="*/ 19 h 22"/>
                <a:gd name="T20" fmla="*/ 30 w 39"/>
                <a:gd name="T21" fmla="*/ 18 h 22"/>
                <a:gd name="T22" fmla="*/ 33 w 39"/>
                <a:gd name="T23" fmla="*/ 15 h 22"/>
                <a:gd name="T24" fmla="*/ 35 w 39"/>
                <a:gd name="T25" fmla="*/ 12 h 22"/>
                <a:gd name="T26" fmla="*/ 33 w 39"/>
                <a:gd name="T27" fmla="*/ 9 h 22"/>
                <a:gd name="T28" fmla="*/ 28 w 39"/>
                <a:gd name="T29" fmla="*/ 6 h 22"/>
                <a:gd name="T30" fmla="*/ 24 w 39"/>
                <a:gd name="T31" fmla="*/ 4 h 22"/>
                <a:gd name="T32" fmla="*/ 18 w 39"/>
                <a:gd name="T33" fmla="*/ 3 h 22"/>
                <a:gd name="T34" fmla="*/ 18 w 39"/>
                <a:gd name="T35" fmla="*/ 0 h 22"/>
                <a:gd name="T36" fmla="*/ 24 w 39"/>
                <a:gd name="T37" fmla="*/ 1 h 22"/>
                <a:gd name="T38" fmla="*/ 30 w 39"/>
                <a:gd name="T39" fmla="*/ 3 h 22"/>
                <a:gd name="T40" fmla="*/ 35 w 39"/>
                <a:gd name="T41" fmla="*/ 4 h 22"/>
                <a:gd name="T42" fmla="*/ 38 w 39"/>
                <a:gd name="T43" fmla="*/ 7 h 22"/>
                <a:gd name="T44" fmla="*/ 39 w 39"/>
                <a:gd name="T45" fmla="*/ 12 h 22"/>
                <a:gd name="T46" fmla="*/ 38 w 39"/>
                <a:gd name="T47" fmla="*/ 15 h 22"/>
                <a:gd name="T48" fmla="*/ 35 w 39"/>
                <a:gd name="T49" fmla="*/ 18 h 22"/>
                <a:gd name="T50" fmla="*/ 31 w 39"/>
                <a:gd name="T51" fmla="*/ 21 h 22"/>
                <a:gd name="T52" fmla="*/ 25 w 39"/>
                <a:gd name="T53" fmla="*/ 22 h 22"/>
                <a:gd name="T54" fmla="*/ 19 w 39"/>
                <a:gd name="T55" fmla="*/ 22 h 22"/>
                <a:gd name="T56" fmla="*/ 13 w 39"/>
                <a:gd name="T57" fmla="*/ 22 h 22"/>
                <a:gd name="T58" fmla="*/ 7 w 39"/>
                <a:gd name="T59" fmla="*/ 21 h 22"/>
                <a:gd name="T60" fmla="*/ 4 w 39"/>
                <a:gd name="T61" fmla="*/ 18 h 22"/>
                <a:gd name="T62" fmla="*/ 1 w 39"/>
                <a:gd name="T63" fmla="*/ 15 h 22"/>
                <a:gd name="T64" fmla="*/ 0 w 39"/>
                <a:gd name="T65" fmla="*/ 12 h 22"/>
                <a:gd name="T66" fmla="*/ 0 w 39"/>
                <a:gd name="T67" fmla="*/ 7 h 22"/>
                <a:gd name="T68" fmla="*/ 3 w 39"/>
                <a:gd name="T69" fmla="*/ 4 h 22"/>
                <a:gd name="T70" fmla="*/ 7 w 39"/>
                <a:gd name="T71" fmla="*/ 3 h 22"/>
                <a:gd name="T72" fmla="*/ 12 w 39"/>
                <a:gd name="T73" fmla="*/ 1 h 22"/>
                <a:gd name="T74" fmla="*/ 18 w 39"/>
                <a:gd name="T7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22">
                  <a:moveTo>
                    <a:pt x="18" y="3"/>
                  </a:moveTo>
                  <a:lnTo>
                    <a:pt x="13" y="4"/>
                  </a:lnTo>
                  <a:lnTo>
                    <a:pt x="7" y="6"/>
                  </a:lnTo>
                  <a:lnTo>
                    <a:pt x="4" y="9"/>
                  </a:lnTo>
                  <a:lnTo>
                    <a:pt x="4" y="12"/>
                  </a:lnTo>
                  <a:lnTo>
                    <a:pt x="6" y="15"/>
                  </a:lnTo>
                  <a:lnTo>
                    <a:pt x="9" y="18"/>
                  </a:lnTo>
                  <a:lnTo>
                    <a:pt x="13" y="19"/>
                  </a:lnTo>
                  <a:lnTo>
                    <a:pt x="19" y="19"/>
                  </a:lnTo>
                  <a:lnTo>
                    <a:pt x="25" y="19"/>
                  </a:lnTo>
                  <a:lnTo>
                    <a:pt x="30" y="18"/>
                  </a:lnTo>
                  <a:lnTo>
                    <a:pt x="33" y="15"/>
                  </a:lnTo>
                  <a:lnTo>
                    <a:pt x="35" y="12"/>
                  </a:lnTo>
                  <a:lnTo>
                    <a:pt x="33" y="9"/>
                  </a:lnTo>
                  <a:lnTo>
                    <a:pt x="28" y="6"/>
                  </a:lnTo>
                  <a:lnTo>
                    <a:pt x="24" y="4"/>
                  </a:lnTo>
                  <a:lnTo>
                    <a:pt x="18" y="3"/>
                  </a:lnTo>
                  <a:close/>
                  <a:moveTo>
                    <a:pt x="18" y="0"/>
                  </a:moveTo>
                  <a:lnTo>
                    <a:pt x="24" y="1"/>
                  </a:lnTo>
                  <a:lnTo>
                    <a:pt x="30" y="3"/>
                  </a:lnTo>
                  <a:lnTo>
                    <a:pt x="35" y="4"/>
                  </a:lnTo>
                  <a:lnTo>
                    <a:pt x="38" y="7"/>
                  </a:lnTo>
                  <a:lnTo>
                    <a:pt x="39" y="12"/>
                  </a:lnTo>
                  <a:lnTo>
                    <a:pt x="38" y="15"/>
                  </a:lnTo>
                  <a:lnTo>
                    <a:pt x="35" y="18"/>
                  </a:lnTo>
                  <a:lnTo>
                    <a:pt x="31" y="21"/>
                  </a:lnTo>
                  <a:lnTo>
                    <a:pt x="25" y="22"/>
                  </a:lnTo>
                  <a:lnTo>
                    <a:pt x="19" y="22"/>
                  </a:lnTo>
                  <a:lnTo>
                    <a:pt x="13" y="22"/>
                  </a:lnTo>
                  <a:lnTo>
                    <a:pt x="7" y="21"/>
                  </a:lnTo>
                  <a:lnTo>
                    <a:pt x="4" y="18"/>
                  </a:lnTo>
                  <a:lnTo>
                    <a:pt x="1" y="15"/>
                  </a:lnTo>
                  <a:lnTo>
                    <a:pt x="0" y="12"/>
                  </a:lnTo>
                  <a:lnTo>
                    <a:pt x="0" y="7"/>
                  </a:lnTo>
                  <a:lnTo>
                    <a:pt x="3" y="4"/>
                  </a:lnTo>
                  <a:lnTo>
                    <a:pt x="7" y="3"/>
                  </a:lnTo>
                  <a:lnTo>
                    <a:pt x="12"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8" name="Freeform 2247"/>
            <p:cNvSpPr>
              <a:spLocks/>
            </p:cNvSpPr>
            <p:nvPr/>
          </p:nvSpPr>
          <p:spPr bwMode="auto">
            <a:xfrm>
              <a:off x="3759200" y="3133725"/>
              <a:ext cx="53975" cy="28575"/>
            </a:xfrm>
            <a:custGeom>
              <a:avLst/>
              <a:gdLst>
                <a:gd name="T0" fmla="*/ 17 w 34"/>
                <a:gd name="T1" fmla="*/ 0 h 18"/>
                <a:gd name="T2" fmla="*/ 23 w 34"/>
                <a:gd name="T3" fmla="*/ 0 h 18"/>
                <a:gd name="T4" fmla="*/ 27 w 34"/>
                <a:gd name="T5" fmla="*/ 1 h 18"/>
                <a:gd name="T6" fmla="*/ 30 w 34"/>
                <a:gd name="T7" fmla="*/ 3 h 18"/>
                <a:gd name="T8" fmla="*/ 34 w 34"/>
                <a:gd name="T9" fmla="*/ 6 h 18"/>
                <a:gd name="T10" fmla="*/ 34 w 34"/>
                <a:gd name="T11" fmla="*/ 9 h 18"/>
                <a:gd name="T12" fmla="*/ 34 w 34"/>
                <a:gd name="T13" fmla="*/ 12 h 18"/>
                <a:gd name="T14" fmla="*/ 30 w 34"/>
                <a:gd name="T15" fmla="*/ 15 h 18"/>
                <a:gd name="T16" fmla="*/ 27 w 34"/>
                <a:gd name="T17" fmla="*/ 16 h 18"/>
                <a:gd name="T18" fmla="*/ 23 w 34"/>
                <a:gd name="T19" fmla="*/ 18 h 18"/>
                <a:gd name="T20" fmla="*/ 17 w 34"/>
                <a:gd name="T21" fmla="*/ 18 h 18"/>
                <a:gd name="T22" fmla="*/ 12 w 34"/>
                <a:gd name="T23" fmla="*/ 18 h 18"/>
                <a:gd name="T24" fmla="*/ 8 w 34"/>
                <a:gd name="T25" fmla="*/ 16 h 18"/>
                <a:gd name="T26" fmla="*/ 3 w 34"/>
                <a:gd name="T27" fmla="*/ 15 h 18"/>
                <a:gd name="T28" fmla="*/ 0 w 34"/>
                <a:gd name="T29" fmla="*/ 12 h 18"/>
                <a:gd name="T30" fmla="*/ 0 w 34"/>
                <a:gd name="T31" fmla="*/ 9 h 18"/>
                <a:gd name="T32" fmla="*/ 0 w 34"/>
                <a:gd name="T33" fmla="*/ 6 h 18"/>
                <a:gd name="T34" fmla="*/ 3 w 34"/>
                <a:gd name="T35" fmla="*/ 3 h 18"/>
                <a:gd name="T36" fmla="*/ 6 w 34"/>
                <a:gd name="T37" fmla="*/ 1 h 18"/>
                <a:gd name="T38" fmla="*/ 11 w 34"/>
                <a:gd name="T39" fmla="*/ 0 h 18"/>
                <a:gd name="T40" fmla="*/ 17 w 34"/>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18">
                  <a:moveTo>
                    <a:pt x="17" y="0"/>
                  </a:moveTo>
                  <a:lnTo>
                    <a:pt x="23" y="0"/>
                  </a:lnTo>
                  <a:lnTo>
                    <a:pt x="27" y="1"/>
                  </a:lnTo>
                  <a:lnTo>
                    <a:pt x="30" y="3"/>
                  </a:lnTo>
                  <a:lnTo>
                    <a:pt x="34" y="6"/>
                  </a:lnTo>
                  <a:lnTo>
                    <a:pt x="34" y="9"/>
                  </a:lnTo>
                  <a:lnTo>
                    <a:pt x="34" y="12"/>
                  </a:lnTo>
                  <a:lnTo>
                    <a:pt x="30" y="15"/>
                  </a:lnTo>
                  <a:lnTo>
                    <a:pt x="27" y="16"/>
                  </a:lnTo>
                  <a:lnTo>
                    <a:pt x="23" y="18"/>
                  </a:lnTo>
                  <a:lnTo>
                    <a:pt x="17" y="18"/>
                  </a:lnTo>
                  <a:lnTo>
                    <a:pt x="12" y="18"/>
                  </a:lnTo>
                  <a:lnTo>
                    <a:pt x="8" y="16"/>
                  </a:lnTo>
                  <a:lnTo>
                    <a:pt x="3" y="15"/>
                  </a:lnTo>
                  <a:lnTo>
                    <a:pt x="0" y="12"/>
                  </a:lnTo>
                  <a:lnTo>
                    <a:pt x="0" y="9"/>
                  </a:lnTo>
                  <a:lnTo>
                    <a:pt x="0" y="6"/>
                  </a:lnTo>
                  <a:lnTo>
                    <a:pt x="3" y="3"/>
                  </a:lnTo>
                  <a:lnTo>
                    <a:pt x="6" y="1"/>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49" name="Freeform 2248"/>
            <p:cNvSpPr>
              <a:spLocks noEditPoints="1"/>
            </p:cNvSpPr>
            <p:nvPr/>
          </p:nvSpPr>
          <p:spPr bwMode="auto">
            <a:xfrm>
              <a:off x="3754438" y="3130550"/>
              <a:ext cx="63500" cy="33338"/>
            </a:xfrm>
            <a:custGeom>
              <a:avLst/>
              <a:gdLst>
                <a:gd name="T0" fmla="*/ 20 w 40"/>
                <a:gd name="T1" fmla="*/ 2 h 21"/>
                <a:gd name="T2" fmla="*/ 14 w 40"/>
                <a:gd name="T3" fmla="*/ 3 h 21"/>
                <a:gd name="T4" fmla="*/ 9 w 40"/>
                <a:gd name="T5" fmla="*/ 5 h 21"/>
                <a:gd name="T6" fmla="*/ 6 w 40"/>
                <a:gd name="T7" fmla="*/ 8 h 21"/>
                <a:gd name="T8" fmla="*/ 5 w 40"/>
                <a:gd name="T9" fmla="*/ 11 h 21"/>
                <a:gd name="T10" fmla="*/ 6 w 40"/>
                <a:gd name="T11" fmla="*/ 14 h 21"/>
                <a:gd name="T12" fmla="*/ 9 w 40"/>
                <a:gd name="T13" fmla="*/ 17 h 21"/>
                <a:gd name="T14" fmla="*/ 14 w 40"/>
                <a:gd name="T15" fmla="*/ 18 h 21"/>
                <a:gd name="T16" fmla="*/ 20 w 40"/>
                <a:gd name="T17" fmla="*/ 18 h 21"/>
                <a:gd name="T18" fmla="*/ 26 w 40"/>
                <a:gd name="T19" fmla="*/ 18 h 21"/>
                <a:gd name="T20" fmla="*/ 30 w 40"/>
                <a:gd name="T21" fmla="*/ 17 h 21"/>
                <a:gd name="T22" fmla="*/ 33 w 40"/>
                <a:gd name="T23" fmla="*/ 14 h 21"/>
                <a:gd name="T24" fmla="*/ 35 w 40"/>
                <a:gd name="T25" fmla="*/ 11 h 21"/>
                <a:gd name="T26" fmla="*/ 33 w 40"/>
                <a:gd name="T27" fmla="*/ 8 h 21"/>
                <a:gd name="T28" fmla="*/ 30 w 40"/>
                <a:gd name="T29" fmla="*/ 5 h 21"/>
                <a:gd name="T30" fmla="*/ 26 w 40"/>
                <a:gd name="T31" fmla="*/ 3 h 21"/>
                <a:gd name="T32" fmla="*/ 20 w 40"/>
                <a:gd name="T33" fmla="*/ 2 h 21"/>
                <a:gd name="T34" fmla="*/ 20 w 40"/>
                <a:gd name="T35" fmla="*/ 0 h 21"/>
                <a:gd name="T36" fmla="*/ 26 w 40"/>
                <a:gd name="T37" fmla="*/ 0 h 21"/>
                <a:gd name="T38" fmla="*/ 30 w 40"/>
                <a:gd name="T39" fmla="*/ 2 h 21"/>
                <a:gd name="T40" fmla="*/ 35 w 40"/>
                <a:gd name="T41" fmla="*/ 5 h 21"/>
                <a:gd name="T42" fmla="*/ 38 w 40"/>
                <a:gd name="T43" fmla="*/ 8 h 21"/>
                <a:gd name="T44" fmla="*/ 40 w 40"/>
                <a:gd name="T45" fmla="*/ 11 h 21"/>
                <a:gd name="T46" fmla="*/ 38 w 40"/>
                <a:gd name="T47" fmla="*/ 14 h 21"/>
                <a:gd name="T48" fmla="*/ 37 w 40"/>
                <a:gd name="T49" fmla="*/ 17 h 21"/>
                <a:gd name="T50" fmla="*/ 32 w 40"/>
                <a:gd name="T51" fmla="*/ 20 h 21"/>
                <a:gd name="T52" fmla="*/ 26 w 40"/>
                <a:gd name="T53" fmla="*/ 21 h 21"/>
                <a:gd name="T54" fmla="*/ 20 w 40"/>
                <a:gd name="T55" fmla="*/ 21 h 21"/>
                <a:gd name="T56" fmla="*/ 14 w 40"/>
                <a:gd name="T57" fmla="*/ 21 h 21"/>
                <a:gd name="T58" fmla="*/ 9 w 40"/>
                <a:gd name="T59" fmla="*/ 20 h 21"/>
                <a:gd name="T60" fmla="*/ 5 w 40"/>
                <a:gd name="T61" fmla="*/ 17 h 21"/>
                <a:gd name="T62" fmla="*/ 2 w 40"/>
                <a:gd name="T63" fmla="*/ 14 h 21"/>
                <a:gd name="T64" fmla="*/ 0 w 40"/>
                <a:gd name="T65" fmla="*/ 11 h 21"/>
                <a:gd name="T66" fmla="*/ 2 w 40"/>
                <a:gd name="T67" fmla="*/ 8 h 21"/>
                <a:gd name="T68" fmla="*/ 5 w 40"/>
                <a:gd name="T69" fmla="*/ 5 h 21"/>
                <a:gd name="T70" fmla="*/ 8 w 40"/>
                <a:gd name="T71" fmla="*/ 2 h 21"/>
                <a:gd name="T72" fmla="*/ 14 w 40"/>
                <a:gd name="T73" fmla="*/ 0 h 21"/>
                <a:gd name="T74" fmla="*/ 20 w 40"/>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21">
                  <a:moveTo>
                    <a:pt x="20" y="2"/>
                  </a:moveTo>
                  <a:lnTo>
                    <a:pt x="14" y="3"/>
                  </a:lnTo>
                  <a:lnTo>
                    <a:pt x="9" y="5"/>
                  </a:lnTo>
                  <a:lnTo>
                    <a:pt x="6" y="8"/>
                  </a:lnTo>
                  <a:lnTo>
                    <a:pt x="5" y="11"/>
                  </a:lnTo>
                  <a:lnTo>
                    <a:pt x="6" y="14"/>
                  </a:lnTo>
                  <a:lnTo>
                    <a:pt x="9" y="17"/>
                  </a:lnTo>
                  <a:lnTo>
                    <a:pt x="14" y="18"/>
                  </a:lnTo>
                  <a:lnTo>
                    <a:pt x="20" y="18"/>
                  </a:lnTo>
                  <a:lnTo>
                    <a:pt x="26" y="18"/>
                  </a:lnTo>
                  <a:lnTo>
                    <a:pt x="30" y="17"/>
                  </a:lnTo>
                  <a:lnTo>
                    <a:pt x="33" y="14"/>
                  </a:lnTo>
                  <a:lnTo>
                    <a:pt x="35" y="11"/>
                  </a:lnTo>
                  <a:lnTo>
                    <a:pt x="33" y="8"/>
                  </a:lnTo>
                  <a:lnTo>
                    <a:pt x="30" y="5"/>
                  </a:lnTo>
                  <a:lnTo>
                    <a:pt x="26" y="3"/>
                  </a:lnTo>
                  <a:lnTo>
                    <a:pt x="20" y="2"/>
                  </a:lnTo>
                  <a:close/>
                  <a:moveTo>
                    <a:pt x="20" y="0"/>
                  </a:moveTo>
                  <a:lnTo>
                    <a:pt x="26" y="0"/>
                  </a:lnTo>
                  <a:lnTo>
                    <a:pt x="30" y="2"/>
                  </a:lnTo>
                  <a:lnTo>
                    <a:pt x="35" y="5"/>
                  </a:lnTo>
                  <a:lnTo>
                    <a:pt x="38" y="8"/>
                  </a:lnTo>
                  <a:lnTo>
                    <a:pt x="40" y="11"/>
                  </a:lnTo>
                  <a:lnTo>
                    <a:pt x="38" y="14"/>
                  </a:lnTo>
                  <a:lnTo>
                    <a:pt x="37" y="17"/>
                  </a:lnTo>
                  <a:lnTo>
                    <a:pt x="32" y="20"/>
                  </a:lnTo>
                  <a:lnTo>
                    <a:pt x="26" y="21"/>
                  </a:lnTo>
                  <a:lnTo>
                    <a:pt x="20" y="21"/>
                  </a:lnTo>
                  <a:lnTo>
                    <a:pt x="14" y="21"/>
                  </a:lnTo>
                  <a:lnTo>
                    <a:pt x="9" y="20"/>
                  </a:lnTo>
                  <a:lnTo>
                    <a:pt x="5" y="17"/>
                  </a:lnTo>
                  <a:lnTo>
                    <a:pt x="2" y="14"/>
                  </a:lnTo>
                  <a:lnTo>
                    <a:pt x="0" y="11"/>
                  </a:lnTo>
                  <a:lnTo>
                    <a:pt x="2" y="8"/>
                  </a:lnTo>
                  <a:lnTo>
                    <a:pt x="5" y="5"/>
                  </a:lnTo>
                  <a:lnTo>
                    <a:pt x="8" y="2"/>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0" name="Freeform 2249"/>
            <p:cNvSpPr>
              <a:spLocks/>
            </p:cNvSpPr>
            <p:nvPr/>
          </p:nvSpPr>
          <p:spPr bwMode="auto">
            <a:xfrm>
              <a:off x="3771900" y="2973388"/>
              <a:ext cx="52388" cy="30163"/>
            </a:xfrm>
            <a:custGeom>
              <a:avLst/>
              <a:gdLst>
                <a:gd name="T0" fmla="*/ 16 w 33"/>
                <a:gd name="T1" fmla="*/ 0 h 19"/>
                <a:gd name="T2" fmla="*/ 21 w 33"/>
                <a:gd name="T3" fmla="*/ 2 h 19"/>
                <a:gd name="T4" fmla="*/ 26 w 33"/>
                <a:gd name="T5" fmla="*/ 3 h 19"/>
                <a:gd name="T6" fmla="*/ 30 w 33"/>
                <a:gd name="T7" fmla="*/ 5 h 19"/>
                <a:gd name="T8" fmla="*/ 32 w 33"/>
                <a:gd name="T9" fmla="*/ 6 h 19"/>
                <a:gd name="T10" fmla="*/ 33 w 33"/>
                <a:gd name="T11" fmla="*/ 9 h 19"/>
                <a:gd name="T12" fmla="*/ 32 w 33"/>
                <a:gd name="T13" fmla="*/ 13 h 19"/>
                <a:gd name="T14" fmla="*/ 30 w 33"/>
                <a:gd name="T15" fmla="*/ 16 h 19"/>
                <a:gd name="T16" fmla="*/ 27 w 33"/>
                <a:gd name="T17" fmla="*/ 17 h 19"/>
                <a:gd name="T18" fmla="*/ 22 w 33"/>
                <a:gd name="T19" fmla="*/ 19 h 19"/>
                <a:gd name="T20" fmla="*/ 16 w 33"/>
                <a:gd name="T21" fmla="*/ 19 h 19"/>
                <a:gd name="T22" fmla="*/ 12 w 33"/>
                <a:gd name="T23" fmla="*/ 19 h 19"/>
                <a:gd name="T24" fmla="*/ 7 w 33"/>
                <a:gd name="T25" fmla="*/ 17 h 19"/>
                <a:gd name="T26" fmla="*/ 3 w 33"/>
                <a:gd name="T27" fmla="*/ 16 h 19"/>
                <a:gd name="T28" fmla="*/ 1 w 33"/>
                <a:gd name="T29" fmla="*/ 13 h 19"/>
                <a:gd name="T30" fmla="*/ 0 w 33"/>
                <a:gd name="T31" fmla="*/ 9 h 19"/>
                <a:gd name="T32" fmla="*/ 1 w 33"/>
                <a:gd name="T33" fmla="*/ 6 h 19"/>
                <a:gd name="T34" fmla="*/ 3 w 33"/>
                <a:gd name="T35" fmla="*/ 5 h 19"/>
                <a:gd name="T36" fmla="*/ 6 w 33"/>
                <a:gd name="T37" fmla="*/ 3 h 19"/>
                <a:gd name="T38" fmla="*/ 10 w 33"/>
                <a:gd name="T39" fmla="*/ 2 h 19"/>
                <a:gd name="T40" fmla="*/ 16 w 33"/>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9">
                  <a:moveTo>
                    <a:pt x="16" y="0"/>
                  </a:moveTo>
                  <a:lnTo>
                    <a:pt x="21" y="2"/>
                  </a:lnTo>
                  <a:lnTo>
                    <a:pt x="26" y="3"/>
                  </a:lnTo>
                  <a:lnTo>
                    <a:pt x="30" y="5"/>
                  </a:lnTo>
                  <a:lnTo>
                    <a:pt x="32" y="6"/>
                  </a:lnTo>
                  <a:lnTo>
                    <a:pt x="33" y="9"/>
                  </a:lnTo>
                  <a:lnTo>
                    <a:pt x="32" y="13"/>
                  </a:lnTo>
                  <a:lnTo>
                    <a:pt x="30" y="16"/>
                  </a:lnTo>
                  <a:lnTo>
                    <a:pt x="27" y="17"/>
                  </a:lnTo>
                  <a:lnTo>
                    <a:pt x="22" y="19"/>
                  </a:lnTo>
                  <a:lnTo>
                    <a:pt x="16" y="19"/>
                  </a:lnTo>
                  <a:lnTo>
                    <a:pt x="12" y="19"/>
                  </a:lnTo>
                  <a:lnTo>
                    <a:pt x="7" y="17"/>
                  </a:lnTo>
                  <a:lnTo>
                    <a:pt x="3" y="16"/>
                  </a:lnTo>
                  <a:lnTo>
                    <a:pt x="1" y="13"/>
                  </a:lnTo>
                  <a:lnTo>
                    <a:pt x="0" y="9"/>
                  </a:lnTo>
                  <a:lnTo>
                    <a:pt x="1" y="6"/>
                  </a:lnTo>
                  <a:lnTo>
                    <a:pt x="3" y="5"/>
                  </a:lnTo>
                  <a:lnTo>
                    <a:pt x="6" y="3"/>
                  </a:lnTo>
                  <a:lnTo>
                    <a:pt x="10"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1" name="Freeform 2250"/>
            <p:cNvSpPr>
              <a:spLocks noEditPoints="1"/>
            </p:cNvSpPr>
            <p:nvPr/>
          </p:nvSpPr>
          <p:spPr bwMode="auto">
            <a:xfrm>
              <a:off x="3768725" y="2973388"/>
              <a:ext cx="58738" cy="31750"/>
            </a:xfrm>
            <a:custGeom>
              <a:avLst/>
              <a:gdLst>
                <a:gd name="T0" fmla="*/ 18 w 37"/>
                <a:gd name="T1" fmla="*/ 2 h 20"/>
                <a:gd name="T2" fmla="*/ 12 w 37"/>
                <a:gd name="T3" fmla="*/ 3 h 20"/>
                <a:gd name="T4" fmla="*/ 8 w 37"/>
                <a:gd name="T5" fmla="*/ 5 h 20"/>
                <a:gd name="T6" fmla="*/ 5 w 37"/>
                <a:gd name="T7" fmla="*/ 6 h 20"/>
                <a:gd name="T8" fmla="*/ 3 w 37"/>
                <a:gd name="T9" fmla="*/ 9 h 20"/>
                <a:gd name="T10" fmla="*/ 5 w 37"/>
                <a:gd name="T11" fmla="*/ 13 h 20"/>
                <a:gd name="T12" fmla="*/ 8 w 37"/>
                <a:gd name="T13" fmla="*/ 16 h 20"/>
                <a:gd name="T14" fmla="*/ 12 w 37"/>
                <a:gd name="T15" fmla="*/ 17 h 20"/>
                <a:gd name="T16" fmla="*/ 18 w 37"/>
                <a:gd name="T17" fmla="*/ 17 h 20"/>
                <a:gd name="T18" fmla="*/ 24 w 37"/>
                <a:gd name="T19" fmla="*/ 17 h 20"/>
                <a:gd name="T20" fmla="*/ 29 w 37"/>
                <a:gd name="T21" fmla="*/ 16 h 20"/>
                <a:gd name="T22" fmla="*/ 32 w 37"/>
                <a:gd name="T23" fmla="*/ 13 h 20"/>
                <a:gd name="T24" fmla="*/ 34 w 37"/>
                <a:gd name="T25" fmla="*/ 9 h 20"/>
                <a:gd name="T26" fmla="*/ 32 w 37"/>
                <a:gd name="T27" fmla="*/ 6 h 20"/>
                <a:gd name="T28" fmla="*/ 29 w 37"/>
                <a:gd name="T29" fmla="*/ 5 h 20"/>
                <a:gd name="T30" fmla="*/ 24 w 37"/>
                <a:gd name="T31" fmla="*/ 3 h 20"/>
                <a:gd name="T32" fmla="*/ 18 w 37"/>
                <a:gd name="T33" fmla="*/ 2 h 20"/>
                <a:gd name="T34" fmla="*/ 18 w 37"/>
                <a:gd name="T35" fmla="*/ 0 h 20"/>
                <a:gd name="T36" fmla="*/ 24 w 37"/>
                <a:gd name="T37" fmla="*/ 0 h 20"/>
                <a:gd name="T38" fmla="*/ 29 w 37"/>
                <a:gd name="T39" fmla="*/ 2 h 20"/>
                <a:gd name="T40" fmla="*/ 34 w 37"/>
                <a:gd name="T41" fmla="*/ 3 h 20"/>
                <a:gd name="T42" fmla="*/ 37 w 37"/>
                <a:gd name="T43" fmla="*/ 6 h 20"/>
                <a:gd name="T44" fmla="*/ 37 w 37"/>
                <a:gd name="T45" fmla="*/ 9 h 20"/>
                <a:gd name="T46" fmla="*/ 37 w 37"/>
                <a:gd name="T47" fmla="*/ 13 h 20"/>
                <a:gd name="T48" fmla="*/ 34 w 37"/>
                <a:gd name="T49" fmla="*/ 16 h 20"/>
                <a:gd name="T50" fmla="*/ 31 w 37"/>
                <a:gd name="T51" fmla="*/ 19 h 20"/>
                <a:gd name="T52" fmla="*/ 24 w 37"/>
                <a:gd name="T53" fmla="*/ 20 h 20"/>
                <a:gd name="T54" fmla="*/ 18 w 37"/>
                <a:gd name="T55" fmla="*/ 20 h 20"/>
                <a:gd name="T56" fmla="*/ 12 w 37"/>
                <a:gd name="T57" fmla="*/ 20 h 20"/>
                <a:gd name="T58" fmla="*/ 8 w 37"/>
                <a:gd name="T59" fmla="*/ 19 h 20"/>
                <a:gd name="T60" fmla="*/ 3 w 37"/>
                <a:gd name="T61" fmla="*/ 16 h 20"/>
                <a:gd name="T62" fmla="*/ 0 w 37"/>
                <a:gd name="T63" fmla="*/ 13 h 20"/>
                <a:gd name="T64" fmla="*/ 0 w 37"/>
                <a:gd name="T65" fmla="*/ 9 h 20"/>
                <a:gd name="T66" fmla="*/ 0 w 37"/>
                <a:gd name="T67" fmla="*/ 6 h 20"/>
                <a:gd name="T68" fmla="*/ 3 w 37"/>
                <a:gd name="T69" fmla="*/ 3 h 20"/>
                <a:gd name="T70" fmla="*/ 8 w 37"/>
                <a:gd name="T71" fmla="*/ 2 h 20"/>
                <a:gd name="T72" fmla="*/ 12 w 37"/>
                <a:gd name="T73" fmla="*/ 0 h 20"/>
                <a:gd name="T74" fmla="*/ 18 w 37"/>
                <a:gd name="T7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20">
                  <a:moveTo>
                    <a:pt x="18" y="2"/>
                  </a:moveTo>
                  <a:lnTo>
                    <a:pt x="12" y="3"/>
                  </a:lnTo>
                  <a:lnTo>
                    <a:pt x="8" y="5"/>
                  </a:lnTo>
                  <a:lnTo>
                    <a:pt x="5" y="6"/>
                  </a:lnTo>
                  <a:lnTo>
                    <a:pt x="3" y="9"/>
                  </a:lnTo>
                  <a:lnTo>
                    <a:pt x="5" y="13"/>
                  </a:lnTo>
                  <a:lnTo>
                    <a:pt x="8" y="16"/>
                  </a:lnTo>
                  <a:lnTo>
                    <a:pt x="12" y="17"/>
                  </a:lnTo>
                  <a:lnTo>
                    <a:pt x="18" y="17"/>
                  </a:lnTo>
                  <a:lnTo>
                    <a:pt x="24" y="17"/>
                  </a:lnTo>
                  <a:lnTo>
                    <a:pt x="29" y="16"/>
                  </a:lnTo>
                  <a:lnTo>
                    <a:pt x="32" y="13"/>
                  </a:lnTo>
                  <a:lnTo>
                    <a:pt x="34" y="9"/>
                  </a:lnTo>
                  <a:lnTo>
                    <a:pt x="32" y="6"/>
                  </a:lnTo>
                  <a:lnTo>
                    <a:pt x="29" y="5"/>
                  </a:lnTo>
                  <a:lnTo>
                    <a:pt x="24" y="3"/>
                  </a:lnTo>
                  <a:lnTo>
                    <a:pt x="18" y="2"/>
                  </a:lnTo>
                  <a:close/>
                  <a:moveTo>
                    <a:pt x="18" y="0"/>
                  </a:moveTo>
                  <a:lnTo>
                    <a:pt x="24" y="0"/>
                  </a:lnTo>
                  <a:lnTo>
                    <a:pt x="29" y="2"/>
                  </a:lnTo>
                  <a:lnTo>
                    <a:pt x="34" y="3"/>
                  </a:lnTo>
                  <a:lnTo>
                    <a:pt x="37" y="6"/>
                  </a:lnTo>
                  <a:lnTo>
                    <a:pt x="37" y="9"/>
                  </a:lnTo>
                  <a:lnTo>
                    <a:pt x="37" y="13"/>
                  </a:lnTo>
                  <a:lnTo>
                    <a:pt x="34" y="16"/>
                  </a:lnTo>
                  <a:lnTo>
                    <a:pt x="31" y="19"/>
                  </a:lnTo>
                  <a:lnTo>
                    <a:pt x="24" y="20"/>
                  </a:lnTo>
                  <a:lnTo>
                    <a:pt x="18" y="20"/>
                  </a:lnTo>
                  <a:lnTo>
                    <a:pt x="12" y="20"/>
                  </a:lnTo>
                  <a:lnTo>
                    <a:pt x="8" y="19"/>
                  </a:lnTo>
                  <a:lnTo>
                    <a:pt x="3" y="16"/>
                  </a:lnTo>
                  <a:lnTo>
                    <a:pt x="0" y="13"/>
                  </a:lnTo>
                  <a:lnTo>
                    <a:pt x="0" y="9"/>
                  </a:lnTo>
                  <a:lnTo>
                    <a:pt x="0" y="6"/>
                  </a:lnTo>
                  <a:lnTo>
                    <a:pt x="3" y="3"/>
                  </a:lnTo>
                  <a:lnTo>
                    <a:pt x="8" y="2"/>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2" name="Freeform 2251"/>
            <p:cNvSpPr>
              <a:spLocks/>
            </p:cNvSpPr>
            <p:nvPr/>
          </p:nvSpPr>
          <p:spPr bwMode="auto">
            <a:xfrm>
              <a:off x="3609975" y="2743200"/>
              <a:ext cx="50800" cy="23813"/>
            </a:xfrm>
            <a:custGeom>
              <a:avLst/>
              <a:gdLst>
                <a:gd name="T0" fmla="*/ 17 w 32"/>
                <a:gd name="T1" fmla="*/ 0 h 15"/>
                <a:gd name="T2" fmla="*/ 23 w 32"/>
                <a:gd name="T3" fmla="*/ 0 h 15"/>
                <a:gd name="T4" fmla="*/ 27 w 32"/>
                <a:gd name="T5" fmla="*/ 1 h 15"/>
                <a:gd name="T6" fmla="*/ 30 w 32"/>
                <a:gd name="T7" fmla="*/ 4 h 15"/>
                <a:gd name="T8" fmla="*/ 32 w 32"/>
                <a:gd name="T9" fmla="*/ 7 h 15"/>
                <a:gd name="T10" fmla="*/ 30 w 32"/>
                <a:gd name="T11" fmla="*/ 10 h 15"/>
                <a:gd name="T12" fmla="*/ 27 w 32"/>
                <a:gd name="T13" fmla="*/ 13 h 15"/>
                <a:gd name="T14" fmla="*/ 23 w 32"/>
                <a:gd name="T15" fmla="*/ 15 h 15"/>
                <a:gd name="T16" fmla="*/ 17 w 32"/>
                <a:gd name="T17" fmla="*/ 15 h 15"/>
                <a:gd name="T18" fmla="*/ 11 w 32"/>
                <a:gd name="T19" fmla="*/ 15 h 15"/>
                <a:gd name="T20" fmla="*/ 5 w 32"/>
                <a:gd name="T21" fmla="*/ 13 h 15"/>
                <a:gd name="T22" fmla="*/ 2 w 32"/>
                <a:gd name="T23" fmla="*/ 10 h 15"/>
                <a:gd name="T24" fmla="*/ 0 w 32"/>
                <a:gd name="T25" fmla="*/ 7 h 15"/>
                <a:gd name="T26" fmla="*/ 2 w 32"/>
                <a:gd name="T27" fmla="*/ 4 h 15"/>
                <a:gd name="T28" fmla="*/ 5 w 32"/>
                <a:gd name="T29" fmla="*/ 1 h 15"/>
                <a:gd name="T30" fmla="*/ 11 w 32"/>
                <a:gd name="T31" fmla="*/ 0 h 15"/>
                <a:gd name="T32" fmla="*/ 17 w 32"/>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5">
                  <a:moveTo>
                    <a:pt x="17" y="0"/>
                  </a:moveTo>
                  <a:lnTo>
                    <a:pt x="23" y="0"/>
                  </a:lnTo>
                  <a:lnTo>
                    <a:pt x="27" y="1"/>
                  </a:lnTo>
                  <a:lnTo>
                    <a:pt x="30" y="4"/>
                  </a:lnTo>
                  <a:lnTo>
                    <a:pt x="32" y="7"/>
                  </a:lnTo>
                  <a:lnTo>
                    <a:pt x="30" y="10"/>
                  </a:lnTo>
                  <a:lnTo>
                    <a:pt x="27" y="13"/>
                  </a:lnTo>
                  <a:lnTo>
                    <a:pt x="23" y="15"/>
                  </a:lnTo>
                  <a:lnTo>
                    <a:pt x="17" y="15"/>
                  </a:lnTo>
                  <a:lnTo>
                    <a:pt x="11" y="15"/>
                  </a:lnTo>
                  <a:lnTo>
                    <a:pt x="5" y="13"/>
                  </a:lnTo>
                  <a:lnTo>
                    <a:pt x="2" y="10"/>
                  </a:lnTo>
                  <a:lnTo>
                    <a:pt x="0" y="7"/>
                  </a:lnTo>
                  <a:lnTo>
                    <a:pt x="2" y="4"/>
                  </a:lnTo>
                  <a:lnTo>
                    <a:pt x="5" y="1"/>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3" name="Freeform 2252"/>
            <p:cNvSpPr>
              <a:spLocks noEditPoints="1"/>
            </p:cNvSpPr>
            <p:nvPr/>
          </p:nvSpPr>
          <p:spPr bwMode="auto">
            <a:xfrm>
              <a:off x="3606800" y="2736850"/>
              <a:ext cx="55563" cy="31750"/>
            </a:xfrm>
            <a:custGeom>
              <a:avLst/>
              <a:gdLst>
                <a:gd name="T0" fmla="*/ 19 w 35"/>
                <a:gd name="T1" fmla="*/ 4 h 20"/>
                <a:gd name="T2" fmla="*/ 13 w 35"/>
                <a:gd name="T3" fmla="*/ 5 h 20"/>
                <a:gd name="T4" fmla="*/ 8 w 35"/>
                <a:gd name="T5" fmla="*/ 7 h 20"/>
                <a:gd name="T6" fmla="*/ 5 w 35"/>
                <a:gd name="T7" fmla="*/ 8 h 20"/>
                <a:gd name="T8" fmla="*/ 5 w 35"/>
                <a:gd name="T9" fmla="*/ 11 h 20"/>
                <a:gd name="T10" fmla="*/ 5 w 35"/>
                <a:gd name="T11" fmla="*/ 14 h 20"/>
                <a:gd name="T12" fmla="*/ 8 w 35"/>
                <a:gd name="T13" fmla="*/ 16 h 20"/>
                <a:gd name="T14" fmla="*/ 13 w 35"/>
                <a:gd name="T15" fmla="*/ 17 h 20"/>
                <a:gd name="T16" fmla="*/ 19 w 35"/>
                <a:gd name="T17" fmla="*/ 19 h 20"/>
                <a:gd name="T18" fmla="*/ 23 w 35"/>
                <a:gd name="T19" fmla="*/ 17 h 20"/>
                <a:gd name="T20" fmla="*/ 28 w 35"/>
                <a:gd name="T21" fmla="*/ 16 h 20"/>
                <a:gd name="T22" fmla="*/ 31 w 35"/>
                <a:gd name="T23" fmla="*/ 14 h 20"/>
                <a:gd name="T24" fmla="*/ 32 w 35"/>
                <a:gd name="T25" fmla="*/ 11 h 20"/>
                <a:gd name="T26" fmla="*/ 31 w 35"/>
                <a:gd name="T27" fmla="*/ 8 h 20"/>
                <a:gd name="T28" fmla="*/ 28 w 35"/>
                <a:gd name="T29" fmla="*/ 7 h 20"/>
                <a:gd name="T30" fmla="*/ 23 w 35"/>
                <a:gd name="T31" fmla="*/ 5 h 20"/>
                <a:gd name="T32" fmla="*/ 19 w 35"/>
                <a:gd name="T33" fmla="*/ 4 h 20"/>
                <a:gd name="T34" fmla="*/ 19 w 35"/>
                <a:gd name="T35" fmla="*/ 0 h 20"/>
                <a:gd name="T36" fmla="*/ 23 w 35"/>
                <a:gd name="T37" fmla="*/ 2 h 20"/>
                <a:gd name="T38" fmla="*/ 29 w 35"/>
                <a:gd name="T39" fmla="*/ 4 h 20"/>
                <a:gd name="T40" fmla="*/ 32 w 35"/>
                <a:gd name="T41" fmla="*/ 5 h 20"/>
                <a:gd name="T42" fmla="*/ 35 w 35"/>
                <a:gd name="T43" fmla="*/ 8 h 20"/>
                <a:gd name="T44" fmla="*/ 35 w 35"/>
                <a:gd name="T45" fmla="*/ 11 h 20"/>
                <a:gd name="T46" fmla="*/ 35 w 35"/>
                <a:gd name="T47" fmla="*/ 14 h 20"/>
                <a:gd name="T48" fmla="*/ 32 w 35"/>
                <a:gd name="T49" fmla="*/ 16 h 20"/>
                <a:gd name="T50" fmla="*/ 29 w 35"/>
                <a:gd name="T51" fmla="*/ 19 h 20"/>
                <a:gd name="T52" fmla="*/ 23 w 35"/>
                <a:gd name="T53" fmla="*/ 20 h 20"/>
                <a:gd name="T54" fmla="*/ 19 w 35"/>
                <a:gd name="T55" fmla="*/ 20 h 20"/>
                <a:gd name="T56" fmla="*/ 13 w 35"/>
                <a:gd name="T57" fmla="*/ 20 h 20"/>
                <a:gd name="T58" fmla="*/ 8 w 35"/>
                <a:gd name="T59" fmla="*/ 19 h 20"/>
                <a:gd name="T60" fmla="*/ 4 w 35"/>
                <a:gd name="T61" fmla="*/ 16 h 20"/>
                <a:gd name="T62" fmla="*/ 0 w 35"/>
                <a:gd name="T63" fmla="*/ 14 h 20"/>
                <a:gd name="T64" fmla="*/ 0 w 35"/>
                <a:gd name="T65" fmla="*/ 11 h 20"/>
                <a:gd name="T66" fmla="*/ 0 w 35"/>
                <a:gd name="T67" fmla="*/ 8 h 20"/>
                <a:gd name="T68" fmla="*/ 4 w 35"/>
                <a:gd name="T69" fmla="*/ 5 h 20"/>
                <a:gd name="T70" fmla="*/ 8 w 35"/>
                <a:gd name="T71" fmla="*/ 4 h 20"/>
                <a:gd name="T72" fmla="*/ 13 w 35"/>
                <a:gd name="T73" fmla="*/ 2 h 20"/>
                <a:gd name="T74" fmla="*/ 19 w 35"/>
                <a:gd name="T7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0">
                  <a:moveTo>
                    <a:pt x="19" y="4"/>
                  </a:moveTo>
                  <a:lnTo>
                    <a:pt x="13" y="5"/>
                  </a:lnTo>
                  <a:lnTo>
                    <a:pt x="8" y="7"/>
                  </a:lnTo>
                  <a:lnTo>
                    <a:pt x="5" y="8"/>
                  </a:lnTo>
                  <a:lnTo>
                    <a:pt x="5" y="11"/>
                  </a:lnTo>
                  <a:lnTo>
                    <a:pt x="5" y="14"/>
                  </a:lnTo>
                  <a:lnTo>
                    <a:pt x="8" y="16"/>
                  </a:lnTo>
                  <a:lnTo>
                    <a:pt x="13" y="17"/>
                  </a:lnTo>
                  <a:lnTo>
                    <a:pt x="19" y="19"/>
                  </a:lnTo>
                  <a:lnTo>
                    <a:pt x="23" y="17"/>
                  </a:lnTo>
                  <a:lnTo>
                    <a:pt x="28" y="16"/>
                  </a:lnTo>
                  <a:lnTo>
                    <a:pt x="31" y="14"/>
                  </a:lnTo>
                  <a:lnTo>
                    <a:pt x="32" y="11"/>
                  </a:lnTo>
                  <a:lnTo>
                    <a:pt x="31" y="8"/>
                  </a:lnTo>
                  <a:lnTo>
                    <a:pt x="28" y="7"/>
                  </a:lnTo>
                  <a:lnTo>
                    <a:pt x="23" y="5"/>
                  </a:lnTo>
                  <a:lnTo>
                    <a:pt x="19" y="4"/>
                  </a:lnTo>
                  <a:close/>
                  <a:moveTo>
                    <a:pt x="19" y="0"/>
                  </a:moveTo>
                  <a:lnTo>
                    <a:pt x="23" y="2"/>
                  </a:lnTo>
                  <a:lnTo>
                    <a:pt x="29" y="4"/>
                  </a:lnTo>
                  <a:lnTo>
                    <a:pt x="32" y="5"/>
                  </a:lnTo>
                  <a:lnTo>
                    <a:pt x="35" y="8"/>
                  </a:lnTo>
                  <a:lnTo>
                    <a:pt x="35" y="11"/>
                  </a:lnTo>
                  <a:lnTo>
                    <a:pt x="35" y="14"/>
                  </a:lnTo>
                  <a:lnTo>
                    <a:pt x="32" y="16"/>
                  </a:lnTo>
                  <a:lnTo>
                    <a:pt x="29" y="19"/>
                  </a:lnTo>
                  <a:lnTo>
                    <a:pt x="23" y="20"/>
                  </a:lnTo>
                  <a:lnTo>
                    <a:pt x="19" y="20"/>
                  </a:lnTo>
                  <a:lnTo>
                    <a:pt x="13" y="20"/>
                  </a:lnTo>
                  <a:lnTo>
                    <a:pt x="8" y="19"/>
                  </a:lnTo>
                  <a:lnTo>
                    <a:pt x="4" y="16"/>
                  </a:lnTo>
                  <a:lnTo>
                    <a:pt x="0" y="14"/>
                  </a:lnTo>
                  <a:lnTo>
                    <a:pt x="0" y="11"/>
                  </a:lnTo>
                  <a:lnTo>
                    <a:pt x="0" y="8"/>
                  </a:lnTo>
                  <a:lnTo>
                    <a:pt x="4" y="5"/>
                  </a:lnTo>
                  <a:lnTo>
                    <a:pt x="8" y="4"/>
                  </a:lnTo>
                  <a:lnTo>
                    <a:pt x="13"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4" name="Freeform 2253"/>
            <p:cNvSpPr>
              <a:spLocks/>
            </p:cNvSpPr>
            <p:nvPr/>
          </p:nvSpPr>
          <p:spPr bwMode="auto">
            <a:xfrm>
              <a:off x="4117975" y="2479675"/>
              <a:ext cx="49213" cy="23813"/>
            </a:xfrm>
            <a:custGeom>
              <a:avLst/>
              <a:gdLst>
                <a:gd name="T0" fmla="*/ 14 w 31"/>
                <a:gd name="T1" fmla="*/ 0 h 15"/>
                <a:gd name="T2" fmla="*/ 20 w 31"/>
                <a:gd name="T3" fmla="*/ 1 h 15"/>
                <a:gd name="T4" fmla="*/ 25 w 31"/>
                <a:gd name="T5" fmla="*/ 3 h 15"/>
                <a:gd name="T6" fmla="*/ 29 w 31"/>
                <a:gd name="T7" fmla="*/ 4 h 15"/>
                <a:gd name="T8" fmla="*/ 31 w 31"/>
                <a:gd name="T9" fmla="*/ 8 h 15"/>
                <a:gd name="T10" fmla="*/ 29 w 31"/>
                <a:gd name="T11" fmla="*/ 11 h 15"/>
                <a:gd name="T12" fmla="*/ 26 w 31"/>
                <a:gd name="T13" fmla="*/ 14 h 15"/>
                <a:gd name="T14" fmla="*/ 22 w 31"/>
                <a:gd name="T15" fmla="*/ 15 h 15"/>
                <a:gd name="T16" fmla="*/ 16 w 31"/>
                <a:gd name="T17" fmla="*/ 15 h 15"/>
                <a:gd name="T18" fmla="*/ 9 w 31"/>
                <a:gd name="T19" fmla="*/ 15 h 15"/>
                <a:gd name="T20" fmla="*/ 5 w 31"/>
                <a:gd name="T21" fmla="*/ 14 h 15"/>
                <a:gd name="T22" fmla="*/ 2 w 31"/>
                <a:gd name="T23" fmla="*/ 11 h 15"/>
                <a:gd name="T24" fmla="*/ 0 w 31"/>
                <a:gd name="T25" fmla="*/ 8 h 15"/>
                <a:gd name="T26" fmla="*/ 0 w 31"/>
                <a:gd name="T27" fmla="*/ 4 h 15"/>
                <a:gd name="T28" fmla="*/ 3 w 31"/>
                <a:gd name="T29" fmla="*/ 3 h 15"/>
                <a:gd name="T30" fmla="*/ 8 w 31"/>
                <a:gd name="T31" fmla="*/ 1 h 15"/>
                <a:gd name="T32" fmla="*/ 14 w 31"/>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5">
                  <a:moveTo>
                    <a:pt x="14" y="0"/>
                  </a:moveTo>
                  <a:lnTo>
                    <a:pt x="20" y="1"/>
                  </a:lnTo>
                  <a:lnTo>
                    <a:pt x="25" y="3"/>
                  </a:lnTo>
                  <a:lnTo>
                    <a:pt x="29" y="4"/>
                  </a:lnTo>
                  <a:lnTo>
                    <a:pt x="31" y="8"/>
                  </a:lnTo>
                  <a:lnTo>
                    <a:pt x="29" y="11"/>
                  </a:lnTo>
                  <a:lnTo>
                    <a:pt x="26" y="14"/>
                  </a:lnTo>
                  <a:lnTo>
                    <a:pt x="22" y="15"/>
                  </a:lnTo>
                  <a:lnTo>
                    <a:pt x="16" y="15"/>
                  </a:lnTo>
                  <a:lnTo>
                    <a:pt x="9" y="15"/>
                  </a:lnTo>
                  <a:lnTo>
                    <a:pt x="5" y="14"/>
                  </a:lnTo>
                  <a:lnTo>
                    <a:pt x="2" y="11"/>
                  </a:lnTo>
                  <a:lnTo>
                    <a:pt x="0" y="8"/>
                  </a:lnTo>
                  <a:lnTo>
                    <a:pt x="0" y="4"/>
                  </a:lnTo>
                  <a:lnTo>
                    <a:pt x="3" y="3"/>
                  </a:lnTo>
                  <a:lnTo>
                    <a:pt x="8" y="1"/>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5" name="Freeform 2254"/>
            <p:cNvSpPr>
              <a:spLocks noEditPoints="1"/>
            </p:cNvSpPr>
            <p:nvPr/>
          </p:nvSpPr>
          <p:spPr bwMode="auto">
            <a:xfrm>
              <a:off x="4116388" y="2476500"/>
              <a:ext cx="52388" cy="30163"/>
            </a:xfrm>
            <a:custGeom>
              <a:avLst/>
              <a:gdLst>
                <a:gd name="T0" fmla="*/ 15 w 33"/>
                <a:gd name="T1" fmla="*/ 3 h 19"/>
                <a:gd name="T2" fmla="*/ 10 w 33"/>
                <a:gd name="T3" fmla="*/ 3 h 19"/>
                <a:gd name="T4" fmla="*/ 6 w 33"/>
                <a:gd name="T5" fmla="*/ 5 h 19"/>
                <a:gd name="T6" fmla="*/ 4 w 33"/>
                <a:gd name="T7" fmla="*/ 6 h 19"/>
                <a:gd name="T8" fmla="*/ 3 w 33"/>
                <a:gd name="T9" fmla="*/ 10 h 19"/>
                <a:gd name="T10" fmla="*/ 4 w 33"/>
                <a:gd name="T11" fmla="*/ 13 h 19"/>
                <a:gd name="T12" fmla="*/ 7 w 33"/>
                <a:gd name="T13" fmla="*/ 14 h 19"/>
                <a:gd name="T14" fmla="*/ 12 w 33"/>
                <a:gd name="T15" fmla="*/ 16 h 19"/>
                <a:gd name="T16" fmla="*/ 17 w 33"/>
                <a:gd name="T17" fmla="*/ 17 h 19"/>
                <a:gd name="T18" fmla="*/ 23 w 33"/>
                <a:gd name="T19" fmla="*/ 16 h 19"/>
                <a:gd name="T20" fmla="*/ 26 w 33"/>
                <a:gd name="T21" fmla="*/ 14 h 19"/>
                <a:gd name="T22" fmla="*/ 29 w 33"/>
                <a:gd name="T23" fmla="*/ 13 h 19"/>
                <a:gd name="T24" fmla="*/ 29 w 33"/>
                <a:gd name="T25" fmla="*/ 10 h 19"/>
                <a:gd name="T26" fmla="*/ 29 w 33"/>
                <a:gd name="T27" fmla="*/ 6 h 19"/>
                <a:gd name="T28" fmla="*/ 24 w 33"/>
                <a:gd name="T29" fmla="*/ 5 h 19"/>
                <a:gd name="T30" fmla="*/ 21 w 33"/>
                <a:gd name="T31" fmla="*/ 3 h 19"/>
                <a:gd name="T32" fmla="*/ 15 w 33"/>
                <a:gd name="T33" fmla="*/ 3 h 19"/>
                <a:gd name="T34" fmla="*/ 15 w 33"/>
                <a:gd name="T35" fmla="*/ 0 h 19"/>
                <a:gd name="T36" fmla="*/ 21 w 33"/>
                <a:gd name="T37" fmla="*/ 2 h 19"/>
                <a:gd name="T38" fmla="*/ 26 w 33"/>
                <a:gd name="T39" fmla="*/ 3 h 19"/>
                <a:gd name="T40" fmla="*/ 29 w 33"/>
                <a:gd name="T41" fmla="*/ 5 h 19"/>
                <a:gd name="T42" fmla="*/ 32 w 33"/>
                <a:gd name="T43" fmla="*/ 6 h 19"/>
                <a:gd name="T44" fmla="*/ 33 w 33"/>
                <a:gd name="T45" fmla="*/ 10 h 19"/>
                <a:gd name="T46" fmla="*/ 33 w 33"/>
                <a:gd name="T47" fmla="*/ 13 h 19"/>
                <a:gd name="T48" fmla="*/ 30 w 33"/>
                <a:gd name="T49" fmla="*/ 16 h 19"/>
                <a:gd name="T50" fmla="*/ 27 w 33"/>
                <a:gd name="T51" fmla="*/ 17 h 19"/>
                <a:gd name="T52" fmla="*/ 23 w 33"/>
                <a:gd name="T53" fmla="*/ 19 h 19"/>
                <a:gd name="T54" fmla="*/ 17 w 33"/>
                <a:gd name="T55" fmla="*/ 19 h 19"/>
                <a:gd name="T56" fmla="*/ 12 w 33"/>
                <a:gd name="T57" fmla="*/ 19 h 19"/>
                <a:gd name="T58" fmla="*/ 7 w 33"/>
                <a:gd name="T59" fmla="*/ 17 h 19"/>
                <a:gd name="T60" fmla="*/ 3 w 33"/>
                <a:gd name="T61" fmla="*/ 16 h 19"/>
                <a:gd name="T62" fmla="*/ 0 w 33"/>
                <a:gd name="T63" fmla="*/ 13 h 19"/>
                <a:gd name="T64" fmla="*/ 0 w 33"/>
                <a:gd name="T65" fmla="*/ 10 h 19"/>
                <a:gd name="T66" fmla="*/ 0 w 33"/>
                <a:gd name="T67" fmla="*/ 6 h 19"/>
                <a:gd name="T68" fmla="*/ 1 w 33"/>
                <a:gd name="T69" fmla="*/ 5 h 19"/>
                <a:gd name="T70" fmla="*/ 6 w 33"/>
                <a:gd name="T71" fmla="*/ 3 h 19"/>
                <a:gd name="T72" fmla="*/ 10 w 33"/>
                <a:gd name="T73" fmla="*/ 2 h 19"/>
                <a:gd name="T74" fmla="*/ 15 w 33"/>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19">
                  <a:moveTo>
                    <a:pt x="15" y="3"/>
                  </a:moveTo>
                  <a:lnTo>
                    <a:pt x="10" y="3"/>
                  </a:lnTo>
                  <a:lnTo>
                    <a:pt x="6" y="5"/>
                  </a:lnTo>
                  <a:lnTo>
                    <a:pt x="4" y="6"/>
                  </a:lnTo>
                  <a:lnTo>
                    <a:pt x="3" y="10"/>
                  </a:lnTo>
                  <a:lnTo>
                    <a:pt x="4" y="13"/>
                  </a:lnTo>
                  <a:lnTo>
                    <a:pt x="7" y="14"/>
                  </a:lnTo>
                  <a:lnTo>
                    <a:pt x="12" y="16"/>
                  </a:lnTo>
                  <a:lnTo>
                    <a:pt x="17" y="17"/>
                  </a:lnTo>
                  <a:lnTo>
                    <a:pt x="23" y="16"/>
                  </a:lnTo>
                  <a:lnTo>
                    <a:pt x="26" y="14"/>
                  </a:lnTo>
                  <a:lnTo>
                    <a:pt x="29" y="13"/>
                  </a:lnTo>
                  <a:lnTo>
                    <a:pt x="29" y="10"/>
                  </a:lnTo>
                  <a:lnTo>
                    <a:pt x="29" y="6"/>
                  </a:lnTo>
                  <a:lnTo>
                    <a:pt x="24" y="5"/>
                  </a:lnTo>
                  <a:lnTo>
                    <a:pt x="21" y="3"/>
                  </a:lnTo>
                  <a:lnTo>
                    <a:pt x="15" y="3"/>
                  </a:lnTo>
                  <a:close/>
                  <a:moveTo>
                    <a:pt x="15" y="0"/>
                  </a:moveTo>
                  <a:lnTo>
                    <a:pt x="21" y="2"/>
                  </a:lnTo>
                  <a:lnTo>
                    <a:pt x="26" y="3"/>
                  </a:lnTo>
                  <a:lnTo>
                    <a:pt x="29" y="5"/>
                  </a:lnTo>
                  <a:lnTo>
                    <a:pt x="32" y="6"/>
                  </a:lnTo>
                  <a:lnTo>
                    <a:pt x="33" y="10"/>
                  </a:lnTo>
                  <a:lnTo>
                    <a:pt x="33" y="13"/>
                  </a:lnTo>
                  <a:lnTo>
                    <a:pt x="30" y="16"/>
                  </a:lnTo>
                  <a:lnTo>
                    <a:pt x="27" y="17"/>
                  </a:lnTo>
                  <a:lnTo>
                    <a:pt x="23" y="19"/>
                  </a:lnTo>
                  <a:lnTo>
                    <a:pt x="17" y="19"/>
                  </a:lnTo>
                  <a:lnTo>
                    <a:pt x="12" y="19"/>
                  </a:lnTo>
                  <a:lnTo>
                    <a:pt x="7" y="17"/>
                  </a:lnTo>
                  <a:lnTo>
                    <a:pt x="3" y="16"/>
                  </a:lnTo>
                  <a:lnTo>
                    <a:pt x="0" y="13"/>
                  </a:lnTo>
                  <a:lnTo>
                    <a:pt x="0" y="10"/>
                  </a:lnTo>
                  <a:lnTo>
                    <a:pt x="0" y="6"/>
                  </a:lnTo>
                  <a:lnTo>
                    <a:pt x="1" y="5"/>
                  </a:lnTo>
                  <a:lnTo>
                    <a:pt x="6" y="3"/>
                  </a:lnTo>
                  <a:lnTo>
                    <a:pt x="10"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6" name="Freeform 2255"/>
            <p:cNvSpPr>
              <a:spLocks/>
            </p:cNvSpPr>
            <p:nvPr/>
          </p:nvSpPr>
          <p:spPr bwMode="auto">
            <a:xfrm>
              <a:off x="4359275" y="2636838"/>
              <a:ext cx="50800" cy="23813"/>
            </a:xfrm>
            <a:custGeom>
              <a:avLst/>
              <a:gdLst>
                <a:gd name="T0" fmla="*/ 15 w 32"/>
                <a:gd name="T1" fmla="*/ 0 h 15"/>
                <a:gd name="T2" fmla="*/ 21 w 32"/>
                <a:gd name="T3" fmla="*/ 0 h 15"/>
                <a:gd name="T4" fmla="*/ 26 w 32"/>
                <a:gd name="T5" fmla="*/ 1 h 15"/>
                <a:gd name="T6" fmla="*/ 30 w 32"/>
                <a:gd name="T7" fmla="*/ 4 h 15"/>
                <a:gd name="T8" fmla="*/ 32 w 32"/>
                <a:gd name="T9" fmla="*/ 7 h 15"/>
                <a:gd name="T10" fmla="*/ 30 w 32"/>
                <a:gd name="T11" fmla="*/ 10 h 15"/>
                <a:gd name="T12" fmla="*/ 27 w 32"/>
                <a:gd name="T13" fmla="*/ 13 h 15"/>
                <a:gd name="T14" fmla="*/ 23 w 32"/>
                <a:gd name="T15" fmla="*/ 15 h 15"/>
                <a:gd name="T16" fmla="*/ 17 w 32"/>
                <a:gd name="T17" fmla="*/ 15 h 15"/>
                <a:gd name="T18" fmla="*/ 11 w 32"/>
                <a:gd name="T19" fmla="*/ 15 h 15"/>
                <a:gd name="T20" fmla="*/ 6 w 32"/>
                <a:gd name="T21" fmla="*/ 13 h 15"/>
                <a:gd name="T22" fmla="*/ 2 w 32"/>
                <a:gd name="T23" fmla="*/ 10 h 15"/>
                <a:gd name="T24" fmla="*/ 0 w 32"/>
                <a:gd name="T25" fmla="*/ 7 h 15"/>
                <a:gd name="T26" fmla="*/ 2 w 32"/>
                <a:gd name="T27" fmla="*/ 4 h 15"/>
                <a:gd name="T28" fmla="*/ 5 w 32"/>
                <a:gd name="T29" fmla="*/ 1 h 15"/>
                <a:gd name="T30" fmla="*/ 9 w 32"/>
                <a:gd name="T31" fmla="*/ 0 h 15"/>
                <a:gd name="T32" fmla="*/ 15 w 32"/>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5">
                  <a:moveTo>
                    <a:pt x="15" y="0"/>
                  </a:moveTo>
                  <a:lnTo>
                    <a:pt x="21" y="0"/>
                  </a:lnTo>
                  <a:lnTo>
                    <a:pt x="26" y="1"/>
                  </a:lnTo>
                  <a:lnTo>
                    <a:pt x="30" y="4"/>
                  </a:lnTo>
                  <a:lnTo>
                    <a:pt x="32" y="7"/>
                  </a:lnTo>
                  <a:lnTo>
                    <a:pt x="30" y="10"/>
                  </a:lnTo>
                  <a:lnTo>
                    <a:pt x="27" y="13"/>
                  </a:lnTo>
                  <a:lnTo>
                    <a:pt x="23" y="15"/>
                  </a:lnTo>
                  <a:lnTo>
                    <a:pt x="17" y="15"/>
                  </a:lnTo>
                  <a:lnTo>
                    <a:pt x="11" y="15"/>
                  </a:lnTo>
                  <a:lnTo>
                    <a:pt x="6" y="13"/>
                  </a:lnTo>
                  <a:lnTo>
                    <a:pt x="2" y="10"/>
                  </a:lnTo>
                  <a:lnTo>
                    <a:pt x="0" y="7"/>
                  </a:lnTo>
                  <a:lnTo>
                    <a:pt x="2" y="4"/>
                  </a:lnTo>
                  <a:lnTo>
                    <a:pt x="5"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7" name="Freeform 2256"/>
            <p:cNvSpPr>
              <a:spLocks noEditPoints="1"/>
            </p:cNvSpPr>
            <p:nvPr/>
          </p:nvSpPr>
          <p:spPr bwMode="auto">
            <a:xfrm>
              <a:off x="4357688" y="2633663"/>
              <a:ext cx="55563" cy="28575"/>
            </a:xfrm>
            <a:custGeom>
              <a:avLst/>
              <a:gdLst>
                <a:gd name="T0" fmla="*/ 16 w 35"/>
                <a:gd name="T1" fmla="*/ 2 h 18"/>
                <a:gd name="T2" fmla="*/ 10 w 35"/>
                <a:gd name="T3" fmla="*/ 3 h 18"/>
                <a:gd name="T4" fmla="*/ 7 w 35"/>
                <a:gd name="T5" fmla="*/ 5 h 18"/>
                <a:gd name="T6" fmla="*/ 4 w 35"/>
                <a:gd name="T7" fmla="*/ 6 h 18"/>
                <a:gd name="T8" fmla="*/ 4 w 35"/>
                <a:gd name="T9" fmla="*/ 9 h 18"/>
                <a:gd name="T10" fmla="*/ 6 w 35"/>
                <a:gd name="T11" fmla="*/ 12 h 18"/>
                <a:gd name="T12" fmla="*/ 9 w 35"/>
                <a:gd name="T13" fmla="*/ 14 h 18"/>
                <a:gd name="T14" fmla="*/ 13 w 35"/>
                <a:gd name="T15" fmla="*/ 15 h 18"/>
                <a:gd name="T16" fmla="*/ 18 w 35"/>
                <a:gd name="T17" fmla="*/ 17 h 18"/>
                <a:gd name="T18" fmla="*/ 24 w 35"/>
                <a:gd name="T19" fmla="*/ 15 h 18"/>
                <a:gd name="T20" fmla="*/ 27 w 35"/>
                <a:gd name="T21" fmla="*/ 14 h 18"/>
                <a:gd name="T22" fmla="*/ 30 w 35"/>
                <a:gd name="T23" fmla="*/ 12 h 18"/>
                <a:gd name="T24" fmla="*/ 31 w 35"/>
                <a:gd name="T25" fmla="*/ 9 h 18"/>
                <a:gd name="T26" fmla="*/ 30 w 35"/>
                <a:gd name="T27" fmla="*/ 6 h 18"/>
                <a:gd name="T28" fmla="*/ 25 w 35"/>
                <a:gd name="T29" fmla="*/ 5 h 18"/>
                <a:gd name="T30" fmla="*/ 21 w 35"/>
                <a:gd name="T31" fmla="*/ 3 h 18"/>
                <a:gd name="T32" fmla="*/ 16 w 35"/>
                <a:gd name="T33" fmla="*/ 2 h 18"/>
                <a:gd name="T34" fmla="*/ 16 w 35"/>
                <a:gd name="T35" fmla="*/ 0 h 18"/>
                <a:gd name="T36" fmla="*/ 21 w 35"/>
                <a:gd name="T37" fmla="*/ 0 h 18"/>
                <a:gd name="T38" fmla="*/ 27 w 35"/>
                <a:gd name="T39" fmla="*/ 2 h 18"/>
                <a:gd name="T40" fmla="*/ 30 w 35"/>
                <a:gd name="T41" fmla="*/ 5 h 18"/>
                <a:gd name="T42" fmla="*/ 33 w 35"/>
                <a:gd name="T43" fmla="*/ 6 h 18"/>
                <a:gd name="T44" fmla="*/ 35 w 35"/>
                <a:gd name="T45" fmla="*/ 9 h 18"/>
                <a:gd name="T46" fmla="*/ 35 w 35"/>
                <a:gd name="T47" fmla="*/ 12 h 18"/>
                <a:gd name="T48" fmla="*/ 33 w 35"/>
                <a:gd name="T49" fmla="*/ 14 h 18"/>
                <a:gd name="T50" fmla="*/ 28 w 35"/>
                <a:gd name="T51" fmla="*/ 17 h 18"/>
                <a:gd name="T52" fmla="*/ 24 w 35"/>
                <a:gd name="T53" fmla="*/ 18 h 18"/>
                <a:gd name="T54" fmla="*/ 19 w 35"/>
                <a:gd name="T55" fmla="*/ 18 h 18"/>
                <a:gd name="T56" fmla="*/ 13 w 35"/>
                <a:gd name="T57" fmla="*/ 18 h 18"/>
                <a:gd name="T58" fmla="*/ 7 w 35"/>
                <a:gd name="T59" fmla="*/ 17 h 18"/>
                <a:gd name="T60" fmla="*/ 4 w 35"/>
                <a:gd name="T61" fmla="*/ 15 h 18"/>
                <a:gd name="T62" fmla="*/ 1 w 35"/>
                <a:gd name="T63" fmla="*/ 12 h 18"/>
                <a:gd name="T64" fmla="*/ 0 w 35"/>
                <a:gd name="T65" fmla="*/ 9 h 18"/>
                <a:gd name="T66" fmla="*/ 0 w 35"/>
                <a:gd name="T67" fmla="*/ 6 h 18"/>
                <a:gd name="T68" fmla="*/ 3 w 35"/>
                <a:gd name="T69" fmla="*/ 5 h 18"/>
                <a:gd name="T70" fmla="*/ 6 w 35"/>
                <a:gd name="T71" fmla="*/ 2 h 18"/>
                <a:gd name="T72" fmla="*/ 10 w 35"/>
                <a:gd name="T73" fmla="*/ 0 h 18"/>
                <a:gd name="T74" fmla="*/ 16 w 35"/>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18">
                  <a:moveTo>
                    <a:pt x="16" y="2"/>
                  </a:moveTo>
                  <a:lnTo>
                    <a:pt x="10" y="3"/>
                  </a:lnTo>
                  <a:lnTo>
                    <a:pt x="7" y="5"/>
                  </a:lnTo>
                  <a:lnTo>
                    <a:pt x="4" y="6"/>
                  </a:lnTo>
                  <a:lnTo>
                    <a:pt x="4" y="9"/>
                  </a:lnTo>
                  <a:lnTo>
                    <a:pt x="6" y="12"/>
                  </a:lnTo>
                  <a:lnTo>
                    <a:pt x="9" y="14"/>
                  </a:lnTo>
                  <a:lnTo>
                    <a:pt x="13" y="15"/>
                  </a:lnTo>
                  <a:lnTo>
                    <a:pt x="18" y="17"/>
                  </a:lnTo>
                  <a:lnTo>
                    <a:pt x="24" y="15"/>
                  </a:lnTo>
                  <a:lnTo>
                    <a:pt x="27" y="14"/>
                  </a:lnTo>
                  <a:lnTo>
                    <a:pt x="30" y="12"/>
                  </a:lnTo>
                  <a:lnTo>
                    <a:pt x="31" y="9"/>
                  </a:lnTo>
                  <a:lnTo>
                    <a:pt x="30" y="6"/>
                  </a:lnTo>
                  <a:lnTo>
                    <a:pt x="25" y="5"/>
                  </a:lnTo>
                  <a:lnTo>
                    <a:pt x="21" y="3"/>
                  </a:lnTo>
                  <a:lnTo>
                    <a:pt x="16" y="2"/>
                  </a:lnTo>
                  <a:close/>
                  <a:moveTo>
                    <a:pt x="16" y="0"/>
                  </a:moveTo>
                  <a:lnTo>
                    <a:pt x="21" y="0"/>
                  </a:lnTo>
                  <a:lnTo>
                    <a:pt x="27" y="2"/>
                  </a:lnTo>
                  <a:lnTo>
                    <a:pt x="30" y="5"/>
                  </a:lnTo>
                  <a:lnTo>
                    <a:pt x="33" y="6"/>
                  </a:lnTo>
                  <a:lnTo>
                    <a:pt x="35" y="9"/>
                  </a:lnTo>
                  <a:lnTo>
                    <a:pt x="35" y="12"/>
                  </a:lnTo>
                  <a:lnTo>
                    <a:pt x="33" y="14"/>
                  </a:lnTo>
                  <a:lnTo>
                    <a:pt x="28" y="17"/>
                  </a:lnTo>
                  <a:lnTo>
                    <a:pt x="24" y="18"/>
                  </a:lnTo>
                  <a:lnTo>
                    <a:pt x="19" y="18"/>
                  </a:lnTo>
                  <a:lnTo>
                    <a:pt x="13" y="18"/>
                  </a:lnTo>
                  <a:lnTo>
                    <a:pt x="7" y="17"/>
                  </a:lnTo>
                  <a:lnTo>
                    <a:pt x="4" y="15"/>
                  </a:lnTo>
                  <a:lnTo>
                    <a:pt x="1" y="12"/>
                  </a:lnTo>
                  <a:lnTo>
                    <a:pt x="0" y="9"/>
                  </a:lnTo>
                  <a:lnTo>
                    <a:pt x="0" y="6"/>
                  </a:lnTo>
                  <a:lnTo>
                    <a:pt x="3" y="5"/>
                  </a:lnTo>
                  <a:lnTo>
                    <a:pt x="6" y="2"/>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8" name="Freeform 2257"/>
            <p:cNvSpPr>
              <a:spLocks/>
            </p:cNvSpPr>
            <p:nvPr/>
          </p:nvSpPr>
          <p:spPr bwMode="auto">
            <a:xfrm>
              <a:off x="4306888" y="2752725"/>
              <a:ext cx="41275" cy="19050"/>
            </a:xfrm>
            <a:custGeom>
              <a:avLst/>
              <a:gdLst>
                <a:gd name="T0" fmla="*/ 12 w 26"/>
                <a:gd name="T1" fmla="*/ 0 h 12"/>
                <a:gd name="T2" fmla="*/ 16 w 26"/>
                <a:gd name="T3" fmla="*/ 0 h 12"/>
                <a:gd name="T4" fmla="*/ 21 w 26"/>
                <a:gd name="T5" fmla="*/ 1 h 12"/>
                <a:gd name="T6" fmla="*/ 24 w 26"/>
                <a:gd name="T7" fmla="*/ 3 h 12"/>
                <a:gd name="T8" fmla="*/ 26 w 26"/>
                <a:gd name="T9" fmla="*/ 6 h 12"/>
                <a:gd name="T10" fmla="*/ 24 w 26"/>
                <a:gd name="T11" fmla="*/ 7 h 12"/>
                <a:gd name="T12" fmla="*/ 23 w 26"/>
                <a:gd name="T13" fmla="*/ 10 h 12"/>
                <a:gd name="T14" fmla="*/ 18 w 26"/>
                <a:gd name="T15" fmla="*/ 12 h 12"/>
                <a:gd name="T16" fmla="*/ 13 w 26"/>
                <a:gd name="T17" fmla="*/ 12 h 12"/>
                <a:gd name="T18" fmla="*/ 9 w 26"/>
                <a:gd name="T19" fmla="*/ 12 h 12"/>
                <a:gd name="T20" fmla="*/ 4 w 26"/>
                <a:gd name="T21" fmla="*/ 10 h 12"/>
                <a:gd name="T22" fmla="*/ 1 w 26"/>
                <a:gd name="T23" fmla="*/ 7 h 12"/>
                <a:gd name="T24" fmla="*/ 0 w 26"/>
                <a:gd name="T25" fmla="*/ 6 h 12"/>
                <a:gd name="T26" fmla="*/ 1 w 26"/>
                <a:gd name="T27" fmla="*/ 3 h 12"/>
                <a:gd name="T28" fmla="*/ 3 w 26"/>
                <a:gd name="T29" fmla="*/ 1 h 12"/>
                <a:gd name="T30" fmla="*/ 7 w 26"/>
                <a:gd name="T31" fmla="*/ 0 h 12"/>
                <a:gd name="T32" fmla="*/ 12 w 26"/>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2" y="0"/>
                  </a:moveTo>
                  <a:lnTo>
                    <a:pt x="16" y="0"/>
                  </a:lnTo>
                  <a:lnTo>
                    <a:pt x="21" y="1"/>
                  </a:lnTo>
                  <a:lnTo>
                    <a:pt x="24" y="3"/>
                  </a:lnTo>
                  <a:lnTo>
                    <a:pt x="26" y="6"/>
                  </a:lnTo>
                  <a:lnTo>
                    <a:pt x="24" y="7"/>
                  </a:lnTo>
                  <a:lnTo>
                    <a:pt x="23" y="10"/>
                  </a:lnTo>
                  <a:lnTo>
                    <a:pt x="18" y="12"/>
                  </a:lnTo>
                  <a:lnTo>
                    <a:pt x="13" y="12"/>
                  </a:lnTo>
                  <a:lnTo>
                    <a:pt x="9" y="12"/>
                  </a:lnTo>
                  <a:lnTo>
                    <a:pt x="4" y="10"/>
                  </a:lnTo>
                  <a:lnTo>
                    <a:pt x="1" y="7"/>
                  </a:lnTo>
                  <a:lnTo>
                    <a:pt x="0" y="6"/>
                  </a:lnTo>
                  <a:lnTo>
                    <a:pt x="1" y="3"/>
                  </a:lnTo>
                  <a:lnTo>
                    <a:pt x="3" y="1"/>
                  </a:lnTo>
                  <a:lnTo>
                    <a:pt x="7"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59" name="Freeform 2258"/>
            <p:cNvSpPr>
              <a:spLocks noEditPoints="1"/>
            </p:cNvSpPr>
            <p:nvPr/>
          </p:nvSpPr>
          <p:spPr bwMode="auto">
            <a:xfrm>
              <a:off x="4303713" y="2749550"/>
              <a:ext cx="46038" cy="23813"/>
            </a:xfrm>
            <a:custGeom>
              <a:avLst/>
              <a:gdLst>
                <a:gd name="T0" fmla="*/ 14 w 29"/>
                <a:gd name="T1" fmla="*/ 2 h 15"/>
                <a:gd name="T2" fmla="*/ 9 w 29"/>
                <a:gd name="T3" fmla="*/ 3 h 15"/>
                <a:gd name="T4" fmla="*/ 6 w 29"/>
                <a:gd name="T5" fmla="*/ 3 h 15"/>
                <a:gd name="T6" fmla="*/ 5 w 29"/>
                <a:gd name="T7" fmla="*/ 5 h 15"/>
                <a:gd name="T8" fmla="*/ 5 w 29"/>
                <a:gd name="T9" fmla="*/ 8 h 15"/>
                <a:gd name="T10" fmla="*/ 5 w 29"/>
                <a:gd name="T11" fmla="*/ 9 h 15"/>
                <a:gd name="T12" fmla="*/ 8 w 29"/>
                <a:gd name="T13" fmla="*/ 11 h 15"/>
                <a:gd name="T14" fmla="*/ 11 w 29"/>
                <a:gd name="T15" fmla="*/ 12 h 15"/>
                <a:gd name="T16" fmla="*/ 15 w 29"/>
                <a:gd name="T17" fmla="*/ 12 h 15"/>
                <a:gd name="T18" fmla="*/ 18 w 29"/>
                <a:gd name="T19" fmla="*/ 12 h 15"/>
                <a:gd name="T20" fmla="*/ 23 w 29"/>
                <a:gd name="T21" fmla="*/ 11 h 15"/>
                <a:gd name="T22" fmla="*/ 25 w 29"/>
                <a:gd name="T23" fmla="*/ 9 h 15"/>
                <a:gd name="T24" fmla="*/ 25 w 29"/>
                <a:gd name="T25" fmla="*/ 8 h 15"/>
                <a:gd name="T26" fmla="*/ 23 w 29"/>
                <a:gd name="T27" fmla="*/ 5 h 15"/>
                <a:gd name="T28" fmla="*/ 21 w 29"/>
                <a:gd name="T29" fmla="*/ 3 h 15"/>
                <a:gd name="T30" fmla="*/ 18 w 29"/>
                <a:gd name="T31" fmla="*/ 3 h 15"/>
                <a:gd name="T32" fmla="*/ 14 w 29"/>
                <a:gd name="T33" fmla="*/ 2 h 15"/>
                <a:gd name="T34" fmla="*/ 14 w 29"/>
                <a:gd name="T35" fmla="*/ 0 h 15"/>
                <a:gd name="T36" fmla="*/ 18 w 29"/>
                <a:gd name="T37" fmla="*/ 0 h 15"/>
                <a:gd name="T38" fmla="*/ 25 w 29"/>
                <a:gd name="T39" fmla="*/ 2 h 15"/>
                <a:gd name="T40" fmla="*/ 28 w 29"/>
                <a:gd name="T41" fmla="*/ 5 h 15"/>
                <a:gd name="T42" fmla="*/ 29 w 29"/>
                <a:gd name="T43" fmla="*/ 8 h 15"/>
                <a:gd name="T44" fmla="*/ 28 w 29"/>
                <a:gd name="T45" fmla="*/ 11 h 15"/>
                <a:gd name="T46" fmla="*/ 26 w 29"/>
                <a:gd name="T47" fmla="*/ 12 h 15"/>
                <a:gd name="T48" fmla="*/ 21 w 29"/>
                <a:gd name="T49" fmla="*/ 14 h 15"/>
                <a:gd name="T50" fmla="*/ 15 w 29"/>
                <a:gd name="T51" fmla="*/ 15 h 15"/>
                <a:gd name="T52" fmla="*/ 9 w 29"/>
                <a:gd name="T53" fmla="*/ 14 h 15"/>
                <a:gd name="T54" fmla="*/ 5 w 29"/>
                <a:gd name="T55" fmla="*/ 12 h 15"/>
                <a:gd name="T56" fmla="*/ 2 w 29"/>
                <a:gd name="T57" fmla="*/ 11 h 15"/>
                <a:gd name="T58" fmla="*/ 0 w 29"/>
                <a:gd name="T59" fmla="*/ 8 h 15"/>
                <a:gd name="T60" fmla="*/ 0 w 29"/>
                <a:gd name="T61" fmla="*/ 5 h 15"/>
                <a:gd name="T62" fmla="*/ 3 w 29"/>
                <a:gd name="T63" fmla="*/ 2 h 15"/>
                <a:gd name="T64" fmla="*/ 8 w 29"/>
                <a:gd name="T65" fmla="*/ 0 h 15"/>
                <a:gd name="T66" fmla="*/ 14 w 29"/>
                <a:gd name="T6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15">
                  <a:moveTo>
                    <a:pt x="14" y="2"/>
                  </a:moveTo>
                  <a:lnTo>
                    <a:pt x="9" y="3"/>
                  </a:lnTo>
                  <a:lnTo>
                    <a:pt x="6" y="3"/>
                  </a:lnTo>
                  <a:lnTo>
                    <a:pt x="5" y="5"/>
                  </a:lnTo>
                  <a:lnTo>
                    <a:pt x="5" y="8"/>
                  </a:lnTo>
                  <a:lnTo>
                    <a:pt x="5" y="9"/>
                  </a:lnTo>
                  <a:lnTo>
                    <a:pt x="8" y="11"/>
                  </a:lnTo>
                  <a:lnTo>
                    <a:pt x="11" y="12"/>
                  </a:lnTo>
                  <a:lnTo>
                    <a:pt x="15" y="12"/>
                  </a:lnTo>
                  <a:lnTo>
                    <a:pt x="18" y="12"/>
                  </a:lnTo>
                  <a:lnTo>
                    <a:pt x="23" y="11"/>
                  </a:lnTo>
                  <a:lnTo>
                    <a:pt x="25" y="9"/>
                  </a:lnTo>
                  <a:lnTo>
                    <a:pt x="25" y="8"/>
                  </a:lnTo>
                  <a:lnTo>
                    <a:pt x="23" y="5"/>
                  </a:lnTo>
                  <a:lnTo>
                    <a:pt x="21" y="3"/>
                  </a:lnTo>
                  <a:lnTo>
                    <a:pt x="18" y="3"/>
                  </a:lnTo>
                  <a:lnTo>
                    <a:pt x="14" y="2"/>
                  </a:lnTo>
                  <a:close/>
                  <a:moveTo>
                    <a:pt x="14" y="0"/>
                  </a:moveTo>
                  <a:lnTo>
                    <a:pt x="18" y="0"/>
                  </a:lnTo>
                  <a:lnTo>
                    <a:pt x="25" y="2"/>
                  </a:lnTo>
                  <a:lnTo>
                    <a:pt x="28" y="5"/>
                  </a:lnTo>
                  <a:lnTo>
                    <a:pt x="29" y="8"/>
                  </a:lnTo>
                  <a:lnTo>
                    <a:pt x="28" y="11"/>
                  </a:lnTo>
                  <a:lnTo>
                    <a:pt x="26" y="12"/>
                  </a:lnTo>
                  <a:lnTo>
                    <a:pt x="21" y="14"/>
                  </a:lnTo>
                  <a:lnTo>
                    <a:pt x="15" y="15"/>
                  </a:lnTo>
                  <a:lnTo>
                    <a:pt x="9" y="14"/>
                  </a:lnTo>
                  <a:lnTo>
                    <a:pt x="5" y="12"/>
                  </a:lnTo>
                  <a:lnTo>
                    <a:pt x="2" y="11"/>
                  </a:lnTo>
                  <a:lnTo>
                    <a:pt x="0" y="8"/>
                  </a:lnTo>
                  <a:lnTo>
                    <a:pt x="0" y="5"/>
                  </a:lnTo>
                  <a:lnTo>
                    <a:pt x="3" y="2"/>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0" name="Freeform 2259"/>
            <p:cNvSpPr>
              <a:spLocks/>
            </p:cNvSpPr>
            <p:nvPr/>
          </p:nvSpPr>
          <p:spPr bwMode="auto">
            <a:xfrm>
              <a:off x="4017963" y="2703513"/>
              <a:ext cx="38100" cy="19050"/>
            </a:xfrm>
            <a:custGeom>
              <a:avLst/>
              <a:gdLst>
                <a:gd name="T0" fmla="*/ 12 w 24"/>
                <a:gd name="T1" fmla="*/ 0 h 12"/>
                <a:gd name="T2" fmla="*/ 16 w 24"/>
                <a:gd name="T3" fmla="*/ 0 h 12"/>
                <a:gd name="T4" fmla="*/ 21 w 24"/>
                <a:gd name="T5" fmla="*/ 2 h 12"/>
                <a:gd name="T6" fmla="*/ 24 w 24"/>
                <a:gd name="T7" fmla="*/ 5 h 12"/>
                <a:gd name="T8" fmla="*/ 24 w 24"/>
                <a:gd name="T9" fmla="*/ 6 h 12"/>
                <a:gd name="T10" fmla="*/ 24 w 24"/>
                <a:gd name="T11" fmla="*/ 9 h 12"/>
                <a:gd name="T12" fmla="*/ 21 w 24"/>
                <a:gd name="T13" fmla="*/ 11 h 12"/>
                <a:gd name="T14" fmla="*/ 18 w 24"/>
                <a:gd name="T15" fmla="*/ 12 h 12"/>
                <a:gd name="T16" fmla="*/ 13 w 24"/>
                <a:gd name="T17" fmla="*/ 12 h 12"/>
                <a:gd name="T18" fmla="*/ 9 w 24"/>
                <a:gd name="T19" fmla="*/ 12 h 12"/>
                <a:gd name="T20" fmla="*/ 4 w 24"/>
                <a:gd name="T21" fmla="*/ 11 h 12"/>
                <a:gd name="T22" fmla="*/ 1 w 24"/>
                <a:gd name="T23" fmla="*/ 9 h 12"/>
                <a:gd name="T24" fmla="*/ 0 w 24"/>
                <a:gd name="T25" fmla="*/ 6 h 12"/>
                <a:gd name="T26" fmla="*/ 1 w 24"/>
                <a:gd name="T27" fmla="*/ 5 h 12"/>
                <a:gd name="T28" fmla="*/ 3 w 24"/>
                <a:gd name="T29" fmla="*/ 2 h 12"/>
                <a:gd name="T30" fmla="*/ 7 w 24"/>
                <a:gd name="T31" fmla="*/ 0 h 12"/>
                <a:gd name="T32" fmla="*/ 12 w 24"/>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2">
                  <a:moveTo>
                    <a:pt x="12" y="0"/>
                  </a:moveTo>
                  <a:lnTo>
                    <a:pt x="16" y="0"/>
                  </a:lnTo>
                  <a:lnTo>
                    <a:pt x="21" y="2"/>
                  </a:lnTo>
                  <a:lnTo>
                    <a:pt x="24" y="5"/>
                  </a:lnTo>
                  <a:lnTo>
                    <a:pt x="24" y="6"/>
                  </a:lnTo>
                  <a:lnTo>
                    <a:pt x="24" y="9"/>
                  </a:lnTo>
                  <a:lnTo>
                    <a:pt x="21" y="11"/>
                  </a:lnTo>
                  <a:lnTo>
                    <a:pt x="18" y="12"/>
                  </a:lnTo>
                  <a:lnTo>
                    <a:pt x="13" y="12"/>
                  </a:lnTo>
                  <a:lnTo>
                    <a:pt x="9" y="12"/>
                  </a:lnTo>
                  <a:lnTo>
                    <a:pt x="4" y="11"/>
                  </a:lnTo>
                  <a:lnTo>
                    <a:pt x="1" y="9"/>
                  </a:lnTo>
                  <a:lnTo>
                    <a:pt x="0" y="6"/>
                  </a:lnTo>
                  <a:lnTo>
                    <a:pt x="1" y="5"/>
                  </a:lnTo>
                  <a:lnTo>
                    <a:pt x="3" y="2"/>
                  </a:lnTo>
                  <a:lnTo>
                    <a:pt x="7"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1" name="Freeform 2260"/>
            <p:cNvSpPr>
              <a:spLocks noEditPoints="1"/>
            </p:cNvSpPr>
            <p:nvPr/>
          </p:nvSpPr>
          <p:spPr bwMode="auto">
            <a:xfrm>
              <a:off x="4014788" y="2701925"/>
              <a:ext cx="46038" cy="23813"/>
            </a:xfrm>
            <a:custGeom>
              <a:avLst/>
              <a:gdLst>
                <a:gd name="T0" fmla="*/ 14 w 29"/>
                <a:gd name="T1" fmla="*/ 3 h 15"/>
                <a:gd name="T2" fmla="*/ 9 w 29"/>
                <a:gd name="T3" fmla="*/ 3 h 15"/>
                <a:gd name="T4" fmla="*/ 6 w 29"/>
                <a:gd name="T5" fmla="*/ 4 h 15"/>
                <a:gd name="T6" fmla="*/ 5 w 29"/>
                <a:gd name="T7" fmla="*/ 6 h 15"/>
                <a:gd name="T8" fmla="*/ 5 w 29"/>
                <a:gd name="T9" fmla="*/ 7 h 15"/>
                <a:gd name="T10" fmla="*/ 5 w 29"/>
                <a:gd name="T11" fmla="*/ 10 h 15"/>
                <a:gd name="T12" fmla="*/ 8 w 29"/>
                <a:gd name="T13" fmla="*/ 12 h 15"/>
                <a:gd name="T14" fmla="*/ 11 w 29"/>
                <a:gd name="T15" fmla="*/ 12 h 15"/>
                <a:gd name="T16" fmla="*/ 15 w 29"/>
                <a:gd name="T17" fmla="*/ 13 h 15"/>
                <a:gd name="T18" fmla="*/ 18 w 29"/>
                <a:gd name="T19" fmla="*/ 12 h 15"/>
                <a:gd name="T20" fmla="*/ 21 w 29"/>
                <a:gd name="T21" fmla="*/ 12 h 15"/>
                <a:gd name="T22" fmla="*/ 24 w 29"/>
                <a:gd name="T23" fmla="*/ 10 h 15"/>
                <a:gd name="T24" fmla="*/ 24 w 29"/>
                <a:gd name="T25" fmla="*/ 7 h 15"/>
                <a:gd name="T26" fmla="*/ 23 w 29"/>
                <a:gd name="T27" fmla="*/ 6 h 15"/>
                <a:gd name="T28" fmla="*/ 21 w 29"/>
                <a:gd name="T29" fmla="*/ 4 h 15"/>
                <a:gd name="T30" fmla="*/ 18 w 29"/>
                <a:gd name="T31" fmla="*/ 3 h 15"/>
                <a:gd name="T32" fmla="*/ 14 w 29"/>
                <a:gd name="T33" fmla="*/ 3 h 15"/>
                <a:gd name="T34" fmla="*/ 14 w 29"/>
                <a:gd name="T35" fmla="*/ 0 h 15"/>
                <a:gd name="T36" fmla="*/ 20 w 29"/>
                <a:gd name="T37" fmla="*/ 1 h 15"/>
                <a:gd name="T38" fmla="*/ 24 w 29"/>
                <a:gd name="T39" fmla="*/ 3 h 15"/>
                <a:gd name="T40" fmla="*/ 27 w 29"/>
                <a:gd name="T41" fmla="*/ 4 h 15"/>
                <a:gd name="T42" fmla="*/ 29 w 29"/>
                <a:gd name="T43" fmla="*/ 7 h 15"/>
                <a:gd name="T44" fmla="*/ 27 w 29"/>
                <a:gd name="T45" fmla="*/ 10 h 15"/>
                <a:gd name="T46" fmla="*/ 24 w 29"/>
                <a:gd name="T47" fmla="*/ 13 h 15"/>
                <a:gd name="T48" fmla="*/ 20 w 29"/>
                <a:gd name="T49" fmla="*/ 15 h 15"/>
                <a:gd name="T50" fmla="*/ 15 w 29"/>
                <a:gd name="T51" fmla="*/ 15 h 15"/>
                <a:gd name="T52" fmla="*/ 9 w 29"/>
                <a:gd name="T53" fmla="*/ 15 h 15"/>
                <a:gd name="T54" fmla="*/ 5 w 29"/>
                <a:gd name="T55" fmla="*/ 13 h 15"/>
                <a:gd name="T56" fmla="*/ 2 w 29"/>
                <a:gd name="T57" fmla="*/ 10 h 15"/>
                <a:gd name="T58" fmla="*/ 0 w 29"/>
                <a:gd name="T59" fmla="*/ 7 h 15"/>
                <a:gd name="T60" fmla="*/ 0 w 29"/>
                <a:gd name="T61" fmla="*/ 4 h 15"/>
                <a:gd name="T62" fmla="*/ 3 w 29"/>
                <a:gd name="T63" fmla="*/ 3 h 15"/>
                <a:gd name="T64" fmla="*/ 8 w 29"/>
                <a:gd name="T65" fmla="*/ 1 h 15"/>
                <a:gd name="T66" fmla="*/ 14 w 29"/>
                <a:gd name="T6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15">
                  <a:moveTo>
                    <a:pt x="14" y="3"/>
                  </a:moveTo>
                  <a:lnTo>
                    <a:pt x="9" y="3"/>
                  </a:lnTo>
                  <a:lnTo>
                    <a:pt x="6" y="4"/>
                  </a:lnTo>
                  <a:lnTo>
                    <a:pt x="5" y="6"/>
                  </a:lnTo>
                  <a:lnTo>
                    <a:pt x="5" y="7"/>
                  </a:lnTo>
                  <a:lnTo>
                    <a:pt x="5" y="10"/>
                  </a:lnTo>
                  <a:lnTo>
                    <a:pt x="8" y="12"/>
                  </a:lnTo>
                  <a:lnTo>
                    <a:pt x="11" y="12"/>
                  </a:lnTo>
                  <a:lnTo>
                    <a:pt x="15" y="13"/>
                  </a:lnTo>
                  <a:lnTo>
                    <a:pt x="18" y="12"/>
                  </a:lnTo>
                  <a:lnTo>
                    <a:pt x="21" y="12"/>
                  </a:lnTo>
                  <a:lnTo>
                    <a:pt x="24" y="10"/>
                  </a:lnTo>
                  <a:lnTo>
                    <a:pt x="24" y="7"/>
                  </a:lnTo>
                  <a:lnTo>
                    <a:pt x="23" y="6"/>
                  </a:lnTo>
                  <a:lnTo>
                    <a:pt x="21" y="4"/>
                  </a:lnTo>
                  <a:lnTo>
                    <a:pt x="18" y="3"/>
                  </a:lnTo>
                  <a:lnTo>
                    <a:pt x="14" y="3"/>
                  </a:lnTo>
                  <a:close/>
                  <a:moveTo>
                    <a:pt x="14" y="0"/>
                  </a:moveTo>
                  <a:lnTo>
                    <a:pt x="20" y="1"/>
                  </a:lnTo>
                  <a:lnTo>
                    <a:pt x="24" y="3"/>
                  </a:lnTo>
                  <a:lnTo>
                    <a:pt x="27" y="4"/>
                  </a:lnTo>
                  <a:lnTo>
                    <a:pt x="29" y="7"/>
                  </a:lnTo>
                  <a:lnTo>
                    <a:pt x="27" y="10"/>
                  </a:lnTo>
                  <a:lnTo>
                    <a:pt x="24" y="13"/>
                  </a:lnTo>
                  <a:lnTo>
                    <a:pt x="20" y="15"/>
                  </a:lnTo>
                  <a:lnTo>
                    <a:pt x="15" y="15"/>
                  </a:lnTo>
                  <a:lnTo>
                    <a:pt x="9" y="15"/>
                  </a:lnTo>
                  <a:lnTo>
                    <a:pt x="5" y="13"/>
                  </a:lnTo>
                  <a:lnTo>
                    <a:pt x="2" y="10"/>
                  </a:lnTo>
                  <a:lnTo>
                    <a:pt x="0" y="7"/>
                  </a:lnTo>
                  <a:lnTo>
                    <a:pt x="0" y="4"/>
                  </a:lnTo>
                  <a:lnTo>
                    <a:pt x="3" y="3"/>
                  </a:lnTo>
                  <a:lnTo>
                    <a:pt x="8" y="1"/>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2" name="Freeform 2261"/>
            <p:cNvSpPr>
              <a:spLocks/>
            </p:cNvSpPr>
            <p:nvPr/>
          </p:nvSpPr>
          <p:spPr bwMode="auto">
            <a:xfrm>
              <a:off x="3581400" y="2578100"/>
              <a:ext cx="38100" cy="19050"/>
            </a:xfrm>
            <a:custGeom>
              <a:avLst/>
              <a:gdLst>
                <a:gd name="T0" fmla="*/ 12 w 24"/>
                <a:gd name="T1" fmla="*/ 0 h 12"/>
                <a:gd name="T2" fmla="*/ 16 w 24"/>
                <a:gd name="T3" fmla="*/ 2 h 12"/>
                <a:gd name="T4" fmla="*/ 21 w 24"/>
                <a:gd name="T5" fmla="*/ 3 h 12"/>
                <a:gd name="T6" fmla="*/ 23 w 24"/>
                <a:gd name="T7" fmla="*/ 5 h 12"/>
                <a:gd name="T8" fmla="*/ 24 w 24"/>
                <a:gd name="T9" fmla="*/ 6 h 12"/>
                <a:gd name="T10" fmla="*/ 23 w 24"/>
                <a:gd name="T11" fmla="*/ 9 h 12"/>
                <a:gd name="T12" fmla="*/ 21 w 24"/>
                <a:gd name="T13" fmla="*/ 11 h 12"/>
                <a:gd name="T14" fmla="*/ 16 w 24"/>
                <a:gd name="T15" fmla="*/ 12 h 12"/>
                <a:gd name="T16" fmla="*/ 12 w 24"/>
                <a:gd name="T17" fmla="*/ 12 h 12"/>
                <a:gd name="T18" fmla="*/ 7 w 24"/>
                <a:gd name="T19" fmla="*/ 12 h 12"/>
                <a:gd name="T20" fmla="*/ 4 w 24"/>
                <a:gd name="T21" fmla="*/ 11 h 12"/>
                <a:gd name="T22" fmla="*/ 1 w 24"/>
                <a:gd name="T23" fmla="*/ 9 h 12"/>
                <a:gd name="T24" fmla="*/ 0 w 24"/>
                <a:gd name="T25" fmla="*/ 6 h 12"/>
                <a:gd name="T26" fmla="*/ 1 w 24"/>
                <a:gd name="T27" fmla="*/ 5 h 12"/>
                <a:gd name="T28" fmla="*/ 4 w 24"/>
                <a:gd name="T29" fmla="*/ 3 h 12"/>
                <a:gd name="T30" fmla="*/ 7 w 24"/>
                <a:gd name="T31" fmla="*/ 2 h 12"/>
                <a:gd name="T32" fmla="*/ 12 w 24"/>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2">
                  <a:moveTo>
                    <a:pt x="12" y="0"/>
                  </a:moveTo>
                  <a:lnTo>
                    <a:pt x="16" y="2"/>
                  </a:lnTo>
                  <a:lnTo>
                    <a:pt x="21" y="3"/>
                  </a:lnTo>
                  <a:lnTo>
                    <a:pt x="23" y="5"/>
                  </a:lnTo>
                  <a:lnTo>
                    <a:pt x="24" y="6"/>
                  </a:lnTo>
                  <a:lnTo>
                    <a:pt x="23" y="9"/>
                  </a:lnTo>
                  <a:lnTo>
                    <a:pt x="21" y="11"/>
                  </a:lnTo>
                  <a:lnTo>
                    <a:pt x="16" y="12"/>
                  </a:lnTo>
                  <a:lnTo>
                    <a:pt x="12" y="12"/>
                  </a:lnTo>
                  <a:lnTo>
                    <a:pt x="7" y="12"/>
                  </a:lnTo>
                  <a:lnTo>
                    <a:pt x="4" y="11"/>
                  </a:lnTo>
                  <a:lnTo>
                    <a:pt x="1" y="9"/>
                  </a:lnTo>
                  <a:lnTo>
                    <a:pt x="0" y="6"/>
                  </a:lnTo>
                  <a:lnTo>
                    <a:pt x="1" y="5"/>
                  </a:lnTo>
                  <a:lnTo>
                    <a:pt x="4" y="3"/>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3" name="Freeform 2262"/>
            <p:cNvSpPr>
              <a:spLocks noEditPoints="1"/>
            </p:cNvSpPr>
            <p:nvPr/>
          </p:nvSpPr>
          <p:spPr bwMode="auto">
            <a:xfrm>
              <a:off x="3578225" y="2578100"/>
              <a:ext cx="44450" cy="22225"/>
            </a:xfrm>
            <a:custGeom>
              <a:avLst/>
              <a:gdLst>
                <a:gd name="T0" fmla="*/ 14 w 28"/>
                <a:gd name="T1" fmla="*/ 2 h 14"/>
                <a:gd name="T2" fmla="*/ 11 w 28"/>
                <a:gd name="T3" fmla="*/ 2 h 14"/>
                <a:gd name="T4" fmla="*/ 6 w 28"/>
                <a:gd name="T5" fmla="*/ 3 h 14"/>
                <a:gd name="T6" fmla="*/ 5 w 28"/>
                <a:gd name="T7" fmla="*/ 5 h 14"/>
                <a:gd name="T8" fmla="*/ 5 w 28"/>
                <a:gd name="T9" fmla="*/ 6 h 14"/>
                <a:gd name="T10" fmla="*/ 5 w 28"/>
                <a:gd name="T11" fmla="*/ 9 h 14"/>
                <a:gd name="T12" fmla="*/ 6 w 28"/>
                <a:gd name="T13" fmla="*/ 11 h 14"/>
                <a:gd name="T14" fmla="*/ 11 w 28"/>
                <a:gd name="T15" fmla="*/ 11 h 14"/>
                <a:gd name="T16" fmla="*/ 14 w 28"/>
                <a:gd name="T17" fmla="*/ 12 h 14"/>
                <a:gd name="T18" fmla="*/ 18 w 28"/>
                <a:gd name="T19" fmla="*/ 11 h 14"/>
                <a:gd name="T20" fmla="*/ 22 w 28"/>
                <a:gd name="T21" fmla="*/ 11 h 14"/>
                <a:gd name="T22" fmla="*/ 23 w 28"/>
                <a:gd name="T23" fmla="*/ 9 h 14"/>
                <a:gd name="T24" fmla="*/ 25 w 28"/>
                <a:gd name="T25" fmla="*/ 6 h 14"/>
                <a:gd name="T26" fmla="*/ 23 w 28"/>
                <a:gd name="T27" fmla="*/ 5 h 14"/>
                <a:gd name="T28" fmla="*/ 22 w 28"/>
                <a:gd name="T29" fmla="*/ 3 h 14"/>
                <a:gd name="T30" fmla="*/ 18 w 28"/>
                <a:gd name="T31" fmla="*/ 2 h 14"/>
                <a:gd name="T32" fmla="*/ 14 w 28"/>
                <a:gd name="T33" fmla="*/ 2 h 14"/>
                <a:gd name="T34" fmla="*/ 14 w 28"/>
                <a:gd name="T35" fmla="*/ 0 h 14"/>
                <a:gd name="T36" fmla="*/ 20 w 28"/>
                <a:gd name="T37" fmla="*/ 0 h 14"/>
                <a:gd name="T38" fmla="*/ 23 w 28"/>
                <a:gd name="T39" fmla="*/ 2 h 14"/>
                <a:gd name="T40" fmla="*/ 26 w 28"/>
                <a:gd name="T41" fmla="*/ 5 h 14"/>
                <a:gd name="T42" fmla="*/ 28 w 28"/>
                <a:gd name="T43" fmla="*/ 6 h 14"/>
                <a:gd name="T44" fmla="*/ 26 w 28"/>
                <a:gd name="T45" fmla="*/ 9 h 14"/>
                <a:gd name="T46" fmla="*/ 25 w 28"/>
                <a:gd name="T47" fmla="*/ 12 h 14"/>
                <a:gd name="T48" fmla="*/ 20 w 28"/>
                <a:gd name="T49" fmla="*/ 14 h 14"/>
                <a:gd name="T50" fmla="*/ 14 w 28"/>
                <a:gd name="T51" fmla="*/ 14 h 14"/>
                <a:gd name="T52" fmla="*/ 9 w 28"/>
                <a:gd name="T53" fmla="*/ 14 h 14"/>
                <a:gd name="T54" fmla="*/ 5 w 28"/>
                <a:gd name="T55" fmla="*/ 12 h 14"/>
                <a:gd name="T56" fmla="*/ 2 w 28"/>
                <a:gd name="T57" fmla="*/ 9 h 14"/>
                <a:gd name="T58" fmla="*/ 0 w 28"/>
                <a:gd name="T59" fmla="*/ 6 h 14"/>
                <a:gd name="T60" fmla="*/ 2 w 28"/>
                <a:gd name="T61" fmla="*/ 5 h 14"/>
                <a:gd name="T62" fmla="*/ 5 w 28"/>
                <a:gd name="T63" fmla="*/ 2 h 14"/>
                <a:gd name="T64" fmla="*/ 8 w 28"/>
                <a:gd name="T65" fmla="*/ 0 h 14"/>
                <a:gd name="T66" fmla="*/ 14 w 28"/>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14">
                  <a:moveTo>
                    <a:pt x="14" y="2"/>
                  </a:moveTo>
                  <a:lnTo>
                    <a:pt x="11" y="2"/>
                  </a:lnTo>
                  <a:lnTo>
                    <a:pt x="6" y="3"/>
                  </a:lnTo>
                  <a:lnTo>
                    <a:pt x="5" y="5"/>
                  </a:lnTo>
                  <a:lnTo>
                    <a:pt x="5" y="6"/>
                  </a:lnTo>
                  <a:lnTo>
                    <a:pt x="5" y="9"/>
                  </a:lnTo>
                  <a:lnTo>
                    <a:pt x="6" y="11"/>
                  </a:lnTo>
                  <a:lnTo>
                    <a:pt x="11" y="11"/>
                  </a:lnTo>
                  <a:lnTo>
                    <a:pt x="14" y="12"/>
                  </a:lnTo>
                  <a:lnTo>
                    <a:pt x="18" y="11"/>
                  </a:lnTo>
                  <a:lnTo>
                    <a:pt x="22" y="11"/>
                  </a:lnTo>
                  <a:lnTo>
                    <a:pt x="23" y="9"/>
                  </a:lnTo>
                  <a:lnTo>
                    <a:pt x="25" y="6"/>
                  </a:lnTo>
                  <a:lnTo>
                    <a:pt x="23" y="5"/>
                  </a:lnTo>
                  <a:lnTo>
                    <a:pt x="22" y="3"/>
                  </a:lnTo>
                  <a:lnTo>
                    <a:pt x="18" y="2"/>
                  </a:lnTo>
                  <a:lnTo>
                    <a:pt x="14" y="2"/>
                  </a:lnTo>
                  <a:close/>
                  <a:moveTo>
                    <a:pt x="14" y="0"/>
                  </a:moveTo>
                  <a:lnTo>
                    <a:pt x="20" y="0"/>
                  </a:lnTo>
                  <a:lnTo>
                    <a:pt x="23" y="2"/>
                  </a:lnTo>
                  <a:lnTo>
                    <a:pt x="26" y="5"/>
                  </a:lnTo>
                  <a:lnTo>
                    <a:pt x="28" y="6"/>
                  </a:lnTo>
                  <a:lnTo>
                    <a:pt x="26" y="9"/>
                  </a:lnTo>
                  <a:lnTo>
                    <a:pt x="25" y="12"/>
                  </a:lnTo>
                  <a:lnTo>
                    <a:pt x="20" y="14"/>
                  </a:lnTo>
                  <a:lnTo>
                    <a:pt x="14" y="14"/>
                  </a:lnTo>
                  <a:lnTo>
                    <a:pt x="9" y="14"/>
                  </a:lnTo>
                  <a:lnTo>
                    <a:pt x="5" y="12"/>
                  </a:lnTo>
                  <a:lnTo>
                    <a:pt x="2" y="9"/>
                  </a:lnTo>
                  <a:lnTo>
                    <a:pt x="0" y="6"/>
                  </a:lnTo>
                  <a:lnTo>
                    <a:pt x="2" y="5"/>
                  </a:lnTo>
                  <a:lnTo>
                    <a:pt x="5" y="2"/>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4" name="Freeform 2263"/>
            <p:cNvSpPr>
              <a:spLocks/>
            </p:cNvSpPr>
            <p:nvPr/>
          </p:nvSpPr>
          <p:spPr bwMode="auto">
            <a:xfrm>
              <a:off x="3492500" y="2433638"/>
              <a:ext cx="34925" cy="19050"/>
            </a:xfrm>
            <a:custGeom>
              <a:avLst/>
              <a:gdLst>
                <a:gd name="T0" fmla="*/ 10 w 22"/>
                <a:gd name="T1" fmla="*/ 0 h 12"/>
                <a:gd name="T2" fmla="*/ 15 w 22"/>
                <a:gd name="T3" fmla="*/ 2 h 12"/>
                <a:gd name="T4" fmla="*/ 19 w 22"/>
                <a:gd name="T5" fmla="*/ 2 h 12"/>
                <a:gd name="T6" fmla="*/ 21 w 22"/>
                <a:gd name="T7" fmla="*/ 5 h 12"/>
                <a:gd name="T8" fmla="*/ 22 w 22"/>
                <a:gd name="T9" fmla="*/ 6 h 12"/>
                <a:gd name="T10" fmla="*/ 21 w 22"/>
                <a:gd name="T11" fmla="*/ 9 h 12"/>
                <a:gd name="T12" fmla="*/ 19 w 22"/>
                <a:gd name="T13" fmla="*/ 11 h 12"/>
                <a:gd name="T14" fmla="*/ 15 w 22"/>
                <a:gd name="T15" fmla="*/ 12 h 12"/>
                <a:gd name="T16" fmla="*/ 10 w 22"/>
                <a:gd name="T17" fmla="*/ 12 h 12"/>
                <a:gd name="T18" fmla="*/ 6 w 22"/>
                <a:gd name="T19" fmla="*/ 12 h 12"/>
                <a:gd name="T20" fmla="*/ 3 w 22"/>
                <a:gd name="T21" fmla="*/ 11 h 12"/>
                <a:gd name="T22" fmla="*/ 0 w 22"/>
                <a:gd name="T23" fmla="*/ 9 h 12"/>
                <a:gd name="T24" fmla="*/ 0 w 22"/>
                <a:gd name="T25" fmla="*/ 6 h 12"/>
                <a:gd name="T26" fmla="*/ 0 w 22"/>
                <a:gd name="T27" fmla="*/ 5 h 12"/>
                <a:gd name="T28" fmla="*/ 3 w 22"/>
                <a:gd name="T29" fmla="*/ 2 h 12"/>
                <a:gd name="T30" fmla="*/ 6 w 22"/>
                <a:gd name="T31" fmla="*/ 2 h 12"/>
                <a:gd name="T32" fmla="*/ 10 w 22"/>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2">
                  <a:moveTo>
                    <a:pt x="10" y="0"/>
                  </a:moveTo>
                  <a:lnTo>
                    <a:pt x="15" y="2"/>
                  </a:lnTo>
                  <a:lnTo>
                    <a:pt x="19" y="2"/>
                  </a:lnTo>
                  <a:lnTo>
                    <a:pt x="21" y="5"/>
                  </a:lnTo>
                  <a:lnTo>
                    <a:pt x="22" y="6"/>
                  </a:lnTo>
                  <a:lnTo>
                    <a:pt x="21" y="9"/>
                  </a:lnTo>
                  <a:lnTo>
                    <a:pt x="19" y="11"/>
                  </a:lnTo>
                  <a:lnTo>
                    <a:pt x="15" y="12"/>
                  </a:lnTo>
                  <a:lnTo>
                    <a:pt x="10" y="12"/>
                  </a:lnTo>
                  <a:lnTo>
                    <a:pt x="6" y="12"/>
                  </a:lnTo>
                  <a:lnTo>
                    <a:pt x="3" y="11"/>
                  </a:lnTo>
                  <a:lnTo>
                    <a:pt x="0" y="9"/>
                  </a:lnTo>
                  <a:lnTo>
                    <a:pt x="0" y="6"/>
                  </a:lnTo>
                  <a:lnTo>
                    <a:pt x="0" y="5"/>
                  </a:lnTo>
                  <a:lnTo>
                    <a:pt x="3" y="2"/>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5" name="Freeform 2264"/>
            <p:cNvSpPr>
              <a:spLocks noEditPoints="1"/>
            </p:cNvSpPr>
            <p:nvPr/>
          </p:nvSpPr>
          <p:spPr bwMode="auto">
            <a:xfrm>
              <a:off x="3487738" y="2433638"/>
              <a:ext cx="42863" cy="22225"/>
            </a:xfrm>
            <a:custGeom>
              <a:avLst/>
              <a:gdLst>
                <a:gd name="T0" fmla="*/ 13 w 27"/>
                <a:gd name="T1" fmla="*/ 2 h 14"/>
                <a:gd name="T2" fmla="*/ 10 w 27"/>
                <a:gd name="T3" fmla="*/ 2 h 14"/>
                <a:gd name="T4" fmla="*/ 7 w 27"/>
                <a:gd name="T5" fmla="*/ 3 h 14"/>
                <a:gd name="T6" fmla="*/ 4 w 27"/>
                <a:gd name="T7" fmla="*/ 5 h 14"/>
                <a:gd name="T8" fmla="*/ 4 w 27"/>
                <a:gd name="T9" fmla="*/ 6 h 14"/>
                <a:gd name="T10" fmla="*/ 4 w 27"/>
                <a:gd name="T11" fmla="*/ 8 h 14"/>
                <a:gd name="T12" fmla="*/ 7 w 27"/>
                <a:gd name="T13" fmla="*/ 9 h 14"/>
                <a:gd name="T14" fmla="*/ 10 w 27"/>
                <a:gd name="T15" fmla="*/ 11 h 14"/>
                <a:gd name="T16" fmla="*/ 13 w 27"/>
                <a:gd name="T17" fmla="*/ 11 h 14"/>
                <a:gd name="T18" fmla="*/ 18 w 27"/>
                <a:gd name="T19" fmla="*/ 11 h 14"/>
                <a:gd name="T20" fmla="*/ 21 w 27"/>
                <a:gd name="T21" fmla="*/ 9 h 14"/>
                <a:gd name="T22" fmla="*/ 22 w 27"/>
                <a:gd name="T23" fmla="*/ 8 h 14"/>
                <a:gd name="T24" fmla="*/ 24 w 27"/>
                <a:gd name="T25" fmla="*/ 6 h 14"/>
                <a:gd name="T26" fmla="*/ 22 w 27"/>
                <a:gd name="T27" fmla="*/ 5 h 14"/>
                <a:gd name="T28" fmla="*/ 21 w 27"/>
                <a:gd name="T29" fmla="*/ 3 h 14"/>
                <a:gd name="T30" fmla="*/ 18 w 27"/>
                <a:gd name="T31" fmla="*/ 2 h 14"/>
                <a:gd name="T32" fmla="*/ 13 w 27"/>
                <a:gd name="T33" fmla="*/ 2 h 14"/>
                <a:gd name="T34" fmla="*/ 13 w 27"/>
                <a:gd name="T35" fmla="*/ 0 h 14"/>
                <a:gd name="T36" fmla="*/ 19 w 27"/>
                <a:gd name="T37" fmla="*/ 0 h 14"/>
                <a:gd name="T38" fmla="*/ 24 w 27"/>
                <a:gd name="T39" fmla="*/ 2 h 14"/>
                <a:gd name="T40" fmla="*/ 25 w 27"/>
                <a:gd name="T41" fmla="*/ 3 h 14"/>
                <a:gd name="T42" fmla="*/ 27 w 27"/>
                <a:gd name="T43" fmla="*/ 6 h 14"/>
                <a:gd name="T44" fmla="*/ 25 w 27"/>
                <a:gd name="T45" fmla="*/ 9 h 14"/>
                <a:gd name="T46" fmla="*/ 22 w 27"/>
                <a:gd name="T47" fmla="*/ 11 h 14"/>
                <a:gd name="T48" fmla="*/ 19 w 27"/>
                <a:gd name="T49" fmla="*/ 12 h 14"/>
                <a:gd name="T50" fmla="*/ 13 w 27"/>
                <a:gd name="T51" fmla="*/ 14 h 14"/>
                <a:gd name="T52" fmla="*/ 9 w 27"/>
                <a:gd name="T53" fmla="*/ 12 h 14"/>
                <a:gd name="T54" fmla="*/ 4 w 27"/>
                <a:gd name="T55" fmla="*/ 11 h 14"/>
                <a:gd name="T56" fmla="*/ 1 w 27"/>
                <a:gd name="T57" fmla="*/ 9 h 14"/>
                <a:gd name="T58" fmla="*/ 0 w 27"/>
                <a:gd name="T59" fmla="*/ 6 h 14"/>
                <a:gd name="T60" fmla="*/ 1 w 27"/>
                <a:gd name="T61" fmla="*/ 3 h 14"/>
                <a:gd name="T62" fmla="*/ 4 w 27"/>
                <a:gd name="T63" fmla="*/ 2 h 14"/>
                <a:gd name="T64" fmla="*/ 9 w 27"/>
                <a:gd name="T65" fmla="*/ 0 h 14"/>
                <a:gd name="T66" fmla="*/ 13 w 27"/>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14">
                  <a:moveTo>
                    <a:pt x="13" y="2"/>
                  </a:moveTo>
                  <a:lnTo>
                    <a:pt x="10" y="2"/>
                  </a:lnTo>
                  <a:lnTo>
                    <a:pt x="7" y="3"/>
                  </a:lnTo>
                  <a:lnTo>
                    <a:pt x="4" y="5"/>
                  </a:lnTo>
                  <a:lnTo>
                    <a:pt x="4" y="6"/>
                  </a:lnTo>
                  <a:lnTo>
                    <a:pt x="4" y="8"/>
                  </a:lnTo>
                  <a:lnTo>
                    <a:pt x="7" y="9"/>
                  </a:lnTo>
                  <a:lnTo>
                    <a:pt x="10" y="11"/>
                  </a:lnTo>
                  <a:lnTo>
                    <a:pt x="13" y="11"/>
                  </a:lnTo>
                  <a:lnTo>
                    <a:pt x="18" y="11"/>
                  </a:lnTo>
                  <a:lnTo>
                    <a:pt x="21" y="9"/>
                  </a:lnTo>
                  <a:lnTo>
                    <a:pt x="22" y="8"/>
                  </a:lnTo>
                  <a:lnTo>
                    <a:pt x="24" y="6"/>
                  </a:lnTo>
                  <a:lnTo>
                    <a:pt x="22" y="5"/>
                  </a:lnTo>
                  <a:lnTo>
                    <a:pt x="21" y="3"/>
                  </a:lnTo>
                  <a:lnTo>
                    <a:pt x="18" y="2"/>
                  </a:lnTo>
                  <a:lnTo>
                    <a:pt x="13" y="2"/>
                  </a:lnTo>
                  <a:close/>
                  <a:moveTo>
                    <a:pt x="13" y="0"/>
                  </a:moveTo>
                  <a:lnTo>
                    <a:pt x="19" y="0"/>
                  </a:lnTo>
                  <a:lnTo>
                    <a:pt x="24" y="2"/>
                  </a:lnTo>
                  <a:lnTo>
                    <a:pt x="25" y="3"/>
                  </a:lnTo>
                  <a:lnTo>
                    <a:pt x="27" y="6"/>
                  </a:lnTo>
                  <a:lnTo>
                    <a:pt x="25" y="9"/>
                  </a:lnTo>
                  <a:lnTo>
                    <a:pt x="22" y="11"/>
                  </a:lnTo>
                  <a:lnTo>
                    <a:pt x="19" y="12"/>
                  </a:lnTo>
                  <a:lnTo>
                    <a:pt x="13" y="14"/>
                  </a:lnTo>
                  <a:lnTo>
                    <a:pt x="9" y="12"/>
                  </a:lnTo>
                  <a:lnTo>
                    <a:pt x="4" y="11"/>
                  </a:lnTo>
                  <a:lnTo>
                    <a:pt x="1" y="9"/>
                  </a:lnTo>
                  <a:lnTo>
                    <a:pt x="0" y="6"/>
                  </a:lnTo>
                  <a:lnTo>
                    <a:pt x="1" y="3"/>
                  </a:lnTo>
                  <a:lnTo>
                    <a:pt x="4" y="2"/>
                  </a:lnTo>
                  <a:lnTo>
                    <a:pt x="9"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6" name="Freeform 2265"/>
            <p:cNvSpPr>
              <a:spLocks/>
            </p:cNvSpPr>
            <p:nvPr/>
          </p:nvSpPr>
          <p:spPr bwMode="auto">
            <a:xfrm>
              <a:off x="3233738" y="2462213"/>
              <a:ext cx="36513" cy="19050"/>
            </a:xfrm>
            <a:custGeom>
              <a:avLst/>
              <a:gdLst>
                <a:gd name="T0" fmla="*/ 12 w 23"/>
                <a:gd name="T1" fmla="*/ 0 h 12"/>
                <a:gd name="T2" fmla="*/ 17 w 23"/>
                <a:gd name="T3" fmla="*/ 0 h 12"/>
                <a:gd name="T4" fmla="*/ 20 w 23"/>
                <a:gd name="T5" fmla="*/ 2 h 12"/>
                <a:gd name="T6" fmla="*/ 23 w 23"/>
                <a:gd name="T7" fmla="*/ 3 h 12"/>
                <a:gd name="T8" fmla="*/ 23 w 23"/>
                <a:gd name="T9" fmla="*/ 6 h 12"/>
                <a:gd name="T10" fmla="*/ 21 w 23"/>
                <a:gd name="T11" fmla="*/ 8 h 12"/>
                <a:gd name="T12" fmla="*/ 20 w 23"/>
                <a:gd name="T13" fmla="*/ 11 h 12"/>
                <a:gd name="T14" fmla="*/ 15 w 23"/>
                <a:gd name="T15" fmla="*/ 12 h 12"/>
                <a:gd name="T16" fmla="*/ 11 w 23"/>
                <a:gd name="T17" fmla="*/ 12 h 12"/>
                <a:gd name="T18" fmla="*/ 6 w 23"/>
                <a:gd name="T19" fmla="*/ 12 h 12"/>
                <a:gd name="T20" fmla="*/ 3 w 23"/>
                <a:gd name="T21" fmla="*/ 11 h 12"/>
                <a:gd name="T22" fmla="*/ 0 w 23"/>
                <a:gd name="T23" fmla="*/ 8 h 12"/>
                <a:gd name="T24" fmla="*/ 0 w 23"/>
                <a:gd name="T25" fmla="*/ 6 h 12"/>
                <a:gd name="T26" fmla="*/ 2 w 23"/>
                <a:gd name="T27" fmla="*/ 3 h 12"/>
                <a:gd name="T28" fmla="*/ 3 w 23"/>
                <a:gd name="T29" fmla="*/ 2 h 12"/>
                <a:gd name="T30" fmla="*/ 8 w 23"/>
                <a:gd name="T31" fmla="*/ 0 h 12"/>
                <a:gd name="T32" fmla="*/ 12 w 23"/>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2">
                  <a:moveTo>
                    <a:pt x="12" y="0"/>
                  </a:moveTo>
                  <a:lnTo>
                    <a:pt x="17" y="0"/>
                  </a:lnTo>
                  <a:lnTo>
                    <a:pt x="20" y="2"/>
                  </a:lnTo>
                  <a:lnTo>
                    <a:pt x="23" y="3"/>
                  </a:lnTo>
                  <a:lnTo>
                    <a:pt x="23" y="6"/>
                  </a:lnTo>
                  <a:lnTo>
                    <a:pt x="21" y="8"/>
                  </a:lnTo>
                  <a:lnTo>
                    <a:pt x="20" y="11"/>
                  </a:lnTo>
                  <a:lnTo>
                    <a:pt x="15" y="12"/>
                  </a:lnTo>
                  <a:lnTo>
                    <a:pt x="11" y="12"/>
                  </a:lnTo>
                  <a:lnTo>
                    <a:pt x="6" y="12"/>
                  </a:lnTo>
                  <a:lnTo>
                    <a:pt x="3" y="11"/>
                  </a:lnTo>
                  <a:lnTo>
                    <a:pt x="0" y="8"/>
                  </a:lnTo>
                  <a:lnTo>
                    <a:pt x="0" y="6"/>
                  </a:lnTo>
                  <a:lnTo>
                    <a:pt x="2" y="3"/>
                  </a:lnTo>
                  <a:lnTo>
                    <a:pt x="3" y="2"/>
                  </a:lnTo>
                  <a:lnTo>
                    <a:pt x="8"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7" name="Freeform 2266"/>
            <p:cNvSpPr>
              <a:spLocks noEditPoints="1"/>
            </p:cNvSpPr>
            <p:nvPr/>
          </p:nvSpPr>
          <p:spPr bwMode="auto">
            <a:xfrm>
              <a:off x="3232150" y="2460625"/>
              <a:ext cx="39688" cy="20638"/>
            </a:xfrm>
            <a:custGeom>
              <a:avLst/>
              <a:gdLst>
                <a:gd name="T0" fmla="*/ 13 w 25"/>
                <a:gd name="T1" fmla="*/ 3 h 13"/>
                <a:gd name="T2" fmla="*/ 9 w 25"/>
                <a:gd name="T3" fmla="*/ 3 h 13"/>
                <a:gd name="T4" fmla="*/ 6 w 25"/>
                <a:gd name="T5" fmla="*/ 4 h 13"/>
                <a:gd name="T6" fmla="*/ 4 w 25"/>
                <a:gd name="T7" fmla="*/ 6 h 13"/>
                <a:gd name="T8" fmla="*/ 3 w 25"/>
                <a:gd name="T9" fmla="*/ 7 h 13"/>
                <a:gd name="T10" fmla="*/ 4 w 25"/>
                <a:gd name="T11" fmla="*/ 9 h 13"/>
                <a:gd name="T12" fmla="*/ 6 w 25"/>
                <a:gd name="T13" fmla="*/ 10 h 13"/>
                <a:gd name="T14" fmla="*/ 9 w 25"/>
                <a:gd name="T15" fmla="*/ 12 h 13"/>
                <a:gd name="T16" fmla="*/ 12 w 25"/>
                <a:gd name="T17" fmla="*/ 12 h 13"/>
                <a:gd name="T18" fmla="*/ 16 w 25"/>
                <a:gd name="T19" fmla="*/ 12 h 13"/>
                <a:gd name="T20" fmla="*/ 19 w 25"/>
                <a:gd name="T21" fmla="*/ 10 h 13"/>
                <a:gd name="T22" fmla="*/ 21 w 25"/>
                <a:gd name="T23" fmla="*/ 9 h 13"/>
                <a:gd name="T24" fmla="*/ 22 w 25"/>
                <a:gd name="T25" fmla="*/ 7 h 13"/>
                <a:gd name="T26" fmla="*/ 21 w 25"/>
                <a:gd name="T27" fmla="*/ 6 h 13"/>
                <a:gd name="T28" fmla="*/ 19 w 25"/>
                <a:gd name="T29" fmla="*/ 4 h 13"/>
                <a:gd name="T30" fmla="*/ 16 w 25"/>
                <a:gd name="T31" fmla="*/ 3 h 13"/>
                <a:gd name="T32" fmla="*/ 13 w 25"/>
                <a:gd name="T33" fmla="*/ 3 h 13"/>
                <a:gd name="T34" fmla="*/ 13 w 25"/>
                <a:gd name="T35" fmla="*/ 0 h 13"/>
                <a:gd name="T36" fmla="*/ 18 w 25"/>
                <a:gd name="T37" fmla="*/ 1 h 13"/>
                <a:gd name="T38" fmla="*/ 22 w 25"/>
                <a:gd name="T39" fmla="*/ 3 h 13"/>
                <a:gd name="T40" fmla="*/ 25 w 25"/>
                <a:gd name="T41" fmla="*/ 4 h 13"/>
                <a:gd name="T42" fmla="*/ 25 w 25"/>
                <a:gd name="T43" fmla="*/ 7 h 13"/>
                <a:gd name="T44" fmla="*/ 25 w 25"/>
                <a:gd name="T45" fmla="*/ 10 h 13"/>
                <a:gd name="T46" fmla="*/ 22 w 25"/>
                <a:gd name="T47" fmla="*/ 12 h 13"/>
                <a:gd name="T48" fmla="*/ 18 w 25"/>
                <a:gd name="T49" fmla="*/ 13 h 13"/>
                <a:gd name="T50" fmla="*/ 12 w 25"/>
                <a:gd name="T51" fmla="*/ 13 h 13"/>
                <a:gd name="T52" fmla="*/ 7 w 25"/>
                <a:gd name="T53" fmla="*/ 13 h 13"/>
                <a:gd name="T54" fmla="*/ 3 w 25"/>
                <a:gd name="T55" fmla="*/ 12 h 13"/>
                <a:gd name="T56" fmla="*/ 0 w 25"/>
                <a:gd name="T57" fmla="*/ 10 h 13"/>
                <a:gd name="T58" fmla="*/ 0 w 25"/>
                <a:gd name="T59" fmla="*/ 7 h 13"/>
                <a:gd name="T60" fmla="*/ 0 w 25"/>
                <a:gd name="T61" fmla="*/ 4 h 13"/>
                <a:gd name="T62" fmla="*/ 3 w 25"/>
                <a:gd name="T63" fmla="*/ 3 h 13"/>
                <a:gd name="T64" fmla="*/ 7 w 25"/>
                <a:gd name="T65" fmla="*/ 1 h 13"/>
                <a:gd name="T66" fmla="*/ 13 w 25"/>
                <a:gd name="T6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 h="13">
                  <a:moveTo>
                    <a:pt x="13" y="3"/>
                  </a:moveTo>
                  <a:lnTo>
                    <a:pt x="9" y="3"/>
                  </a:lnTo>
                  <a:lnTo>
                    <a:pt x="6" y="4"/>
                  </a:lnTo>
                  <a:lnTo>
                    <a:pt x="4" y="6"/>
                  </a:lnTo>
                  <a:lnTo>
                    <a:pt x="3" y="7"/>
                  </a:lnTo>
                  <a:lnTo>
                    <a:pt x="4" y="9"/>
                  </a:lnTo>
                  <a:lnTo>
                    <a:pt x="6" y="10"/>
                  </a:lnTo>
                  <a:lnTo>
                    <a:pt x="9" y="12"/>
                  </a:lnTo>
                  <a:lnTo>
                    <a:pt x="12" y="12"/>
                  </a:lnTo>
                  <a:lnTo>
                    <a:pt x="16" y="12"/>
                  </a:lnTo>
                  <a:lnTo>
                    <a:pt x="19" y="10"/>
                  </a:lnTo>
                  <a:lnTo>
                    <a:pt x="21" y="9"/>
                  </a:lnTo>
                  <a:lnTo>
                    <a:pt x="22" y="7"/>
                  </a:lnTo>
                  <a:lnTo>
                    <a:pt x="21" y="6"/>
                  </a:lnTo>
                  <a:lnTo>
                    <a:pt x="19" y="4"/>
                  </a:lnTo>
                  <a:lnTo>
                    <a:pt x="16" y="3"/>
                  </a:lnTo>
                  <a:lnTo>
                    <a:pt x="13" y="3"/>
                  </a:lnTo>
                  <a:close/>
                  <a:moveTo>
                    <a:pt x="13" y="0"/>
                  </a:moveTo>
                  <a:lnTo>
                    <a:pt x="18" y="1"/>
                  </a:lnTo>
                  <a:lnTo>
                    <a:pt x="22" y="3"/>
                  </a:lnTo>
                  <a:lnTo>
                    <a:pt x="25" y="4"/>
                  </a:lnTo>
                  <a:lnTo>
                    <a:pt x="25" y="7"/>
                  </a:lnTo>
                  <a:lnTo>
                    <a:pt x="25" y="10"/>
                  </a:lnTo>
                  <a:lnTo>
                    <a:pt x="22" y="12"/>
                  </a:lnTo>
                  <a:lnTo>
                    <a:pt x="18" y="13"/>
                  </a:lnTo>
                  <a:lnTo>
                    <a:pt x="12" y="13"/>
                  </a:lnTo>
                  <a:lnTo>
                    <a:pt x="7" y="13"/>
                  </a:lnTo>
                  <a:lnTo>
                    <a:pt x="3" y="12"/>
                  </a:lnTo>
                  <a:lnTo>
                    <a:pt x="0" y="10"/>
                  </a:lnTo>
                  <a:lnTo>
                    <a:pt x="0" y="7"/>
                  </a:lnTo>
                  <a:lnTo>
                    <a:pt x="0" y="4"/>
                  </a:lnTo>
                  <a:lnTo>
                    <a:pt x="3" y="3"/>
                  </a:lnTo>
                  <a:lnTo>
                    <a:pt x="7"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8" name="Freeform 2267"/>
            <p:cNvSpPr>
              <a:spLocks/>
            </p:cNvSpPr>
            <p:nvPr/>
          </p:nvSpPr>
          <p:spPr bwMode="auto">
            <a:xfrm>
              <a:off x="3568700" y="2501900"/>
              <a:ext cx="36513" cy="19050"/>
            </a:xfrm>
            <a:custGeom>
              <a:avLst/>
              <a:gdLst>
                <a:gd name="T0" fmla="*/ 11 w 23"/>
                <a:gd name="T1" fmla="*/ 0 h 12"/>
                <a:gd name="T2" fmla="*/ 15 w 23"/>
                <a:gd name="T3" fmla="*/ 0 h 12"/>
                <a:gd name="T4" fmla="*/ 20 w 23"/>
                <a:gd name="T5" fmla="*/ 1 h 12"/>
                <a:gd name="T6" fmla="*/ 23 w 23"/>
                <a:gd name="T7" fmla="*/ 3 h 12"/>
                <a:gd name="T8" fmla="*/ 23 w 23"/>
                <a:gd name="T9" fmla="*/ 6 h 12"/>
                <a:gd name="T10" fmla="*/ 23 w 23"/>
                <a:gd name="T11" fmla="*/ 7 h 12"/>
                <a:gd name="T12" fmla="*/ 20 w 23"/>
                <a:gd name="T13" fmla="*/ 10 h 12"/>
                <a:gd name="T14" fmla="*/ 15 w 23"/>
                <a:gd name="T15" fmla="*/ 10 h 12"/>
                <a:gd name="T16" fmla="*/ 11 w 23"/>
                <a:gd name="T17" fmla="*/ 12 h 12"/>
                <a:gd name="T18" fmla="*/ 6 w 23"/>
                <a:gd name="T19" fmla="*/ 10 h 12"/>
                <a:gd name="T20" fmla="*/ 3 w 23"/>
                <a:gd name="T21" fmla="*/ 10 h 12"/>
                <a:gd name="T22" fmla="*/ 0 w 23"/>
                <a:gd name="T23" fmla="*/ 7 h 12"/>
                <a:gd name="T24" fmla="*/ 0 w 23"/>
                <a:gd name="T25" fmla="*/ 6 h 12"/>
                <a:gd name="T26" fmla="*/ 0 w 23"/>
                <a:gd name="T27" fmla="*/ 3 h 12"/>
                <a:gd name="T28" fmla="*/ 3 w 23"/>
                <a:gd name="T29" fmla="*/ 1 h 12"/>
                <a:gd name="T30" fmla="*/ 6 w 23"/>
                <a:gd name="T31" fmla="*/ 0 h 12"/>
                <a:gd name="T32" fmla="*/ 11 w 23"/>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2">
                  <a:moveTo>
                    <a:pt x="11" y="0"/>
                  </a:moveTo>
                  <a:lnTo>
                    <a:pt x="15" y="0"/>
                  </a:lnTo>
                  <a:lnTo>
                    <a:pt x="20" y="1"/>
                  </a:lnTo>
                  <a:lnTo>
                    <a:pt x="23" y="3"/>
                  </a:lnTo>
                  <a:lnTo>
                    <a:pt x="23" y="6"/>
                  </a:lnTo>
                  <a:lnTo>
                    <a:pt x="23" y="7"/>
                  </a:lnTo>
                  <a:lnTo>
                    <a:pt x="20" y="10"/>
                  </a:lnTo>
                  <a:lnTo>
                    <a:pt x="15" y="10"/>
                  </a:lnTo>
                  <a:lnTo>
                    <a:pt x="11" y="12"/>
                  </a:lnTo>
                  <a:lnTo>
                    <a:pt x="6" y="10"/>
                  </a:lnTo>
                  <a:lnTo>
                    <a:pt x="3" y="10"/>
                  </a:lnTo>
                  <a:lnTo>
                    <a:pt x="0" y="7"/>
                  </a:lnTo>
                  <a:lnTo>
                    <a:pt x="0" y="6"/>
                  </a:lnTo>
                  <a:lnTo>
                    <a:pt x="0" y="3"/>
                  </a:lnTo>
                  <a:lnTo>
                    <a:pt x="3" y="1"/>
                  </a:lnTo>
                  <a:lnTo>
                    <a:pt x="6"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69" name="Freeform 2268"/>
            <p:cNvSpPr>
              <a:spLocks noEditPoints="1"/>
            </p:cNvSpPr>
            <p:nvPr/>
          </p:nvSpPr>
          <p:spPr bwMode="auto">
            <a:xfrm>
              <a:off x="3563938" y="2498725"/>
              <a:ext cx="42863" cy="22225"/>
            </a:xfrm>
            <a:custGeom>
              <a:avLst/>
              <a:gdLst>
                <a:gd name="T0" fmla="*/ 14 w 27"/>
                <a:gd name="T1" fmla="*/ 3 h 14"/>
                <a:gd name="T2" fmla="*/ 11 w 27"/>
                <a:gd name="T3" fmla="*/ 3 h 14"/>
                <a:gd name="T4" fmla="*/ 8 w 27"/>
                <a:gd name="T5" fmla="*/ 5 h 14"/>
                <a:gd name="T6" fmla="*/ 6 w 27"/>
                <a:gd name="T7" fmla="*/ 6 h 14"/>
                <a:gd name="T8" fmla="*/ 5 w 27"/>
                <a:gd name="T9" fmla="*/ 8 h 14"/>
                <a:gd name="T10" fmla="*/ 6 w 27"/>
                <a:gd name="T11" fmla="*/ 9 h 14"/>
                <a:gd name="T12" fmla="*/ 8 w 27"/>
                <a:gd name="T13" fmla="*/ 11 h 14"/>
                <a:gd name="T14" fmla="*/ 11 w 27"/>
                <a:gd name="T15" fmla="*/ 12 h 14"/>
                <a:gd name="T16" fmla="*/ 14 w 27"/>
                <a:gd name="T17" fmla="*/ 12 h 14"/>
                <a:gd name="T18" fmla="*/ 18 w 27"/>
                <a:gd name="T19" fmla="*/ 12 h 14"/>
                <a:gd name="T20" fmla="*/ 21 w 27"/>
                <a:gd name="T21" fmla="*/ 11 h 14"/>
                <a:gd name="T22" fmla="*/ 23 w 27"/>
                <a:gd name="T23" fmla="*/ 9 h 14"/>
                <a:gd name="T24" fmla="*/ 24 w 27"/>
                <a:gd name="T25" fmla="*/ 8 h 14"/>
                <a:gd name="T26" fmla="*/ 23 w 27"/>
                <a:gd name="T27" fmla="*/ 6 h 14"/>
                <a:gd name="T28" fmla="*/ 21 w 27"/>
                <a:gd name="T29" fmla="*/ 3 h 14"/>
                <a:gd name="T30" fmla="*/ 18 w 27"/>
                <a:gd name="T31" fmla="*/ 3 h 14"/>
                <a:gd name="T32" fmla="*/ 14 w 27"/>
                <a:gd name="T33" fmla="*/ 3 h 14"/>
                <a:gd name="T34" fmla="*/ 14 w 27"/>
                <a:gd name="T35" fmla="*/ 0 h 14"/>
                <a:gd name="T36" fmla="*/ 20 w 27"/>
                <a:gd name="T37" fmla="*/ 2 h 14"/>
                <a:gd name="T38" fmla="*/ 24 w 27"/>
                <a:gd name="T39" fmla="*/ 3 h 14"/>
                <a:gd name="T40" fmla="*/ 27 w 27"/>
                <a:gd name="T41" fmla="*/ 5 h 14"/>
                <a:gd name="T42" fmla="*/ 27 w 27"/>
                <a:gd name="T43" fmla="*/ 8 h 14"/>
                <a:gd name="T44" fmla="*/ 27 w 27"/>
                <a:gd name="T45" fmla="*/ 11 h 14"/>
                <a:gd name="T46" fmla="*/ 24 w 27"/>
                <a:gd name="T47" fmla="*/ 12 h 14"/>
                <a:gd name="T48" fmla="*/ 20 w 27"/>
                <a:gd name="T49" fmla="*/ 14 h 14"/>
                <a:gd name="T50" fmla="*/ 14 w 27"/>
                <a:gd name="T51" fmla="*/ 14 h 14"/>
                <a:gd name="T52" fmla="*/ 9 w 27"/>
                <a:gd name="T53" fmla="*/ 14 h 14"/>
                <a:gd name="T54" fmla="*/ 5 w 27"/>
                <a:gd name="T55" fmla="*/ 12 h 14"/>
                <a:gd name="T56" fmla="*/ 2 w 27"/>
                <a:gd name="T57" fmla="*/ 11 h 14"/>
                <a:gd name="T58" fmla="*/ 0 w 27"/>
                <a:gd name="T59" fmla="*/ 8 h 14"/>
                <a:gd name="T60" fmla="*/ 2 w 27"/>
                <a:gd name="T61" fmla="*/ 5 h 14"/>
                <a:gd name="T62" fmla="*/ 5 w 27"/>
                <a:gd name="T63" fmla="*/ 3 h 14"/>
                <a:gd name="T64" fmla="*/ 9 w 27"/>
                <a:gd name="T65" fmla="*/ 2 h 14"/>
                <a:gd name="T66" fmla="*/ 14 w 27"/>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14">
                  <a:moveTo>
                    <a:pt x="14" y="3"/>
                  </a:moveTo>
                  <a:lnTo>
                    <a:pt x="11" y="3"/>
                  </a:lnTo>
                  <a:lnTo>
                    <a:pt x="8" y="5"/>
                  </a:lnTo>
                  <a:lnTo>
                    <a:pt x="6" y="6"/>
                  </a:lnTo>
                  <a:lnTo>
                    <a:pt x="5" y="8"/>
                  </a:lnTo>
                  <a:lnTo>
                    <a:pt x="6" y="9"/>
                  </a:lnTo>
                  <a:lnTo>
                    <a:pt x="8" y="11"/>
                  </a:lnTo>
                  <a:lnTo>
                    <a:pt x="11" y="12"/>
                  </a:lnTo>
                  <a:lnTo>
                    <a:pt x="14" y="12"/>
                  </a:lnTo>
                  <a:lnTo>
                    <a:pt x="18" y="12"/>
                  </a:lnTo>
                  <a:lnTo>
                    <a:pt x="21" y="11"/>
                  </a:lnTo>
                  <a:lnTo>
                    <a:pt x="23" y="9"/>
                  </a:lnTo>
                  <a:lnTo>
                    <a:pt x="24" y="8"/>
                  </a:lnTo>
                  <a:lnTo>
                    <a:pt x="23" y="6"/>
                  </a:lnTo>
                  <a:lnTo>
                    <a:pt x="21" y="3"/>
                  </a:lnTo>
                  <a:lnTo>
                    <a:pt x="18" y="3"/>
                  </a:lnTo>
                  <a:lnTo>
                    <a:pt x="14" y="3"/>
                  </a:lnTo>
                  <a:close/>
                  <a:moveTo>
                    <a:pt x="14" y="0"/>
                  </a:moveTo>
                  <a:lnTo>
                    <a:pt x="20" y="2"/>
                  </a:lnTo>
                  <a:lnTo>
                    <a:pt x="24" y="3"/>
                  </a:lnTo>
                  <a:lnTo>
                    <a:pt x="27" y="5"/>
                  </a:lnTo>
                  <a:lnTo>
                    <a:pt x="27" y="8"/>
                  </a:lnTo>
                  <a:lnTo>
                    <a:pt x="27" y="11"/>
                  </a:lnTo>
                  <a:lnTo>
                    <a:pt x="24" y="12"/>
                  </a:lnTo>
                  <a:lnTo>
                    <a:pt x="20" y="14"/>
                  </a:lnTo>
                  <a:lnTo>
                    <a:pt x="14" y="14"/>
                  </a:lnTo>
                  <a:lnTo>
                    <a:pt x="9" y="14"/>
                  </a:lnTo>
                  <a:lnTo>
                    <a:pt x="5" y="12"/>
                  </a:lnTo>
                  <a:lnTo>
                    <a:pt x="2" y="11"/>
                  </a:lnTo>
                  <a:lnTo>
                    <a:pt x="0" y="8"/>
                  </a:lnTo>
                  <a:lnTo>
                    <a:pt x="2" y="5"/>
                  </a:lnTo>
                  <a:lnTo>
                    <a:pt x="5" y="3"/>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0" name="Freeform 2269"/>
            <p:cNvSpPr>
              <a:spLocks/>
            </p:cNvSpPr>
            <p:nvPr/>
          </p:nvSpPr>
          <p:spPr bwMode="auto">
            <a:xfrm>
              <a:off x="2967038" y="2530475"/>
              <a:ext cx="38100" cy="19050"/>
            </a:xfrm>
            <a:custGeom>
              <a:avLst/>
              <a:gdLst>
                <a:gd name="T0" fmla="*/ 13 w 24"/>
                <a:gd name="T1" fmla="*/ 0 h 12"/>
                <a:gd name="T2" fmla="*/ 18 w 24"/>
                <a:gd name="T3" fmla="*/ 1 h 12"/>
                <a:gd name="T4" fmla="*/ 21 w 24"/>
                <a:gd name="T5" fmla="*/ 1 h 12"/>
                <a:gd name="T6" fmla="*/ 22 w 24"/>
                <a:gd name="T7" fmla="*/ 4 h 12"/>
                <a:gd name="T8" fmla="*/ 24 w 24"/>
                <a:gd name="T9" fmla="*/ 6 h 12"/>
                <a:gd name="T10" fmla="*/ 22 w 24"/>
                <a:gd name="T11" fmla="*/ 9 h 12"/>
                <a:gd name="T12" fmla="*/ 19 w 24"/>
                <a:gd name="T13" fmla="*/ 10 h 12"/>
                <a:gd name="T14" fmla="*/ 16 w 24"/>
                <a:gd name="T15" fmla="*/ 12 h 12"/>
                <a:gd name="T16" fmla="*/ 12 w 24"/>
                <a:gd name="T17" fmla="*/ 12 h 12"/>
                <a:gd name="T18" fmla="*/ 7 w 24"/>
                <a:gd name="T19" fmla="*/ 12 h 12"/>
                <a:gd name="T20" fmla="*/ 3 w 24"/>
                <a:gd name="T21" fmla="*/ 10 h 12"/>
                <a:gd name="T22" fmla="*/ 1 w 24"/>
                <a:gd name="T23" fmla="*/ 9 h 12"/>
                <a:gd name="T24" fmla="*/ 0 w 24"/>
                <a:gd name="T25" fmla="*/ 6 h 12"/>
                <a:gd name="T26" fmla="*/ 1 w 24"/>
                <a:gd name="T27" fmla="*/ 4 h 12"/>
                <a:gd name="T28" fmla="*/ 4 w 24"/>
                <a:gd name="T29" fmla="*/ 1 h 12"/>
                <a:gd name="T30" fmla="*/ 9 w 24"/>
                <a:gd name="T31" fmla="*/ 1 h 12"/>
                <a:gd name="T32" fmla="*/ 13 w 24"/>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2">
                  <a:moveTo>
                    <a:pt x="13" y="0"/>
                  </a:moveTo>
                  <a:lnTo>
                    <a:pt x="18" y="1"/>
                  </a:lnTo>
                  <a:lnTo>
                    <a:pt x="21" y="1"/>
                  </a:lnTo>
                  <a:lnTo>
                    <a:pt x="22" y="4"/>
                  </a:lnTo>
                  <a:lnTo>
                    <a:pt x="24" y="6"/>
                  </a:lnTo>
                  <a:lnTo>
                    <a:pt x="22" y="9"/>
                  </a:lnTo>
                  <a:lnTo>
                    <a:pt x="19" y="10"/>
                  </a:lnTo>
                  <a:lnTo>
                    <a:pt x="16" y="12"/>
                  </a:lnTo>
                  <a:lnTo>
                    <a:pt x="12" y="12"/>
                  </a:lnTo>
                  <a:lnTo>
                    <a:pt x="7" y="12"/>
                  </a:lnTo>
                  <a:lnTo>
                    <a:pt x="3" y="10"/>
                  </a:lnTo>
                  <a:lnTo>
                    <a:pt x="1" y="9"/>
                  </a:lnTo>
                  <a:lnTo>
                    <a:pt x="0" y="6"/>
                  </a:lnTo>
                  <a:lnTo>
                    <a:pt x="1" y="4"/>
                  </a:lnTo>
                  <a:lnTo>
                    <a:pt x="4" y="1"/>
                  </a:lnTo>
                  <a:lnTo>
                    <a:pt x="9"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1" name="Freeform 2270"/>
            <p:cNvSpPr>
              <a:spLocks noEditPoints="1"/>
            </p:cNvSpPr>
            <p:nvPr/>
          </p:nvSpPr>
          <p:spPr bwMode="auto">
            <a:xfrm>
              <a:off x="2963863" y="2530475"/>
              <a:ext cx="44450" cy="20638"/>
            </a:xfrm>
            <a:custGeom>
              <a:avLst/>
              <a:gdLst>
                <a:gd name="T0" fmla="*/ 15 w 28"/>
                <a:gd name="T1" fmla="*/ 1 h 13"/>
                <a:gd name="T2" fmla="*/ 11 w 28"/>
                <a:gd name="T3" fmla="*/ 1 h 13"/>
                <a:gd name="T4" fmla="*/ 8 w 28"/>
                <a:gd name="T5" fmla="*/ 3 h 13"/>
                <a:gd name="T6" fmla="*/ 5 w 28"/>
                <a:gd name="T7" fmla="*/ 4 h 13"/>
                <a:gd name="T8" fmla="*/ 5 w 28"/>
                <a:gd name="T9" fmla="*/ 6 h 13"/>
                <a:gd name="T10" fmla="*/ 5 w 28"/>
                <a:gd name="T11" fmla="*/ 7 h 13"/>
                <a:gd name="T12" fmla="*/ 6 w 28"/>
                <a:gd name="T13" fmla="*/ 10 h 13"/>
                <a:gd name="T14" fmla="*/ 9 w 28"/>
                <a:gd name="T15" fmla="*/ 10 h 13"/>
                <a:gd name="T16" fmla="*/ 14 w 28"/>
                <a:gd name="T17" fmla="*/ 10 h 13"/>
                <a:gd name="T18" fmla="*/ 17 w 28"/>
                <a:gd name="T19" fmla="*/ 10 h 13"/>
                <a:gd name="T20" fmla="*/ 20 w 28"/>
                <a:gd name="T21" fmla="*/ 9 h 13"/>
                <a:gd name="T22" fmla="*/ 23 w 28"/>
                <a:gd name="T23" fmla="*/ 7 h 13"/>
                <a:gd name="T24" fmla="*/ 24 w 28"/>
                <a:gd name="T25" fmla="*/ 6 h 13"/>
                <a:gd name="T26" fmla="*/ 23 w 28"/>
                <a:gd name="T27" fmla="*/ 4 h 13"/>
                <a:gd name="T28" fmla="*/ 21 w 28"/>
                <a:gd name="T29" fmla="*/ 3 h 13"/>
                <a:gd name="T30" fmla="*/ 18 w 28"/>
                <a:gd name="T31" fmla="*/ 1 h 13"/>
                <a:gd name="T32" fmla="*/ 15 w 28"/>
                <a:gd name="T33" fmla="*/ 1 h 13"/>
                <a:gd name="T34" fmla="*/ 15 w 28"/>
                <a:gd name="T35" fmla="*/ 0 h 13"/>
                <a:gd name="T36" fmla="*/ 20 w 28"/>
                <a:gd name="T37" fmla="*/ 0 h 13"/>
                <a:gd name="T38" fmla="*/ 24 w 28"/>
                <a:gd name="T39" fmla="*/ 1 h 13"/>
                <a:gd name="T40" fmla="*/ 28 w 28"/>
                <a:gd name="T41" fmla="*/ 3 h 13"/>
                <a:gd name="T42" fmla="*/ 28 w 28"/>
                <a:gd name="T43" fmla="*/ 6 h 13"/>
                <a:gd name="T44" fmla="*/ 26 w 28"/>
                <a:gd name="T45" fmla="*/ 9 h 13"/>
                <a:gd name="T46" fmla="*/ 23 w 28"/>
                <a:gd name="T47" fmla="*/ 10 h 13"/>
                <a:gd name="T48" fmla="*/ 18 w 28"/>
                <a:gd name="T49" fmla="*/ 12 h 13"/>
                <a:gd name="T50" fmla="*/ 14 w 28"/>
                <a:gd name="T51" fmla="*/ 13 h 13"/>
                <a:gd name="T52" fmla="*/ 8 w 28"/>
                <a:gd name="T53" fmla="*/ 12 h 13"/>
                <a:gd name="T54" fmla="*/ 3 w 28"/>
                <a:gd name="T55" fmla="*/ 10 h 13"/>
                <a:gd name="T56" fmla="*/ 0 w 28"/>
                <a:gd name="T57" fmla="*/ 9 h 13"/>
                <a:gd name="T58" fmla="*/ 0 w 28"/>
                <a:gd name="T59" fmla="*/ 6 h 13"/>
                <a:gd name="T60" fmla="*/ 2 w 28"/>
                <a:gd name="T61" fmla="*/ 3 h 13"/>
                <a:gd name="T62" fmla="*/ 5 w 28"/>
                <a:gd name="T63" fmla="*/ 1 h 13"/>
                <a:gd name="T64" fmla="*/ 9 w 28"/>
                <a:gd name="T65" fmla="*/ 0 h 13"/>
                <a:gd name="T66" fmla="*/ 15 w 28"/>
                <a:gd name="T6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13">
                  <a:moveTo>
                    <a:pt x="15" y="1"/>
                  </a:moveTo>
                  <a:lnTo>
                    <a:pt x="11" y="1"/>
                  </a:lnTo>
                  <a:lnTo>
                    <a:pt x="8" y="3"/>
                  </a:lnTo>
                  <a:lnTo>
                    <a:pt x="5" y="4"/>
                  </a:lnTo>
                  <a:lnTo>
                    <a:pt x="5" y="6"/>
                  </a:lnTo>
                  <a:lnTo>
                    <a:pt x="5" y="7"/>
                  </a:lnTo>
                  <a:lnTo>
                    <a:pt x="6" y="10"/>
                  </a:lnTo>
                  <a:lnTo>
                    <a:pt x="9" y="10"/>
                  </a:lnTo>
                  <a:lnTo>
                    <a:pt x="14" y="10"/>
                  </a:lnTo>
                  <a:lnTo>
                    <a:pt x="17" y="10"/>
                  </a:lnTo>
                  <a:lnTo>
                    <a:pt x="20" y="9"/>
                  </a:lnTo>
                  <a:lnTo>
                    <a:pt x="23" y="7"/>
                  </a:lnTo>
                  <a:lnTo>
                    <a:pt x="24" y="6"/>
                  </a:lnTo>
                  <a:lnTo>
                    <a:pt x="23" y="4"/>
                  </a:lnTo>
                  <a:lnTo>
                    <a:pt x="21" y="3"/>
                  </a:lnTo>
                  <a:lnTo>
                    <a:pt x="18" y="1"/>
                  </a:lnTo>
                  <a:lnTo>
                    <a:pt x="15" y="1"/>
                  </a:lnTo>
                  <a:close/>
                  <a:moveTo>
                    <a:pt x="15" y="0"/>
                  </a:moveTo>
                  <a:lnTo>
                    <a:pt x="20" y="0"/>
                  </a:lnTo>
                  <a:lnTo>
                    <a:pt x="24" y="1"/>
                  </a:lnTo>
                  <a:lnTo>
                    <a:pt x="28" y="3"/>
                  </a:lnTo>
                  <a:lnTo>
                    <a:pt x="28" y="6"/>
                  </a:lnTo>
                  <a:lnTo>
                    <a:pt x="26" y="9"/>
                  </a:lnTo>
                  <a:lnTo>
                    <a:pt x="23" y="10"/>
                  </a:lnTo>
                  <a:lnTo>
                    <a:pt x="18" y="12"/>
                  </a:lnTo>
                  <a:lnTo>
                    <a:pt x="14" y="13"/>
                  </a:lnTo>
                  <a:lnTo>
                    <a:pt x="8" y="12"/>
                  </a:lnTo>
                  <a:lnTo>
                    <a:pt x="3" y="10"/>
                  </a:lnTo>
                  <a:lnTo>
                    <a:pt x="0" y="9"/>
                  </a:lnTo>
                  <a:lnTo>
                    <a:pt x="0" y="6"/>
                  </a:lnTo>
                  <a:lnTo>
                    <a:pt x="2" y="3"/>
                  </a:lnTo>
                  <a:lnTo>
                    <a:pt x="5"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2" name="Freeform 2271"/>
            <p:cNvSpPr>
              <a:spLocks/>
            </p:cNvSpPr>
            <p:nvPr/>
          </p:nvSpPr>
          <p:spPr bwMode="auto">
            <a:xfrm>
              <a:off x="3330575" y="2386013"/>
              <a:ext cx="46038" cy="23813"/>
            </a:xfrm>
            <a:custGeom>
              <a:avLst/>
              <a:gdLst>
                <a:gd name="T0" fmla="*/ 15 w 29"/>
                <a:gd name="T1" fmla="*/ 0 h 15"/>
                <a:gd name="T2" fmla="*/ 20 w 29"/>
                <a:gd name="T3" fmla="*/ 0 h 15"/>
                <a:gd name="T4" fmla="*/ 24 w 29"/>
                <a:gd name="T5" fmla="*/ 1 h 15"/>
                <a:gd name="T6" fmla="*/ 27 w 29"/>
                <a:gd name="T7" fmla="*/ 4 h 15"/>
                <a:gd name="T8" fmla="*/ 29 w 29"/>
                <a:gd name="T9" fmla="*/ 7 h 15"/>
                <a:gd name="T10" fmla="*/ 27 w 29"/>
                <a:gd name="T11" fmla="*/ 10 h 15"/>
                <a:gd name="T12" fmla="*/ 24 w 29"/>
                <a:gd name="T13" fmla="*/ 12 h 15"/>
                <a:gd name="T14" fmla="*/ 20 w 29"/>
                <a:gd name="T15" fmla="*/ 13 h 15"/>
                <a:gd name="T16" fmla="*/ 14 w 29"/>
                <a:gd name="T17" fmla="*/ 15 h 15"/>
                <a:gd name="T18" fmla="*/ 8 w 29"/>
                <a:gd name="T19" fmla="*/ 13 h 15"/>
                <a:gd name="T20" fmla="*/ 3 w 29"/>
                <a:gd name="T21" fmla="*/ 12 h 15"/>
                <a:gd name="T22" fmla="*/ 0 w 29"/>
                <a:gd name="T23" fmla="*/ 10 h 15"/>
                <a:gd name="T24" fmla="*/ 0 w 29"/>
                <a:gd name="T25" fmla="*/ 7 h 15"/>
                <a:gd name="T26" fmla="*/ 1 w 29"/>
                <a:gd name="T27" fmla="*/ 4 h 15"/>
                <a:gd name="T28" fmla="*/ 4 w 29"/>
                <a:gd name="T29" fmla="*/ 1 h 15"/>
                <a:gd name="T30" fmla="*/ 9 w 29"/>
                <a:gd name="T31" fmla="*/ 0 h 15"/>
                <a:gd name="T32" fmla="*/ 15 w 29"/>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5">
                  <a:moveTo>
                    <a:pt x="15" y="0"/>
                  </a:moveTo>
                  <a:lnTo>
                    <a:pt x="20" y="0"/>
                  </a:lnTo>
                  <a:lnTo>
                    <a:pt x="24" y="1"/>
                  </a:lnTo>
                  <a:lnTo>
                    <a:pt x="27" y="4"/>
                  </a:lnTo>
                  <a:lnTo>
                    <a:pt x="29" y="7"/>
                  </a:lnTo>
                  <a:lnTo>
                    <a:pt x="27" y="10"/>
                  </a:lnTo>
                  <a:lnTo>
                    <a:pt x="24" y="12"/>
                  </a:lnTo>
                  <a:lnTo>
                    <a:pt x="20" y="13"/>
                  </a:lnTo>
                  <a:lnTo>
                    <a:pt x="14" y="15"/>
                  </a:lnTo>
                  <a:lnTo>
                    <a:pt x="8" y="13"/>
                  </a:lnTo>
                  <a:lnTo>
                    <a:pt x="3" y="12"/>
                  </a:lnTo>
                  <a:lnTo>
                    <a:pt x="0" y="10"/>
                  </a:lnTo>
                  <a:lnTo>
                    <a:pt x="0" y="7"/>
                  </a:lnTo>
                  <a:lnTo>
                    <a:pt x="1" y="4"/>
                  </a:lnTo>
                  <a:lnTo>
                    <a:pt x="4"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3" name="Freeform 2272"/>
            <p:cNvSpPr>
              <a:spLocks noEditPoints="1"/>
            </p:cNvSpPr>
            <p:nvPr/>
          </p:nvSpPr>
          <p:spPr bwMode="auto">
            <a:xfrm>
              <a:off x="3325813" y="2382838"/>
              <a:ext cx="52388" cy="26988"/>
            </a:xfrm>
            <a:custGeom>
              <a:avLst/>
              <a:gdLst>
                <a:gd name="T0" fmla="*/ 18 w 33"/>
                <a:gd name="T1" fmla="*/ 2 h 17"/>
                <a:gd name="T2" fmla="*/ 12 w 33"/>
                <a:gd name="T3" fmla="*/ 3 h 17"/>
                <a:gd name="T4" fmla="*/ 9 w 33"/>
                <a:gd name="T5" fmla="*/ 5 h 17"/>
                <a:gd name="T6" fmla="*/ 6 w 33"/>
                <a:gd name="T7" fmla="*/ 6 h 17"/>
                <a:gd name="T8" fmla="*/ 4 w 33"/>
                <a:gd name="T9" fmla="*/ 9 h 17"/>
                <a:gd name="T10" fmla="*/ 6 w 33"/>
                <a:gd name="T11" fmla="*/ 12 h 17"/>
                <a:gd name="T12" fmla="*/ 7 w 33"/>
                <a:gd name="T13" fmla="*/ 14 h 17"/>
                <a:gd name="T14" fmla="*/ 12 w 33"/>
                <a:gd name="T15" fmla="*/ 15 h 17"/>
                <a:gd name="T16" fmla="*/ 17 w 33"/>
                <a:gd name="T17" fmla="*/ 15 h 17"/>
                <a:gd name="T18" fmla="*/ 23 w 33"/>
                <a:gd name="T19" fmla="*/ 15 h 17"/>
                <a:gd name="T20" fmla="*/ 26 w 33"/>
                <a:gd name="T21" fmla="*/ 14 h 17"/>
                <a:gd name="T22" fmla="*/ 29 w 33"/>
                <a:gd name="T23" fmla="*/ 11 h 17"/>
                <a:gd name="T24" fmla="*/ 30 w 33"/>
                <a:gd name="T25" fmla="*/ 9 h 17"/>
                <a:gd name="T26" fmla="*/ 29 w 33"/>
                <a:gd name="T27" fmla="*/ 6 h 17"/>
                <a:gd name="T28" fmla="*/ 27 w 33"/>
                <a:gd name="T29" fmla="*/ 5 h 17"/>
                <a:gd name="T30" fmla="*/ 23 w 33"/>
                <a:gd name="T31" fmla="*/ 3 h 17"/>
                <a:gd name="T32" fmla="*/ 18 w 33"/>
                <a:gd name="T33" fmla="*/ 2 h 17"/>
                <a:gd name="T34" fmla="*/ 18 w 33"/>
                <a:gd name="T35" fmla="*/ 0 h 17"/>
                <a:gd name="T36" fmla="*/ 23 w 33"/>
                <a:gd name="T37" fmla="*/ 0 h 17"/>
                <a:gd name="T38" fmla="*/ 27 w 33"/>
                <a:gd name="T39" fmla="*/ 2 h 17"/>
                <a:gd name="T40" fmla="*/ 30 w 33"/>
                <a:gd name="T41" fmla="*/ 3 h 17"/>
                <a:gd name="T42" fmla="*/ 33 w 33"/>
                <a:gd name="T43" fmla="*/ 6 h 17"/>
                <a:gd name="T44" fmla="*/ 33 w 33"/>
                <a:gd name="T45" fmla="*/ 9 h 17"/>
                <a:gd name="T46" fmla="*/ 33 w 33"/>
                <a:gd name="T47" fmla="*/ 12 h 17"/>
                <a:gd name="T48" fmla="*/ 30 w 33"/>
                <a:gd name="T49" fmla="*/ 14 h 17"/>
                <a:gd name="T50" fmla="*/ 27 w 33"/>
                <a:gd name="T51" fmla="*/ 15 h 17"/>
                <a:gd name="T52" fmla="*/ 23 w 33"/>
                <a:gd name="T53" fmla="*/ 17 h 17"/>
                <a:gd name="T54" fmla="*/ 17 w 33"/>
                <a:gd name="T55" fmla="*/ 17 h 17"/>
                <a:gd name="T56" fmla="*/ 12 w 33"/>
                <a:gd name="T57" fmla="*/ 17 h 17"/>
                <a:gd name="T58" fmla="*/ 7 w 33"/>
                <a:gd name="T59" fmla="*/ 15 h 17"/>
                <a:gd name="T60" fmla="*/ 3 w 33"/>
                <a:gd name="T61" fmla="*/ 14 h 17"/>
                <a:gd name="T62" fmla="*/ 1 w 33"/>
                <a:gd name="T63" fmla="*/ 12 h 17"/>
                <a:gd name="T64" fmla="*/ 0 w 33"/>
                <a:gd name="T65" fmla="*/ 9 h 17"/>
                <a:gd name="T66" fmla="*/ 1 w 33"/>
                <a:gd name="T67" fmla="*/ 6 h 17"/>
                <a:gd name="T68" fmla="*/ 4 w 33"/>
                <a:gd name="T69" fmla="*/ 5 h 17"/>
                <a:gd name="T70" fmla="*/ 7 w 33"/>
                <a:gd name="T71" fmla="*/ 2 h 17"/>
                <a:gd name="T72" fmla="*/ 12 w 33"/>
                <a:gd name="T73" fmla="*/ 0 h 17"/>
                <a:gd name="T74" fmla="*/ 18 w 33"/>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17">
                  <a:moveTo>
                    <a:pt x="18" y="2"/>
                  </a:moveTo>
                  <a:lnTo>
                    <a:pt x="12" y="3"/>
                  </a:lnTo>
                  <a:lnTo>
                    <a:pt x="9" y="5"/>
                  </a:lnTo>
                  <a:lnTo>
                    <a:pt x="6" y="6"/>
                  </a:lnTo>
                  <a:lnTo>
                    <a:pt x="4" y="9"/>
                  </a:lnTo>
                  <a:lnTo>
                    <a:pt x="6" y="12"/>
                  </a:lnTo>
                  <a:lnTo>
                    <a:pt x="7" y="14"/>
                  </a:lnTo>
                  <a:lnTo>
                    <a:pt x="12" y="15"/>
                  </a:lnTo>
                  <a:lnTo>
                    <a:pt x="17" y="15"/>
                  </a:lnTo>
                  <a:lnTo>
                    <a:pt x="23" y="15"/>
                  </a:lnTo>
                  <a:lnTo>
                    <a:pt x="26" y="14"/>
                  </a:lnTo>
                  <a:lnTo>
                    <a:pt x="29" y="11"/>
                  </a:lnTo>
                  <a:lnTo>
                    <a:pt x="30" y="9"/>
                  </a:lnTo>
                  <a:lnTo>
                    <a:pt x="29" y="6"/>
                  </a:lnTo>
                  <a:lnTo>
                    <a:pt x="27" y="5"/>
                  </a:lnTo>
                  <a:lnTo>
                    <a:pt x="23" y="3"/>
                  </a:lnTo>
                  <a:lnTo>
                    <a:pt x="18" y="2"/>
                  </a:lnTo>
                  <a:close/>
                  <a:moveTo>
                    <a:pt x="18" y="0"/>
                  </a:moveTo>
                  <a:lnTo>
                    <a:pt x="23" y="0"/>
                  </a:lnTo>
                  <a:lnTo>
                    <a:pt x="27" y="2"/>
                  </a:lnTo>
                  <a:lnTo>
                    <a:pt x="30" y="3"/>
                  </a:lnTo>
                  <a:lnTo>
                    <a:pt x="33" y="6"/>
                  </a:lnTo>
                  <a:lnTo>
                    <a:pt x="33" y="9"/>
                  </a:lnTo>
                  <a:lnTo>
                    <a:pt x="33" y="12"/>
                  </a:lnTo>
                  <a:lnTo>
                    <a:pt x="30" y="14"/>
                  </a:lnTo>
                  <a:lnTo>
                    <a:pt x="27" y="15"/>
                  </a:lnTo>
                  <a:lnTo>
                    <a:pt x="23" y="17"/>
                  </a:lnTo>
                  <a:lnTo>
                    <a:pt x="17" y="17"/>
                  </a:lnTo>
                  <a:lnTo>
                    <a:pt x="12" y="17"/>
                  </a:lnTo>
                  <a:lnTo>
                    <a:pt x="7" y="15"/>
                  </a:lnTo>
                  <a:lnTo>
                    <a:pt x="3" y="14"/>
                  </a:lnTo>
                  <a:lnTo>
                    <a:pt x="1" y="12"/>
                  </a:lnTo>
                  <a:lnTo>
                    <a:pt x="0" y="9"/>
                  </a:lnTo>
                  <a:lnTo>
                    <a:pt x="1" y="6"/>
                  </a:lnTo>
                  <a:lnTo>
                    <a:pt x="4" y="5"/>
                  </a:lnTo>
                  <a:lnTo>
                    <a:pt x="7" y="2"/>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4" name="Freeform 2273"/>
            <p:cNvSpPr>
              <a:spLocks/>
            </p:cNvSpPr>
            <p:nvPr/>
          </p:nvSpPr>
          <p:spPr bwMode="auto">
            <a:xfrm>
              <a:off x="3013075" y="2452688"/>
              <a:ext cx="47625" cy="23813"/>
            </a:xfrm>
            <a:custGeom>
              <a:avLst/>
              <a:gdLst>
                <a:gd name="T0" fmla="*/ 16 w 30"/>
                <a:gd name="T1" fmla="*/ 0 h 15"/>
                <a:gd name="T2" fmla="*/ 22 w 30"/>
                <a:gd name="T3" fmla="*/ 0 h 15"/>
                <a:gd name="T4" fmla="*/ 27 w 30"/>
                <a:gd name="T5" fmla="*/ 2 h 15"/>
                <a:gd name="T6" fmla="*/ 30 w 30"/>
                <a:gd name="T7" fmla="*/ 5 h 15"/>
                <a:gd name="T8" fmla="*/ 30 w 30"/>
                <a:gd name="T9" fmla="*/ 8 h 15"/>
                <a:gd name="T10" fmla="*/ 28 w 30"/>
                <a:gd name="T11" fmla="*/ 11 h 15"/>
                <a:gd name="T12" fmla="*/ 25 w 30"/>
                <a:gd name="T13" fmla="*/ 12 h 15"/>
                <a:gd name="T14" fmla="*/ 21 w 30"/>
                <a:gd name="T15" fmla="*/ 14 h 15"/>
                <a:gd name="T16" fmla="*/ 15 w 30"/>
                <a:gd name="T17" fmla="*/ 15 h 15"/>
                <a:gd name="T18" fmla="*/ 9 w 30"/>
                <a:gd name="T19" fmla="*/ 14 h 15"/>
                <a:gd name="T20" fmla="*/ 4 w 30"/>
                <a:gd name="T21" fmla="*/ 12 h 15"/>
                <a:gd name="T22" fmla="*/ 1 w 30"/>
                <a:gd name="T23" fmla="*/ 11 h 15"/>
                <a:gd name="T24" fmla="*/ 0 w 30"/>
                <a:gd name="T25" fmla="*/ 8 h 15"/>
                <a:gd name="T26" fmla="*/ 1 w 30"/>
                <a:gd name="T27" fmla="*/ 5 h 15"/>
                <a:gd name="T28" fmla="*/ 6 w 30"/>
                <a:gd name="T29" fmla="*/ 2 h 15"/>
                <a:gd name="T30" fmla="*/ 10 w 30"/>
                <a:gd name="T31" fmla="*/ 0 h 15"/>
                <a:gd name="T32" fmla="*/ 16 w 30"/>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5">
                  <a:moveTo>
                    <a:pt x="16" y="0"/>
                  </a:moveTo>
                  <a:lnTo>
                    <a:pt x="22" y="0"/>
                  </a:lnTo>
                  <a:lnTo>
                    <a:pt x="27" y="2"/>
                  </a:lnTo>
                  <a:lnTo>
                    <a:pt x="30" y="5"/>
                  </a:lnTo>
                  <a:lnTo>
                    <a:pt x="30" y="8"/>
                  </a:lnTo>
                  <a:lnTo>
                    <a:pt x="28" y="11"/>
                  </a:lnTo>
                  <a:lnTo>
                    <a:pt x="25" y="12"/>
                  </a:lnTo>
                  <a:lnTo>
                    <a:pt x="21" y="14"/>
                  </a:lnTo>
                  <a:lnTo>
                    <a:pt x="15" y="15"/>
                  </a:lnTo>
                  <a:lnTo>
                    <a:pt x="9" y="14"/>
                  </a:lnTo>
                  <a:lnTo>
                    <a:pt x="4" y="12"/>
                  </a:lnTo>
                  <a:lnTo>
                    <a:pt x="1" y="11"/>
                  </a:lnTo>
                  <a:lnTo>
                    <a:pt x="0" y="8"/>
                  </a:lnTo>
                  <a:lnTo>
                    <a:pt x="1" y="5"/>
                  </a:lnTo>
                  <a:lnTo>
                    <a:pt x="6" y="2"/>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5" name="Freeform 2274"/>
            <p:cNvSpPr>
              <a:spLocks noEditPoints="1"/>
            </p:cNvSpPr>
            <p:nvPr/>
          </p:nvSpPr>
          <p:spPr bwMode="auto">
            <a:xfrm>
              <a:off x="3009900" y="2451100"/>
              <a:ext cx="55563" cy="25400"/>
            </a:xfrm>
            <a:custGeom>
              <a:avLst/>
              <a:gdLst>
                <a:gd name="T0" fmla="*/ 18 w 35"/>
                <a:gd name="T1" fmla="*/ 1 h 16"/>
                <a:gd name="T2" fmla="*/ 12 w 35"/>
                <a:gd name="T3" fmla="*/ 3 h 16"/>
                <a:gd name="T4" fmla="*/ 9 w 35"/>
                <a:gd name="T5" fmla="*/ 4 h 16"/>
                <a:gd name="T6" fmla="*/ 6 w 35"/>
                <a:gd name="T7" fmla="*/ 6 h 16"/>
                <a:gd name="T8" fmla="*/ 5 w 35"/>
                <a:gd name="T9" fmla="*/ 9 h 16"/>
                <a:gd name="T10" fmla="*/ 5 w 35"/>
                <a:gd name="T11" fmla="*/ 10 h 16"/>
                <a:gd name="T12" fmla="*/ 8 w 35"/>
                <a:gd name="T13" fmla="*/ 13 h 16"/>
                <a:gd name="T14" fmla="*/ 11 w 35"/>
                <a:gd name="T15" fmla="*/ 15 h 16"/>
                <a:gd name="T16" fmla="*/ 17 w 35"/>
                <a:gd name="T17" fmla="*/ 15 h 16"/>
                <a:gd name="T18" fmla="*/ 21 w 35"/>
                <a:gd name="T19" fmla="*/ 15 h 16"/>
                <a:gd name="T20" fmla="*/ 26 w 35"/>
                <a:gd name="T21" fmla="*/ 13 h 16"/>
                <a:gd name="T22" fmla="*/ 29 w 35"/>
                <a:gd name="T23" fmla="*/ 10 h 16"/>
                <a:gd name="T24" fmla="*/ 30 w 35"/>
                <a:gd name="T25" fmla="*/ 9 h 16"/>
                <a:gd name="T26" fmla="*/ 29 w 35"/>
                <a:gd name="T27" fmla="*/ 6 h 16"/>
                <a:gd name="T28" fmla="*/ 27 w 35"/>
                <a:gd name="T29" fmla="*/ 4 h 16"/>
                <a:gd name="T30" fmla="*/ 23 w 35"/>
                <a:gd name="T31" fmla="*/ 3 h 16"/>
                <a:gd name="T32" fmla="*/ 18 w 35"/>
                <a:gd name="T33" fmla="*/ 1 h 16"/>
                <a:gd name="T34" fmla="*/ 18 w 35"/>
                <a:gd name="T35" fmla="*/ 0 h 16"/>
                <a:gd name="T36" fmla="*/ 23 w 35"/>
                <a:gd name="T37" fmla="*/ 0 h 16"/>
                <a:gd name="T38" fmla="*/ 27 w 35"/>
                <a:gd name="T39" fmla="*/ 1 h 16"/>
                <a:gd name="T40" fmla="*/ 32 w 35"/>
                <a:gd name="T41" fmla="*/ 3 h 16"/>
                <a:gd name="T42" fmla="*/ 33 w 35"/>
                <a:gd name="T43" fmla="*/ 6 h 16"/>
                <a:gd name="T44" fmla="*/ 35 w 35"/>
                <a:gd name="T45" fmla="*/ 9 h 16"/>
                <a:gd name="T46" fmla="*/ 33 w 35"/>
                <a:gd name="T47" fmla="*/ 10 h 16"/>
                <a:gd name="T48" fmla="*/ 30 w 35"/>
                <a:gd name="T49" fmla="*/ 13 h 16"/>
                <a:gd name="T50" fmla="*/ 26 w 35"/>
                <a:gd name="T51" fmla="*/ 15 h 16"/>
                <a:gd name="T52" fmla="*/ 21 w 35"/>
                <a:gd name="T53" fmla="*/ 16 h 16"/>
                <a:gd name="T54" fmla="*/ 17 w 35"/>
                <a:gd name="T55" fmla="*/ 16 h 16"/>
                <a:gd name="T56" fmla="*/ 11 w 35"/>
                <a:gd name="T57" fmla="*/ 16 h 16"/>
                <a:gd name="T58" fmla="*/ 6 w 35"/>
                <a:gd name="T59" fmla="*/ 15 h 16"/>
                <a:gd name="T60" fmla="*/ 3 w 35"/>
                <a:gd name="T61" fmla="*/ 13 h 16"/>
                <a:gd name="T62" fmla="*/ 0 w 35"/>
                <a:gd name="T63" fmla="*/ 12 h 16"/>
                <a:gd name="T64" fmla="*/ 0 w 35"/>
                <a:gd name="T65" fmla="*/ 9 h 16"/>
                <a:gd name="T66" fmla="*/ 2 w 35"/>
                <a:gd name="T67" fmla="*/ 6 h 16"/>
                <a:gd name="T68" fmla="*/ 5 w 35"/>
                <a:gd name="T69" fmla="*/ 3 h 16"/>
                <a:gd name="T70" fmla="*/ 8 w 35"/>
                <a:gd name="T71" fmla="*/ 1 h 16"/>
                <a:gd name="T72" fmla="*/ 12 w 35"/>
                <a:gd name="T73" fmla="*/ 0 h 16"/>
                <a:gd name="T74" fmla="*/ 18 w 35"/>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16">
                  <a:moveTo>
                    <a:pt x="18" y="1"/>
                  </a:moveTo>
                  <a:lnTo>
                    <a:pt x="12" y="3"/>
                  </a:lnTo>
                  <a:lnTo>
                    <a:pt x="9" y="4"/>
                  </a:lnTo>
                  <a:lnTo>
                    <a:pt x="6" y="6"/>
                  </a:lnTo>
                  <a:lnTo>
                    <a:pt x="5" y="9"/>
                  </a:lnTo>
                  <a:lnTo>
                    <a:pt x="5" y="10"/>
                  </a:lnTo>
                  <a:lnTo>
                    <a:pt x="8" y="13"/>
                  </a:lnTo>
                  <a:lnTo>
                    <a:pt x="11" y="15"/>
                  </a:lnTo>
                  <a:lnTo>
                    <a:pt x="17" y="15"/>
                  </a:lnTo>
                  <a:lnTo>
                    <a:pt x="21" y="15"/>
                  </a:lnTo>
                  <a:lnTo>
                    <a:pt x="26" y="13"/>
                  </a:lnTo>
                  <a:lnTo>
                    <a:pt x="29" y="10"/>
                  </a:lnTo>
                  <a:lnTo>
                    <a:pt x="30" y="9"/>
                  </a:lnTo>
                  <a:lnTo>
                    <a:pt x="29" y="6"/>
                  </a:lnTo>
                  <a:lnTo>
                    <a:pt x="27" y="4"/>
                  </a:lnTo>
                  <a:lnTo>
                    <a:pt x="23" y="3"/>
                  </a:lnTo>
                  <a:lnTo>
                    <a:pt x="18" y="1"/>
                  </a:lnTo>
                  <a:close/>
                  <a:moveTo>
                    <a:pt x="18" y="0"/>
                  </a:moveTo>
                  <a:lnTo>
                    <a:pt x="23" y="0"/>
                  </a:lnTo>
                  <a:lnTo>
                    <a:pt x="27" y="1"/>
                  </a:lnTo>
                  <a:lnTo>
                    <a:pt x="32" y="3"/>
                  </a:lnTo>
                  <a:lnTo>
                    <a:pt x="33" y="6"/>
                  </a:lnTo>
                  <a:lnTo>
                    <a:pt x="35" y="9"/>
                  </a:lnTo>
                  <a:lnTo>
                    <a:pt x="33" y="10"/>
                  </a:lnTo>
                  <a:lnTo>
                    <a:pt x="30" y="13"/>
                  </a:lnTo>
                  <a:lnTo>
                    <a:pt x="26" y="15"/>
                  </a:lnTo>
                  <a:lnTo>
                    <a:pt x="21" y="16"/>
                  </a:lnTo>
                  <a:lnTo>
                    <a:pt x="17" y="16"/>
                  </a:lnTo>
                  <a:lnTo>
                    <a:pt x="11" y="16"/>
                  </a:lnTo>
                  <a:lnTo>
                    <a:pt x="6" y="15"/>
                  </a:lnTo>
                  <a:lnTo>
                    <a:pt x="3" y="13"/>
                  </a:lnTo>
                  <a:lnTo>
                    <a:pt x="0" y="12"/>
                  </a:lnTo>
                  <a:lnTo>
                    <a:pt x="0" y="9"/>
                  </a:lnTo>
                  <a:lnTo>
                    <a:pt x="2" y="6"/>
                  </a:lnTo>
                  <a:lnTo>
                    <a:pt x="5" y="3"/>
                  </a:lnTo>
                  <a:lnTo>
                    <a:pt x="8" y="1"/>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6" name="Freeform 2275"/>
            <p:cNvSpPr>
              <a:spLocks/>
            </p:cNvSpPr>
            <p:nvPr/>
          </p:nvSpPr>
          <p:spPr bwMode="auto">
            <a:xfrm>
              <a:off x="2971800" y="2481263"/>
              <a:ext cx="69850" cy="34925"/>
            </a:xfrm>
            <a:custGeom>
              <a:avLst/>
              <a:gdLst>
                <a:gd name="T0" fmla="*/ 23 w 44"/>
                <a:gd name="T1" fmla="*/ 0 h 22"/>
                <a:gd name="T2" fmla="*/ 30 w 44"/>
                <a:gd name="T3" fmla="*/ 0 h 22"/>
                <a:gd name="T4" fmla="*/ 36 w 44"/>
                <a:gd name="T5" fmla="*/ 2 h 22"/>
                <a:gd name="T6" fmla="*/ 41 w 44"/>
                <a:gd name="T7" fmla="*/ 5 h 22"/>
                <a:gd name="T8" fmla="*/ 42 w 44"/>
                <a:gd name="T9" fmla="*/ 8 h 22"/>
                <a:gd name="T10" fmla="*/ 44 w 44"/>
                <a:gd name="T11" fmla="*/ 11 h 22"/>
                <a:gd name="T12" fmla="*/ 42 w 44"/>
                <a:gd name="T13" fmla="*/ 14 h 22"/>
                <a:gd name="T14" fmla="*/ 38 w 44"/>
                <a:gd name="T15" fmla="*/ 17 h 22"/>
                <a:gd name="T16" fmla="*/ 33 w 44"/>
                <a:gd name="T17" fmla="*/ 20 h 22"/>
                <a:gd name="T18" fmla="*/ 27 w 44"/>
                <a:gd name="T19" fmla="*/ 22 h 22"/>
                <a:gd name="T20" fmla="*/ 19 w 44"/>
                <a:gd name="T21" fmla="*/ 22 h 22"/>
                <a:gd name="T22" fmla="*/ 13 w 44"/>
                <a:gd name="T23" fmla="*/ 22 h 22"/>
                <a:gd name="T24" fmla="*/ 7 w 44"/>
                <a:gd name="T25" fmla="*/ 20 h 22"/>
                <a:gd name="T26" fmla="*/ 3 w 44"/>
                <a:gd name="T27" fmla="*/ 17 h 22"/>
                <a:gd name="T28" fmla="*/ 0 w 44"/>
                <a:gd name="T29" fmla="*/ 14 h 22"/>
                <a:gd name="T30" fmla="*/ 0 w 44"/>
                <a:gd name="T31" fmla="*/ 11 h 22"/>
                <a:gd name="T32" fmla="*/ 1 w 44"/>
                <a:gd name="T33" fmla="*/ 8 h 22"/>
                <a:gd name="T34" fmla="*/ 4 w 44"/>
                <a:gd name="T35" fmla="*/ 5 h 22"/>
                <a:gd name="T36" fmla="*/ 10 w 44"/>
                <a:gd name="T37" fmla="*/ 2 h 22"/>
                <a:gd name="T38" fmla="*/ 16 w 44"/>
                <a:gd name="T39" fmla="*/ 0 h 22"/>
                <a:gd name="T40" fmla="*/ 23 w 44"/>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2">
                  <a:moveTo>
                    <a:pt x="23" y="0"/>
                  </a:moveTo>
                  <a:lnTo>
                    <a:pt x="30" y="0"/>
                  </a:lnTo>
                  <a:lnTo>
                    <a:pt x="36" y="2"/>
                  </a:lnTo>
                  <a:lnTo>
                    <a:pt x="41" y="5"/>
                  </a:lnTo>
                  <a:lnTo>
                    <a:pt x="42" y="8"/>
                  </a:lnTo>
                  <a:lnTo>
                    <a:pt x="44" y="11"/>
                  </a:lnTo>
                  <a:lnTo>
                    <a:pt x="42" y="14"/>
                  </a:lnTo>
                  <a:lnTo>
                    <a:pt x="38" y="17"/>
                  </a:lnTo>
                  <a:lnTo>
                    <a:pt x="33" y="20"/>
                  </a:lnTo>
                  <a:lnTo>
                    <a:pt x="27" y="22"/>
                  </a:lnTo>
                  <a:lnTo>
                    <a:pt x="19" y="22"/>
                  </a:lnTo>
                  <a:lnTo>
                    <a:pt x="13" y="22"/>
                  </a:lnTo>
                  <a:lnTo>
                    <a:pt x="7" y="20"/>
                  </a:lnTo>
                  <a:lnTo>
                    <a:pt x="3" y="17"/>
                  </a:lnTo>
                  <a:lnTo>
                    <a:pt x="0" y="14"/>
                  </a:lnTo>
                  <a:lnTo>
                    <a:pt x="0" y="11"/>
                  </a:lnTo>
                  <a:lnTo>
                    <a:pt x="1" y="8"/>
                  </a:lnTo>
                  <a:lnTo>
                    <a:pt x="4" y="5"/>
                  </a:lnTo>
                  <a:lnTo>
                    <a:pt x="10" y="2"/>
                  </a:lnTo>
                  <a:lnTo>
                    <a:pt x="16"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7" name="Freeform 2276"/>
            <p:cNvSpPr>
              <a:spLocks noEditPoints="1"/>
            </p:cNvSpPr>
            <p:nvPr/>
          </p:nvSpPr>
          <p:spPr bwMode="auto">
            <a:xfrm>
              <a:off x="2967038" y="2479675"/>
              <a:ext cx="76200" cy="38100"/>
            </a:xfrm>
            <a:custGeom>
              <a:avLst/>
              <a:gdLst>
                <a:gd name="T0" fmla="*/ 26 w 48"/>
                <a:gd name="T1" fmla="*/ 1 h 24"/>
                <a:gd name="T2" fmla="*/ 19 w 48"/>
                <a:gd name="T3" fmla="*/ 3 h 24"/>
                <a:gd name="T4" fmla="*/ 13 w 48"/>
                <a:gd name="T5" fmla="*/ 4 h 24"/>
                <a:gd name="T6" fmla="*/ 9 w 48"/>
                <a:gd name="T7" fmla="*/ 6 h 24"/>
                <a:gd name="T8" fmla="*/ 6 w 48"/>
                <a:gd name="T9" fmla="*/ 9 h 24"/>
                <a:gd name="T10" fmla="*/ 4 w 48"/>
                <a:gd name="T11" fmla="*/ 12 h 24"/>
                <a:gd name="T12" fmla="*/ 4 w 48"/>
                <a:gd name="T13" fmla="*/ 15 h 24"/>
                <a:gd name="T14" fmla="*/ 7 w 48"/>
                <a:gd name="T15" fmla="*/ 18 h 24"/>
                <a:gd name="T16" fmla="*/ 12 w 48"/>
                <a:gd name="T17" fmla="*/ 20 h 24"/>
                <a:gd name="T18" fmla="*/ 16 w 48"/>
                <a:gd name="T19" fmla="*/ 21 h 24"/>
                <a:gd name="T20" fmla="*/ 22 w 48"/>
                <a:gd name="T21" fmla="*/ 23 h 24"/>
                <a:gd name="T22" fmla="*/ 30 w 48"/>
                <a:gd name="T23" fmla="*/ 21 h 24"/>
                <a:gd name="T24" fmla="*/ 35 w 48"/>
                <a:gd name="T25" fmla="*/ 20 h 24"/>
                <a:gd name="T26" fmla="*/ 39 w 48"/>
                <a:gd name="T27" fmla="*/ 18 h 24"/>
                <a:gd name="T28" fmla="*/ 44 w 48"/>
                <a:gd name="T29" fmla="*/ 15 h 24"/>
                <a:gd name="T30" fmla="*/ 44 w 48"/>
                <a:gd name="T31" fmla="*/ 12 h 24"/>
                <a:gd name="T32" fmla="*/ 44 w 48"/>
                <a:gd name="T33" fmla="*/ 9 h 24"/>
                <a:gd name="T34" fmla="*/ 41 w 48"/>
                <a:gd name="T35" fmla="*/ 6 h 24"/>
                <a:gd name="T36" fmla="*/ 38 w 48"/>
                <a:gd name="T37" fmla="*/ 4 h 24"/>
                <a:gd name="T38" fmla="*/ 32 w 48"/>
                <a:gd name="T39" fmla="*/ 3 h 24"/>
                <a:gd name="T40" fmla="*/ 26 w 48"/>
                <a:gd name="T41" fmla="*/ 1 h 24"/>
                <a:gd name="T42" fmla="*/ 26 w 48"/>
                <a:gd name="T43" fmla="*/ 0 h 24"/>
                <a:gd name="T44" fmla="*/ 33 w 48"/>
                <a:gd name="T45" fmla="*/ 1 h 24"/>
                <a:gd name="T46" fmla="*/ 39 w 48"/>
                <a:gd name="T47" fmla="*/ 3 h 24"/>
                <a:gd name="T48" fmla="*/ 45 w 48"/>
                <a:gd name="T49" fmla="*/ 4 h 24"/>
                <a:gd name="T50" fmla="*/ 48 w 48"/>
                <a:gd name="T51" fmla="*/ 9 h 24"/>
                <a:gd name="T52" fmla="*/ 48 w 48"/>
                <a:gd name="T53" fmla="*/ 12 h 24"/>
                <a:gd name="T54" fmla="*/ 44 w 48"/>
                <a:gd name="T55" fmla="*/ 18 h 24"/>
                <a:gd name="T56" fmla="*/ 35 w 48"/>
                <a:gd name="T57" fmla="*/ 23 h 24"/>
                <a:gd name="T58" fmla="*/ 22 w 48"/>
                <a:gd name="T59" fmla="*/ 24 h 24"/>
                <a:gd name="T60" fmla="*/ 15 w 48"/>
                <a:gd name="T61" fmla="*/ 24 h 24"/>
                <a:gd name="T62" fmla="*/ 9 w 48"/>
                <a:gd name="T63" fmla="*/ 23 h 24"/>
                <a:gd name="T64" fmla="*/ 4 w 48"/>
                <a:gd name="T65" fmla="*/ 20 h 24"/>
                <a:gd name="T66" fmla="*/ 1 w 48"/>
                <a:gd name="T67" fmla="*/ 17 h 24"/>
                <a:gd name="T68" fmla="*/ 0 w 48"/>
                <a:gd name="T69" fmla="*/ 12 h 24"/>
                <a:gd name="T70" fmla="*/ 4 w 48"/>
                <a:gd name="T71" fmla="*/ 6 h 24"/>
                <a:gd name="T72" fmla="*/ 13 w 48"/>
                <a:gd name="T73" fmla="*/ 1 h 24"/>
                <a:gd name="T74" fmla="*/ 26 w 48"/>
                <a:gd name="T7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24">
                  <a:moveTo>
                    <a:pt x="26" y="1"/>
                  </a:moveTo>
                  <a:lnTo>
                    <a:pt x="19" y="3"/>
                  </a:lnTo>
                  <a:lnTo>
                    <a:pt x="13" y="4"/>
                  </a:lnTo>
                  <a:lnTo>
                    <a:pt x="9" y="6"/>
                  </a:lnTo>
                  <a:lnTo>
                    <a:pt x="6" y="9"/>
                  </a:lnTo>
                  <a:lnTo>
                    <a:pt x="4" y="12"/>
                  </a:lnTo>
                  <a:lnTo>
                    <a:pt x="4" y="15"/>
                  </a:lnTo>
                  <a:lnTo>
                    <a:pt x="7" y="18"/>
                  </a:lnTo>
                  <a:lnTo>
                    <a:pt x="12" y="20"/>
                  </a:lnTo>
                  <a:lnTo>
                    <a:pt x="16" y="21"/>
                  </a:lnTo>
                  <a:lnTo>
                    <a:pt x="22" y="23"/>
                  </a:lnTo>
                  <a:lnTo>
                    <a:pt x="30" y="21"/>
                  </a:lnTo>
                  <a:lnTo>
                    <a:pt x="35" y="20"/>
                  </a:lnTo>
                  <a:lnTo>
                    <a:pt x="39" y="18"/>
                  </a:lnTo>
                  <a:lnTo>
                    <a:pt x="44" y="15"/>
                  </a:lnTo>
                  <a:lnTo>
                    <a:pt x="44" y="12"/>
                  </a:lnTo>
                  <a:lnTo>
                    <a:pt x="44" y="9"/>
                  </a:lnTo>
                  <a:lnTo>
                    <a:pt x="41" y="6"/>
                  </a:lnTo>
                  <a:lnTo>
                    <a:pt x="38" y="4"/>
                  </a:lnTo>
                  <a:lnTo>
                    <a:pt x="32" y="3"/>
                  </a:lnTo>
                  <a:lnTo>
                    <a:pt x="26" y="1"/>
                  </a:lnTo>
                  <a:close/>
                  <a:moveTo>
                    <a:pt x="26" y="0"/>
                  </a:moveTo>
                  <a:lnTo>
                    <a:pt x="33" y="1"/>
                  </a:lnTo>
                  <a:lnTo>
                    <a:pt x="39" y="3"/>
                  </a:lnTo>
                  <a:lnTo>
                    <a:pt x="45" y="4"/>
                  </a:lnTo>
                  <a:lnTo>
                    <a:pt x="48" y="9"/>
                  </a:lnTo>
                  <a:lnTo>
                    <a:pt x="48" y="12"/>
                  </a:lnTo>
                  <a:lnTo>
                    <a:pt x="44" y="18"/>
                  </a:lnTo>
                  <a:lnTo>
                    <a:pt x="35" y="23"/>
                  </a:lnTo>
                  <a:lnTo>
                    <a:pt x="22" y="24"/>
                  </a:lnTo>
                  <a:lnTo>
                    <a:pt x="15" y="24"/>
                  </a:lnTo>
                  <a:lnTo>
                    <a:pt x="9" y="23"/>
                  </a:lnTo>
                  <a:lnTo>
                    <a:pt x="4" y="20"/>
                  </a:lnTo>
                  <a:lnTo>
                    <a:pt x="1" y="17"/>
                  </a:lnTo>
                  <a:lnTo>
                    <a:pt x="0" y="12"/>
                  </a:lnTo>
                  <a:lnTo>
                    <a:pt x="4" y="6"/>
                  </a:lnTo>
                  <a:lnTo>
                    <a:pt x="13"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8" name="Freeform 2277"/>
            <p:cNvSpPr>
              <a:spLocks/>
            </p:cNvSpPr>
            <p:nvPr/>
          </p:nvSpPr>
          <p:spPr bwMode="auto">
            <a:xfrm>
              <a:off x="4224338" y="2546350"/>
              <a:ext cx="60325" cy="31750"/>
            </a:xfrm>
            <a:custGeom>
              <a:avLst/>
              <a:gdLst>
                <a:gd name="T0" fmla="*/ 18 w 38"/>
                <a:gd name="T1" fmla="*/ 0 h 20"/>
                <a:gd name="T2" fmla="*/ 24 w 38"/>
                <a:gd name="T3" fmla="*/ 2 h 20"/>
                <a:gd name="T4" fmla="*/ 29 w 38"/>
                <a:gd name="T5" fmla="*/ 2 h 20"/>
                <a:gd name="T6" fmla="*/ 34 w 38"/>
                <a:gd name="T7" fmla="*/ 5 h 20"/>
                <a:gd name="T8" fmla="*/ 37 w 38"/>
                <a:gd name="T9" fmla="*/ 7 h 20"/>
                <a:gd name="T10" fmla="*/ 38 w 38"/>
                <a:gd name="T11" fmla="*/ 10 h 20"/>
                <a:gd name="T12" fmla="*/ 38 w 38"/>
                <a:gd name="T13" fmla="*/ 13 h 20"/>
                <a:gd name="T14" fmla="*/ 35 w 38"/>
                <a:gd name="T15" fmla="*/ 16 h 20"/>
                <a:gd name="T16" fmla="*/ 32 w 38"/>
                <a:gd name="T17" fmla="*/ 19 h 20"/>
                <a:gd name="T18" fmla="*/ 27 w 38"/>
                <a:gd name="T19" fmla="*/ 19 h 20"/>
                <a:gd name="T20" fmla="*/ 21 w 38"/>
                <a:gd name="T21" fmla="*/ 20 h 20"/>
                <a:gd name="T22" fmla="*/ 15 w 38"/>
                <a:gd name="T23" fmla="*/ 19 h 20"/>
                <a:gd name="T24" fmla="*/ 9 w 38"/>
                <a:gd name="T25" fmla="*/ 19 h 20"/>
                <a:gd name="T26" fmla="*/ 5 w 38"/>
                <a:gd name="T27" fmla="*/ 16 h 20"/>
                <a:gd name="T28" fmla="*/ 2 w 38"/>
                <a:gd name="T29" fmla="*/ 13 h 20"/>
                <a:gd name="T30" fmla="*/ 0 w 38"/>
                <a:gd name="T31" fmla="*/ 11 h 20"/>
                <a:gd name="T32" fmla="*/ 2 w 38"/>
                <a:gd name="T33" fmla="*/ 8 h 20"/>
                <a:gd name="T34" fmla="*/ 3 w 38"/>
                <a:gd name="T35" fmla="*/ 5 h 20"/>
                <a:gd name="T36" fmla="*/ 8 w 38"/>
                <a:gd name="T37" fmla="*/ 2 h 20"/>
                <a:gd name="T38" fmla="*/ 12 w 38"/>
                <a:gd name="T39" fmla="*/ 2 h 20"/>
                <a:gd name="T40" fmla="*/ 18 w 38"/>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0">
                  <a:moveTo>
                    <a:pt x="18" y="0"/>
                  </a:moveTo>
                  <a:lnTo>
                    <a:pt x="24" y="2"/>
                  </a:lnTo>
                  <a:lnTo>
                    <a:pt x="29" y="2"/>
                  </a:lnTo>
                  <a:lnTo>
                    <a:pt x="34" y="5"/>
                  </a:lnTo>
                  <a:lnTo>
                    <a:pt x="37" y="7"/>
                  </a:lnTo>
                  <a:lnTo>
                    <a:pt x="38" y="10"/>
                  </a:lnTo>
                  <a:lnTo>
                    <a:pt x="38" y="13"/>
                  </a:lnTo>
                  <a:lnTo>
                    <a:pt x="35" y="16"/>
                  </a:lnTo>
                  <a:lnTo>
                    <a:pt x="32" y="19"/>
                  </a:lnTo>
                  <a:lnTo>
                    <a:pt x="27" y="19"/>
                  </a:lnTo>
                  <a:lnTo>
                    <a:pt x="21" y="20"/>
                  </a:lnTo>
                  <a:lnTo>
                    <a:pt x="15" y="19"/>
                  </a:lnTo>
                  <a:lnTo>
                    <a:pt x="9" y="19"/>
                  </a:lnTo>
                  <a:lnTo>
                    <a:pt x="5" y="16"/>
                  </a:lnTo>
                  <a:lnTo>
                    <a:pt x="2" y="13"/>
                  </a:lnTo>
                  <a:lnTo>
                    <a:pt x="0" y="11"/>
                  </a:lnTo>
                  <a:lnTo>
                    <a:pt x="2" y="8"/>
                  </a:lnTo>
                  <a:lnTo>
                    <a:pt x="3" y="5"/>
                  </a:lnTo>
                  <a:lnTo>
                    <a:pt x="8" y="2"/>
                  </a:lnTo>
                  <a:lnTo>
                    <a:pt x="12"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79" name="Freeform 2278"/>
            <p:cNvSpPr>
              <a:spLocks noEditPoints="1"/>
            </p:cNvSpPr>
            <p:nvPr/>
          </p:nvSpPr>
          <p:spPr bwMode="auto">
            <a:xfrm>
              <a:off x="4222750" y="2546350"/>
              <a:ext cx="65088" cy="31750"/>
            </a:xfrm>
            <a:custGeom>
              <a:avLst/>
              <a:gdLst>
                <a:gd name="T0" fmla="*/ 19 w 41"/>
                <a:gd name="T1" fmla="*/ 2 h 20"/>
                <a:gd name="T2" fmla="*/ 15 w 41"/>
                <a:gd name="T3" fmla="*/ 2 h 20"/>
                <a:gd name="T4" fmla="*/ 10 w 41"/>
                <a:gd name="T5" fmla="*/ 3 h 20"/>
                <a:gd name="T6" fmla="*/ 6 w 41"/>
                <a:gd name="T7" fmla="*/ 5 h 20"/>
                <a:gd name="T8" fmla="*/ 4 w 41"/>
                <a:gd name="T9" fmla="*/ 8 h 20"/>
                <a:gd name="T10" fmla="*/ 4 w 41"/>
                <a:gd name="T11" fmla="*/ 11 h 20"/>
                <a:gd name="T12" fmla="*/ 4 w 41"/>
                <a:gd name="T13" fmla="*/ 13 h 20"/>
                <a:gd name="T14" fmla="*/ 7 w 41"/>
                <a:gd name="T15" fmla="*/ 16 h 20"/>
                <a:gd name="T16" fmla="*/ 12 w 41"/>
                <a:gd name="T17" fmla="*/ 17 h 20"/>
                <a:gd name="T18" fmla="*/ 16 w 41"/>
                <a:gd name="T19" fmla="*/ 19 h 20"/>
                <a:gd name="T20" fmla="*/ 22 w 41"/>
                <a:gd name="T21" fmla="*/ 19 h 20"/>
                <a:gd name="T22" fmla="*/ 27 w 41"/>
                <a:gd name="T23" fmla="*/ 19 h 20"/>
                <a:gd name="T24" fmla="*/ 31 w 41"/>
                <a:gd name="T25" fmla="*/ 17 h 20"/>
                <a:gd name="T26" fmla="*/ 35 w 41"/>
                <a:gd name="T27" fmla="*/ 16 h 20"/>
                <a:gd name="T28" fmla="*/ 38 w 41"/>
                <a:gd name="T29" fmla="*/ 13 h 20"/>
                <a:gd name="T30" fmla="*/ 38 w 41"/>
                <a:gd name="T31" fmla="*/ 10 h 20"/>
                <a:gd name="T32" fmla="*/ 36 w 41"/>
                <a:gd name="T33" fmla="*/ 8 h 20"/>
                <a:gd name="T34" fmla="*/ 33 w 41"/>
                <a:gd name="T35" fmla="*/ 5 h 20"/>
                <a:gd name="T36" fmla="*/ 30 w 41"/>
                <a:gd name="T37" fmla="*/ 3 h 20"/>
                <a:gd name="T38" fmla="*/ 24 w 41"/>
                <a:gd name="T39" fmla="*/ 2 h 20"/>
                <a:gd name="T40" fmla="*/ 19 w 41"/>
                <a:gd name="T41" fmla="*/ 2 h 20"/>
                <a:gd name="T42" fmla="*/ 19 w 41"/>
                <a:gd name="T43" fmla="*/ 0 h 20"/>
                <a:gd name="T44" fmla="*/ 25 w 41"/>
                <a:gd name="T45" fmla="*/ 0 h 20"/>
                <a:gd name="T46" fmla="*/ 31 w 41"/>
                <a:gd name="T47" fmla="*/ 2 h 20"/>
                <a:gd name="T48" fmla="*/ 36 w 41"/>
                <a:gd name="T49" fmla="*/ 3 h 20"/>
                <a:gd name="T50" fmla="*/ 39 w 41"/>
                <a:gd name="T51" fmla="*/ 7 h 20"/>
                <a:gd name="T52" fmla="*/ 41 w 41"/>
                <a:gd name="T53" fmla="*/ 10 h 20"/>
                <a:gd name="T54" fmla="*/ 41 w 41"/>
                <a:gd name="T55" fmla="*/ 14 h 20"/>
                <a:gd name="T56" fmla="*/ 38 w 41"/>
                <a:gd name="T57" fmla="*/ 17 h 20"/>
                <a:gd name="T58" fmla="*/ 35 w 41"/>
                <a:gd name="T59" fmla="*/ 19 h 20"/>
                <a:gd name="T60" fmla="*/ 28 w 41"/>
                <a:gd name="T61" fmla="*/ 20 h 20"/>
                <a:gd name="T62" fmla="*/ 22 w 41"/>
                <a:gd name="T63" fmla="*/ 20 h 20"/>
                <a:gd name="T64" fmla="*/ 15 w 41"/>
                <a:gd name="T65" fmla="*/ 20 h 20"/>
                <a:gd name="T66" fmla="*/ 9 w 41"/>
                <a:gd name="T67" fmla="*/ 19 h 20"/>
                <a:gd name="T68" fmla="*/ 4 w 41"/>
                <a:gd name="T69" fmla="*/ 17 h 20"/>
                <a:gd name="T70" fmla="*/ 1 w 41"/>
                <a:gd name="T71" fmla="*/ 14 h 20"/>
                <a:gd name="T72" fmla="*/ 0 w 41"/>
                <a:gd name="T73" fmla="*/ 11 h 20"/>
                <a:gd name="T74" fmla="*/ 0 w 41"/>
                <a:gd name="T75" fmla="*/ 7 h 20"/>
                <a:gd name="T76" fmla="*/ 3 w 41"/>
                <a:gd name="T77" fmla="*/ 3 h 20"/>
                <a:gd name="T78" fmla="*/ 7 w 41"/>
                <a:gd name="T79" fmla="*/ 2 h 20"/>
                <a:gd name="T80" fmla="*/ 12 w 41"/>
                <a:gd name="T81" fmla="*/ 0 h 20"/>
                <a:gd name="T82" fmla="*/ 19 w 41"/>
                <a:gd name="T8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 h="20">
                  <a:moveTo>
                    <a:pt x="19" y="2"/>
                  </a:moveTo>
                  <a:lnTo>
                    <a:pt x="15" y="2"/>
                  </a:lnTo>
                  <a:lnTo>
                    <a:pt x="10" y="3"/>
                  </a:lnTo>
                  <a:lnTo>
                    <a:pt x="6" y="5"/>
                  </a:lnTo>
                  <a:lnTo>
                    <a:pt x="4" y="8"/>
                  </a:lnTo>
                  <a:lnTo>
                    <a:pt x="4" y="11"/>
                  </a:lnTo>
                  <a:lnTo>
                    <a:pt x="4" y="13"/>
                  </a:lnTo>
                  <a:lnTo>
                    <a:pt x="7" y="16"/>
                  </a:lnTo>
                  <a:lnTo>
                    <a:pt x="12" y="17"/>
                  </a:lnTo>
                  <a:lnTo>
                    <a:pt x="16" y="19"/>
                  </a:lnTo>
                  <a:lnTo>
                    <a:pt x="22" y="19"/>
                  </a:lnTo>
                  <a:lnTo>
                    <a:pt x="27" y="19"/>
                  </a:lnTo>
                  <a:lnTo>
                    <a:pt x="31" y="17"/>
                  </a:lnTo>
                  <a:lnTo>
                    <a:pt x="35" y="16"/>
                  </a:lnTo>
                  <a:lnTo>
                    <a:pt x="38" y="13"/>
                  </a:lnTo>
                  <a:lnTo>
                    <a:pt x="38" y="10"/>
                  </a:lnTo>
                  <a:lnTo>
                    <a:pt x="36" y="8"/>
                  </a:lnTo>
                  <a:lnTo>
                    <a:pt x="33" y="5"/>
                  </a:lnTo>
                  <a:lnTo>
                    <a:pt x="30" y="3"/>
                  </a:lnTo>
                  <a:lnTo>
                    <a:pt x="24" y="2"/>
                  </a:lnTo>
                  <a:lnTo>
                    <a:pt x="19" y="2"/>
                  </a:lnTo>
                  <a:close/>
                  <a:moveTo>
                    <a:pt x="19" y="0"/>
                  </a:moveTo>
                  <a:lnTo>
                    <a:pt x="25" y="0"/>
                  </a:lnTo>
                  <a:lnTo>
                    <a:pt x="31" y="2"/>
                  </a:lnTo>
                  <a:lnTo>
                    <a:pt x="36" y="3"/>
                  </a:lnTo>
                  <a:lnTo>
                    <a:pt x="39" y="7"/>
                  </a:lnTo>
                  <a:lnTo>
                    <a:pt x="41" y="10"/>
                  </a:lnTo>
                  <a:lnTo>
                    <a:pt x="41" y="14"/>
                  </a:lnTo>
                  <a:lnTo>
                    <a:pt x="38" y="17"/>
                  </a:lnTo>
                  <a:lnTo>
                    <a:pt x="35" y="19"/>
                  </a:lnTo>
                  <a:lnTo>
                    <a:pt x="28" y="20"/>
                  </a:lnTo>
                  <a:lnTo>
                    <a:pt x="22" y="20"/>
                  </a:lnTo>
                  <a:lnTo>
                    <a:pt x="15" y="20"/>
                  </a:lnTo>
                  <a:lnTo>
                    <a:pt x="9" y="19"/>
                  </a:lnTo>
                  <a:lnTo>
                    <a:pt x="4" y="17"/>
                  </a:lnTo>
                  <a:lnTo>
                    <a:pt x="1" y="14"/>
                  </a:lnTo>
                  <a:lnTo>
                    <a:pt x="0" y="11"/>
                  </a:lnTo>
                  <a:lnTo>
                    <a:pt x="0" y="7"/>
                  </a:lnTo>
                  <a:lnTo>
                    <a:pt x="3" y="3"/>
                  </a:lnTo>
                  <a:lnTo>
                    <a:pt x="7" y="2"/>
                  </a:lnTo>
                  <a:lnTo>
                    <a:pt x="12"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80" name="Freeform 2279"/>
            <p:cNvSpPr>
              <a:spLocks/>
            </p:cNvSpPr>
            <p:nvPr/>
          </p:nvSpPr>
          <p:spPr bwMode="auto">
            <a:xfrm>
              <a:off x="4219575" y="2586038"/>
              <a:ext cx="36513" cy="19050"/>
            </a:xfrm>
            <a:custGeom>
              <a:avLst/>
              <a:gdLst>
                <a:gd name="T0" fmla="*/ 11 w 23"/>
                <a:gd name="T1" fmla="*/ 0 h 12"/>
                <a:gd name="T2" fmla="*/ 15 w 23"/>
                <a:gd name="T3" fmla="*/ 1 h 12"/>
                <a:gd name="T4" fmla="*/ 20 w 23"/>
                <a:gd name="T5" fmla="*/ 3 h 12"/>
                <a:gd name="T6" fmla="*/ 23 w 23"/>
                <a:gd name="T7" fmla="*/ 4 h 12"/>
                <a:gd name="T8" fmla="*/ 23 w 23"/>
                <a:gd name="T9" fmla="*/ 6 h 12"/>
                <a:gd name="T10" fmla="*/ 23 w 23"/>
                <a:gd name="T11" fmla="*/ 9 h 12"/>
                <a:gd name="T12" fmla="*/ 21 w 23"/>
                <a:gd name="T13" fmla="*/ 10 h 12"/>
                <a:gd name="T14" fmla="*/ 17 w 23"/>
                <a:gd name="T15" fmla="*/ 12 h 12"/>
                <a:gd name="T16" fmla="*/ 12 w 23"/>
                <a:gd name="T17" fmla="*/ 12 h 12"/>
                <a:gd name="T18" fmla="*/ 8 w 23"/>
                <a:gd name="T19" fmla="*/ 12 h 12"/>
                <a:gd name="T20" fmla="*/ 3 w 23"/>
                <a:gd name="T21" fmla="*/ 10 h 12"/>
                <a:gd name="T22" fmla="*/ 2 w 23"/>
                <a:gd name="T23" fmla="*/ 9 h 12"/>
                <a:gd name="T24" fmla="*/ 0 w 23"/>
                <a:gd name="T25" fmla="*/ 6 h 12"/>
                <a:gd name="T26" fmla="*/ 0 w 23"/>
                <a:gd name="T27" fmla="*/ 4 h 12"/>
                <a:gd name="T28" fmla="*/ 3 w 23"/>
                <a:gd name="T29" fmla="*/ 3 h 12"/>
                <a:gd name="T30" fmla="*/ 6 w 23"/>
                <a:gd name="T31" fmla="*/ 1 h 12"/>
                <a:gd name="T32" fmla="*/ 11 w 23"/>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2">
                  <a:moveTo>
                    <a:pt x="11" y="0"/>
                  </a:moveTo>
                  <a:lnTo>
                    <a:pt x="15" y="1"/>
                  </a:lnTo>
                  <a:lnTo>
                    <a:pt x="20" y="3"/>
                  </a:lnTo>
                  <a:lnTo>
                    <a:pt x="23" y="4"/>
                  </a:lnTo>
                  <a:lnTo>
                    <a:pt x="23" y="6"/>
                  </a:lnTo>
                  <a:lnTo>
                    <a:pt x="23" y="9"/>
                  </a:lnTo>
                  <a:lnTo>
                    <a:pt x="21" y="10"/>
                  </a:lnTo>
                  <a:lnTo>
                    <a:pt x="17" y="12"/>
                  </a:lnTo>
                  <a:lnTo>
                    <a:pt x="12" y="12"/>
                  </a:lnTo>
                  <a:lnTo>
                    <a:pt x="8" y="12"/>
                  </a:lnTo>
                  <a:lnTo>
                    <a:pt x="3" y="10"/>
                  </a:lnTo>
                  <a:lnTo>
                    <a:pt x="2" y="9"/>
                  </a:lnTo>
                  <a:lnTo>
                    <a:pt x="0" y="6"/>
                  </a:lnTo>
                  <a:lnTo>
                    <a:pt x="0" y="4"/>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81" name="Freeform 2280"/>
            <p:cNvSpPr>
              <a:spLocks noEditPoints="1"/>
            </p:cNvSpPr>
            <p:nvPr/>
          </p:nvSpPr>
          <p:spPr bwMode="auto">
            <a:xfrm>
              <a:off x="4214813" y="2586038"/>
              <a:ext cx="46038" cy="20638"/>
            </a:xfrm>
            <a:custGeom>
              <a:avLst/>
              <a:gdLst>
                <a:gd name="T0" fmla="*/ 14 w 29"/>
                <a:gd name="T1" fmla="*/ 1 h 13"/>
                <a:gd name="T2" fmla="*/ 11 w 29"/>
                <a:gd name="T3" fmla="*/ 1 h 13"/>
                <a:gd name="T4" fmla="*/ 8 w 29"/>
                <a:gd name="T5" fmla="*/ 3 h 13"/>
                <a:gd name="T6" fmla="*/ 5 w 29"/>
                <a:gd name="T7" fmla="*/ 4 h 13"/>
                <a:gd name="T8" fmla="*/ 5 w 29"/>
                <a:gd name="T9" fmla="*/ 6 h 13"/>
                <a:gd name="T10" fmla="*/ 6 w 29"/>
                <a:gd name="T11" fmla="*/ 9 h 13"/>
                <a:gd name="T12" fmla="*/ 8 w 29"/>
                <a:gd name="T13" fmla="*/ 10 h 13"/>
                <a:gd name="T14" fmla="*/ 11 w 29"/>
                <a:gd name="T15" fmla="*/ 10 h 13"/>
                <a:gd name="T16" fmla="*/ 15 w 29"/>
                <a:gd name="T17" fmla="*/ 12 h 13"/>
                <a:gd name="T18" fmla="*/ 20 w 29"/>
                <a:gd name="T19" fmla="*/ 10 h 13"/>
                <a:gd name="T20" fmla="*/ 23 w 29"/>
                <a:gd name="T21" fmla="*/ 10 h 13"/>
                <a:gd name="T22" fmla="*/ 24 w 29"/>
                <a:gd name="T23" fmla="*/ 9 h 13"/>
                <a:gd name="T24" fmla="*/ 24 w 29"/>
                <a:gd name="T25" fmla="*/ 6 h 13"/>
                <a:gd name="T26" fmla="*/ 23 w 29"/>
                <a:gd name="T27" fmla="*/ 4 h 13"/>
                <a:gd name="T28" fmla="*/ 21 w 29"/>
                <a:gd name="T29" fmla="*/ 3 h 13"/>
                <a:gd name="T30" fmla="*/ 18 w 29"/>
                <a:gd name="T31" fmla="*/ 1 h 13"/>
                <a:gd name="T32" fmla="*/ 14 w 29"/>
                <a:gd name="T33" fmla="*/ 1 h 13"/>
                <a:gd name="T34" fmla="*/ 14 w 29"/>
                <a:gd name="T35" fmla="*/ 0 h 13"/>
                <a:gd name="T36" fmla="*/ 20 w 29"/>
                <a:gd name="T37" fmla="*/ 0 h 13"/>
                <a:gd name="T38" fmla="*/ 24 w 29"/>
                <a:gd name="T39" fmla="*/ 1 h 13"/>
                <a:gd name="T40" fmla="*/ 27 w 29"/>
                <a:gd name="T41" fmla="*/ 4 h 13"/>
                <a:gd name="T42" fmla="*/ 29 w 29"/>
                <a:gd name="T43" fmla="*/ 6 h 13"/>
                <a:gd name="T44" fmla="*/ 27 w 29"/>
                <a:gd name="T45" fmla="*/ 9 h 13"/>
                <a:gd name="T46" fmla="*/ 26 w 29"/>
                <a:gd name="T47" fmla="*/ 12 h 13"/>
                <a:gd name="T48" fmla="*/ 21 w 29"/>
                <a:gd name="T49" fmla="*/ 13 h 13"/>
                <a:gd name="T50" fmla="*/ 15 w 29"/>
                <a:gd name="T51" fmla="*/ 13 h 13"/>
                <a:gd name="T52" fmla="*/ 11 w 29"/>
                <a:gd name="T53" fmla="*/ 13 h 13"/>
                <a:gd name="T54" fmla="*/ 5 w 29"/>
                <a:gd name="T55" fmla="*/ 12 h 13"/>
                <a:gd name="T56" fmla="*/ 2 w 29"/>
                <a:gd name="T57" fmla="*/ 9 h 13"/>
                <a:gd name="T58" fmla="*/ 0 w 29"/>
                <a:gd name="T59" fmla="*/ 6 h 13"/>
                <a:gd name="T60" fmla="*/ 2 w 29"/>
                <a:gd name="T61" fmla="*/ 4 h 13"/>
                <a:gd name="T62" fmla="*/ 5 w 29"/>
                <a:gd name="T63" fmla="*/ 1 h 13"/>
                <a:gd name="T64" fmla="*/ 8 w 29"/>
                <a:gd name="T65" fmla="*/ 0 h 13"/>
                <a:gd name="T66" fmla="*/ 14 w 29"/>
                <a:gd name="T6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13">
                  <a:moveTo>
                    <a:pt x="14" y="1"/>
                  </a:moveTo>
                  <a:lnTo>
                    <a:pt x="11" y="1"/>
                  </a:lnTo>
                  <a:lnTo>
                    <a:pt x="8" y="3"/>
                  </a:lnTo>
                  <a:lnTo>
                    <a:pt x="5" y="4"/>
                  </a:lnTo>
                  <a:lnTo>
                    <a:pt x="5" y="6"/>
                  </a:lnTo>
                  <a:lnTo>
                    <a:pt x="6" y="9"/>
                  </a:lnTo>
                  <a:lnTo>
                    <a:pt x="8" y="10"/>
                  </a:lnTo>
                  <a:lnTo>
                    <a:pt x="11" y="10"/>
                  </a:lnTo>
                  <a:lnTo>
                    <a:pt x="15" y="12"/>
                  </a:lnTo>
                  <a:lnTo>
                    <a:pt x="20" y="10"/>
                  </a:lnTo>
                  <a:lnTo>
                    <a:pt x="23" y="10"/>
                  </a:lnTo>
                  <a:lnTo>
                    <a:pt x="24" y="9"/>
                  </a:lnTo>
                  <a:lnTo>
                    <a:pt x="24" y="6"/>
                  </a:lnTo>
                  <a:lnTo>
                    <a:pt x="23" y="4"/>
                  </a:lnTo>
                  <a:lnTo>
                    <a:pt x="21" y="3"/>
                  </a:lnTo>
                  <a:lnTo>
                    <a:pt x="18" y="1"/>
                  </a:lnTo>
                  <a:lnTo>
                    <a:pt x="14" y="1"/>
                  </a:lnTo>
                  <a:close/>
                  <a:moveTo>
                    <a:pt x="14" y="0"/>
                  </a:moveTo>
                  <a:lnTo>
                    <a:pt x="20" y="0"/>
                  </a:lnTo>
                  <a:lnTo>
                    <a:pt x="24" y="1"/>
                  </a:lnTo>
                  <a:lnTo>
                    <a:pt x="27" y="4"/>
                  </a:lnTo>
                  <a:lnTo>
                    <a:pt x="29" y="6"/>
                  </a:lnTo>
                  <a:lnTo>
                    <a:pt x="27" y="9"/>
                  </a:lnTo>
                  <a:lnTo>
                    <a:pt x="26" y="12"/>
                  </a:lnTo>
                  <a:lnTo>
                    <a:pt x="21" y="13"/>
                  </a:lnTo>
                  <a:lnTo>
                    <a:pt x="15" y="13"/>
                  </a:lnTo>
                  <a:lnTo>
                    <a:pt x="11" y="13"/>
                  </a:lnTo>
                  <a:lnTo>
                    <a:pt x="5" y="12"/>
                  </a:lnTo>
                  <a:lnTo>
                    <a:pt x="2" y="9"/>
                  </a:lnTo>
                  <a:lnTo>
                    <a:pt x="0" y="6"/>
                  </a:lnTo>
                  <a:lnTo>
                    <a:pt x="2" y="4"/>
                  </a:lnTo>
                  <a:lnTo>
                    <a:pt x="5" y="1"/>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82" name="Freeform 2281"/>
            <p:cNvSpPr>
              <a:spLocks/>
            </p:cNvSpPr>
            <p:nvPr/>
          </p:nvSpPr>
          <p:spPr bwMode="auto">
            <a:xfrm>
              <a:off x="3713163" y="2476500"/>
              <a:ext cx="36513" cy="17463"/>
            </a:xfrm>
            <a:custGeom>
              <a:avLst/>
              <a:gdLst>
                <a:gd name="T0" fmla="*/ 12 w 23"/>
                <a:gd name="T1" fmla="*/ 0 h 11"/>
                <a:gd name="T2" fmla="*/ 17 w 23"/>
                <a:gd name="T3" fmla="*/ 0 h 11"/>
                <a:gd name="T4" fmla="*/ 20 w 23"/>
                <a:gd name="T5" fmla="*/ 2 h 11"/>
                <a:gd name="T6" fmla="*/ 23 w 23"/>
                <a:gd name="T7" fmla="*/ 3 h 11"/>
                <a:gd name="T8" fmla="*/ 23 w 23"/>
                <a:gd name="T9" fmla="*/ 5 h 11"/>
                <a:gd name="T10" fmla="*/ 23 w 23"/>
                <a:gd name="T11" fmla="*/ 8 h 11"/>
                <a:gd name="T12" fmla="*/ 20 w 23"/>
                <a:gd name="T13" fmla="*/ 10 h 11"/>
                <a:gd name="T14" fmla="*/ 17 w 23"/>
                <a:gd name="T15" fmla="*/ 11 h 11"/>
                <a:gd name="T16" fmla="*/ 12 w 23"/>
                <a:gd name="T17" fmla="*/ 11 h 11"/>
                <a:gd name="T18" fmla="*/ 8 w 23"/>
                <a:gd name="T19" fmla="*/ 11 h 11"/>
                <a:gd name="T20" fmla="*/ 3 w 23"/>
                <a:gd name="T21" fmla="*/ 10 h 11"/>
                <a:gd name="T22" fmla="*/ 2 w 23"/>
                <a:gd name="T23" fmla="*/ 8 h 11"/>
                <a:gd name="T24" fmla="*/ 0 w 23"/>
                <a:gd name="T25" fmla="*/ 6 h 11"/>
                <a:gd name="T26" fmla="*/ 2 w 23"/>
                <a:gd name="T27" fmla="*/ 3 h 11"/>
                <a:gd name="T28" fmla="*/ 3 w 23"/>
                <a:gd name="T29" fmla="*/ 2 h 11"/>
                <a:gd name="T30" fmla="*/ 8 w 23"/>
                <a:gd name="T31" fmla="*/ 0 h 11"/>
                <a:gd name="T32" fmla="*/ 12 w 23"/>
                <a:gd name="T3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1">
                  <a:moveTo>
                    <a:pt x="12" y="0"/>
                  </a:moveTo>
                  <a:lnTo>
                    <a:pt x="17" y="0"/>
                  </a:lnTo>
                  <a:lnTo>
                    <a:pt x="20" y="2"/>
                  </a:lnTo>
                  <a:lnTo>
                    <a:pt x="23" y="3"/>
                  </a:lnTo>
                  <a:lnTo>
                    <a:pt x="23" y="5"/>
                  </a:lnTo>
                  <a:lnTo>
                    <a:pt x="23" y="8"/>
                  </a:lnTo>
                  <a:lnTo>
                    <a:pt x="20" y="10"/>
                  </a:lnTo>
                  <a:lnTo>
                    <a:pt x="17" y="11"/>
                  </a:lnTo>
                  <a:lnTo>
                    <a:pt x="12" y="11"/>
                  </a:lnTo>
                  <a:lnTo>
                    <a:pt x="8" y="11"/>
                  </a:lnTo>
                  <a:lnTo>
                    <a:pt x="3" y="10"/>
                  </a:lnTo>
                  <a:lnTo>
                    <a:pt x="2" y="8"/>
                  </a:lnTo>
                  <a:lnTo>
                    <a:pt x="0" y="6"/>
                  </a:lnTo>
                  <a:lnTo>
                    <a:pt x="2" y="3"/>
                  </a:lnTo>
                  <a:lnTo>
                    <a:pt x="3" y="2"/>
                  </a:lnTo>
                  <a:lnTo>
                    <a:pt x="8"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grpSp>
          <p:nvGrpSpPr>
            <p:cNvPr id="2283" name="Group 2282"/>
            <p:cNvGrpSpPr>
              <a:grpSpLocks/>
            </p:cNvGrpSpPr>
            <p:nvPr/>
          </p:nvGrpSpPr>
          <p:grpSpPr bwMode="auto">
            <a:xfrm>
              <a:off x="3079792" y="1657360"/>
              <a:ext cx="3327444" cy="1789124"/>
              <a:chOff x="1940" y="1044"/>
              <a:chExt cx="2096" cy="1127"/>
            </a:xfrm>
            <a:grpFill/>
          </p:grpSpPr>
          <p:sp>
            <p:nvSpPr>
              <p:cNvPr id="2873" name="Freeform 2872"/>
              <p:cNvSpPr>
                <a:spLocks noEditPoints="1"/>
              </p:cNvSpPr>
              <p:nvPr/>
            </p:nvSpPr>
            <p:spPr bwMode="auto">
              <a:xfrm>
                <a:off x="2338" y="1559"/>
                <a:ext cx="27" cy="14"/>
              </a:xfrm>
              <a:custGeom>
                <a:avLst/>
                <a:gdLst>
                  <a:gd name="T0" fmla="*/ 13 w 27"/>
                  <a:gd name="T1" fmla="*/ 1 h 14"/>
                  <a:gd name="T2" fmla="*/ 9 w 27"/>
                  <a:gd name="T3" fmla="*/ 3 h 14"/>
                  <a:gd name="T4" fmla="*/ 6 w 27"/>
                  <a:gd name="T5" fmla="*/ 3 h 14"/>
                  <a:gd name="T6" fmla="*/ 4 w 27"/>
                  <a:gd name="T7" fmla="*/ 4 h 14"/>
                  <a:gd name="T8" fmla="*/ 3 w 27"/>
                  <a:gd name="T9" fmla="*/ 7 h 14"/>
                  <a:gd name="T10" fmla="*/ 4 w 27"/>
                  <a:gd name="T11" fmla="*/ 9 h 14"/>
                  <a:gd name="T12" fmla="*/ 6 w 27"/>
                  <a:gd name="T13" fmla="*/ 11 h 14"/>
                  <a:gd name="T14" fmla="*/ 9 w 27"/>
                  <a:gd name="T15" fmla="*/ 11 h 14"/>
                  <a:gd name="T16" fmla="*/ 13 w 27"/>
                  <a:gd name="T17" fmla="*/ 12 h 14"/>
                  <a:gd name="T18" fmla="*/ 16 w 27"/>
                  <a:gd name="T19" fmla="*/ 11 h 14"/>
                  <a:gd name="T20" fmla="*/ 20 w 27"/>
                  <a:gd name="T21" fmla="*/ 11 h 14"/>
                  <a:gd name="T22" fmla="*/ 23 w 27"/>
                  <a:gd name="T23" fmla="*/ 9 h 14"/>
                  <a:gd name="T24" fmla="*/ 23 w 27"/>
                  <a:gd name="T25" fmla="*/ 6 h 14"/>
                  <a:gd name="T26" fmla="*/ 23 w 27"/>
                  <a:gd name="T27" fmla="*/ 4 h 14"/>
                  <a:gd name="T28" fmla="*/ 20 w 27"/>
                  <a:gd name="T29" fmla="*/ 3 h 14"/>
                  <a:gd name="T30" fmla="*/ 16 w 27"/>
                  <a:gd name="T31" fmla="*/ 3 h 14"/>
                  <a:gd name="T32" fmla="*/ 13 w 27"/>
                  <a:gd name="T33" fmla="*/ 1 h 14"/>
                  <a:gd name="T34" fmla="*/ 13 w 27"/>
                  <a:gd name="T35" fmla="*/ 0 h 14"/>
                  <a:gd name="T36" fmla="*/ 18 w 27"/>
                  <a:gd name="T37" fmla="*/ 0 h 14"/>
                  <a:gd name="T38" fmla="*/ 23 w 27"/>
                  <a:gd name="T39" fmla="*/ 1 h 14"/>
                  <a:gd name="T40" fmla="*/ 26 w 27"/>
                  <a:gd name="T41" fmla="*/ 4 h 14"/>
                  <a:gd name="T42" fmla="*/ 27 w 27"/>
                  <a:gd name="T43" fmla="*/ 6 h 14"/>
                  <a:gd name="T44" fmla="*/ 26 w 27"/>
                  <a:gd name="T45" fmla="*/ 9 h 14"/>
                  <a:gd name="T46" fmla="*/ 23 w 27"/>
                  <a:gd name="T47" fmla="*/ 12 h 14"/>
                  <a:gd name="T48" fmla="*/ 18 w 27"/>
                  <a:gd name="T49" fmla="*/ 14 h 14"/>
                  <a:gd name="T50" fmla="*/ 13 w 27"/>
                  <a:gd name="T51" fmla="*/ 14 h 14"/>
                  <a:gd name="T52" fmla="*/ 7 w 27"/>
                  <a:gd name="T53" fmla="*/ 14 h 14"/>
                  <a:gd name="T54" fmla="*/ 4 w 27"/>
                  <a:gd name="T55" fmla="*/ 12 h 14"/>
                  <a:gd name="T56" fmla="*/ 1 w 27"/>
                  <a:gd name="T57" fmla="*/ 9 h 14"/>
                  <a:gd name="T58" fmla="*/ 0 w 27"/>
                  <a:gd name="T59" fmla="*/ 7 h 14"/>
                  <a:gd name="T60" fmla="*/ 0 w 27"/>
                  <a:gd name="T61" fmla="*/ 4 h 14"/>
                  <a:gd name="T62" fmla="*/ 3 w 27"/>
                  <a:gd name="T63" fmla="*/ 1 h 14"/>
                  <a:gd name="T64" fmla="*/ 7 w 27"/>
                  <a:gd name="T65" fmla="*/ 0 h 14"/>
                  <a:gd name="T66" fmla="*/ 13 w 27"/>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14">
                    <a:moveTo>
                      <a:pt x="13" y="1"/>
                    </a:moveTo>
                    <a:lnTo>
                      <a:pt x="9" y="3"/>
                    </a:lnTo>
                    <a:lnTo>
                      <a:pt x="6" y="3"/>
                    </a:lnTo>
                    <a:lnTo>
                      <a:pt x="4" y="4"/>
                    </a:lnTo>
                    <a:lnTo>
                      <a:pt x="3" y="7"/>
                    </a:lnTo>
                    <a:lnTo>
                      <a:pt x="4" y="9"/>
                    </a:lnTo>
                    <a:lnTo>
                      <a:pt x="6" y="11"/>
                    </a:lnTo>
                    <a:lnTo>
                      <a:pt x="9" y="11"/>
                    </a:lnTo>
                    <a:lnTo>
                      <a:pt x="13" y="12"/>
                    </a:lnTo>
                    <a:lnTo>
                      <a:pt x="16" y="11"/>
                    </a:lnTo>
                    <a:lnTo>
                      <a:pt x="20" y="11"/>
                    </a:lnTo>
                    <a:lnTo>
                      <a:pt x="23" y="9"/>
                    </a:lnTo>
                    <a:lnTo>
                      <a:pt x="23" y="6"/>
                    </a:lnTo>
                    <a:lnTo>
                      <a:pt x="23" y="4"/>
                    </a:lnTo>
                    <a:lnTo>
                      <a:pt x="20" y="3"/>
                    </a:lnTo>
                    <a:lnTo>
                      <a:pt x="16" y="3"/>
                    </a:lnTo>
                    <a:lnTo>
                      <a:pt x="13" y="1"/>
                    </a:lnTo>
                    <a:close/>
                    <a:moveTo>
                      <a:pt x="13" y="0"/>
                    </a:moveTo>
                    <a:lnTo>
                      <a:pt x="18" y="0"/>
                    </a:lnTo>
                    <a:lnTo>
                      <a:pt x="23" y="1"/>
                    </a:lnTo>
                    <a:lnTo>
                      <a:pt x="26" y="4"/>
                    </a:lnTo>
                    <a:lnTo>
                      <a:pt x="27" y="6"/>
                    </a:lnTo>
                    <a:lnTo>
                      <a:pt x="26" y="9"/>
                    </a:lnTo>
                    <a:lnTo>
                      <a:pt x="23" y="12"/>
                    </a:lnTo>
                    <a:lnTo>
                      <a:pt x="18" y="14"/>
                    </a:lnTo>
                    <a:lnTo>
                      <a:pt x="13" y="14"/>
                    </a:lnTo>
                    <a:lnTo>
                      <a:pt x="7" y="14"/>
                    </a:lnTo>
                    <a:lnTo>
                      <a:pt x="4" y="12"/>
                    </a:lnTo>
                    <a:lnTo>
                      <a:pt x="1" y="9"/>
                    </a:lnTo>
                    <a:lnTo>
                      <a:pt x="0" y="7"/>
                    </a:lnTo>
                    <a:lnTo>
                      <a:pt x="0" y="4"/>
                    </a:lnTo>
                    <a:lnTo>
                      <a:pt x="3" y="1"/>
                    </a:lnTo>
                    <a:lnTo>
                      <a:pt x="7"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4" name="Freeform 2873"/>
              <p:cNvSpPr>
                <a:spLocks/>
              </p:cNvSpPr>
              <p:nvPr/>
            </p:nvSpPr>
            <p:spPr bwMode="auto">
              <a:xfrm>
                <a:off x="2104" y="1676"/>
                <a:ext cx="46" cy="23"/>
              </a:xfrm>
              <a:custGeom>
                <a:avLst/>
                <a:gdLst>
                  <a:gd name="T0" fmla="*/ 24 w 46"/>
                  <a:gd name="T1" fmla="*/ 0 h 23"/>
                  <a:gd name="T2" fmla="*/ 30 w 46"/>
                  <a:gd name="T3" fmla="*/ 0 h 23"/>
                  <a:gd name="T4" fmla="*/ 36 w 46"/>
                  <a:gd name="T5" fmla="*/ 1 h 23"/>
                  <a:gd name="T6" fmla="*/ 43 w 46"/>
                  <a:gd name="T7" fmla="*/ 4 h 23"/>
                  <a:gd name="T8" fmla="*/ 46 w 46"/>
                  <a:gd name="T9" fmla="*/ 7 h 23"/>
                  <a:gd name="T10" fmla="*/ 46 w 46"/>
                  <a:gd name="T11" fmla="*/ 10 h 23"/>
                  <a:gd name="T12" fmla="*/ 44 w 46"/>
                  <a:gd name="T13" fmla="*/ 14 h 23"/>
                  <a:gd name="T14" fmla="*/ 41 w 46"/>
                  <a:gd name="T15" fmla="*/ 18 h 23"/>
                  <a:gd name="T16" fmla="*/ 36 w 46"/>
                  <a:gd name="T17" fmla="*/ 20 h 23"/>
                  <a:gd name="T18" fmla="*/ 30 w 46"/>
                  <a:gd name="T19" fmla="*/ 21 h 23"/>
                  <a:gd name="T20" fmla="*/ 23 w 46"/>
                  <a:gd name="T21" fmla="*/ 23 h 23"/>
                  <a:gd name="T22" fmla="*/ 15 w 46"/>
                  <a:gd name="T23" fmla="*/ 21 h 23"/>
                  <a:gd name="T24" fmla="*/ 9 w 46"/>
                  <a:gd name="T25" fmla="*/ 20 h 23"/>
                  <a:gd name="T26" fmla="*/ 5 w 46"/>
                  <a:gd name="T27" fmla="*/ 18 h 23"/>
                  <a:gd name="T28" fmla="*/ 2 w 46"/>
                  <a:gd name="T29" fmla="*/ 15 h 23"/>
                  <a:gd name="T30" fmla="*/ 0 w 46"/>
                  <a:gd name="T31" fmla="*/ 10 h 23"/>
                  <a:gd name="T32" fmla="*/ 2 w 46"/>
                  <a:gd name="T33" fmla="*/ 7 h 23"/>
                  <a:gd name="T34" fmla="*/ 5 w 46"/>
                  <a:gd name="T35" fmla="*/ 4 h 23"/>
                  <a:gd name="T36" fmla="*/ 11 w 46"/>
                  <a:gd name="T37" fmla="*/ 1 h 23"/>
                  <a:gd name="T38" fmla="*/ 17 w 46"/>
                  <a:gd name="T39" fmla="*/ 0 h 23"/>
                  <a:gd name="T40" fmla="*/ 24 w 4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23">
                    <a:moveTo>
                      <a:pt x="24" y="0"/>
                    </a:moveTo>
                    <a:lnTo>
                      <a:pt x="30" y="0"/>
                    </a:lnTo>
                    <a:lnTo>
                      <a:pt x="36" y="1"/>
                    </a:lnTo>
                    <a:lnTo>
                      <a:pt x="43" y="4"/>
                    </a:lnTo>
                    <a:lnTo>
                      <a:pt x="46" y="7"/>
                    </a:lnTo>
                    <a:lnTo>
                      <a:pt x="46" y="10"/>
                    </a:lnTo>
                    <a:lnTo>
                      <a:pt x="44" y="14"/>
                    </a:lnTo>
                    <a:lnTo>
                      <a:pt x="41" y="18"/>
                    </a:lnTo>
                    <a:lnTo>
                      <a:pt x="36" y="20"/>
                    </a:lnTo>
                    <a:lnTo>
                      <a:pt x="30" y="21"/>
                    </a:lnTo>
                    <a:lnTo>
                      <a:pt x="23" y="23"/>
                    </a:lnTo>
                    <a:lnTo>
                      <a:pt x="15" y="21"/>
                    </a:lnTo>
                    <a:lnTo>
                      <a:pt x="9" y="20"/>
                    </a:lnTo>
                    <a:lnTo>
                      <a:pt x="5" y="18"/>
                    </a:lnTo>
                    <a:lnTo>
                      <a:pt x="2" y="15"/>
                    </a:lnTo>
                    <a:lnTo>
                      <a:pt x="0" y="10"/>
                    </a:lnTo>
                    <a:lnTo>
                      <a:pt x="2" y="7"/>
                    </a:lnTo>
                    <a:lnTo>
                      <a:pt x="5" y="4"/>
                    </a:lnTo>
                    <a:lnTo>
                      <a:pt x="11" y="1"/>
                    </a:lnTo>
                    <a:lnTo>
                      <a:pt x="17"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5" name="Freeform 2874"/>
              <p:cNvSpPr>
                <a:spLocks noEditPoints="1"/>
              </p:cNvSpPr>
              <p:nvPr/>
            </p:nvSpPr>
            <p:spPr bwMode="auto">
              <a:xfrm>
                <a:off x="2102" y="1674"/>
                <a:ext cx="51" cy="25"/>
              </a:xfrm>
              <a:custGeom>
                <a:avLst/>
                <a:gdLst>
                  <a:gd name="T0" fmla="*/ 26 w 51"/>
                  <a:gd name="T1" fmla="*/ 2 h 25"/>
                  <a:gd name="T2" fmla="*/ 19 w 51"/>
                  <a:gd name="T3" fmla="*/ 3 h 25"/>
                  <a:gd name="T4" fmla="*/ 14 w 51"/>
                  <a:gd name="T5" fmla="*/ 5 h 25"/>
                  <a:gd name="T6" fmla="*/ 10 w 51"/>
                  <a:gd name="T7" fmla="*/ 6 h 25"/>
                  <a:gd name="T8" fmla="*/ 5 w 51"/>
                  <a:gd name="T9" fmla="*/ 9 h 25"/>
                  <a:gd name="T10" fmla="*/ 5 w 51"/>
                  <a:gd name="T11" fmla="*/ 12 h 25"/>
                  <a:gd name="T12" fmla="*/ 5 w 51"/>
                  <a:gd name="T13" fmla="*/ 16 h 25"/>
                  <a:gd name="T14" fmla="*/ 8 w 51"/>
                  <a:gd name="T15" fmla="*/ 19 h 25"/>
                  <a:gd name="T16" fmla="*/ 13 w 51"/>
                  <a:gd name="T17" fmla="*/ 22 h 25"/>
                  <a:gd name="T18" fmla="*/ 19 w 51"/>
                  <a:gd name="T19" fmla="*/ 23 h 25"/>
                  <a:gd name="T20" fmla="*/ 25 w 51"/>
                  <a:gd name="T21" fmla="*/ 23 h 25"/>
                  <a:gd name="T22" fmla="*/ 31 w 51"/>
                  <a:gd name="T23" fmla="*/ 23 h 25"/>
                  <a:gd name="T24" fmla="*/ 37 w 51"/>
                  <a:gd name="T25" fmla="*/ 22 h 25"/>
                  <a:gd name="T26" fmla="*/ 41 w 51"/>
                  <a:gd name="T27" fmla="*/ 19 h 25"/>
                  <a:gd name="T28" fmla="*/ 45 w 51"/>
                  <a:gd name="T29" fmla="*/ 16 h 25"/>
                  <a:gd name="T30" fmla="*/ 46 w 51"/>
                  <a:gd name="T31" fmla="*/ 12 h 25"/>
                  <a:gd name="T32" fmla="*/ 45 w 51"/>
                  <a:gd name="T33" fmla="*/ 9 h 25"/>
                  <a:gd name="T34" fmla="*/ 41 w 51"/>
                  <a:gd name="T35" fmla="*/ 6 h 25"/>
                  <a:gd name="T36" fmla="*/ 38 w 51"/>
                  <a:gd name="T37" fmla="*/ 5 h 25"/>
                  <a:gd name="T38" fmla="*/ 32 w 51"/>
                  <a:gd name="T39" fmla="*/ 3 h 25"/>
                  <a:gd name="T40" fmla="*/ 26 w 51"/>
                  <a:gd name="T41" fmla="*/ 2 h 25"/>
                  <a:gd name="T42" fmla="*/ 26 w 51"/>
                  <a:gd name="T43" fmla="*/ 0 h 25"/>
                  <a:gd name="T44" fmla="*/ 34 w 51"/>
                  <a:gd name="T45" fmla="*/ 0 h 25"/>
                  <a:gd name="T46" fmla="*/ 40 w 51"/>
                  <a:gd name="T47" fmla="*/ 2 h 25"/>
                  <a:gd name="T48" fmla="*/ 46 w 51"/>
                  <a:gd name="T49" fmla="*/ 5 h 25"/>
                  <a:gd name="T50" fmla="*/ 49 w 51"/>
                  <a:gd name="T51" fmla="*/ 8 h 25"/>
                  <a:gd name="T52" fmla="*/ 51 w 51"/>
                  <a:gd name="T53" fmla="*/ 12 h 25"/>
                  <a:gd name="T54" fmla="*/ 46 w 51"/>
                  <a:gd name="T55" fmla="*/ 19 h 25"/>
                  <a:gd name="T56" fmla="*/ 37 w 51"/>
                  <a:gd name="T57" fmla="*/ 23 h 25"/>
                  <a:gd name="T58" fmla="*/ 25 w 51"/>
                  <a:gd name="T59" fmla="*/ 25 h 25"/>
                  <a:gd name="T60" fmla="*/ 17 w 51"/>
                  <a:gd name="T61" fmla="*/ 25 h 25"/>
                  <a:gd name="T62" fmla="*/ 10 w 51"/>
                  <a:gd name="T63" fmla="*/ 23 h 25"/>
                  <a:gd name="T64" fmla="*/ 5 w 51"/>
                  <a:gd name="T65" fmla="*/ 20 h 25"/>
                  <a:gd name="T66" fmla="*/ 2 w 51"/>
                  <a:gd name="T67" fmla="*/ 17 h 25"/>
                  <a:gd name="T68" fmla="*/ 0 w 51"/>
                  <a:gd name="T69" fmla="*/ 12 h 25"/>
                  <a:gd name="T70" fmla="*/ 4 w 51"/>
                  <a:gd name="T71" fmla="*/ 6 h 25"/>
                  <a:gd name="T72" fmla="*/ 13 w 51"/>
                  <a:gd name="T73" fmla="*/ 2 h 25"/>
                  <a:gd name="T74" fmla="*/ 26 w 51"/>
                  <a:gd name="T7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25">
                    <a:moveTo>
                      <a:pt x="26" y="2"/>
                    </a:moveTo>
                    <a:lnTo>
                      <a:pt x="19" y="3"/>
                    </a:lnTo>
                    <a:lnTo>
                      <a:pt x="14" y="5"/>
                    </a:lnTo>
                    <a:lnTo>
                      <a:pt x="10" y="6"/>
                    </a:lnTo>
                    <a:lnTo>
                      <a:pt x="5" y="9"/>
                    </a:lnTo>
                    <a:lnTo>
                      <a:pt x="5" y="12"/>
                    </a:lnTo>
                    <a:lnTo>
                      <a:pt x="5" y="16"/>
                    </a:lnTo>
                    <a:lnTo>
                      <a:pt x="8" y="19"/>
                    </a:lnTo>
                    <a:lnTo>
                      <a:pt x="13" y="22"/>
                    </a:lnTo>
                    <a:lnTo>
                      <a:pt x="19" y="23"/>
                    </a:lnTo>
                    <a:lnTo>
                      <a:pt x="25" y="23"/>
                    </a:lnTo>
                    <a:lnTo>
                      <a:pt x="31" y="23"/>
                    </a:lnTo>
                    <a:lnTo>
                      <a:pt x="37" y="22"/>
                    </a:lnTo>
                    <a:lnTo>
                      <a:pt x="41" y="19"/>
                    </a:lnTo>
                    <a:lnTo>
                      <a:pt x="45" y="16"/>
                    </a:lnTo>
                    <a:lnTo>
                      <a:pt x="46" y="12"/>
                    </a:lnTo>
                    <a:lnTo>
                      <a:pt x="45" y="9"/>
                    </a:lnTo>
                    <a:lnTo>
                      <a:pt x="41" y="6"/>
                    </a:lnTo>
                    <a:lnTo>
                      <a:pt x="38" y="5"/>
                    </a:lnTo>
                    <a:lnTo>
                      <a:pt x="32" y="3"/>
                    </a:lnTo>
                    <a:lnTo>
                      <a:pt x="26" y="2"/>
                    </a:lnTo>
                    <a:close/>
                    <a:moveTo>
                      <a:pt x="26" y="0"/>
                    </a:moveTo>
                    <a:lnTo>
                      <a:pt x="34" y="0"/>
                    </a:lnTo>
                    <a:lnTo>
                      <a:pt x="40" y="2"/>
                    </a:lnTo>
                    <a:lnTo>
                      <a:pt x="46" y="5"/>
                    </a:lnTo>
                    <a:lnTo>
                      <a:pt x="49" y="8"/>
                    </a:lnTo>
                    <a:lnTo>
                      <a:pt x="51" y="12"/>
                    </a:lnTo>
                    <a:lnTo>
                      <a:pt x="46" y="19"/>
                    </a:lnTo>
                    <a:lnTo>
                      <a:pt x="37" y="23"/>
                    </a:lnTo>
                    <a:lnTo>
                      <a:pt x="25" y="25"/>
                    </a:lnTo>
                    <a:lnTo>
                      <a:pt x="17" y="25"/>
                    </a:lnTo>
                    <a:lnTo>
                      <a:pt x="10" y="23"/>
                    </a:lnTo>
                    <a:lnTo>
                      <a:pt x="5" y="20"/>
                    </a:lnTo>
                    <a:lnTo>
                      <a:pt x="2" y="17"/>
                    </a:lnTo>
                    <a:lnTo>
                      <a:pt x="0" y="12"/>
                    </a:lnTo>
                    <a:lnTo>
                      <a:pt x="4" y="6"/>
                    </a:lnTo>
                    <a:lnTo>
                      <a:pt x="13"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6" name="Freeform 2875"/>
              <p:cNvSpPr>
                <a:spLocks/>
              </p:cNvSpPr>
              <p:nvPr/>
            </p:nvSpPr>
            <p:spPr bwMode="auto">
              <a:xfrm>
                <a:off x="2187" y="1611"/>
                <a:ext cx="45" cy="21"/>
              </a:xfrm>
              <a:custGeom>
                <a:avLst/>
                <a:gdLst>
                  <a:gd name="T0" fmla="*/ 22 w 45"/>
                  <a:gd name="T1" fmla="*/ 0 h 21"/>
                  <a:gd name="T2" fmla="*/ 29 w 45"/>
                  <a:gd name="T3" fmla="*/ 0 h 21"/>
                  <a:gd name="T4" fmla="*/ 35 w 45"/>
                  <a:gd name="T5" fmla="*/ 1 h 21"/>
                  <a:gd name="T6" fmla="*/ 40 w 45"/>
                  <a:gd name="T7" fmla="*/ 4 h 21"/>
                  <a:gd name="T8" fmla="*/ 43 w 45"/>
                  <a:gd name="T9" fmla="*/ 7 h 21"/>
                  <a:gd name="T10" fmla="*/ 45 w 45"/>
                  <a:gd name="T11" fmla="*/ 10 h 21"/>
                  <a:gd name="T12" fmla="*/ 43 w 45"/>
                  <a:gd name="T13" fmla="*/ 13 h 21"/>
                  <a:gd name="T14" fmla="*/ 40 w 45"/>
                  <a:gd name="T15" fmla="*/ 16 h 21"/>
                  <a:gd name="T16" fmla="*/ 35 w 45"/>
                  <a:gd name="T17" fmla="*/ 19 h 21"/>
                  <a:gd name="T18" fmla="*/ 29 w 45"/>
                  <a:gd name="T19" fmla="*/ 21 h 21"/>
                  <a:gd name="T20" fmla="*/ 22 w 45"/>
                  <a:gd name="T21" fmla="*/ 21 h 21"/>
                  <a:gd name="T22" fmla="*/ 16 w 45"/>
                  <a:gd name="T23" fmla="*/ 21 h 21"/>
                  <a:gd name="T24" fmla="*/ 10 w 45"/>
                  <a:gd name="T25" fmla="*/ 19 h 21"/>
                  <a:gd name="T26" fmla="*/ 4 w 45"/>
                  <a:gd name="T27" fmla="*/ 16 h 21"/>
                  <a:gd name="T28" fmla="*/ 0 w 45"/>
                  <a:gd name="T29" fmla="*/ 13 h 21"/>
                  <a:gd name="T30" fmla="*/ 0 w 45"/>
                  <a:gd name="T31" fmla="*/ 10 h 21"/>
                  <a:gd name="T32" fmla="*/ 2 w 45"/>
                  <a:gd name="T33" fmla="*/ 7 h 21"/>
                  <a:gd name="T34" fmla="*/ 5 w 45"/>
                  <a:gd name="T35" fmla="*/ 4 h 21"/>
                  <a:gd name="T36" fmla="*/ 10 w 45"/>
                  <a:gd name="T37" fmla="*/ 1 h 21"/>
                  <a:gd name="T38" fmla="*/ 16 w 45"/>
                  <a:gd name="T39" fmla="*/ 0 h 21"/>
                  <a:gd name="T40" fmla="*/ 22 w 45"/>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21">
                    <a:moveTo>
                      <a:pt x="22" y="0"/>
                    </a:moveTo>
                    <a:lnTo>
                      <a:pt x="29" y="0"/>
                    </a:lnTo>
                    <a:lnTo>
                      <a:pt x="35" y="1"/>
                    </a:lnTo>
                    <a:lnTo>
                      <a:pt x="40" y="4"/>
                    </a:lnTo>
                    <a:lnTo>
                      <a:pt x="43" y="7"/>
                    </a:lnTo>
                    <a:lnTo>
                      <a:pt x="45" y="10"/>
                    </a:lnTo>
                    <a:lnTo>
                      <a:pt x="43" y="13"/>
                    </a:lnTo>
                    <a:lnTo>
                      <a:pt x="40" y="16"/>
                    </a:lnTo>
                    <a:lnTo>
                      <a:pt x="35" y="19"/>
                    </a:lnTo>
                    <a:lnTo>
                      <a:pt x="29" y="21"/>
                    </a:lnTo>
                    <a:lnTo>
                      <a:pt x="22" y="21"/>
                    </a:lnTo>
                    <a:lnTo>
                      <a:pt x="16" y="21"/>
                    </a:lnTo>
                    <a:lnTo>
                      <a:pt x="10" y="19"/>
                    </a:lnTo>
                    <a:lnTo>
                      <a:pt x="4" y="16"/>
                    </a:lnTo>
                    <a:lnTo>
                      <a:pt x="0" y="13"/>
                    </a:lnTo>
                    <a:lnTo>
                      <a:pt x="0" y="10"/>
                    </a:lnTo>
                    <a:lnTo>
                      <a:pt x="2" y="7"/>
                    </a:lnTo>
                    <a:lnTo>
                      <a:pt x="5" y="4"/>
                    </a:lnTo>
                    <a:lnTo>
                      <a:pt x="10" y="1"/>
                    </a:lnTo>
                    <a:lnTo>
                      <a:pt x="16"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7" name="Freeform 2876"/>
              <p:cNvSpPr>
                <a:spLocks noEditPoints="1"/>
              </p:cNvSpPr>
              <p:nvPr/>
            </p:nvSpPr>
            <p:spPr bwMode="auto">
              <a:xfrm>
                <a:off x="2184" y="1609"/>
                <a:ext cx="49" cy="24"/>
              </a:xfrm>
              <a:custGeom>
                <a:avLst/>
                <a:gdLst>
                  <a:gd name="T0" fmla="*/ 25 w 49"/>
                  <a:gd name="T1" fmla="*/ 2 h 24"/>
                  <a:gd name="T2" fmla="*/ 19 w 49"/>
                  <a:gd name="T3" fmla="*/ 3 h 24"/>
                  <a:gd name="T4" fmla="*/ 14 w 49"/>
                  <a:gd name="T5" fmla="*/ 5 h 24"/>
                  <a:gd name="T6" fmla="*/ 10 w 49"/>
                  <a:gd name="T7" fmla="*/ 6 h 24"/>
                  <a:gd name="T8" fmla="*/ 7 w 49"/>
                  <a:gd name="T9" fmla="*/ 9 h 24"/>
                  <a:gd name="T10" fmla="*/ 5 w 49"/>
                  <a:gd name="T11" fmla="*/ 12 h 24"/>
                  <a:gd name="T12" fmla="*/ 7 w 49"/>
                  <a:gd name="T13" fmla="*/ 15 h 24"/>
                  <a:gd name="T14" fmla="*/ 10 w 49"/>
                  <a:gd name="T15" fmla="*/ 18 h 24"/>
                  <a:gd name="T16" fmla="*/ 13 w 49"/>
                  <a:gd name="T17" fmla="*/ 21 h 24"/>
                  <a:gd name="T18" fmla="*/ 19 w 49"/>
                  <a:gd name="T19" fmla="*/ 21 h 24"/>
                  <a:gd name="T20" fmla="*/ 25 w 49"/>
                  <a:gd name="T21" fmla="*/ 23 h 24"/>
                  <a:gd name="T22" fmla="*/ 31 w 49"/>
                  <a:gd name="T23" fmla="*/ 21 h 24"/>
                  <a:gd name="T24" fmla="*/ 37 w 49"/>
                  <a:gd name="T25" fmla="*/ 20 h 24"/>
                  <a:gd name="T26" fmla="*/ 41 w 49"/>
                  <a:gd name="T27" fmla="*/ 18 h 24"/>
                  <a:gd name="T28" fmla="*/ 44 w 49"/>
                  <a:gd name="T29" fmla="*/ 15 h 24"/>
                  <a:gd name="T30" fmla="*/ 46 w 49"/>
                  <a:gd name="T31" fmla="*/ 12 h 24"/>
                  <a:gd name="T32" fmla="*/ 44 w 49"/>
                  <a:gd name="T33" fmla="*/ 9 h 24"/>
                  <a:gd name="T34" fmla="*/ 41 w 49"/>
                  <a:gd name="T35" fmla="*/ 6 h 24"/>
                  <a:gd name="T36" fmla="*/ 37 w 49"/>
                  <a:gd name="T37" fmla="*/ 5 h 24"/>
                  <a:gd name="T38" fmla="*/ 32 w 49"/>
                  <a:gd name="T39" fmla="*/ 3 h 24"/>
                  <a:gd name="T40" fmla="*/ 25 w 49"/>
                  <a:gd name="T41" fmla="*/ 2 h 24"/>
                  <a:gd name="T42" fmla="*/ 25 w 49"/>
                  <a:gd name="T43" fmla="*/ 0 h 24"/>
                  <a:gd name="T44" fmla="*/ 34 w 49"/>
                  <a:gd name="T45" fmla="*/ 0 h 24"/>
                  <a:gd name="T46" fmla="*/ 40 w 49"/>
                  <a:gd name="T47" fmla="*/ 3 h 24"/>
                  <a:gd name="T48" fmla="*/ 44 w 49"/>
                  <a:gd name="T49" fmla="*/ 5 h 24"/>
                  <a:gd name="T50" fmla="*/ 49 w 49"/>
                  <a:gd name="T51" fmla="*/ 8 h 24"/>
                  <a:gd name="T52" fmla="*/ 49 w 49"/>
                  <a:gd name="T53" fmla="*/ 12 h 24"/>
                  <a:gd name="T54" fmla="*/ 46 w 49"/>
                  <a:gd name="T55" fmla="*/ 18 h 24"/>
                  <a:gd name="T56" fmla="*/ 37 w 49"/>
                  <a:gd name="T57" fmla="*/ 23 h 24"/>
                  <a:gd name="T58" fmla="*/ 25 w 49"/>
                  <a:gd name="T59" fmla="*/ 24 h 24"/>
                  <a:gd name="T60" fmla="*/ 17 w 49"/>
                  <a:gd name="T61" fmla="*/ 24 h 24"/>
                  <a:gd name="T62" fmla="*/ 11 w 49"/>
                  <a:gd name="T63" fmla="*/ 23 h 24"/>
                  <a:gd name="T64" fmla="*/ 5 w 49"/>
                  <a:gd name="T65" fmla="*/ 20 h 24"/>
                  <a:gd name="T66" fmla="*/ 2 w 49"/>
                  <a:gd name="T67" fmla="*/ 17 h 24"/>
                  <a:gd name="T68" fmla="*/ 0 w 49"/>
                  <a:gd name="T69" fmla="*/ 12 h 24"/>
                  <a:gd name="T70" fmla="*/ 5 w 49"/>
                  <a:gd name="T71" fmla="*/ 6 h 24"/>
                  <a:gd name="T72" fmla="*/ 13 w 49"/>
                  <a:gd name="T73" fmla="*/ 2 h 24"/>
                  <a:gd name="T74" fmla="*/ 25 w 49"/>
                  <a:gd name="T7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24">
                    <a:moveTo>
                      <a:pt x="25" y="2"/>
                    </a:moveTo>
                    <a:lnTo>
                      <a:pt x="19" y="3"/>
                    </a:lnTo>
                    <a:lnTo>
                      <a:pt x="14" y="5"/>
                    </a:lnTo>
                    <a:lnTo>
                      <a:pt x="10" y="6"/>
                    </a:lnTo>
                    <a:lnTo>
                      <a:pt x="7" y="9"/>
                    </a:lnTo>
                    <a:lnTo>
                      <a:pt x="5" y="12"/>
                    </a:lnTo>
                    <a:lnTo>
                      <a:pt x="7" y="15"/>
                    </a:lnTo>
                    <a:lnTo>
                      <a:pt x="10" y="18"/>
                    </a:lnTo>
                    <a:lnTo>
                      <a:pt x="13" y="21"/>
                    </a:lnTo>
                    <a:lnTo>
                      <a:pt x="19" y="21"/>
                    </a:lnTo>
                    <a:lnTo>
                      <a:pt x="25" y="23"/>
                    </a:lnTo>
                    <a:lnTo>
                      <a:pt x="31" y="21"/>
                    </a:lnTo>
                    <a:lnTo>
                      <a:pt x="37" y="20"/>
                    </a:lnTo>
                    <a:lnTo>
                      <a:pt x="41" y="18"/>
                    </a:lnTo>
                    <a:lnTo>
                      <a:pt x="44" y="15"/>
                    </a:lnTo>
                    <a:lnTo>
                      <a:pt x="46" y="12"/>
                    </a:lnTo>
                    <a:lnTo>
                      <a:pt x="44" y="9"/>
                    </a:lnTo>
                    <a:lnTo>
                      <a:pt x="41" y="6"/>
                    </a:lnTo>
                    <a:lnTo>
                      <a:pt x="37" y="5"/>
                    </a:lnTo>
                    <a:lnTo>
                      <a:pt x="32" y="3"/>
                    </a:lnTo>
                    <a:lnTo>
                      <a:pt x="25" y="2"/>
                    </a:lnTo>
                    <a:close/>
                    <a:moveTo>
                      <a:pt x="25" y="0"/>
                    </a:moveTo>
                    <a:lnTo>
                      <a:pt x="34" y="0"/>
                    </a:lnTo>
                    <a:lnTo>
                      <a:pt x="40" y="3"/>
                    </a:lnTo>
                    <a:lnTo>
                      <a:pt x="44" y="5"/>
                    </a:lnTo>
                    <a:lnTo>
                      <a:pt x="49" y="8"/>
                    </a:lnTo>
                    <a:lnTo>
                      <a:pt x="49" y="12"/>
                    </a:lnTo>
                    <a:lnTo>
                      <a:pt x="46" y="18"/>
                    </a:lnTo>
                    <a:lnTo>
                      <a:pt x="37" y="23"/>
                    </a:lnTo>
                    <a:lnTo>
                      <a:pt x="25" y="24"/>
                    </a:lnTo>
                    <a:lnTo>
                      <a:pt x="17" y="24"/>
                    </a:lnTo>
                    <a:lnTo>
                      <a:pt x="11" y="23"/>
                    </a:lnTo>
                    <a:lnTo>
                      <a:pt x="5" y="20"/>
                    </a:lnTo>
                    <a:lnTo>
                      <a:pt x="2" y="17"/>
                    </a:lnTo>
                    <a:lnTo>
                      <a:pt x="0" y="12"/>
                    </a:lnTo>
                    <a:lnTo>
                      <a:pt x="5" y="6"/>
                    </a:lnTo>
                    <a:lnTo>
                      <a:pt x="13" y="2"/>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8" name="Freeform 2877"/>
              <p:cNvSpPr>
                <a:spLocks/>
              </p:cNvSpPr>
              <p:nvPr/>
            </p:nvSpPr>
            <p:spPr bwMode="auto">
              <a:xfrm>
                <a:off x="2172" y="1565"/>
                <a:ext cx="64" cy="33"/>
              </a:xfrm>
              <a:custGeom>
                <a:avLst/>
                <a:gdLst>
                  <a:gd name="T0" fmla="*/ 32 w 64"/>
                  <a:gd name="T1" fmla="*/ 0 h 33"/>
                  <a:gd name="T2" fmla="*/ 49 w 64"/>
                  <a:gd name="T3" fmla="*/ 3 h 33"/>
                  <a:gd name="T4" fmla="*/ 60 w 64"/>
                  <a:gd name="T5" fmla="*/ 8 h 33"/>
                  <a:gd name="T6" fmla="*/ 64 w 64"/>
                  <a:gd name="T7" fmla="*/ 17 h 33"/>
                  <a:gd name="T8" fmla="*/ 60 w 64"/>
                  <a:gd name="T9" fmla="*/ 24 h 33"/>
                  <a:gd name="T10" fmla="*/ 47 w 64"/>
                  <a:gd name="T11" fmla="*/ 30 h 33"/>
                  <a:gd name="T12" fmla="*/ 32 w 64"/>
                  <a:gd name="T13" fmla="*/ 33 h 33"/>
                  <a:gd name="T14" fmla="*/ 15 w 64"/>
                  <a:gd name="T15" fmla="*/ 30 h 33"/>
                  <a:gd name="T16" fmla="*/ 3 w 64"/>
                  <a:gd name="T17" fmla="*/ 24 h 33"/>
                  <a:gd name="T18" fmla="*/ 0 w 64"/>
                  <a:gd name="T19" fmla="*/ 17 h 33"/>
                  <a:gd name="T20" fmla="*/ 5 w 64"/>
                  <a:gd name="T21" fmla="*/ 9 h 33"/>
                  <a:gd name="T22" fmla="*/ 15 w 64"/>
                  <a:gd name="T23" fmla="*/ 3 h 33"/>
                  <a:gd name="T24" fmla="*/ 32 w 64"/>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33">
                    <a:moveTo>
                      <a:pt x="32" y="0"/>
                    </a:moveTo>
                    <a:lnTo>
                      <a:pt x="49" y="3"/>
                    </a:lnTo>
                    <a:lnTo>
                      <a:pt x="60" y="8"/>
                    </a:lnTo>
                    <a:lnTo>
                      <a:pt x="64" y="17"/>
                    </a:lnTo>
                    <a:lnTo>
                      <a:pt x="60" y="24"/>
                    </a:lnTo>
                    <a:lnTo>
                      <a:pt x="47" y="30"/>
                    </a:lnTo>
                    <a:lnTo>
                      <a:pt x="32" y="33"/>
                    </a:lnTo>
                    <a:lnTo>
                      <a:pt x="15" y="30"/>
                    </a:lnTo>
                    <a:lnTo>
                      <a:pt x="3" y="24"/>
                    </a:lnTo>
                    <a:lnTo>
                      <a:pt x="0" y="17"/>
                    </a:lnTo>
                    <a:lnTo>
                      <a:pt x="5" y="9"/>
                    </a:lnTo>
                    <a:lnTo>
                      <a:pt x="15"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9" name="Freeform 2878"/>
              <p:cNvSpPr>
                <a:spLocks noEditPoints="1"/>
              </p:cNvSpPr>
              <p:nvPr/>
            </p:nvSpPr>
            <p:spPr bwMode="auto">
              <a:xfrm>
                <a:off x="2169" y="1565"/>
                <a:ext cx="69" cy="33"/>
              </a:xfrm>
              <a:custGeom>
                <a:avLst/>
                <a:gdLst>
                  <a:gd name="T0" fmla="*/ 35 w 69"/>
                  <a:gd name="T1" fmla="*/ 1 h 33"/>
                  <a:gd name="T2" fmla="*/ 20 w 69"/>
                  <a:gd name="T3" fmla="*/ 3 h 33"/>
                  <a:gd name="T4" fmla="*/ 9 w 69"/>
                  <a:gd name="T5" fmla="*/ 9 h 33"/>
                  <a:gd name="T6" fmla="*/ 5 w 69"/>
                  <a:gd name="T7" fmla="*/ 17 h 33"/>
                  <a:gd name="T8" fmla="*/ 9 w 69"/>
                  <a:gd name="T9" fmla="*/ 24 h 33"/>
                  <a:gd name="T10" fmla="*/ 20 w 69"/>
                  <a:gd name="T11" fmla="*/ 30 h 33"/>
                  <a:gd name="T12" fmla="*/ 35 w 69"/>
                  <a:gd name="T13" fmla="*/ 32 h 33"/>
                  <a:gd name="T14" fmla="*/ 50 w 69"/>
                  <a:gd name="T15" fmla="*/ 30 h 33"/>
                  <a:gd name="T16" fmla="*/ 61 w 69"/>
                  <a:gd name="T17" fmla="*/ 24 h 33"/>
                  <a:gd name="T18" fmla="*/ 66 w 69"/>
                  <a:gd name="T19" fmla="*/ 17 h 33"/>
                  <a:gd name="T20" fmla="*/ 61 w 69"/>
                  <a:gd name="T21" fmla="*/ 9 h 33"/>
                  <a:gd name="T22" fmla="*/ 50 w 69"/>
                  <a:gd name="T23" fmla="*/ 3 h 33"/>
                  <a:gd name="T24" fmla="*/ 35 w 69"/>
                  <a:gd name="T25" fmla="*/ 1 h 33"/>
                  <a:gd name="T26" fmla="*/ 35 w 69"/>
                  <a:gd name="T27" fmla="*/ 0 h 33"/>
                  <a:gd name="T28" fmla="*/ 52 w 69"/>
                  <a:gd name="T29" fmla="*/ 1 h 33"/>
                  <a:gd name="T30" fmla="*/ 64 w 69"/>
                  <a:gd name="T31" fmla="*/ 8 h 33"/>
                  <a:gd name="T32" fmla="*/ 69 w 69"/>
                  <a:gd name="T33" fmla="*/ 17 h 33"/>
                  <a:gd name="T34" fmla="*/ 64 w 69"/>
                  <a:gd name="T35" fmla="*/ 26 h 33"/>
                  <a:gd name="T36" fmla="*/ 52 w 69"/>
                  <a:gd name="T37" fmla="*/ 32 h 33"/>
                  <a:gd name="T38" fmla="*/ 35 w 69"/>
                  <a:gd name="T39" fmla="*/ 33 h 33"/>
                  <a:gd name="T40" fmla="*/ 17 w 69"/>
                  <a:gd name="T41" fmla="*/ 32 h 33"/>
                  <a:gd name="T42" fmla="*/ 5 w 69"/>
                  <a:gd name="T43" fmla="*/ 26 h 33"/>
                  <a:gd name="T44" fmla="*/ 0 w 69"/>
                  <a:gd name="T45" fmla="*/ 17 h 33"/>
                  <a:gd name="T46" fmla="*/ 6 w 69"/>
                  <a:gd name="T47" fmla="*/ 8 h 33"/>
                  <a:gd name="T48" fmla="*/ 18 w 69"/>
                  <a:gd name="T49" fmla="*/ 1 h 33"/>
                  <a:gd name="T50" fmla="*/ 35 w 69"/>
                  <a:gd name="T5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33">
                    <a:moveTo>
                      <a:pt x="35" y="1"/>
                    </a:moveTo>
                    <a:lnTo>
                      <a:pt x="20" y="3"/>
                    </a:lnTo>
                    <a:lnTo>
                      <a:pt x="9" y="9"/>
                    </a:lnTo>
                    <a:lnTo>
                      <a:pt x="5" y="17"/>
                    </a:lnTo>
                    <a:lnTo>
                      <a:pt x="9" y="24"/>
                    </a:lnTo>
                    <a:lnTo>
                      <a:pt x="20" y="30"/>
                    </a:lnTo>
                    <a:lnTo>
                      <a:pt x="35" y="32"/>
                    </a:lnTo>
                    <a:lnTo>
                      <a:pt x="50" y="30"/>
                    </a:lnTo>
                    <a:lnTo>
                      <a:pt x="61" y="24"/>
                    </a:lnTo>
                    <a:lnTo>
                      <a:pt x="66" y="17"/>
                    </a:lnTo>
                    <a:lnTo>
                      <a:pt x="61" y="9"/>
                    </a:lnTo>
                    <a:lnTo>
                      <a:pt x="50" y="3"/>
                    </a:lnTo>
                    <a:lnTo>
                      <a:pt x="35" y="1"/>
                    </a:lnTo>
                    <a:close/>
                    <a:moveTo>
                      <a:pt x="35" y="0"/>
                    </a:moveTo>
                    <a:lnTo>
                      <a:pt x="52" y="1"/>
                    </a:lnTo>
                    <a:lnTo>
                      <a:pt x="64" y="8"/>
                    </a:lnTo>
                    <a:lnTo>
                      <a:pt x="69" y="17"/>
                    </a:lnTo>
                    <a:lnTo>
                      <a:pt x="64" y="26"/>
                    </a:lnTo>
                    <a:lnTo>
                      <a:pt x="52" y="32"/>
                    </a:lnTo>
                    <a:lnTo>
                      <a:pt x="35" y="33"/>
                    </a:lnTo>
                    <a:lnTo>
                      <a:pt x="17" y="32"/>
                    </a:lnTo>
                    <a:lnTo>
                      <a:pt x="5" y="26"/>
                    </a:lnTo>
                    <a:lnTo>
                      <a:pt x="0" y="17"/>
                    </a:lnTo>
                    <a:lnTo>
                      <a:pt x="6" y="8"/>
                    </a:lnTo>
                    <a:lnTo>
                      <a:pt x="18"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0" name="Freeform 2879"/>
              <p:cNvSpPr>
                <a:spLocks/>
              </p:cNvSpPr>
              <p:nvPr/>
            </p:nvSpPr>
            <p:spPr bwMode="auto">
              <a:xfrm>
                <a:off x="2101" y="1524"/>
                <a:ext cx="90" cy="46"/>
              </a:xfrm>
              <a:custGeom>
                <a:avLst/>
                <a:gdLst>
                  <a:gd name="T0" fmla="*/ 46 w 90"/>
                  <a:gd name="T1" fmla="*/ 0 h 46"/>
                  <a:gd name="T2" fmla="*/ 64 w 90"/>
                  <a:gd name="T3" fmla="*/ 1 h 46"/>
                  <a:gd name="T4" fmla="*/ 77 w 90"/>
                  <a:gd name="T5" fmla="*/ 6 h 46"/>
                  <a:gd name="T6" fmla="*/ 86 w 90"/>
                  <a:gd name="T7" fmla="*/ 14 h 46"/>
                  <a:gd name="T8" fmla="*/ 90 w 90"/>
                  <a:gd name="T9" fmla="*/ 23 h 46"/>
                  <a:gd name="T10" fmla="*/ 86 w 90"/>
                  <a:gd name="T11" fmla="*/ 32 h 46"/>
                  <a:gd name="T12" fmla="*/ 76 w 90"/>
                  <a:gd name="T13" fmla="*/ 39 h 46"/>
                  <a:gd name="T14" fmla="*/ 62 w 90"/>
                  <a:gd name="T15" fmla="*/ 44 h 46"/>
                  <a:gd name="T16" fmla="*/ 44 w 90"/>
                  <a:gd name="T17" fmla="*/ 46 h 46"/>
                  <a:gd name="T18" fmla="*/ 26 w 90"/>
                  <a:gd name="T19" fmla="*/ 44 h 46"/>
                  <a:gd name="T20" fmla="*/ 12 w 90"/>
                  <a:gd name="T21" fmla="*/ 39 h 46"/>
                  <a:gd name="T22" fmla="*/ 3 w 90"/>
                  <a:gd name="T23" fmla="*/ 32 h 46"/>
                  <a:gd name="T24" fmla="*/ 0 w 90"/>
                  <a:gd name="T25" fmla="*/ 23 h 46"/>
                  <a:gd name="T26" fmla="*/ 3 w 90"/>
                  <a:gd name="T27" fmla="*/ 14 h 46"/>
                  <a:gd name="T28" fmla="*/ 14 w 90"/>
                  <a:gd name="T29" fmla="*/ 6 h 46"/>
                  <a:gd name="T30" fmla="*/ 29 w 90"/>
                  <a:gd name="T31" fmla="*/ 1 h 46"/>
                  <a:gd name="T32" fmla="*/ 46 w 90"/>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46">
                    <a:moveTo>
                      <a:pt x="46" y="0"/>
                    </a:moveTo>
                    <a:lnTo>
                      <a:pt x="64" y="1"/>
                    </a:lnTo>
                    <a:lnTo>
                      <a:pt x="77" y="6"/>
                    </a:lnTo>
                    <a:lnTo>
                      <a:pt x="86" y="14"/>
                    </a:lnTo>
                    <a:lnTo>
                      <a:pt x="90" y="23"/>
                    </a:lnTo>
                    <a:lnTo>
                      <a:pt x="86" y="32"/>
                    </a:lnTo>
                    <a:lnTo>
                      <a:pt x="76" y="39"/>
                    </a:lnTo>
                    <a:lnTo>
                      <a:pt x="62" y="44"/>
                    </a:lnTo>
                    <a:lnTo>
                      <a:pt x="44" y="46"/>
                    </a:lnTo>
                    <a:lnTo>
                      <a:pt x="26" y="44"/>
                    </a:lnTo>
                    <a:lnTo>
                      <a:pt x="12" y="39"/>
                    </a:lnTo>
                    <a:lnTo>
                      <a:pt x="3" y="32"/>
                    </a:lnTo>
                    <a:lnTo>
                      <a:pt x="0" y="23"/>
                    </a:lnTo>
                    <a:lnTo>
                      <a:pt x="3" y="14"/>
                    </a:lnTo>
                    <a:lnTo>
                      <a:pt x="14" y="6"/>
                    </a:lnTo>
                    <a:lnTo>
                      <a:pt x="29" y="1"/>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1" name="Freeform 2880"/>
              <p:cNvSpPr>
                <a:spLocks noEditPoints="1"/>
              </p:cNvSpPr>
              <p:nvPr/>
            </p:nvSpPr>
            <p:spPr bwMode="auto">
              <a:xfrm>
                <a:off x="2098" y="1522"/>
                <a:ext cx="96" cy="49"/>
              </a:xfrm>
              <a:custGeom>
                <a:avLst/>
                <a:gdLst>
                  <a:gd name="T0" fmla="*/ 49 w 96"/>
                  <a:gd name="T1" fmla="*/ 3 h 49"/>
                  <a:gd name="T2" fmla="*/ 32 w 96"/>
                  <a:gd name="T3" fmla="*/ 5 h 49"/>
                  <a:gd name="T4" fmla="*/ 18 w 96"/>
                  <a:gd name="T5" fmla="*/ 10 h 49"/>
                  <a:gd name="T6" fmla="*/ 8 w 96"/>
                  <a:gd name="T7" fmla="*/ 17 h 49"/>
                  <a:gd name="T8" fmla="*/ 4 w 96"/>
                  <a:gd name="T9" fmla="*/ 25 h 49"/>
                  <a:gd name="T10" fmla="*/ 8 w 96"/>
                  <a:gd name="T11" fmla="*/ 34 h 49"/>
                  <a:gd name="T12" fmla="*/ 17 w 96"/>
                  <a:gd name="T13" fmla="*/ 40 h 49"/>
                  <a:gd name="T14" fmla="*/ 30 w 96"/>
                  <a:gd name="T15" fmla="*/ 46 h 49"/>
                  <a:gd name="T16" fmla="*/ 47 w 96"/>
                  <a:gd name="T17" fmla="*/ 48 h 49"/>
                  <a:gd name="T18" fmla="*/ 64 w 96"/>
                  <a:gd name="T19" fmla="*/ 44 h 49"/>
                  <a:gd name="T20" fmla="*/ 77 w 96"/>
                  <a:gd name="T21" fmla="*/ 40 h 49"/>
                  <a:gd name="T22" fmla="*/ 88 w 96"/>
                  <a:gd name="T23" fmla="*/ 34 h 49"/>
                  <a:gd name="T24" fmla="*/ 91 w 96"/>
                  <a:gd name="T25" fmla="*/ 25 h 49"/>
                  <a:gd name="T26" fmla="*/ 88 w 96"/>
                  <a:gd name="T27" fmla="*/ 16 h 49"/>
                  <a:gd name="T28" fmla="*/ 79 w 96"/>
                  <a:gd name="T29" fmla="*/ 10 h 49"/>
                  <a:gd name="T30" fmla="*/ 65 w 96"/>
                  <a:gd name="T31" fmla="*/ 5 h 49"/>
                  <a:gd name="T32" fmla="*/ 49 w 96"/>
                  <a:gd name="T33" fmla="*/ 3 h 49"/>
                  <a:gd name="T34" fmla="*/ 49 w 96"/>
                  <a:gd name="T35" fmla="*/ 0 h 49"/>
                  <a:gd name="T36" fmla="*/ 67 w 96"/>
                  <a:gd name="T37" fmla="*/ 2 h 49"/>
                  <a:gd name="T38" fmla="*/ 82 w 96"/>
                  <a:gd name="T39" fmla="*/ 8 h 49"/>
                  <a:gd name="T40" fmla="*/ 91 w 96"/>
                  <a:gd name="T41" fmla="*/ 16 h 49"/>
                  <a:gd name="T42" fmla="*/ 96 w 96"/>
                  <a:gd name="T43" fmla="*/ 25 h 49"/>
                  <a:gd name="T44" fmla="*/ 91 w 96"/>
                  <a:gd name="T45" fmla="*/ 34 h 49"/>
                  <a:gd name="T46" fmla="*/ 80 w 96"/>
                  <a:gd name="T47" fmla="*/ 41 h 49"/>
                  <a:gd name="T48" fmla="*/ 65 w 96"/>
                  <a:gd name="T49" fmla="*/ 48 h 49"/>
                  <a:gd name="T50" fmla="*/ 47 w 96"/>
                  <a:gd name="T51" fmla="*/ 49 h 49"/>
                  <a:gd name="T52" fmla="*/ 29 w 96"/>
                  <a:gd name="T53" fmla="*/ 48 h 49"/>
                  <a:gd name="T54" fmla="*/ 14 w 96"/>
                  <a:gd name="T55" fmla="*/ 41 h 49"/>
                  <a:gd name="T56" fmla="*/ 3 w 96"/>
                  <a:gd name="T57" fmla="*/ 34 h 49"/>
                  <a:gd name="T58" fmla="*/ 0 w 96"/>
                  <a:gd name="T59" fmla="*/ 25 h 49"/>
                  <a:gd name="T60" fmla="*/ 4 w 96"/>
                  <a:gd name="T61" fmla="*/ 16 h 49"/>
                  <a:gd name="T62" fmla="*/ 15 w 96"/>
                  <a:gd name="T63" fmla="*/ 8 h 49"/>
                  <a:gd name="T64" fmla="*/ 30 w 96"/>
                  <a:gd name="T65" fmla="*/ 3 h 49"/>
                  <a:gd name="T66" fmla="*/ 49 w 96"/>
                  <a:gd name="T6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49">
                    <a:moveTo>
                      <a:pt x="49" y="3"/>
                    </a:moveTo>
                    <a:lnTo>
                      <a:pt x="32" y="5"/>
                    </a:lnTo>
                    <a:lnTo>
                      <a:pt x="18" y="10"/>
                    </a:lnTo>
                    <a:lnTo>
                      <a:pt x="8" y="17"/>
                    </a:lnTo>
                    <a:lnTo>
                      <a:pt x="4" y="25"/>
                    </a:lnTo>
                    <a:lnTo>
                      <a:pt x="8" y="34"/>
                    </a:lnTo>
                    <a:lnTo>
                      <a:pt x="17" y="40"/>
                    </a:lnTo>
                    <a:lnTo>
                      <a:pt x="30" y="46"/>
                    </a:lnTo>
                    <a:lnTo>
                      <a:pt x="47" y="48"/>
                    </a:lnTo>
                    <a:lnTo>
                      <a:pt x="64" y="44"/>
                    </a:lnTo>
                    <a:lnTo>
                      <a:pt x="77" y="40"/>
                    </a:lnTo>
                    <a:lnTo>
                      <a:pt x="88" y="34"/>
                    </a:lnTo>
                    <a:lnTo>
                      <a:pt x="91" y="25"/>
                    </a:lnTo>
                    <a:lnTo>
                      <a:pt x="88" y="16"/>
                    </a:lnTo>
                    <a:lnTo>
                      <a:pt x="79" y="10"/>
                    </a:lnTo>
                    <a:lnTo>
                      <a:pt x="65" y="5"/>
                    </a:lnTo>
                    <a:lnTo>
                      <a:pt x="49" y="3"/>
                    </a:lnTo>
                    <a:close/>
                    <a:moveTo>
                      <a:pt x="49" y="0"/>
                    </a:moveTo>
                    <a:lnTo>
                      <a:pt x="67" y="2"/>
                    </a:lnTo>
                    <a:lnTo>
                      <a:pt x="82" y="8"/>
                    </a:lnTo>
                    <a:lnTo>
                      <a:pt x="91" y="16"/>
                    </a:lnTo>
                    <a:lnTo>
                      <a:pt x="96" y="25"/>
                    </a:lnTo>
                    <a:lnTo>
                      <a:pt x="91" y="34"/>
                    </a:lnTo>
                    <a:lnTo>
                      <a:pt x="80" y="41"/>
                    </a:lnTo>
                    <a:lnTo>
                      <a:pt x="65" y="48"/>
                    </a:lnTo>
                    <a:lnTo>
                      <a:pt x="47" y="49"/>
                    </a:lnTo>
                    <a:lnTo>
                      <a:pt x="29" y="48"/>
                    </a:lnTo>
                    <a:lnTo>
                      <a:pt x="14" y="41"/>
                    </a:lnTo>
                    <a:lnTo>
                      <a:pt x="3" y="34"/>
                    </a:lnTo>
                    <a:lnTo>
                      <a:pt x="0" y="25"/>
                    </a:lnTo>
                    <a:lnTo>
                      <a:pt x="4" y="16"/>
                    </a:lnTo>
                    <a:lnTo>
                      <a:pt x="15" y="8"/>
                    </a:lnTo>
                    <a:lnTo>
                      <a:pt x="30" y="3"/>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2" name="Freeform 2881"/>
              <p:cNvSpPr>
                <a:spLocks/>
              </p:cNvSpPr>
              <p:nvPr/>
            </p:nvSpPr>
            <p:spPr bwMode="auto">
              <a:xfrm>
                <a:off x="1942" y="1538"/>
                <a:ext cx="80" cy="39"/>
              </a:xfrm>
              <a:custGeom>
                <a:avLst/>
                <a:gdLst>
                  <a:gd name="T0" fmla="*/ 42 w 80"/>
                  <a:gd name="T1" fmla="*/ 0 h 39"/>
                  <a:gd name="T2" fmla="*/ 57 w 80"/>
                  <a:gd name="T3" fmla="*/ 1 h 39"/>
                  <a:gd name="T4" fmla="*/ 69 w 80"/>
                  <a:gd name="T5" fmla="*/ 6 h 39"/>
                  <a:gd name="T6" fmla="*/ 77 w 80"/>
                  <a:gd name="T7" fmla="*/ 12 h 39"/>
                  <a:gd name="T8" fmla="*/ 80 w 80"/>
                  <a:gd name="T9" fmla="*/ 19 h 39"/>
                  <a:gd name="T10" fmla="*/ 75 w 80"/>
                  <a:gd name="T11" fmla="*/ 27 h 39"/>
                  <a:gd name="T12" fmla="*/ 66 w 80"/>
                  <a:gd name="T13" fmla="*/ 33 h 39"/>
                  <a:gd name="T14" fmla="*/ 54 w 80"/>
                  <a:gd name="T15" fmla="*/ 38 h 39"/>
                  <a:gd name="T16" fmla="*/ 38 w 80"/>
                  <a:gd name="T17" fmla="*/ 39 h 39"/>
                  <a:gd name="T18" fmla="*/ 22 w 80"/>
                  <a:gd name="T19" fmla="*/ 38 h 39"/>
                  <a:gd name="T20" fmla="*/ 10 w 80"/>
                  <a:gd name="T21" fmla="*/ 35 h 39"/>
                  <a:gd name="T22" fmla="*/ 3 w 80"/>
                  <a:gd name="T23" fmla="*/ 27 h 39"/>
                  <a:gd name="T24" fmla="*/ 0 w 80"/>
                  <a:gd name="T25" fmla="*/ 19 h 39"/>
                  <a:gd name="T26" fmla="*/ 4 w 80"/>
                  <a:gd name="T27" fmla="*/ 12 h 39"/>
                  <a:gd name="T28" fmla="*/ 13 w 80"/>
                  <a:gd name="T29" fmla="*/ 6 h 39"/>
                  <a:gd name="T30" fmla="*/ 27 w 80"/>
                  <a:gd name="T31" fmla="*/ 1 h 39"/>
                  <a:gd name="T32" fmla="*/ 42 w 80"/>
                  <a:gd name="T3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39">
                    <a:moveTo>
                      <a:pt x="42" y="0"/>
                    </a:moveTo>
                    <a:lnTo>
                      <a:pt x="57" y="1"/>
                    </a:lnTo>
                    <a:lnTo>
                      <a:pt x="69" y="6"/>
                    </a:lnTo>
                    <a:lnTo>
                      <a:pt x="77" y="12"/>
                    </a:lnTo>
                    <a:lnTo>
                      <a:pt x="80" y="19"/>
                    </a:lnTo>
                    <a:lnTo>
                      <a:pt x="75" y="27"/>
                    </a:lnTo>
                    <a:lnTo>
                      <a:pt x="66" y="33"/>
                    </a:lnTo>
                    <a:lnTo>
                      <a:pt x="54" y="38"/>
                    </a:lnTo>
                    <a:lnTo>
                      <a:pt x="38" y="39"/>
                    </a:lnTo>
                    <a:lnTo>
                      <a:pt x="22" y="38"/>
                    </a:lnTo>
                    <a:lnTo>
                      <a:pt x="10" y="35"/>
                    </a:lnTo>
                    <a:lnTo>
                      <a:pt x="3" y="27"/>
                    </a:lnTo>
                    <a:lnTo>
                      <a:pt x="0" y="19"/>
                    </a:lnTo>
                    <a:lnTo>
                      <a:pt x="4" y="12"/>
                    </a:lnTo>
                    <a:lnTo>
                      <a:pt x="13" y="6"/>
                    </a:lnTo>
                    <a:lnTo>
                      <a:pt x="27" y="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3" name="Freeform 2882"/>
              <p:cNvSpPr>
                <a:spLocks noEditPoints="1"/>
              </p:cNvSpPr>
              <p:nvPr/>
            </p:nvSpPr>
            <p:spPr bwMode="auto">
              <a:xfrm>
                <a:off x="1940" y="1536"/>
                <a:ext cx="84" cy="43"/>
              </a:xfrm>
              <a:custGeom>
                <a:avLst/>
                <a:gdLst>
                  <a:gd name="T0" fmla="*/ 44 w 84"/>
                  <a:gd name="T1" fmla="*/ 2 h 43"/>
                  <a:gd name="T2" fmla="*/ 29 w 84"/>
                  <a:gd name="T3" fmla="*/ 5 h 43"/>
                  <a:gd name="T4" fmla="*/ 17 w 84"/>
                  <a:gd name="T5" fmla="*/ 8 h 43"/>
                  <a:gd name="T6" fmla="*/ 8 w 84"/>
                  <a:gd name="T7" fmla="*/ 14 h 43"/>
                  <a:gd name="T8" fmla="*/ 5 w 84"/>
                  <a:gd name="T9" fmla="*/ 21 h 43"/>
                  <a:gd name="T10" fmla="*/ 6 w 84"/>
                  <a:gd name="T11" fmla="*/ 29 h 43"/>
                  <a:gd name="T12" fmla="*/ 14 w 84"/>
                  <a:gd name="T13" fmla="*/ 35 h 43"/>
                  <a:gd name="T14" fmla="*/ 26 w 84"/>
                  <a:gd name="T15" fmla="*/ 40 h 43"/>
                  <a:gd name="T16" fmla="*/ 40 w 84"/>
                  <a:gd name="T17" fmla="*/ 41 h 43"/>
                  <a:gd name="T18" fmla="*/ 55 w 84"/>
                  <a:gd name="T19" fmla="*/ 40 h 43"/>
                  <a:gd name="T20" fmla="*/ 68 w 84"/>
                  <a:gd name="T21" fmla="*/ 35 h 43"/>
                  <a:gd name="T22" fmla="*/ 76 w 84"/>
                  <a:gd name="T23" fmla="*/ 29 h 43"/>
                  <a:gd name="T24" fmla="*/ 81 w 84"/>
                  <a:gd name="T25" fmla="*/ 21 h 43"/>
                  <a:gd name="T26" fmla="*/ 77 w 84"/>
                  <a:gd name="T27" fmla="*/ 14 h 43"/>
                  <a:gd name="T28" fmla="*/ 70 w 84"/>
                  <a:gd name="T29" fmla="*/ 8 h 43"/>
                  <a:gd name="T30" fmla="*/ 58 w 84"/>
                  <a:gd name="T31" fmla="*/ 3 h 43"/>
                  <a:gd name="T32" fmla="*/ 44 w 84"/>
                  <a:gd name="T33" fmla="*/ 2 h 43"/>
                  <a:gd name="T34" fmla="*/ 44 w 84"/>
                  <a:gd name="T35" fmla="*/ 0 h 43"/>
                  <a:gd name="T36" fmla="*/ 61 w 84"/>
                  <a:gd name="T37" fmla="*/ 2 h 43"/>
                  <a:gd name="T38" fmla="*/ 73 w 84"/>
                  <a:gd name="T39" fmla="*/ 6 h 43"/>
                  <a:gd name="T40" fmla="*/ 82 w 84"/>
                  <a:gd name="T41" fmla="*/ 14 h 43"/>
                  <a:gd name="T42" fmla="*/ 84 w 84"/>
                  <a:gd name="T43" fmla="*/ 21 h 43"/>
                  <a:gd name="T44" fmla="*/ 81 w 84"/>
                  <a:gd name="T45" fmla="*/ 29 h 43"/>
                  <a:gd name="T46" fmla="*/ 70 w 84"/>
                  <a:gd name="T47" fmla="*/ 37 h 43"/>
                  <a:gd name="T48" fmla="*/ 56 w 84"/>
                  <a:gd name="T49" fmla="*/ 41 h 43"/>
                  <a:gd name="T50" fmla="*/ 40 w 84"/>
                  <a:gd name="T51" fmla="*/ 43 h 43"/>
                  <a:gd name="T52" fmla="*/ 24 w 84"/>
                  <a:gd name="T53" fmla="*/ 41 h 43"/>
                  <a:gd name="T54" fmla="*/ 11 w 84"/>
                  <a:gd name="T55" fmla="*/ 37 h 43"/>
                  <a:gd name="T56" fmla="*/ 3 w 84"/>
                  <a:gd name="T57" fmla="*/ 30 h 43"/>
                  <a:gd name="T58" fmla="*/ 0 w 84"/>
                  <a:gd name="T59" fmla="*/ 21 h 43"/>
                  <a:gd name="T60" fmla="*/ 5 w 84"/>
                  <a:gd name="T61" fmla="*/ 14 h 43"/>
                  <a:gd name="T62" fmla="*/ 14 w 84"/>
                  <a:gd name="T63" fmla="*/ 6 h 43"/>
                  <a:gd name="T64" fmla="*/ 27 w 84"/>
                  <a:gd name="T65" fmla="*/ 2 h 43"/>
                  <a:gd name="T66" fmla="*/ 44 w 84"/>
                  <a:gd name="T6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43">
                    <a:moveTo>
                      <a:pt x="44" y="2"/>
                    </a:moveTo>
                    <a:lnTo>
                      <a:pt x="29" y="5"/>
                    </a:lnTo>
                    <a:lnTo>
                      <a:pt x="17" y="8"/>
                    </a:lnTo>
                    <a:lnTo>
                      <a:pt x="8" y="14"/>
                    </a:lnTo>
                    <a:lnTo>
                      <a:pt x="5" y="21"/>
                    </a:lnTo>
                    <a:lnTo>
                      <a:pt x="6" y="29"/>
                    </a:lnTo>
                    <a:lnTo>
                      <a:pt x="14" y="35"/>
                    </a:lnTo>
                    <a:lnTo>
                      <a:pt x="26" y="40"/>
                    </a:lnTo>
                    <a:lnTo>
                      <a:pt x="40" y="41"/>
                    </a:lnTo>
                    <a:lnTo>
                      <a:pt x="55" y="40"/>
                    </a:lnTo>
                    <a:lnTo>
                      <a:pt x="68" y="35"/>
                    </a:lnTo>
                    <a:lnTo>
                      <a:pt x="76" y="29"/>
                    </a:lnTo>
                    <a:lnTo>
                      <a:pt x="81" y="21"/>
                    </a:lnTo>
                    <a:lnTo>
                      <a:pt x="77" y="14"/>
                    </a:lnTo>
                    <a:lnTo>
                      <a:pt x="70" y="8"/>
                    </a:lnTo>
                    <a:lnTo>
                      <a:pt x="58" y="3"/>
                    </a:lnTo>
                    <a:lnTo>
                      <a:pt x="44" y="2"/>
                    </a:lnTo>
                    <a:close/>
                    <a:moveTo>
                      <a:pt x="44" y="0"/>
                    </a:moveTo>
                    <a:lnTo>
                      <a:pt x="61" y="2"/>
                    </a:lnTo>
                    <a:lnTo>
                      <a:pt x="73" y="6"/>
                    </a:lnTo>
                    <a:lnTo>
                      <a:pt x="82" y="14"/>
                    </a:lnTo>
                    <a:lnTo>
                      <a:pt x="84" y="21"/>
                    </a:lnTo>
                    <a:lnTo>
                      <a:pt x="81" y="29"/>
                    </a:lnTo>
                    <a:lnTo>
                      <a:pt x="70" y="37"/>
                    </a:lnTo>
                    <a:lnTo>
                      <a:pt x="56" y="41"/>
                    </a:lnTo>
                    <a:lnTo>
                      <a:pt x="40" y="43"/>
                    </a:lnTo>
                    <a:lnTo>
                      <a:pt x="24" y="41"/>
                    </a:lnTo>
                    <a:lnTo>
                      <a:pt x="11" y="37"/>
                    </a:lnTo>
                    <a:lnTo>
                      <a:pt x="3" y="30"/>
                    </a:lnTo>
                    <a:lnTo>
                      <a:pt x="0" y="21"/>
                    </a:lnTo>
                    <a:lnTo>
                      <a:pt x="5" y="14"/>
                    </a:lnTo>
                    <a:lnTo>
                      <a:pt x="14" y="6"/>
                    </a:lnTo>
                    <a:lnTo>
                      <a:pt x="27" y="2"/>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4" name="Freeform 2883"/>
              <p:cNvSpPr>
                <a:spLocks/>
              </p:cNvSpPr>
              <p:nvPr/>
            </p:nvSpPr>
            <p:spPr bwMode="auto">
              <a:xfrm>
                <a:off x="2037" y="1513"/>
                <a:ext cx="56" cy="29"/>
              </a:xfrm>
              <a:custGeom>
                <a:avLst/>
                <a:gdLst>
                  <a:gd name="T0" fmla="*/ 29 w 56"/>
                  <a:gd name="T1" fmla="*/ 0 h 29"/>
                  <a:gd name="T2" fmla="*/ 43 w 56"/>
                  <a:gd name="T3" fmla="*/ 3 h 29"/>
                  <a:gd name="T4" fmla="*/ 53 w 56"/>
                  <a:gd name="T5" fmla="*/ 8 h 29"/>
                  <a:gd name="T6" fmla="*/ 56 w 56"/>
                  <a:gd name="T7" fmla="*/ 15 h 29"/>
                  <a:gd name="T8" fmla="*/ 52 w 56"/>
                  <a:gd name="T9" fmla="*/ 23 h 29"/>
                  <a:gd name="T10" fmla="*/ 41 w 56"/>
                  <a:gd name="T11" fmla="*/ 28 h 29"/>
                  <a:gd name="T12" fmla="*/ 28 w 56"/>
                  <a:gd name="T13" fmla="*/ 29 h 29"/>
                  <a:gd name="T14" fmla="*/ 12 w 56"/>
                  <a:gd name="T15" fmla="*/ 28 h 29"/>
                  <a:gd name="T16" fmla="*/ 3 w 56"/>
                  <a:gd name="T17" fmla="*/ 23 h 29"/>
                  <a:gd name="T18" fmla="*/ 0 w 56"/>
                  <a:gd name="T19" fmla="*/ 15 h 29"/>
                  <a:gd name="T20" fmla="*/ 5 w 56"/>
                  <a:gd name="T21" fmla="*/ 8 h 29"/>
                  <a:gd name="T22" fmla="*/ 14 w 56"/>
                  <a:gd name="T23" fmla="*/ 3 h 29"/>
                  <a:gd name="T24" fmla="*/ 29 w 5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29">
                    <a:moveTo>
                      <a:pt x="29" y="0"/>
                    </a:moveTo>
                    <a:lnTo>
                      <a:pt x="43" y="3"/>
                    </a:lnTo>
                    <a:lnTo>
                      <a:pt x="53" y="8"/>
                    </a:lnTo>
                    <a:lnTo>
                      <a:pt x="56" y="15"/>
                    </a:lnTo>
                    <a:lnTo>
                      <a:pt x="52" y="23"/>
                    </a:lnTo>
                    <a:lnTo>
                      <a:pt x="41" y="28"/>
                    </a:lnTo>
                    <a:lnTo>
                      <a:pt x="28" y="29"/>
                    </a:lnTo>
                    <a:lnTo>
                      <a:pt x="12" y="28"/>
                    </a:lnTo>
                    <a:lnTo>
                      <a:pt x="3" y="23"/>
                    </a:lnTo>
                    <a:lnTo>
                      <a:pt x="0" y="15"/>
                    </a:lnTo>
                    <a:lnTo>
                      <a:pt x="5" y="8"/>
                    </a:lnTo>
                    <a:lnTo>
                      <a:pt x="14" y="3"/>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5" name="Freeform 2884"/>
              <p:cNvSpPr>
                <a:spLocks noEditPoints="1"/>
              </p:cNvSpPr>
              <p:nvPr/>
            </p:nvSpPr>
            <p:spPr bwMode="auto">
              <a:xfrm>
                <a:off x="2034" y="1513"/>
                <a:ext cx="61" cy="31"/>
              </a:xfrm>
              <a:custGeom>
                <a:avLst/>
                <a:gdLst>
                  <a:gd name="T0" fmla="*/ 32 w 61"/>
                  <a:gd name="T1" fmla="*/ 2 h 31"/>
                  <a:gd name="T2" fmla="*/ 18 w 61"/>
                  <a:gd name="T3" fmla="*/ 3 h 31"/>
                  <a:gd name="T4" fmla="*/ 9 w 61"/>
                  <a:gd name="T5" fmla="*/ 8 h 31"/>
                  <a:gd name="T6" fmla="*/ 5 w 61"/>
                  <a:gd name="T7" fmla="*/ 15 h 31"/>
                  <a:gd name="T8" fmla="*/ 8 w 61"/>
                  <a:gd name="T9" fmla="*/ 22 h 31"/>
                  <a:gd name="T10" fmla="*/ 17 w 61"/>
                  <a:gd name="T11" fmla="*/ 28 h 31"/>
                  <a:gd name="T12" fmla="*/ 31 w 61"/>
                  <a:gd name="T13" fmla="*/ 29 h 31"/>
                  <a:gd name="T14" fmla="*/ 43 w 61"/>
                  <a:gd name="T15" fmla="*/ 26 h 31"/>
                  <a:gd name="T16" fmla="*/ 53 w 61"/>
                  <a:gd name="T17" fmla="*/ 22 h 31"/>
                  <a:gd name="T18" fmla="*/ 58 w 61"/>
                  <a:gd name="T19" fmla="*/ 15 h 31"/>
                  <a:gd name="T20" fmla="*/ 53 w 61"/>
                  <a:gd name="T21" fmla="*/ 8 h 31"/>
                  <a:gd name="T22" fmla="*/ 44 w 61"/>
                  <a:gd name="T23" fmla="*/ 3 h 31"/>
                  <a:gd name="T24" fmla="*/ 32 w 61"/>
                  <a:gd name="T25" fmla="*/ 2 h 31"/>
                  <a:gd name="T26" fmla="*/ 32 w 61"/>
                  <a:gd name="T27" fmla="*/ 0 h 31"/>
                  <a:gd name="T28" fmla="*/ 47 w 61"/>
                  <a:gd name="T29" fmla="*/ 2 h 31"/>
                  <a:gd name="T30" fmla="*/ 58 w 61"/>
                  <a:gd name="T31" fmla="*/ 8 h 31"/>
                  <a:gd name="T32" fmla="*/ 61 w 61"/>
                  <a:gd name="T33" fmla="*/ 15 h 31"/>
                  <a:gd name="T34" fmla="*/ 56 w 61"/>
                  <a:gd name="T35" fmla="*/ 23 h 31"/>
                  <a:gd name="T36" fmla="*/ 46 w 61"/>
                  <a:gd name="T37" fmla="*/ 29 h 31"/>
                  <a:gd name="T38" fmla="*/ 31 w 61"/>
                  <a:gd name="T39" fmla="*/ 31 h 31"/>
                  <a:gd name="T40" fmla="*/ 15 w 61"/>
                  <a:gd name="T41" fmla="*/ 29 h 31"/>
                  <a:gd name="T42" fmla="*/ 5 w 61"/>
                  <a:gd name="T43" fmla="*/ 23 h 31"/>
                  <a:gd name="T44" fmla="*/ 0 w 61"/>
                  <a:gd name="T45" fmla="*/ 15 h 31"/>
                  <a:gd name="T46" fmla="*/ 5 w 61"/>
                  <a:gd name="T47" fmla="*/ 8 h 31"/>
                  <a:gd name="T48" fmla="*/ 17 w 61"/>
                  <a:gd name="T49" fmla="*/ 2 h 31"/>
                  <a:gd name="T50" fmla="*/ 32 w 6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31">
                    <a:moveTo>
                      <a:pt x="32" y="2"/>
                    </a:moveTo>
                    <a:lnTo>
                      <a:pt x="18" y="3"/>
                    </a:lnTo>
                    <a:lnTo>
                      <a:pt x="9" y="8"/>
                    </a:lnTo>
                    <a:lnTo>
                      <a:pt x="5" y="15"/>
                    </a:lnTo>
                    <a:lnTo>
                      <a:pt x="8" y="22"/>
                    </a:lnTo>
                    <a:lnTo>
                      <a:pt x="17" y="28"/>
                    </a:lnTo>
                    <a:lnTo>
                      <a:pt x="31" y="29"/>
                    </a:lnTo>
                    <a:lnTo>
                      <a:pt x="43" y="26"/>
                    </a:lnTo>
                    <a:lnTo>
                      <a:pt x="53" y="22"/>
                    </a:lnTo>
                    <a:lnTo>
                      <a:pt x="58" y="15"/>
                    </a:lnTo>
                    <a:lnTo>
                      <a:pt x="53" y="8"/>
                    </a:lnTo>
                    <a:lnTo>
                      <a:pt x="44" y="3"/>
                    </a:lnTo>
                    <a:lnTo>
                      <a:pt x="32" y="2"/>
                    </a:lnTo>
                    <a:close/>
                    <a:moveTo>
                      <a:pt x="32" y="0"/>
                    </a:moveTo>
                    <a:lnTo>
                      <a:pt x="47" y="2"/>
                    </a:lnTo>
                    <a:lnTo>
                      <a:pt x="58" y="8"/>
                    </a:lnTo>
                    <a:lnTo>
                      <a:pt x="61" y="15"/>
                    </a:lnTo>
                    <a:lnTo>
                      <a:pt x="56" y="23"/>
                    </a:lnTo>
                    <a:lnTo>
                      <a:pt x="46" y="29"/>
                    </a:lnTo>
                    <a:lnTo>
                      <a:pt x="31" y="31"/>
                    </a:lnTo>
                    <a:lnTo>
                      <a:pt x="15" y="29"/>
                    </a:lnTo>
                    <a:lnTo>
                      <a:pt x="5" y="23"/>
                    </a:lnTo>
                    <a:lnTo>
                      <a:pt x="0" y="15"/>
                    </a:lnTo>
                    <a:lnTo>
                      <a:pt x="5" y="8"/>
                    </a:lnTo>
                    <a:lnTo>
                      <a:pt x="17"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6" name="Freeform 2885"/>
              <p:cNvSpPr>
                <a:spLocks/>
              </p:cNvSpPr>
              <p:nvPr/>
            </p:nvSpPr>
            <p:spPr bwMode="auto">
              <a:xfrm>
                <a:off x="2652" y="1693"/>
                <a:ext cx="24" cy="12"/>
              </a:xfrm>
              <a:custGeom>
                <a:avLst/>
                <a:gdLst>
                  <a:gd name="T0" fmla="*/ 11 w 24"/>
                  <a:gd name="T1" fmla="*/ 0 h 12"/>
                  <a:gd name="T2" fmla="*/ 17 w 24"/>
                  <a:gd name="T3" fmla="*/ 1 h 12"/>
                  <a:gd name="T4" fmla="*/ 20 w 24"/>
                  <a:gd name="T5" fmla="*/ 1 h 12"/>
                  <a:gd name="T6" fmla="*/ 23 w 24"/>
                  <a:gd name="T7" fmla="*/ 4 h 12"/>
                  <a:gd name="T8" fmla="*/ 24 w 24"/>
                  <a:gd name="T9" fmla="*/ 6 h 12"/>
                  <a:gd name="T10" fmla="*/ 24 w 24"/>
                  <a:gd name="T11" fmla="*/ 9 h 12"/>
                  <a:gd name="T12" fmla="*/ 21 w 24"/>
                  <a:gd name="T13" fmla="*/ 10 h 12"/>
                  <a:gd name="T14" fmla="*/ 18 w 24"/>
                  <a:gd name="T15" fmla="*/ 12 h 12"/>
                  <a:gd name="T16" fmla="*/ 12 w 24"/>
                  <a:gd name="T17" fmla="*/ 12 h 12"/>
                  <a:gd name="T18" fmla="*/ 8 w 24"/>
                  <a:gd name="T19" fmla="*/ 12 h 12"/>
                  <a:gd name="T20" fmla="*/ 5 w 24"/>
                  <a:gd name="T21" fmla="*/ 10 h 12"/>
                  <a:gd name="T22" fmla="*/ 2 w 24"/>
                  <a:gd name="T23" fmla="*/ 9 h 12"/>
                  <a:gd name="T24" fmla="*/ 0 w 24"/>
                  <a:gd name="T25" fmla="*/ 6 h 12"/>
                  <a:gd name="T26" fmla="*/ 0 w 24"/>
                  <a:gd name="T27" fmla="*/ 4 h 12"/>
                  <a:gd name="T28" fmla="*/ 3 w 24"/>
                  <a:gd name="T29" fmla="*/ 1 h 12"/>
                  <a:gd name="T30" fmla="*/ 6 w 24"/>
                  <a:gd name="T31" fmla="*/ 1 h 12"/>
                  <a:gd name="T32" fmla="*/ 11 w 24"/>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2">
                    <a:moveTo>
                      <a:pt x="11" y="0"/>
                    </a:moveTo>
                    <a:lnTo>
                      <a:pt x="17" y="1"/>
                    </a:lnTo>
                    <a:lnTo>
                      <a:pt x="20" y="1"/>
                    </a:lnTo>
                    <a:lnTo>
                      <a:pt x="23" y="4"/>
                    </a:lnTo>
                    <a:lnTo>
                      <a:pt x="24" y="6"/>
                    </a:lnTo>
                    <a:lnTo>
                      <a:pt x="24" y="9"/>
                    </a:lnTo>
                    <a:lnTo>
                      <a:pt x="21" y="10"/>
                    </a:lnTo>
                    <a:lnTo>
                      <a:pt x="18" y="12"/>
                    </a:lnTo>
                    <a:lnTo>
                      <a:pt x="12" y="12"/>
                    </a:lnTo>
                    <a:lnTo>
                      <a:pt x="8" y="12"/>
                    </a:lnTo>
                    <a:lnTo>
                      <a:pt x="5" y="10"/>
                    </a:lnTo>
                    <a:lnTo>
                      <a:pt x="2" y="9"/>
                    </a:lnTo>
                    <a:lnTo>
                      <a:pt x="0" y="6"/>
                    </a:lnTo>
                    <a:lnTo>
                      <a:pt x="0" y="4"/>
                    </a:lnTo>
                    <a:lnTo>
                      <a:pt x="3" y="1"/>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7" name="Freeform 2886"/>
              <p:cNvSpPr>
                <a:spLocks noEditPoints="1"/>
              </p:cNvSpPr>
              <p:nvPr/>
            </p:nvSpPr>
            <p:spPr bwMode="auto">
              <a:xfrm>
                <a:off x="2650" y="1693"/>
                <a:ext cx="28" cy="13"/>
              </a:xfrm>
              <a:custGeom>
                <a:avLst/>
                <a:gdLst>
                  <a:gd name="T0" fmla="*/ 13 w 28"/>
                  <a:gd name="T1" fmla="*/ 1 h 13"/>
                  <a:gd name="T2" fmla="*/ 10 w 28"/>
                  <a:gd name="T3" fmla="*/ 1 h 13"/>
                  <a:gd name="T4" fmla="*/ 7 w 28"/>
                  <a:gd name="T5" fmla="*/ 3 h 13"/>
                  <a:gd name="T6" fmla="*/ 5 w 28"/>
                  <a:gd name="T7" fmla="*/ 4 h 13"/>
                  <a:gd name="T8" fmla="*/ 4 w 28"/>
                  <a:gd name="T9" fmla="*/ 6 h 13"/>
                  <a:gd name="T10" fmla="*/ 5 w 28"/>
                  <a:gd name="T11" fmla="*/ 9 h 13"/>
                  <a:gd name="T12" fmla="*/ 8 w 28"/>
                  <a:gd name="T13" fmla="*/ 10 h 13"/>
                  <a:gd name="T14" fmla="*/ 11 w 28"/>
                  <a:gd name="T15" fmla="*/ 10 h 13"/>
                  <a:gd name="T16" fmla="*/ 14 w 28"/>
                  <a:gd name="T17" fmla="*/ 12 h 13"/>
                  <a:gd name="T18" fmla="*/ 19 w 28"/>
                  <a:gd name="T19" fmla="*/ 10 h 13"/>
                  <a:gd name="T20" fmla="*/ 22 w 28"/>
                  <a:gd name="T21" fmla="*/ 10 h 13"/>
                  <a:gd name="T22" fmla="*/ 23 w 28"/>
                  <a:gd name="T23" fmla="*/ 9 h 13"/>
                  <a:gd name="T24" fmla="*/ 25 w 28"/>
                  <a:gd name="T25" fmla="*/ 6 h 13"/>
                  <a:gd name="T26" fmla="*/ 23 w 28"/>
                  <a:gd name="T27" fmla="*/ 4 h 13"/>
                  <a:gd name="T28" fmla="*/ 20 w 28"/>
                  <a:gd name="T29" fmla="*/ 3 h 13"/>
                  <a:gd name="T30" fmla="*/ 17 w 28"/>
                  <a:gd name="T31" fmla="*/ 1 h 13"/>
                  <a:gd name="T32" fmla="*/ 13 w 28"/>
                  <a:gd name="T33" fmla="*/ 1 h 13"/>
                  <a:gd name="T34" fmla="*/ 13 w 28"/>
                  <a:gd name="T35" fmla="*/ 0 h 13"/>
                  <a:gd name="T36" fmla="*/ 19 w 28"/>
                  <a:gd name="T37" fmla="*/ 0 h 13"/>
                  <a:gd name="T38" fmla="*/ 23 w 28"/>
                  <a:gd name="T39" fmla="*/ 1 h 13"/>
                  <a:gd name="T40" fmla="*/ 26 w 28"/>
                  <a:gd name="T41" fmla="*/ 3 h 13"/>
                  <a:gd name="T42" fmla="*/ 28 w 28"/>
                  <a:gd name="T43" fmla="*/ 6 h 13"/>
                  <a:gd name="T44" fmla="*/ 28 w 28"/>
                  <a:gd name="T45" fmla="*/ 9 h 13"/>
                  <a:gd name="T46" fmla="*/ 25 w 28"/>
                  <a:gd name="T47" fmla="*/ 12 h 13"/>
                  <a:gd name="T48" fmla="*/ 20 w 28"/>
                  <a:gd name="T49" fmla="*/ 13 h 13"/>
                  <a:gd name="T50" fmla="*/ 16 w 28"/>
                  <a:gd name="T51" fmla="*/ 13 h 13"/>
                  <a:gd name="T52" fmla="*/ 10 w 28"/>
                  <a:gd name="T53" fmla="*/ 13 h 13"/>
                  <a:gd name="T54" fmla="*/ 5 w 28"/>
                  <a:gd name="T55" fmla="*/ 12 h 13"/>
                  <a:gd name="T56" fmla="*/ 2 w 28"/>
                  <a:gd name="T57" fmla="*/ 9 h 13"/>
                  <a:gd name="T58" fmla="*/ 0 w 28"/>
                  <a:gd name="T59" fmla="*/ 6 h 13"/>
                  <a:gd name="T60" fmla="*/ 0 w 28"/>
                  <a:gd name="T61" fmla="*/ 3 h 13"/>
                  <a:gd name="T62" fmla="*/ 4 w 28"/>
                  <a:gd name="T63" fmla="*/ 1 h 13"/>
                  <a:gd name="T64" fmla="*/ 8 w 28"/>
                  <a:gd name="T65" fmla="*/ 0 h 13"/>
                  <a:gd name="T66" fmla="*/ 13 w 28"/>
                  <a:gd name="T6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13">
                    <a:moveTo>
                      <a:pt x="13" y="1"/>
                    </a:moveTo>
                    <a:lnTo>
                      <a:pt x="10" y="1"/>
                    </a:lnTo>
                    <a:lnTo>
                      <a:pt x="7" y="3"/>
                    </a:lnTo>
                    <a:lnTo>
                      <a:pt x="5" y="4"/>
                    </a:lnTo>
                    <a:lnTo>
                      <a:pt x="4" y="6"/>
                    </a:lnTo>
                    <a:lnTo>
                      <a:pt x="5" y="9"/>
                    </a:lnTo>
                    <a:lnTo>
                      <a:pt x="8" y="10"/>
                    </a:lnTo>
                    <a:lnTo>
                      <a:pt x="11" y="10"/>
                    </a:lnTo>
                    <a:lnTo>
                      <a:pt x="14" y="12"/>
                    </a:lnTo>
                    <a:lnTo>
                      <a:pt x="19" y="10"/>
                    </a:lnTo>
                    <a:lnTo>
                      <a:pt x="22" y="10"/>
                    </a:lnTo>
                    <a:lnTo>
                      <a:pt x="23" y="9"/>
                    </a:lnTo>
                    <a:lnTo>
                      <a:pt x="25" y="6"/>
                    </a:lnTo>
                    <a:lnTo>
                      <a:pt x="23" y="4"/>
                    </a:lnTo>
                    <a:lnTo>
                      <a:pt x="20" y="3"/>
                    </a:lnTo>
                    <a:lnTo>
                      <a:pt x="17" y="1"/>
                    </a:lnTo>
                    <a:lnTo>
                      <a:pt x="13" y="1"/>
                    </a:lnTo>
                    <a:close/>
                    <a:moveTo>
                      <a:pt x="13" y="0"/>
                    </a:moveTo>
                    <a:lnTo>
                      <a:pt x="19" y="0"/>
                    </a:lnTo>
                    <a:lnTo>
                      <a:pt x="23" y="1"/>
                    </a:lnTo>
                    <a:lnTo>
                      <a:pt x="26" y="3"/>
                    </a:lnTo>
                    <a:lnTo>
                      <a:pt x="28" y="6"/>
                    </a:lnTo>
                    <a:lnTo>
                      <a:pt x="28" y="9"/>
                    </a:lnTo>
                    <a:lnTo>
                      <a:pt x="25" y="12"/>
                    </a:lnTo>
                    <a:lnTo>
                      <a:pt x="20" y="13"/>
                    </a:lnTo>
                    <a:lnTo>
                      <a:pt x="16" y="13"/>
                    </a:lnTo>
                    <a:lnTo>
                      <a:pt x="10" y="13"/>
                    </a:lnTo>
                    <a:lnTo>
                      <a:pt x="5" y="12"/>
                    </a:lnTo>
                    <a:lnTo>
                      <a:pt x="2" y="9"/>
                    </a:lnTo>
                    <a:lnTo>
                      <a:pt x="0" y="6"/>
                    </a:lnTo>
                    <a:lnTo>
                      <a:pt x="0" y="3"/>
                    </a:lnTo>
                    <a:lnTo>
                      <a:pt x="4" y="1"/>
                    </a:lnTo>
                    <a:lnTo>
                      <a:pt x="8"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8" name="Freeform 2887"/>
              <p:cNvSpPr>
                <a:spLocks/>
              </p:cNvSpPr>
              <p:nvPr/>
            </p:nvSpPr>
            <p:spPr bwMode="auto">
              <a:xfrm>
                <a:off x="2719" y="1598"/>
                <a:ext cx="30" cy="16"/>
              </a:xfrm>
              <a:custGeom>
                <a:avLst/>
                <a:gdLst>
                  <a:gd name="T0" fmla="*/ 13 w 30"/>
                  <a:gd name="T1" fmla="*/ 0 h 16"/>
                  <a:gd name="T2" fmla="*/ 20 w 30"/>
                  <a:gd name="T3" fmla="*/ 2 h 16"/>
                  <a:gd name="T4" fmla="*/ 26 w 30"/>
                  <a:gd name="T5" fmla="*/ 3 h 16"/>
                  <a:gd name="T6" fmla="*/ 29 w 30"/>
                  <a:gd name="T7" fmla="*/ 5 h 16"/>
                  <a:gd name="T8" fmla="*/ 30 w 30"/>
                  <a:gd name="T9" fmla="*/ 8 h 16"/>
                  <a:gd name="T10" fmla="*/ 30 w 30"/>
                  <a:gd name="T11" fmla="*/ 11 h 16"/>
                  <a:gd name="T12" fmla="*/ 27 w 30"/>
                  <a:gd name="T13" fmla="*/ 14 h 16"/>
                  <a:gd name="T14" fmla="*/ 23 w 30"/>
                  <a:gd name="T15" fmla="*/ 16 h 16"/>
                  <a:gd name="T16" fmla="*/ 17 w 30"/>
                  <a:gd name="T17" fmla="*/ 16 h 16"/>
                  <a:gd name="T18" fmla="*/ 10 w 30"/>
                  <a:gd name="T19" fmla="*/ 16 h 16"/>
                  <a:gd name="T20" fmla="*/ 4 w 30"/>
                  <a:gd name="T21" fmla="*/ 14 h 16"/>
                  <a:gd name="T22" fmla="*/ 1 w 30"/>
                  <a:gd name="T23" fmla="*/ 11 h 16"/>
                  <a:gd name="T24" fmla="*/ 0 w 30"/>
                  <a:gd name="T25" fmla="*/ 8 h 16"/>
                  <a:gd name="T26" fmla="*/ 0 w 30"/>
                  <a:gd name="T27" fmla="*/ 5 h 16"/>
                  <a:gd name="T28" fmla="*/ 3 w 30"/>
                  <a:gd name="T29" fmla="*/ 3 h 16"/>
                  <a:gd name="T30" fmla="*/ 7 w 30"/>
                  <a:gd name="T31" fmla="*/ 2 h 16"/>
                  <a:gd name="T32" fmla="*/ 13 w 30"/>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6">
                    <a:moveTo>
                      <a:pt x="13" y="0"/>
                    </a:moveTo>
                    <a:lnTo>
                      <a:pt x="20" y="2"/>
                    </a:lnTo>
                    <a:lnTo>
                      <a:pt x="26" y="3"/>
                    </a:lnTo>
                    <a:lnTo>
                      <a:pt x="29" y="5"/>
                    </a:lnTo>
                    <a:lnTo>
                      <a:pt x="30" y="8"/>
                    </a:lnTo>
                    <a:lnTo>
                      <a:pt x="30" y="11"/>
                    </a:lnTo>
                    <a:lnTo>
                      <a:pt x="27" y="14"/>
                    </a:lnTo>
                    <a:lnTo>
                      <a:pt x="23" y="16"/>
                    </a:lnTo>
                    <a:lnTo>
                      <a:pt x="17" y="16"/>
                    </a:lnTo>
                    <a:lnTo>
                      <a:pt x="10" y="16"/>
                    </a:lnTo>
                    <a:lnTo>
                      <a:pt x="4" y="14"/>
                    </a:lnTo>
                    <a:lnTo>
                      <a:pt x="1" y="11"/>
                    </a:lnTo>
                    <a:lnTo>
                      <a:pt x="0" y="8"/>
                    </a:lnTo>
                    <a:lnTo>
                      <a:pt x="0" y="5"/>
                    </a:lnTo>
                    <a:lnTo>
                      <a:pt x="3" y="3"/>
                    </a:lnTo>
                    <a:lnTo>
                      <a:pt x="7"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89" name="Freeform 2888"/>
              <p:cNvSpPr>
                <a:spLocks noEditPoints="1"/>
              </p:cNvSpPr>
              <p:nvPr/>
            </p:nvSpPr>
            <p:spPr bwMode="auto">
              <a:xfrm>
                <a:off x="2717" y="1598"/>
                <a:ext cx="34" cy="17"/>
              </a:xfrm>
              <a:custGeom>
                <a:avLst/>
                <a:gdLst>
                  <a:gd name="T0" fmla="*/ 15 w 34"/>
                  <a:gd name="T1" fmla="*/ 2 h 17"/>
                  <a:gd name="T2" fmla="*/ 11 w 34"/>
                  <a:gd name="T3" fmla="*/ 2 h 17"/>
                  <a:gd name="T4" fmla="*/ 6 w 34"/>
                  <a:gd name="T5" fmla="*/ 3 h 17"/>
                  <a:gd name="T6" fmla="*/ 5 w 34"/>
                  <a:gd name="T7" fmla="*/ 6 h 17"/>
                  <a:gd name="T8" fmla="*/ 3 w 34"/>
                  <a:gd name="T9" fmla="*/ 8 h 17"/>
                  <a:gd name="T10" fmla="*/ 5 w 34"/>
                  <a:gd name="T11" fmla="*/ 11 h 17"/>
                  <a:gd name="T12" fmla="*/ 8 w 34"/>
                  <a:gd name="T13" fmla="*/ 13 h 17"/>
                  <a:gd name="T14" fmla="*/ 12 w 34"/>
                  <a:gd name="T15" fmla="*/ 14 h 17"/>
                  <a:gd name="T16" fmla="*/ 19 w 34"/>
                  <a:gd name="T17" fmla="*/ 16 h 17"/>
                  <a:gd name="T18" fmla="*/ 23 w 34"/>
                  <a:gd name="T19" fmla="*/ 14 h 17"/>
                  <a:gd name="T20" fmla="*/ 28 w 34"/>
                  <a:gd name="T21" fmla="*/ 13 h 17"/>
                  <a:gd name="T22" fmla="*/ 29 w 34"/>
                  <a:gd name="T23" fmla="*/ 11 h 17"/>
                  <a:gd name="T24" fmla="*/ 31 w 34"/>
                  <a:gd name="T25" fmla="*/ 8 h 17"/>
                  <a:gd name="T26" fmla="*/ 29 w 34"/>
                  <a:gd name="T27" fmla="*/ 6 h 17"/>
                  <a:gd name="T28" fmla="*/ 26 w 34"/>
                  <a:gd name="T29" fmla="*/ 3 h 17"/>
                  <a:gd name="T30" fmla="*/ 22 w 34"/>
                  <a:gd name="T31" fmla="*/ 2 h 17"/>
                  <a:gd name="T32" fmla="*/ 15 w 34"/>
                  <a:gd name="T33" fmla="*/ 2 h 17"/>
                  <a:gd name="T34" fmla="*/ 15 w 34"/>
                  <a:gd name="T35" fmla="*/ 0 h 17"/>
                  <a:gd name="T36" fmla="*/ 22 w 34"/>
                  <a:gd name="T37" fmla="*/ 0 h 17"/>
                  <a:gd name="T38" fmla="*/ 26 w 34"/>
                  <a:gd name="T39" fmla="*/ 2 h 17"/>
                  <a:gd name="T40" fmla="*/ 31 w 34"/>
                  <a:gd name="T41" fmla="*/ 3 h 17"/>
                  <a:gd name="T42" fmla="*/ 34 w 34"/>
                  <a:gd name="T43" fmla="*/ 5 h 17"/>
                  <a:gd name="T44" fmla="*/ 34 w 34"/>
                  <a:gd name="T45" fmla="*/ 8 h 17"/>
                  <a:gd name="T46" fmla="*/ 34 w 34"/>
                  <a:gd name="T47" fmla="*/ 11 h 17"/>
                  <a:gd name="T48" fmla="*/ 32 w 34"/>
                  <a:gd name="T49" fmla="*/ 14 h 17"/>
                  <a:gd name="T50" fmla="*/ 29 w 34"/>
                  <a:gd name="T51" fmla="*/ 16 h 17"/>
                  <a:gd name="T52" fmla="*/ 23 w 34"/>
                  <a:gd name="T53" fmla="*/ 17 h 17"/>
                  <a:gd name="T54" fmla="*/ 19 w 34"/>
                  <a:gd name="T55" fmla="*/ 17 h 17"/>
                  <a:gd name="T56" fmla="*/ 12 w 34"/>
                  <a:gd name="T57" fmla="*/ 17 h 17"/>
                  <a:gd name="T58" fmla="*/ 8 w 34"/>
                  <a:gd name="T59" fmla="*/ 16 h 17"/>
                  <a:gd name="T60" fmla="*/ 3 w 34"/>
                  <a:gd name="T61" fmla="*/ 14 h 17"/>
                  <a:gd name="T62" fmla="*/ 0 w 34"/>
                  <a:gd name="T63" fmla="*/ 11 h 17"/>
                  <a:gd name="T64" fmla="*/ 0 w 34"/>
                  <a:gd name="T65" fmla="*/ 8 h 17"/>
                  <a:gd name="T66" fmla="*/ 0 w 34"/>
                  <a:gd name="T67" fmla="*/ 5 h 17"/>
                  <a:gd name="T68" fmla="*/ 2 w 34"/>
                  <a:gd name="T69" fmla="*/ 3 h 17"/>
                  <a:gd name="T70" fmla="*/ 6 w 34"/>
                  <a:gd name="T71" fmla="*/ 2 h 17"/>
                  <a:gd name="T72" fmla="*/ 11 w 34"/>
                  <a:gd name="T73" fmla="*/ 0 h 17"/>
                  <a:gd name="T74" fmla="*/ 15 w 34"/>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17">
                    <a:moveTo>
                      <a:pt x="15" y="2"/>
                    </a:moveTo>
                    <a:lnTo>
                      <a:pt x="11" y="2"/>
                    </a:lnTo>
                    <a:lnTo>
                      <a:pt x="6" y="3"/>
                    </a:lnTo>
                    <a:lnTo>
                      <a:pt x="5" y="6"/>
                    </a:lnTo>
                    <a:lnTo>
                      <a:pt x="3" y="8"/>
                    </a:lnTo>
                    <a:lnTo>
                      <a:pt x="5" y="11"/>
                    </a:lnTo>
                    <a:lnTo>
                      <a:pt x="8" y="13"/>
                    </a:lnTo>
                    <a:lnTo>
                      <a:pt x="12" y="14"/>
                    </a:lnTo>
                    <a:lnTo>
                      <a:pt x="19" y="16"/>
                    </a:lnTo>
                    <a:lnTo>
                      <a:pt x="23" y="14"/>
                    </a:lnTo>
                    <a:lnTo>
                      <a:pt x="28" y="13"/>
                    </a:lnTo>
                    <a:lnTo>
                      <a:pt x="29" y="11"/>
                    </a:lnTo>
                    <a:lnTo>
                      <a:pt x="31" y="8"/>
                    </a:lnTo>
                    <a:lnTo>
                      <a:pt x="29" y="6"/>
                    </a:lnTo>
                    <a:lnTo>
                      <a:pt x="26" y="3"/>
                    </a:lnTo>
                    <a:lnTo>
                      <a:pt x="22" y="2"/>
                    </a:lnTo>
                    <a:lnTo>
                      <a:pt x="15" y="2"/>
                    </a:lnTo>
                    <a:close/>
                    <a:moveTo>
                      <a:pt x="15" y="0"/>
                    </a:moveTo>
                    <a:lnTo>
                      <a:pt x="22" y="0"/>
                    </a:lnTo>
                    <a:lnTo>
                      <a:pt x="26" y="2"/>
                    </a:lnTo>
                    <a:lnTo>
                      <a:pt x="31" y="3"/>
                    </a:lnTo>
                    <a:lnTo>
                      <a:pt x="34" y="5"/>
                    </a:lnTo>
                    <a:lnTo>
                      <a:pt x="34" y="8"/>
                    </a:lnTo>
                    <a:lnTo>
                      <a:pt x="34" y="11"/>
                    </a:lnTo>
                    <a:lnTo>
                      <a:pt x="32" y="14"/>
                    </a:lnTo>
                    <a:lnTo>
                      <a:pt x="29" y="16"/>
                    </a:lnTo>
                    <a:lnTo>
                      <a:pt x="23" y="17"/>
                    </a:lnTo>
                    <a:lnTo>
                      <a:pt x="19" y="17"/>
                    </a:lnTo>
                    <a:lnTo>
                      <a:pt x="12" y="17"/>
                    </a:lnTo>
                    <a:lnTo>
                      <a:pt x="8" y="16"/>
                    </a:lnTo>
                    <a:lnTo>
                      <a:pt x="3" y="14"/>
                    </a:lnTo>
                    <a:lnTo>
                      <a:pt x="0" y="11"/>
                    </a:lnTo>
                    <a:lnTo>
                      <a:pt x="0" y="8"/>
                    </a:lnTo>
                    <a:lnTo>
                      <a:pt x="0" y="5"/>
                    </a:lnTo>
                    <a:lnTo>
                      <a:pt x="2" y="3"/>
                    </a:lnTo>
                    <a:lnTo>
                      <a:pt x="6" y="2"/>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0" name="Freeform 2889"/>
              <p:cNvSpPr>
                <a:spLocks/>
              </p:cNvSpPr>
              <p:nvPr/>
            </p:nvSpPr>
            <p:spPr bwMode="auto">
              <a:xfrm>
                <a:off x="2529" y="1600"/>
                <a:ext cx="36" cy="18"/>
              </a:xfrm>
              <a:custGeom>
                <a:avLst/>
                <a:gdLst>
                  <a:gd name="T0" fmla="*/ 17 w 36"/>
                  <a:gd name="T1" fmla="*/ 0 h 18"/>
                  <a:gd name="T2" fmla="*/ 23 w 36"/>
                  <a:gd name="T3" fmla="*/ 0 h 18"/>
                  <a:gd name="T4" fmla="*/ 29 w 36"/>
                  <a:gd name="T5" fmla="*/ 1 h 18"/>
                  <a:gd name="T6" fmla="*/ 33 w 36"/>
                  <a:gd name="T7" fmla="*/ 3 h 18"/>
                  <a:gd name="T8" fmla="*/ 36 w 36"/>
                  <a:gd name="T9" fmla="*/ 6 h 18"/>
                  <a:gd name="T10" fmla="*/ 36 w 36"/>
                  <a:gd name="T11" fmla="*/ 9 h 18"/>
                  <a:gd name="T12" fmla="*/ 36 w 36"/>
                  <a:gd name="T13" fmla="*/ 12 h 18"/>
                  <a:gd name="T14" fmla="*/ 33 w 36"/>
                  <a:gd name="T15" fmla="*/ 14 h 18"/>
                  <a:gd name="T16" fmla="*/ 30 w 36"/>
                  <a:gd name="T17" fmla="*/ 17 h 18"/>
                  <a:gd name="T18" fmla="*/ 26 w 36"/>
                  <a:gd name="T19" fmla="*/ 18 h 18"/>
                  <a:gd name="T20" fmla="*/ 20 w 36"/>
                  <a:gd name="T21" fmla="*/ 18 h 18"/>
                  <a:gd name="T22" fmla="*/ 14 w 36"/>
                  <a:gd name="T23" fmla="*/ 18 h 18"/>
                  <a:gd name="T24" fmla="*/ 8 w 36"/>
                  <a:gd name="T25" fmla="*/ 17 h 18"/>
                  <a:gd name="T26" fmla="*/ 5 w 36"/>
                  <a:gd name="T27" fmla="*/ 14 h 18"/>
                  <a:gd name="T28" fmla="*/ 2 w 36"/>
                  <a:gd name="T29" fmla="*/ 12 h 18"/>
                  <a:gd name="T30" fmla="*/ 0 w 36"/>
                  <a:gd name="T31" fmla="*/ 9 h 18"/>
                  <a:gd name="T32" fmla="*/ 0 w 36"/>
                  <a:gd name="T33" fmla="*/ 6 h 18"/>
                  <a:gd name="T34" fmla="*/ 3 w 36"/>
                  <a:gd name="T35" fmla="*/ 3 h 18"/>
                  <a:gd name="T36" fmla="*/ 6 w 36"/>
                  <a:gd name="T37" fmla="*/ 1 h 18"/>
                  <a:gd name="T38" fmla="*/ 12 w 36"/>
                  <a:gd name="T39" fmla="*/ 0 h 18"/>
                  <a:gd name="T40" fmla="*/ 17 w 36"/>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8">
                    <a:moveTo>
                      <a:pt x="17" y="0"/>
                    </a:moveTo>
                    <a:lnTo>
                      <a:pt x="23" y="0"/>
                    </a:lnTo>
                    <a:lnTo>
                      <a:pt x="29" y="1"/>
                    </a:lnTo>
                    <a:lnTo>
                      <a:pt x="33" y="3"/>
                    </a:lnTo>
                    <a:lnTo>
                      <a:pt x="36" y="6"/>
                    </a:lnTo>
                    <a:lnTo>
                      <a:pt x="36" y="9"/>
                    </a:lnTo>
                    <a:lnTo>
                      <a:pt x="36" y="12"/>
                    </a:lnTo>
                    <a:lnTo>
                      <a:pt x="33" y="14"/>
                    </a:lnTo>
                    <a:lnTo>
                      <a:pt x="30" y="17"/>
                    </a:lnTo>
                    <a:lnTo>
                      <a:pt x="26" y="18"/>
                    </a:lnTo>
                    <a:lnTo>
                      <a:pt x="20" y="18"/>
                    </a:lnTo>
                    <a:lnTo>
                      <a:pt x="14" y="18"/>
                    </a:lnTo>
                    <a:lnTo>
                      <a:pt x="8" y="17"/>
                    </a:lnTo>
                    <a:lnTo>
                      <a:pt x="5" y="14"/>
                    </a:lnTo>
                    <a:lnTo>
                      <a:pt x="2" y="12"/>
                    </a:lnTo>
                    <a:lnTo>
                      <a:pt x="0" y="9"/>
                    </a:lnTo>
                    <a:lnTo>
                      <a:pt x="0" y="6"/>
                    </a:lnTo>
                    <a:lnTo>
                      <a:pt x="3" y="3"/>
                    </a:lnTo>
                    <a:lnTo>
                      <a:pt x="6" y="1"/>
                    </a:lnTo>
                    <a:lnTo>
                      <a:pt x="12"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1" name="Freeform 2890"/>
              <p:cNvSpPr>
                <a:spLocks noEditPoints="1"/>
              </p:cNvSpPr>
              <p:nvPr/>
            </p:nvSpPr>
            <p:spPr bwMode="auto">
              <a:xfrm>
                <a:off x="2526" y="1598"/>
                <a:ext cx="43" cy="22"/>
              </a:xfrm>
              <a:custGeom>
                <a:avLst/>
                <a:gdLst>
                  <a:gd name="T0" fmla="*/ 21 w 43"/>
                  <a:gd name="T1" fmla="*/ 2 h 22"/>
                  <a:gd name="T2" fmla="*/ 15 w 43"/>
                  <a:gd name="T3" fmla="*/ 2 h 22"/>
                  <a:gd name="T4" fmla="*/ 11 w 43"/>
                  <a:gd name="T5" fmla="*/ 3 h 22"/>
                  <a:gd name="T6" fmla="*/ 8 w 43"/>
                  <a:gd name="T7" fmla="*/ 5 h 22"/>
                  <a:gd name="T8" fmla="*/ 5 w 43"/>
                  <a:gd name="T9" fmla="*/ 8 h 22"/>
                  <a:gd name="T10" fmla="*/ 5 w 43"/>
                  <a:gd name="T11" fmla="*/ 11 h 22"/>
                  <a:gd name="T12" fmla="*/ 6 w 43"/>
                  <a:gd name="T13" fmla="*/ 14 h 22"/>
                  <a:gd name="T14" fmla="*/ 9 w 43"/>
                  <a:gd name="T15" fmla="*/ 16 h 22"/>
                  <a:gd name="T16" fmla="*/ 12 w 43"/>
                  <a:gd name="T17" fmla="*/ 17 h 22"/>
                  <a:gd name="T18" fmla="*/ 17 w 43"/>
                  <a:gd name="T19" fmla="*/ 19 h 22"/>
                  <a:gd name="T20" fmla="*/ 23 w 43"/>
                  <a:gd name="T21" fmla="*/ 19 h 22"/>
                  <a:gd name="T22" fmla="*/ 27 w 43"/>
                  <a:gd name="T23" fmla="*/ 19 h 22"/>
                  <a:gd name="T24" fmla="*/ 32 w 43"/>
                  <a:gd name="T25" fmla="*/ 17 h 22"/>
                  <a:gd name="T26" fmla="*/ 35 w 43"/>
                  <a:gd name="T27" fmla="*/ 16 h 22"/>
                  <a:gd name="T28" fmla="*/ 38 w 43"/>
                  <a:gd name="T29" fmla="*/ 13 h 22"/>
                  <a:gd name="T30" fmla="*/ 38 w 43"/>
                  <a:gd name="T31" fmla="*/ 11 h 22"/>
                  <a:gd name="T32" fmla="*/ 36 w 43"/>
                  <a:gd name="T33" fmla="*/ 8 h 22"/>
                  <a:gd name="T34" fmla="*/ 35 w 43"/>
                  <a:gd name="T35" fmla="*/ 5 h 22"/>
                  <a:gd name="T36" fmla="*/ 30 w 43"/>
                  <a:gd name="T37" fmla="*/ 3 h 22"/>
                  <a:gd name="T38" fmla="*/ 26 w 43"/>
                  <a:gd name="T39" fmla="*/ 2 h 22"/>
                  <a:gd name="T40" fmla="*/ 21 w 43"/>
                  <a:gd name="T41" fmla="*/ 2 h 22"/>
                  <a:gd name="T42" fmla="*/ 20 w 43"/>
                  <a:gd name="T43" fmla="*/ 0 h 22"/>
                  <a:gd name="T44" fmla="*/ 27 w 43"/>
                  <a:gd name="T45" fmla="*/ 0 h 22"/>
                  <a:gd name="T46" fmla="*/ 33 w 43"/>
                  <a:gd name="T47" fmla="*/ 2 h 22"/>
                  <a:gd name="T48" fmla="*/ 38 w 43"/>
                  <a:gd name="T49" fmla="*/ 5 h 22"/>
                  <a:gd name="T50" fmla="*/ 41 w 43"/>
                  <a:gd name="T51" fmla="*/ 8 h 22"/>
                  <a:gd name="T52" fmla="*/ 43 w 43"/>
                  <a:gd name="T53" fmla="*/ 11 h 22"/>
                  <a:gd name="T54" fmla="*/ 41 w 43"/>
                  <a:gd name="T55" fmla="*/ 14 h 22"/>
                  <a:gd name="T56" fmla="*/ 39 w 43"/>
                  <a:gd name="T57" fmla="*/ 17 h 22"/>
                  <a:gd name="T58" fmla="*/ 35 w 43"/>
                  <a:gd name="T59" fmla="*/ 19 h 22"/>
                  <a:gd name="T60" fmla="*/ 29 w 43"/>
                  <a:gd name="T61" fmla="*/ 20 h 22"/>
                  <a:gd name="T62" fmla="*/ 23 w 43"/>
                  <a:gd name="T63" fmla="*/ 22 h 22"/>
                  <a:gd name="T64" fmla="*/ 15 w 43"/>
                  <a:gd name="T65" fmla="*/ 20 h 22"/>
                  <a:gd name="T66" fmla="*/ 11 w 43"/>
                  <a:gd name="T67" fmla="*/ 19 h 22"/>
                  <a:gd name="T68" fmla="*/ 5 w 43"/>
                  <a:gd name="T69" fmla="*/ 17 h 22"/>
                  <a:gd name="T70" fmla="*/ 2 w 43"/>
                  <a:gd name="T71" fmla="*/ 14 h 22"/>
                  <a:gd name="T72" fmla="*/ 0 w 43"/>
                  <a:gd name="T73" fmla="*/ 11 h 22"/>
                  <a:gd name="T74" fmla="*/ 2 w 43"/>
                  <a:gd name="T75" fmla="*/ 8 h 22"/>
                  <a:gd name="T76" fmla="*/ 5 w 43"/>
                  <a:gd name="T77" fmla="*/ 5 h 22"/>
                  <a:gd name="T78" fmla="*/ 9 w 43"/>
                  <a:gd name="T79" fmla="*/ 2 h 22"/>
                  <a:gd name="T80" fmla="*/ 14 w 43"/>
                  <a:gd name="T81" fmla="*/ 0 h 22"/>
                  <a:gd name="T82" fmla="*/ 20 w 43"/>
                  <a:gd name="T8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22">
                    <a:moveTo>
                      <a:pt x="21" y="2"/>
                    </a:moveTo>
                    <a:lnTo>
                      <a:pt x="15" y="2"/>
                    </a:lnTo>
                    <a:lnTo>
                      <a:pt x="11" y="3"/>
                    </a:lnTo>
                    <a:lnTo>
                      <a:pt x="8" y="5"/>
                    </a:lnTo>
                    <a:lnTo>
                      <a:pt x="5" y="8"/>
                    </a:lnTo>
                    <a:lnTo>
                      <a:pt x="5" y="11"/>
                    </a:lnTo>
                    <a:lnTo>
                      <a:pt x="6" y="14"/>
                    </a:lnTo>
                    <a:lnTo>
                      <a:pt x="9" y="16"/>
                    </a:lnTo>
                    <a:lnTo>
                      <a:pt x="12" y="17"/>
                    </a:lnTo>
                    <a:lnTo>
                      <a:pt x="17" y="19"/>
                    </a:lnTo>
                    <a:lnTo>
                      <a:pt x="23" y="19"/>
                    </a:lnTo>
                    <a:lnTo>
                      <a:pt x="27" y="19"/>
                    </a:lnTo>
                    <a:lnTo>
                      <a:pt x="32" y="17"/>
                    </a:lnTo>
                    <a:lnTo>
                      <a:pt x="35" y="16"/>
                    </a:lnTo>
                    <a:lnTo>
                      <a:pt x="38" y="13"/>
                    </a:lnTo>
                    <a:lnTo>
                      <a:pt x="38" y="11"/>
                    </a:lnTo>
                    <a:lnTo>
                      <a:pt x="36" y="8"/>
                    </a:lnTo>
                    <a:lnTo>
                      <a:pt x="35" y="5"/>
                    </a:lnTo>
                    <a:lnTo>
                      <a:pt x="30" y="3"/>
                    </a:lnTo>
                    <a:lnTo>
                      <a:pt x="26" y="2"/>
                    </a:lnTo>
                    <a:lnTo>
                      <a:pt x="21" y="2"/>
                    </a:lnTo>
                    <a:close/>
                    <a:moveTo>
                      <a:pt x="20" y="0"/>
                    </a:moveTo>
                    <a:lnTo>
                      <a:pt x="27" y="0"/>
                    </a:lnTo>
                    <a:lnTo>
                      <a:pt x="33" y="2"/>
                    </a:lnTo>
                    <a:lnTo>
                      <a:pt x="38" y="5"/>
                    </a:lnTo>
                    <a:lnTo>
                      <a:pt x="41" y="8"/>
                    </a:lnTo>
                    <a:lnTo>
                      <a:pt x="43" y="11"/>
                    </a:lnTo>
                    <a:lnTo>
                      <a:pt x="41" y="14"/>
                    </a:lnTo>
                    <a:lnTo>
                      <a:pt x="39" y="17"/>
                    </a:lnTo>
                    <a:lnTo>
                      <a:pt x="35" y="19"/>
                    </a:lnTo>
                    <a:lnTo>
                      <a:pt x="29" y="20"/>
                    </a:lnTo>
                    <a:lnTo>
                      <a:pt x="23" y="22"/>
                    </a:lnTo>
                    <a:lnTo>
                      <a:pt x="15" y="20"/>
                    </a:lnTo>
                    <a:lnTo>
                      <a:pt x="11" y="19"/>
                    </a:lnTo>
                    <a:lnTo>
                      <a:pt x="5" y="17"/>
                    </a:lnTo>
                    <a:lnTo>
                      <a:pt x="2" y="14"/>
                    </a:lnTo>
                    <a:lnTo>
                      <a:pt x="0" y="11"/>
                    </a:lnTo>
                    <a:lnTo>
                      <a:pt x="2" y="8"/>
                    </a:lnTo>
                    <a:lnTo>
                      <a:pt x="5" y="5"/>
                    </a:lnTo>
                    <a:lnTo>
                      <a:pt x="9" y="2"/>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2" name="Freeform 2891"/>
              <p:cNvSpPr>
                <a:spLocks/>
              </p:cNvSpPr>
              <p:nvPr/>
            </p:nvSpPr>
            <p:spPr bwMode="auto">
              <a:xfrm>
                <a:off x="2811" y="1872"/>
                <a:ext cx="34" cy="17"/>
              </a:xfrm>
              <a:custGeom>
                <a:avLst/>
                <a:gdLst>
                  <a:gd name="T0" fmla="*/ 16 w 34"/>
                  <a:gd name="T1" fmla="*/ 0 h 17"/>
                  <a:gd name="T2" fmla="*/ 22 w 34"/>
                  <a:gd name="T3" fmla="*/ 0 h 17"/>
                  <a:gd name="T4" fmla="*/ 26 w 34"/>
                  <a:gd name="T5" fmla="*/ 1 h 17"/>
                  <a:gd name="T6" fmla="*/ 31 w 34"/>
                  <a:gd name="T7" fmla="*/ 3 h 17"/>
                  <a:gd name="T8" fmla="*/ 34 w 34"/>
                  <a:gd name="T9" fmla="*/ 6 h 17"/>
                  <a:gd name="T10" fmla="*/ 34 w 34"/>
                  <a:gd name="T11" fmla="*/ 7 h 17"/>
                  <a:gd name="T12" fmla="*/ 34 w 34"/>
                  <a:gd name="T13" fmla="*/ 10 h 17"/>
                  <a:gd name="T14" fmla="*/ 32 w 34"/>
                  <a:gd name="T15" fmla="*/ 14 h 17"/>
                  <a:gd name="T16" fmla="*/ 29 w 34"/>
                  <a:gd name="T17" fmla="*/ 15 h 17"/>
                  <a:gd name="T18" fmla="*/ 25 w 34"/>
                  <a:gd name="T19" fmla="*/ 17 h 17"/>
                  <a:gd name="T20" fmla="*/ 19 w 34"/>
                  <a:gd name="T21" fmla="*/ 17 h 17"/>
                  <a:gd name="T22" fmla="*/ 14 w 34"/>
                  <a:gd name="T23" fmla="*/ 17 h 17"/>
                  <a:gd name="T24" fmla="*/ 10 w 34"/>
                  <a:gd name="T25" fmla="*/ 15 h 17"/>
                  <a:gd name="T26" fmla="*/ 5 w 34"/>
                  <a:gd name="T27" fmla="*/ 14 h 17"/>
                  <a:gd name="T28" fmla="*/ 2 w 34"/>
                  <a:gd name="T29" fmla="*/ 10 h 17"/>
                  <a:gd name="T30" fmla="*/ 0 w 34"/>
                  <a:gd name="T31" fmla="*/ 7 h 17"/>
                  <a:gd name="T32" fmla="*/ 2 w 34"/>
                  <a:gd name="T33" fmla="*/ 6 h 17"/>
                  <a:gd name="T34" fmla="*/ 3 w 34"/>
                  <a:gd name="T35" fmla="*/ 3 h 17"/>
                  <a:gd name="T36" fmla="*/ 6 w 34"/>
                  <a:gd name="T37" fmla="*/ 1 h 17"/>
                  <a:gd name="T38" fmla="*/ 11 w 34"/>
                  <a:gd name="T39" fmla="*/ 0 h 17"/>
                  <a:gd name="T40" fmla="*/ 16 w 34"/>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17">
                    <a:moveTo>
                      <a:pt x="16" y="0"/>
                    </a:moveTo>
                    <a:lnTo>
                      <a:pt x="22" y="0"/>
                    </a:lnTo>
                    <a:lnTo>
                      <a:pt x="26" y="1"/>
                    </a:lnTo>
                    <a:lnTo>
                      <a:pt x="31" y="3"/>
                    </a:lnTo>
                    <a:lnTo>
                      <a:pt x="34" y="6"/>
                    </a:lnTo>
                    <a:lnTo>
                      <a:pt x="34" y="7"/>
                    </a:lnTo>
                    <a:lnTo>
                      <a:pt x="34" y="10"/>
                    </a:lnTo>
                    <a:lnTo>
                      <a:pt x="32" y="14"/>
                    </a:lnTo>
                    <a:lnTo>
                      <a:pt x="29" y="15"/>
                    </a:lnTo>
                    <a:lnTo>
                      <a:pt x="25" y="17"/>
                    </a:lnTo>
                    <a:lnTo>
                      <a:pt x="19" y="17"/>
                    </a:lnTo>
                    <a:lnTo>
                      <a:pt x="14" y="17"/>
                    </a:lnTo>
                    <a:lnTo>
                      <a:pt x="10" y="15"/>
                    </a:lnTo>
                    <a:lnTo>
                      <a:pt x="5" y="14"/>
                    </a:lnTo>
                    <a:lnTo>
                      <a:pt x="2" y="10"/>
                    </a:lnTo>
                    <a:lnTo>
                      <a:pt x="0" y="7"/>
                    </a:lnTo>
                    <a:lnTo>
                      <a:pt x="2" y="6"/>
                    </a:lnTo>
                    <a:lnTo>
                      <a:pt x="3" y="3"/>
                    </a:lnTo>
                    <a:lnTo>
                      <a:pt x="6" y="1"/>
                    </a:lnTo>
                    <a:lnTo>
                      <a:pt x="11"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3" name="Freeform 2892"/>
              <p:cNvSpPr>
                <a:spLocks noEditPoints="1"/>
              </p:cNvSpPr>
              <p:nvPr/>
            </p:nvSpPr>
            <p:spPr bwMode="auto">
              <a:xfrm>
                <a:off x="2810" y="1870"/>
                <a:ext cx="38" cy="20"/>
              </a:xfrm>
              <a:custGeom>
                <a:avLst/>
                <a:gdLst>
                  <a:gd name="T0" fmla="*/ 18 w 38"/>
                  <a:gd name="T1" fmla="*/ 2 h 20"/>
                  <a:gd name="T2" fmla="*/ 12 w 38"/>
                  <a:gd name="T3" fmla="*/ 3 h 20"/>
                  <a:gd name="T4" fmla="*/ 7 w 38"/>
                  <a:gd name="T5" fmla="*/ 5 h 20"/>
                  <a:gd name="T6" fmla="*/ 4 w 38"/>
                  <a:gd name="T7" fmla="*/ 6 h 20"/>
                  <a:gd name="T8" fmla="*/ 4 w 38"/>
                  <a:gd name="T9" fmla="*/ 9 h 20"/>
                  <a:gd name="T10" fmla="*/ 6 w 38"/>
                  <a:gd name="T11" fmla="*/ 12 h 20"/>
                  <a:gd name="T12" fmla="*/ 9 w 38"/>
                  <a:gd name="T13" fmla="*/ 16 h 20"/>
                  <a:gd name="T14" fmla="*/ 14 w 38"/>
                  <a:gd name="T15" fmla="*/ 17 h 20"/>
                  <a:gd name="T16" fmla="*/ 20 w 38"/>
                  <a:gd name="T17" fmla="*/ 19 h 20"/>
                  <a:gd name="T18" fmla="*/ 26 w 38"/>
                  <a:gd name="T19" fmla="*/ 17 h 20"/>
                  <a:gd name="T20" fmla="*/ 30 w 38"/>
                  <a:gd name="T21" fmla="*/ 16 h 20"/>
                  <a:gd name="T22" fmla="*/ 33 w 38"/>
                  <a:gd name="T23" fmla="*/ 12 h 20"/>
                  <a:gd name="T24" fmla="*/ 33 w 38"/>
                  <a:gd name="T25" fmla="*/ 9 h 20"/>
                  <a:gd name="T26" fmla="*/ 32 w 38"/>
                  <a:gd name="T27" fmla="*/ 6 h 20"/>
                  <a:gd name="T28" fmla="*/ 29 w 38"/>
                  <a:gd name="T29" fmla="*/ 5 h 20"/>
                  <a:gd name="T30" fmla="*/ 23 w 38"/>
                  <a:gd name="T31" fmla="*/ 3 h 20"/>
                  <a:gd name="T32" fmla="*/ 18 w 38"/>
                  <a:gd name="T33" fmla="*/ 2 h 20"/>
                  <a:gd name="T34" fmla="*/ 17 w 38"/>
                  <a:gd name="T35" fmla="*/ 0 h 20"/>
                  <a:gd name="T36" fmla="*/ 23 w 38"/>
                  <a:gd name="T37" fmla="*/ 0 h 20"/>
                  <a:gd name="T38" fmla="*/ 29 w 38"/>
                  <a:gd name="T39" fmla="*/ 2 h 20"/>
                  <a:gd name="T40" fmla="*/ 33 w 38"/>
                  <a:gd name="T41" fmla="*/ 3 h 20"/>
                  <a:gd name="T42" fmla="*/ 36 w 38"/>
                  <a:gd name="T43" fmla="*/ 6 h 20"/>
                  <a:gd name="T44" fmla="*/ 38 w 38"/>
                  <a:gd name="T45" fmla="*/ 9 h 20"/>
                  <a:gd name="T46" fmla="*/ 38 w 38"/>
                  <a:gd name="T47" fmla="*/ 14 h 20"/>
                  <a:gd name="T48" fmla="*/ 35 w 38"/>
                  <a:gd name="T49" fmla="*/ 16 h 20"/>
                  <a:gd name="T50" fmla="*/ 32 w 38"/>
                  <a:gd name="T51" fmla="*/ 19 h 20"/>
                  <a:gd name="T52" fmla="*/ 26 w 38"/>
                  <a:gd name="T53" fmla="*/ 20 h 20"/>
                  <a:gd name="T54" fmla="*/ 20 w 38"/>
                  <a:gd name="T55" fmla="*/ 20 h 20"/>
                  <a:gd name="T56" fmla="*/ 14 w 38"/>
                  <a:gd name="T57" fmla="*/ 20 h 20"/>
                  <a:gd name="T58" fmla="*/ 9 w 38"/>
                  <a:gd name="T59" fmla="*/ 19 h 20"/>
                  <a:gd name="T60" fmla="*/ 4 w 38"/>
                  <a:gd name="T61" fmla="*/ 16 h 20"/>
                  <a:gd name="T62" fmla="*/ 1 w 38"/>
                  <a:gd name="T63" fmla="*/ 14 h 20"/>
                  <a:gd name="T64" fmla="*/ 0 w 38"/>
                  <a:gd name="T65" fmla="*/ 9 h 20"/>
                  <a:gd name="T66" fmla="*/ 0 w 38"/>
                  <a:gd name="T67" fmla="*/ 6 h 20"/>
                  <a:gd name="T68" fmla="*/ 3 w 38"/>
                  <a:gd name="T69" fmla="*/ 3 h 20"/>
                  <a:gd name="T70" fmla="*/ 6 w 38"/>
                  <a:gd name="T71" fmla="*/ 2 h 20"/>
                  <a:gd name="T72" fmla="*/ 11 w 38"/>
                  <a:gd name="T73" fmla="*/ 0 h 20"/>
                  <a:gd name="T74" fmla="*/ 17 w 38"/>
                  <a:gd name="T7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20">
                    <a:moveTo>
                      <a:pt x="18" y="2"/>
                    </a:moveTo>
                    <a:lnTo>
                      <a:pt x="12" y="3"/>
                    </a:lnTo>
                    <a:lnTo>
                      <a:pt x="7" y="5"/>
                    </a:lnTo>
                    <a:lnTo>
                      <a:pt x="4" y="6"/>
                    </a:lnTo>
                    <a:lnTo>
                      <a:pt x="4" y="9"/>
                    </a:lnTo>
                    <a:lnTo>
                      <a:pt x="6" y="12"/>
                    </a:lnTo>
                    <a:lnTo>
                      <a:pt x="9" y="16"/>
                    </a:lnTo>
                    <a:lnTo>
                      <a:pt x="14" y="17"/>
                    </a:lnTo>
                    <a:lnTo>
                      <a:pt x="20" y="19"/>
                    </a:lnTo>
                    <a:lnTo>
                      <a:pt x="26" y="17"/>
                    </a:lnTo>
                    <a:lnTo>
                      <a:pt x="30" y="16"/>
                    </a:lnTo>
                    <a:lnTo>
                      <a:pt x="33" y="12"/>
                    </a:lnTo>
                    <a:lnTo>
                      <a:pt x="33" y="9"/>
                    </a:lnTo>
                    <a:lnTo>
                      <a:pt x="32" y="6"/>
                    </a:lnTo>
                    <a:lnTo>
                      <a:pt x="29" y="5"/>
                    </a:lnTo>
                    <a:lnTo>
                      <a:pt x="23" y="3"/>
                    </a:lnTo>
                    <a:lnTo>
                      <a:pt x="18" y="2"/>
                    </a:lnTo>
                    <a:close/>
                    <a:moveTo>
                      <a:pt x="17" y="0"/>
                    </a:moveTo>
                    <a:lnTo>
                      <a:pt x="23" y="0"/>
                    </a:lnTo>
                    <a:lnTo>
                      <a:pt x="29" y="2"/>
                    </a:lnTo>
                    <a:lnTo>
                      <a:pt x="33" y="3"/>
                    </a:lnTo>
                    <a:lnTo>
                      <a:pt x="36" y="6"/>
                    </a:lnTo>
                    <a:lnTo>
                      <a:pt x="38" y="9"/>
                    </a:lnTo>
                    <a:lnTo>
                      <a:pt x="38" y="14"/>
                    </a:lnTo>
                    <a:lnTo>
                      <a:pt x="35" y="16"/>
                    </a:lnTo>
                    <a:lnTo>
                      <a:pt x="32" y="19"/>
                    </a:lnTo>
                    <a:lnTo>
                      <a:pt x="26" y="20"/>
                    </a:lnTo>
                    <a:lnTo>
                      <a:pt x="20" y="20"/>
                    </a:lnTo>
                    <a:lnTo>
                      <a:pt x="14" y="20"/>
                    </a:lnTo>
                    <a:lnTo>
                      <a:pt x="9" y="19"/>
                    </a:lnTo>
                    <a:lnTo>
                      <a:pt x="4" y="16"/>
                    </a:lnTo>
                    <a:lnTo>
                      <a:pt x="1" y="14"/>
                    </a:lnTo>
                    <a:lnTo>
                      <a:pt x="0" y="9"/>
                    </a:lnTo>
                    <a:lnTo>
                      <a:pt x="0" y="6"/>
                    </a:lnTo>
                    <a:lnTo>
                      <a:pt x="3" y="3"/>
                    </a:lnTo>
                    <a:lnTo>
                      <a:pt x="6" y="2"/>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4" name="Freeform 2893"/>
              <p:cNvSpPr>
                <a:spLocks/>
              </p:cNvSpPr>
              <p:nvPr/>
            </p:nvSpPr>
            <p:spPr bwMode="auto">
              <a:xfrm>
                <a:off x="2773" y="1784"/>
                <a:ext cx="48" cy="26"/>
              </a:xfrm>
              <a:custGeom>
                <a:avLst/>
                <a:gdLst>
                  <a:gd name="T0" fmla="*/ 22 w 48"/>
                  <a:gd name="T1" fmla="*/ 0 h 26"/>
                  <a:gd name="T2" fmla="*/ 34 w 48"/>
                  <a:gd name="T3" fmla="*/ 1 h 26"/>
                  <a:gd name="T4" fmla="*/ 43 w 48"/>
                  <a:gd name="T5" fmla="*/ 6 h 26"/>
                  <a:gd name="T6" fmla="*/ 48 w 48"/>
                  <a:gd name="T7" fmla="*/ 12 h 26"/>
                  <a:gd name="T8" fmla="*/ 46 w 48"/>
                  <a:gd name="T9" fmla="*/ 16 h 26"/>
                  <a:gd name="T10" fmla="*/ 44 w 48"/>
                  <a:gd name="T11" fmla="*/ 19 h 26"/>
                  <a:gd name="T12" fmla="*/ 38 w 48"/>
                  <a:gd name="T13" fmla="*/ 23 h 26"/>
                  <a:gd name="T14" fmla="*/ 32 w 48"/>
                  <a:gd name="T15" fmla="*/ 24 h 26"/>
                  <a:gd name="T16" fmla="*/ 25 w 48"/>
                  <a:gd name="T17" fmla="*/ 26 h 26"/>
                  <a:gd name="T18" fmla="*/ 13 w 48"/>
                  <a:gd name="T19" fmla="*/ 23 h 26"/>
                  <a:gd name="T20" fmla="*/ 3 w 48"/>
                  <a:gd name="T21" fmla="*/ 19 h 26"/>
                  <a:gd name="T22" fmla="*/ 0 w 48"/>
                  <a:gd name="T23" fmla="*/ 12 h 26"/>
                  <a:gd name="T24" fmla="*/ 0 w 48"/>
                  <a:gd name="T25" fmla="*/ 9 h 26"/>
                  <a:gd name="T26" fmla="*/ 3 w 48"/>
                  <a:gd name="T27" fmla="*/ 6 h 26"/>
                  <a:gd name="T28" fmla="*/ 8 w 48"/>
                  <a:gd name="T29" fmla="*/ 3 h 26"/>
                  <a:gd name="T30" fmla="*/ 14 w 48"/>
                  <a:gd name="T31" fmla="*/ 1 h 26"/>
                  <a:gd name="T32" fmla="*/ 22 w 48"/>
                  <a:gd name="T3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26">
                    <a:moveTo>
                      <a:pt x="22" y="0"/>
                    </a:moveTo>
                    <a:lnTo>
                      <a:pt x="34" y="1"/>
                    </a:lnTo>
                    <a:lnTo>
                      <a:pt x="43" y="6"/>
                    </a:lnTo>
                    <a:lnTo>
                      <a:pt x="48" y="12"/>
                    </a:lnTo>
                    <a:lnTo>
                      <a:pt x="46" y="16"/>
                    </a:lnTo>
                    <a:lnTo>
                      <a:pt x="44" y="19"/>
                    </a:lnTo>
                    <a:lnTo>
                      <a:pt x="38" y="23"/>
                    </a:lnTo>
                    <a:lnTo>
                      <a:pt x="32" y="24"/>
                    </a:lnTo>
                    <a:lnTo>
                      <a:pt x="25" y="26"/>
                    </a:lnTo>
                    <a:lnTo>
                      <a:pt x="13" y="23"/>
                    </a:lnTo>
                    <a:lnTo>
                      <a:pt x="3" y="19"/>
                    </a:lnTo>
                    <a:lnTo>
                      <a:pt x="0" y="12"/>
                    </a:lnTo>
                    <a:lnTo>
                      <a:pt x="0" y="9"/>
                    </a:lnTo>
                    <a:lnTo>
                      <a:pt x="3" y="6"/>
                    </a:lnTo>
                    <a:lnTo>
                      <a:pt x="8" y="3"/>
                    </a:lnTo>
                    <a:lnTo>
                      <a:pt x="14" y="1"/>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5" name="Freeform 2894"/>
              <p:cNvSpPr>
                <a:spLocks noEditPoints="1"/>
              </p:cNvSpPr>
              <p:nvPr/>
            </p:nvSpPr>
            <p:spPr bwMode="auto">
              <a:xfrm>
                <a:off x="2770" y="1784"/>
                <a:ext cx="52" cy="26"/>
              </a:xfrm>
              <a:custGeom>
                <a:avLst/>
                <a:gdLst>
                  <a:gd name="T0" fmla="*/ 25 w 52"/>
                  <a:gd name="T1" fmla="*/ 1 h 26"/>
                  <a:gd name="T2" fmla="*/ 19 w 52"/>
                  <a:gd name="T3" fmla="*/ 1 h 26"/>
                  <a:gd name="T4" fmla="*/ 13 w 52"/>
                  <a:gd name="T5" fmla="*/ 3 h 26"/>
                  <a:gd name="T6" fmla="*/ 8 w 52"/>
                  <a:gd name="T7" fmla="*/ 6 h 26"/>
                  <a:gd name="T8" fmla="*/ 5 w 52"/>
                  <a:gd name="T9" fmla="*/ 9 h 26"/>
                  <a:gd name="T10" fmla="*/ 5 w 52"/>
                  <a:gd name="T11" fmla="*/ 12 h 26"/>
                  <a:gd name="T12" fmla="*/ 6 w 52"/>
                  <a:gd name="T13" fmla="*/ 16 h 26"/>
                  <a:gd name="T14" fmla="*/ 10 w 52"/>
                  <a:gd name="T15" fmla="*/ 19 h 26"/>
                  <a:gd name="T16" fmla="*/ 16 w 52"/>
                  <a:gd name="T17" fmla="*/ 21 h 26"/>
                  <a:gd name="T18" fmla="*/ 22 w 52"/>
                  <a:gd name="T19" fmla="*/ 23 h 26"/>
                  <a:gd name="T20" fmla="*/ 28 w 52"/>
                  <a:gd name="T21" fmla="*/ 24 h 26"/>
                  <a:gd name="T22" fmla="*/ 35 w 52"/>
                  <a:gd name="T23" fmla="*/ 23 h 26"/>
                  <a:gd name="T24" fmla="*/ 40 w 52"/>
                  <a:gd name="T25" fmla="*/ 21 h 26"/>
                  <a:gd name="T26" fmla="*/ 44 w 52"/>
                  <a:gd name="T27" fmla="*/ 19 h 26"/>
                  <a:gd name="T28" fmla="*/ 47 w 52"/>
                  <a:gd name="T29" fmla="*/ 16 h 26"/>
                  <a:gd name="T30" fmla="*/ 47 w 52"/>
                  <a:gd name="T31" fmla="*/ 12 h 26"/>
                  <a:gd name="T32" fmla="*/ 46 w 52"/>
                  <a:gd name="T33" fmla="*/ 9 h 26"/>
                  <a:gd name="T34" fmla="*/ 43 w 52"/>
                  <a:gd name="T35" fmla="*/ 6 h 26"/>
                  <a:gd name="T36" fmla="*/ 38 w 52"/>
                  <a:gd name="T37" fmla="*/ 3 h 26"/>
                  <a:gd name="T38" fmla="*/ 31 w 52"/>
                  <a:gd name="T39" fmla="*/ 1 h 26"/>
                  <a:gd name="T40" fmla="*/ 25 w 52"/>
                  <a:gd name="T41" fmla="*/ 1 h 26"/>
                  <a:gd name="T42" fmla="*/ 25 w 52"/>
                  <a:gd name="T43" fmla="*/ 0 h 26"/>
                  <a:gd name="T44" fmla="*/ 37 w 52"/>
                  <a:gd name="T45" fmla="*/ 1 h 26"/>
                  <a:gd name="T46" fmla="*/ 47 w 52"/>
                  <a:gd name="T47" fmla="*/ 6 h 26"/>
                  <a:gd name="T48" fmla="*/ 52 w 52"/>
                  <a:gd name="T49" fmla="*/ 12 h 26"/>
                  <a:gd name="T50" fmla="*/ 52 w 52"/>
                  <a:gd name="T51" fmla="*/ 16 h 26"/>
                  <a:gd name="T52" fmla="*/ 51 w 52"/>
                  <a:gd name="T53" fmla="*/ 19 h 26"/>
                  <a:gd name="T54" fmla="*/ 46 w 52"/>
                  <a:gd name="T55" fmla="*/ 23 h 26"/>
                  <a:gd name="T56" fmla="*/ 41 w 52"/>
                  <a:gd name="T57" fmla="*/ 24 h 26"/>
                  <a:gd name="T58" fmla="*/ 35 w 52"/>
                  <a:gd name="T59" fmla="*/ 26 h 26"/>
                  <a:gd name="T60" fmla="*/ 29 w 52"/>
                  <a:gd name="T61" fmla="*/ 26 h 26"/>
                  <a:gd name="T62" fmla="*/ 16 w 52"/>
                  <a:gd name="T63" fmla="*/ 24 h 26"/>
                  <a:gd name="T64" fmla="*/ 5 w 52"/>
                  <a:gd name="T65" fmla="*/ 19 h 26"/>
                  <a:gd name="T66" fmla="*/ 0 w 52"/>
                  <a:gd name="T67" fmla="*/ 12 h 26"/>
                  <a:gd name="T68" fmla="*/ 0 w 52"/>
                  <a:gd name="T69" fmla="*/ 9 h 26"/>
                  <a:gd name="T70" fmla="*/ 3 w 52"/>
                  <a:gd name="T71" fmla="*/ 6 h 26"/>
                  <a:gd name="T72" fmla="*/ 6 w 52"/>
                  <a:gd name="T73" fmla="*/ 3 h 26"/>
                  <a:gd name="T74" fmla="*/ 11 w 52"/>
                  <a:gd name="T75" fmla="*/ 1 h 26"/>
                  <a:gd name="T76" fmla="*/ 17 w 52"/>
                  <a:gd name="T77" fmla="*/ 0 h 26"/>
                  <a:gd name="T78" fmla="*/ 25 w 52"/>
                  <a:gd name="T7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26">
                    <a:moveTo>
                      <a:pt x="25" y="1"/>
                    </a:moveTo>
                    <a:lnTo>
                      <a:pt x="19" y="1"/>
                    </a:lnTo>
                    <a:lnTo>
                      <a:pt x="13" y="3"/>
                    </a:lnTo>
                    <a:lnTo>
                      <a:pt x="8" y="6"/>
                    </a:lnTo>
                    <a:lnTo>
                      <a:pt x="5" y="9"/>
                    </a:lnTo>
                    <a:lnTo>
                      <a:pt x="5" y="12"/>
                    </a:lnTo>
                    <a:lnTo>
                      <a:pt x="6" y="16"/>
                    </a:lnTo>
                    <a:lnTo>
                      <a:pt x="10" y="19"/>
                    </a:lnTo>
                    <a:lnTo>
                      <a:pt x="16" y="21"/>
                    </a:lnTo>
                    <a:lnTo>
                      <a:pt x="22" y="23"/>
                    </a:lnTo>
                    <a:lnTo>
                      <a:pt x="28" y="24"/>
                    </a:lnTo>
                    <a:lnTo>
                      <a:pt x="35" y="23"/>
                    </a:lnTo>
                    <a:lnTo>
                      <a:pt x="40" y="21"/>
                    </a:lnTo>
                    <a:lnTo>
                      <a:pt x="44" y="19"/>
                    </a:lnTo>
                    <a:lnTo>
                      <a:pt x="47" y="16"/>
                    </a:lnTo>
                    <a:lnTo>
                      <a:pt x="47" y="12"/>
                    </a:lnTo>
                    <a:lnTo>
                      <a:pt x="46" y="9"/>
                    </a:lnTo>
                    <a:lnTo>
                      <a:pt x="43" y="6"/>
                    </a:lnTo>
                    <a:lnTo>
                      <a:pt x="38" y="3"/>
                    </a:lnTo>
                    <a:lnTo>
                      <a:pt x="31" y="1"/>
                    </a:lnTo>
                    <a:lnTo>
                      <a:pt x="25" y="1"/>
                    </a:lnTo>
                    <a:close/>
                    <a:moveTo>
                      <a:pt x="25" y="0"/>
                    </a:moveTo>
                    <a:lnTo>
                      <a:pt x="37" y="1"/>
                    </a:lnTo>
                    <a:lnTo>
                      <a:pt x="47" y="6"/>
                    </a:lnTo>
                    <a:lnTo>
                      <a:pt x="52" y="12"/>
                    </a:lnTo>
                    <a:lnTo>
                      <a:pt x="52" y="16"/>
                    </a:lnTo>
                    <a:lnTo>
                      <a:pt x="51" y="19"/>
                    </a:lnTo>
                    <a:lnTo>
                      <a:pt x="46" y="23"/>
                    </a:lnTo>
                    <a:lnTo>
                      <a:pt x="41" y="24"/>
                    </a:lnTo>
                    <a:lnTo>
                      <a:pt x="35" y="26"/>
                    </a:lnTo>
                    <a:lnTo>
                      <a:pt x="29" y="26"/>
                    </a:lnTo>
                    <a:lnTo>
                      <a:pt x="16" y="24"/>
                    </a:lnTo>
                    <a:lnTo>
                      <a:pt x="5" y="19"/>
                    </a:lnTo>
                    <a:lnTo>
                      <a:pt x="0" y="12"/>
                    </a:lnTo>
                    <a:lnTo>
                      <a:pt x="0" y="9"/>
                    </a:lnTo>
                    <a:lnTo>
                      <a:pt x="3" y="6"/>
                    </a:lnTo>
                    <a:lnTo>
                      <a:pt x="6" y="3"/>
                    </a:lnTo>
                    <a:lnTo>
                      <a:pt x="11" y="1"/>
                    </a:lnTo>
                    <a:lnTo>
                      <a:pt x="17"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6" name="Freeform 2895"/>
              <p:cNvSpPr>
                <a:spLocks/>
              </p:cNvSpPr>
              <p:nvPr/>
            </p:nvSpPr>
            <p:spPr bwMode="auto">
              <a:xfrm>
                <a:off x="2348" y="1828"/>
                <a:ext cx="41" cy="21"/>
              </a:xfrm>
              <a:custGeom>
                <a:avLst/>
                <a:gdLst>
                  <a:gd name="T0" fmla="*/ 20 w 41"/>
                  <a:gd name="T1" fmla="*/ 0 h 21"/>
                  <a:gd name="T2" fmla="*/ 26 w 41"/>
                  <a:gd name="T3" fmla="*/ 0 h 21"/>
                  <a:gd name="T4" fmla="*/ 32 w 41"/>
                  <a:gd name="T5" fmla="*/ 1 h 21"/>
                  <a:gd name="T6" fmla="*/ 37 w 41"/>
                  <a:gd name="T7" fmla="*/ 4 h 21"/>
                  <a:gd name="T8" fmla="*/ 40 w 41"/>
                  <a:gd name="T9" fmla="*/ 6 h 21"/>
                  <a:gd name="T10" fmla="*/ 41 w 41"/>
                  <a:gd name="T11" fmla="*/ 10 h 21"/>
                  <a:gd name="T12" fmla="*/ 40 w 41"/>
                  <a:gd name="T13" fmla="*/ 13 h 21"/>
                  <a:gd name="T14" fmla="*/ 37 w 41"/>
                  <a:gd name="T15" fmla="*/ 17 h 21"/>
                  <a:gd name="T16" fmla="*/ 32 w 41"/>
                  <a:gd name="T17" fmla="*/ 18 h 21"/>
                  <a:gd name="T18" fmla="*/ 28 w 41"/>
                  <a:gd name="T19" fmla="*/ 20 h 21"/>
                  <a:gd name="T20" fmla="*/ 22 w 41"/>
                  <a:gd name="T21" fmla="*/ 21 h 21"/>
                  <a:gd name="T22" fmla="*/ 14 w 41"/>
                  <a:gd name="T23" fmla="*/ 20 h 21"/>
                  <a:gd name="T24" fmla="*/ 10 w 41"/>
                  <a:gd name="T25" fmla="*/ 18 h 21"/>
                  <a:gd name="T26" fmla="*/ 5 w 41"/>
                  <a:gd name="T27" fmla="*/ 17 h 21"/>
                  <a:gd name="T28" fmla="*/ 2 w 41"/>
                  <a:gd name="T29" fmla="*/ 13 h 21"/>
                  <a:gd name="T30" fmla="*/ 0 w 41"/>
                  <a:gd name="T31" fmla="*/ 10 h 21"/>
                  <a:gd name="T32" fmla="*/ 2 w 41"/>
                  <a:gd name="T33" fmla="*/ 7 h 21"/>
                  <a:gd name="T34" fmla="*/ 3 w 41"/>
                  <a:gd name="T35" fmla="*/ 4 h 21"/>
                  <a:gd name="T36" fmla="*/ 8 w 41"/>
                  <a:gd name="T37" fmla="*/ 1 h 21"/>
                  <a:gd name="T38" fmla="*/ 14 w 41"/>
                  <a:gd name="T39" fmla="*/ 0 h 21"/>
                  <a:gd name="T40" fmla="*/ 20 w 4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21">
                    <a:moveTo>
                      <a:pt x="20" y="0"/>
                    </a:moveTo>
                    <a:lnTo>
                      <a:pt x="26" y="0"/>
                    </a:lnTo>
                    <a:lnTo>
                      <a:pt x="32" y="1"/>
                    </a:lnTo>
                    <a:lnTo>
                      <a:pt x="37" y="4"/>
                    </a:lnTo>
                    <a:lnTo>
                      <a:pt x="40" y="6"/>
                    </a:lnTo>
                    <a:lnTo>
                      <a:pt x="41" y="10"/>
                    </a:lnTo>
                    <a:lnTo>
                      <a:pt x="40" y="13"/>
                    </a:lnTo>
                    <a:lnTo>
                      <a:pt x="37" y="17"/>
                    </a:lnTo>
                    <a:lnTo>
                      <a:pt x="32" y="18"/>
                    </a:lnTo>
                    <a:lnTo>
                      <a:pt x="28" y="20"/>
                    </a:lnTo>
                    <a:lnTo>
                      <a:pt x="22" y="21"/>
                    </a:lnTo>
                    <a:lnTo>
                      <a:pt x="14" y="20"/>
                    </a:lnTo>
                    <a:lnTo>
                      <a:pt x="10" y="18"/>
                    </a:lnTo>
                    <a:lnTo>
                      <a:pt x="5" y="17"/>
                    </a:lnTo>
                    <a:lnTo>
                      <a:pt x="2" y="13"/>
                    </a:lnTo>
                    <a:lnTo>
                      <a:pt x="0" y="10"/>
                    </a:lnTo>
                    <a:lnTo>
                      <a:pt x="2" y="7"/>
                    </a:lnTo>
                    <a:lnTo>
                      <a:pt x="3" y="4"/>
                    </a:lnTo>
                    <a:lnTo>
                      <a:pt x="8" y="1"/>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7" name="Freeform 2896"/>
              <p:cNvSpPr>
                <a:spLocks noEditPoints="1"/>
              </p:cNvSpPr>
              <p:nvPr/>
            </p:nvSpPr>
            <p:spPr bwMode="auto">
              <a:xfrm>
                <a:off x="2347" y="1826"/>
                <a:ext cx="44" cy="25"/>
              </a:xfrm>
              <a:custGeom>
                <a:avLst/>
                <a:gdLst>
                  <a:gd name="T0" fmla="*/ 21 w 44"/>
                  <a:gd name="T1" fmla="*/ 2 h 25"/>
                  <a:gd name="T2" fmla="*/ 15 w 44"/>
                  <a:gd name="T3" fmla="*/ 3 h 25"/>
                  <a:gd name="T4" fmla="*/ 11 w 44"/>
                  <a:gd name="T5" fmla="*/ 5 h 25"/>
                  <a:gd name="T6" fmla="*/ 7 w 44"/>
                  <a:gd name="T7" fmla="*/ 6 h 25"/>
                  <a:gd name="T8" fmla="*/ 4 w 44"/>
                  <a:gd name="T9" fmla="*/ 9 h 25"/>
                  <a:gd name="T10" fmla="*/ 3 w 44"/>
                  <a:gd name="T11" fmla="*/ 12 h 25"/>
                  <a:gd name="T12" fmla="*/ 4 w 44"/>
                  <a:gd name="T13" fmla="*/ 15 h 25"/>
                  <a:gd name="T14" fmla="*/ 7 w 44"/>
                  <a:gd name="T15" fmla="*/ 17 h 25"/>
                  <a:gd name="T16" fmla="*/ 11 w 44"/>
                  <a:gd name="T17" fmla="*/ 20 h 25"/>
                  <a:gd name="T18" fmla="*/ 17 w 44"/>
                  <a:gd name="T19" fmla="*/ 22 h 25"/>
                  <a:gd name="T20" fmla="*/ 21 w 44"/>
                  <a:gd name="T21" fmla="*/ 22 h 25"/>
                  <a:gd name="T22" fmla="*/ 27 w 44"/>
                  <a:gd name="T23" fmla="*/ 22 h 25"/>
                  <a:gd name="T24" fmla="*/ 32 w 44"/>
                  <a:gd name="T25" fmla="*/ 20 h 25"/>
                  <a:gd name="T26" fmla="*/ 36 w 44"/>
                  <a:gd name="T27" fmla="*/ 17 h 25"/>
                  <a:gd name="T28" fmla="*/ 39 w 44"/>
                  <a:gd name="T29" fmla="*/ 15 h 25"/>
                  <a:gd name="T30" fmla="*/ 39 w 44"/>
                  <a:gd name="T31" fmla="*/ 12 h 25"/>
                  <a:gd name="T32" fmla="*/ 38 w 44"/>
                  <a:gd name="T33" fmla="*/ 9 h 25"/>
                  <a:gd name="T34" fmla="*/ 36 w 44"/>
                  <a:gd name="T35" fmla="*/ 6 h 25"/>
                  <a:gd name="T36" fmla="*/ 32 w 44"/>
                  <a:gd name="T37" fmla="*/ 5 h 25"/>
                  <a:gd name="T38" fmla="*/ 27 w 44"/>
                  <a:gd name="T39" fmla="*/ 3 h 25"/>
                  <a:gd name="T40" fmla="*/ 21 w 44"/>
                  <a:gd name="T41" fmla="*/ 2 h 25"/>
                  <a:gd name="T42" fmla="*/ 21 w 44"/>
                  <a:gd name="T43" fmla="*/ 0 h 25"/>
                  <a:gd name="T44" fmla="*/ 29 w 44"/>
                  <a:gd name="T45" fmla="*/ 0 h 25"/>
                  <a:gd name="T46" fmla="*/ 35 w 44"/>
                  <a:gd name="T47" fmla="*/ 2 h 25"/>
                  <a:gd name="T48" fmla="*/ 39 w 44"/>
                  <a:gd name="T49" fmla="*/ 5 h 25"/>
                  <a:gd name="T50" fmla="*/ 42 w 44"/>
                  <a:gd name="T51" fmla="*/ 8 h 25"/>
                  <a:gd name="T52" fmla="*/ 44 w 44"/>
                  <a:gd name="T53" fmla="*/ 12 h 25"/>
                  <a:gd name="T54" fmla="*/ 42 w 44"/>
                  <a:gd name="T55" fmla="*/ 15 h 25"/>
                  <a:gd name="T56" fmla="*/ 39 w 44"/>
                  <a:gd name="T57" fmla="*/ 19 h 25"/>
                  <a:gd name="T58" fmla="*/ 35 w 44"/>
                  <a:gd name="T59" fmla="*/ 22 h 25"/>
                  <a:gd name="T60" fmla="*/ 29 w 44"/>
                  <a:gd name="T61" fmla="*/ 23 h 25"/>
                  <a:gd name="T62" fmla="*/ 23 w 44"/>
                  <a:gd name="T63" fmla="*/ 25 h 25"/>
                  <a:gd name="T64" fmla="*/ 15 w 44"/>
                  <a:gd name="T65" fmla="*/ 23 h 25"/>
                  <a:gd name="T66" fmla="*/ 9 w 44"/>
                  <a:gd name="T67" fmla="*/ 22 h 25"/>
                  <a:gd name="T68" fmla="*/ 4 w 44"/>
                  <a:gd name="T69" fmla="*/ 19 h 25"/>
                  <a:gd name="T70" fmla="*/ 0 w 44"/>
                  <a:gd name="T71" fmla="*/ 15 h 25"/>
                  <a:gd name="T72" fmla="*/ 0 w 44"/>
                  <a:gd name="T73" fmla="*/ 12 h 25"/>
                  <a:gd name="T74" fmla="*/ 0 w 44"/>
                  <a:gd name="T75" fmla="*/ 8 h 25"/>
                  <a:gd name="T76" fmla="*/ 3 w 44"/>
                  <a:gd name="T77" fmla="*/ 5 h 25"/>
                  <a:gd name="T78" fmla="*/ 7 w 44"/>
                  <a:gd name="T79" fmla="*/ 2 h 25"/>
                  <a:gd name="T80" fmla="*/ 14 w 44"/>
                  <a:gd name="T81" fmla="*/ 0 h 25"/>
                  <a:gd name="T82" fmla="*/ 21 w 44"/>
                  <a:gd name="T8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5">
                    <a:moveTo>
                      <a:pt x="21" y="2"/>
                    </a:moveTo>
                    <a:lnTo>
                      <a:pt x="15" y="3"/>
                    </a:lnTo>
                    <a:lnTo>
                      <a:pt x="11" y="5"/>
                    </a:lnTo>
                    <a:lnTo>
                      <a:pt x="7" y="6"/>
                    </a:lnTo>
                    <a:lnTo>
                      <a:pt x="4" y="9"/>
                    </a:lnTo>
                    <a:lnTo>
                      <a:pt x="3" y="12"/>
                    </a:lnTo>
                    <a:lnTo>
                      <a:pt x="4" y="15"/>
                    </a:lnTo>
                    <a:lnTo>
                      <a:pt x="7" y="17"/>
                    </a:lnTo>
                    <a:lnTo>
                      <a:pt x="11" y="20"/>
                    </a:lnTo>
                    <a:lnTo>
                      <a:pt x="17" y="22"/>
                    </a:lnTo>
                    <a:lnTo>
                      <a:pt x="21" y="22"/>
                    </a:lnTo>
                    <a:lnTo>
                      <a:pt x="27" y="22"/>
                    </a:lnTo>
                    <a:lnTo>
                      <a:pt x="32" y="20"/>
                    </a:lnTo>
                    <a:lnTo>
                      <a:pt x="36" y="17"/>
                    </a:lnTo>
                    <a:lnTo>
                      <a:pt x="39" y="15"/>
                    </a:lnTo>
                    <a:lnTo>
                      <a:pt x="39" y="12"/>
                    </a:lnTo>
                    <a:lnTo>
                      <a:pt x="38" y="9"/>
                    </a:lnTo>
                    <a:lnTo>
                      <a:pt x="36" y="6"/>
                    </a:lnTo>
                    <a:lnTo>
                      <a:pt x="32" y="5"/>
                    </a:lnTo>
                    <a:lnTo>
                      <a:pt x="27" y="3"/>
                    </a:lnTo>
                    <a:lnTo>
                      <a:pt x="21" y="2"/>
                    </a:lnTo>
                    <a:close/>
                    <a:moveTo>
                      <a:pt x="21" y="0"/>
                    </a:moveTo>
                    <a:lnTo>
                      <a:pt x="29" y="0"/>
                    </a:lnTo>
                    <a:lnTo>
                      <a:pt x="35" y="2"/>
                    </a:lnTo>
                    <a:lnTo>
                      <a:pt x="39" y="5"/>
                    </a:lnTo>
                    <a:lnTo>
                      <a:pt x="42" y="8"/>
                    </a:lnTo>
                    <a:lnTo>
                      <a:pt x="44" y="12"/>
                    </a:lnTo>
                    <a:lnTo>
                      <a:pt x="42" y="15"/>
                    </a:lnTo>
                    <a:lnTo>
                      <a:pt x="39" y="19"/>
                    </a:lnTo>
                    <a:lnTo>
                      <a:pt x="35" y="22"/>
                    </a:lnTo>
                    <a:lnTo>
                      <a:pt x="29" y="23"/>
                    </a:lnTo>
                    <a:lnTo>
                      <a:pt x="23" y="25"/>
                    </a:lnTo>
                    <a:lnTo>
                      <a:pt x="15" y="23"/>
                    </a:lnTo>
                    <a:lnTo>
                      <a:pt x="9" y="22"/>
                    </a:lnTo>
                    <a:lnTo>
                      <a:pt x="4" y="19"/>
                    </a:lnTo>
                    <a:lnTo>
                      <a:pt x="0" y="15"/>
                    </a:lnTo>
                    <a:lnTo>
                      <a:pt x="0" y="12"/>
                    </a:lnTo>
                    <a:lnTo>
                      <a:pt x="0" y="8"/>
                    </a:lnTo>
                    <a:lnTo>
                      <a:pt x="3" y="5"/>
                    </a:lnTo>
                    <a:lnTo>
                      <a:pt x="7" y="2"/>
                    </a:lnTo>
                    <a:lnTo>
                      <a:pt x="14"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8" name="Freeform 2897"/>
              <p:cNvSpPr>
                <a:spLocks/>
              </p:cNvSpPr>
              <p:nvPr/>
            </p:nvSpPr>
            <p:spPr bwMode="auto">
              <a:xfrm>
                <a:off x="2474" y="1913"/>
                <a:ext cx="41" cy="23"/>
              </a:xfrm>
              <a:custGeom>
                <a:avLst/>
                <a:gdLst>
                  <a:gd name="T0" fmla="*/ 20 w 41"/>
                  <a:gd name="T1" fmla="*/ 0 h 23"/>
                  <a:gd name="T2" fmla="*/ 26 w 41"/>
                  <a:gd name="T3" fmla="*/ 1 h 23"/>
                  <a:gd name="T4" fmla="*/ 32 w 41"/>
                  <a:gd name="T5" fmla="*/ 3 h 23"/>
                  <a:gd name="T6" fmla="*/ 37 w 41"/>
                  <a:gd name="T7" fmla="*/ 4 h 23"/>
                  <a:gd name="T8" fmla="*/ 40 w 41"/>
                  <a:gd name="T9" fmla="*/ 7 h 23"/>
                  <a:gd name="T10" fmla="*/ 41 w 41"/>
                  <a:gd name="T11" fmla="*/ 12 h 23"/>
                  <a:gd name="T12" fmla="*/ 40 w 41"/>
                  <a:gd name="T13" fmla="*/ 15 h 23"/>
                  <a:gd name="T14" fmla="*/ 37 w 41"/>
                  <a:gd name="T15" fmla="*/ 18 h 23"/>
                  <a:gd name="T16" fmla="*/ 34 w 41"/>
                  <a:gd name="T17" fmla="*/ 21 h 23"/>
                  <a:gd name="T18" fmla="*/ 28 w 41"/>
                  <a:gd name="T19" fmla="*/ 23 h 23"/>
                  <a:gd name="T20" fmla="*/ 22 w 41"/>
                  <a:gd name="T21" fmla="*/ 23 h 23"/>
                  <a:gd name="T22" fmla="*/ 14 w 41"/>
                  <a:gd name="T23" fmla="*/ 23 h 23"/>
                  <a:gd name="T24" fmla="*/ 10 w 41"/>
                  <a:gd name="T25" fmla="*/ 21 h 23"/>
                  <a:gd name="T26" fmla="*/ 3 w 41"/>
                  <a:gd name="T27" fmla="*/ 18 h 23"/>
                  <a:gd name="T28" fmla="*/ 0 w 41"/>
                  <a:gd name="T29" fmla="*/ 15 h 23"/>
                  <a:gd name="T30" fmla="*/ 0 w 41"/>
                  <a:gd name="T31" fmla="*/ 12 h 23"/>
                  <a:gd name="T32" fmla="*/ 0 w 41"/>
                  <a:gd name="T33" fmla="*/ 7 h 23"/>
                  <a:gd name="T34" fmla="*/ 3 w 41"/>
                  <a:gd name="T35" fmla="*/ 4 h 23"/>
                  <a:gd name="T36" fmla="*/ 8 w 41"/>
                  <a:gd name="T37" fmla="*/ 3 h 23"/>
                  <a:gd name="T38" fmla="*/ 13 w 41"/>
                  <a:gd name="T39" fmla="*/ 1 h 23"/>
                  <a:gd name="T40" fmla="*/ 20 w 41"/>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23">
                    <a:moveTo>
                      <a:pt x="20" y="0"/>
                    </a:moveTo>
                    <a:lnTo>
                      <a:pt x="26" y="1"/>
                    </a:lnTo>
                    <a:lnTo>
                      <a:pt x="32" y="3"/>
                    </a:lnTo>
                    <a:lnTo>
                      <a:pt x="37" y="4"/>
                    </a:lnTo>
                    <a:lnTo>
                      <a:pt x="40" y="7"/>
                    </a:lnTo>
                    <a:lnTo>
                      <a:pt x="41" y="12"/>
                    </a:lnTo>
                    <a:lnTo>
                      <a:pt x="40" y="15"/>
                    </a:lnTo>
                    <a:lnTo>
                      <a:pt x="37" y="18"/>
                    </a:lnTo>
                    <a:lnTo>
                      <a:pt x="34" y="21"/>
                    </a:lnTo>
                    <a:lnTo>
                      <a:pt x="28" y="23"/>
                    </a:lnTo>
                    <a:lnTo>
                      <a:pt x="22" y="23"/>
                    </a:lnTo>
                    <a:lnTo>
                      <a:pt x="14" y="23"/>
                    </a:lnTo>
                    <a:lnTo>
                      <a:pt x="10" y="21"/>
                    </a:lnTo>
                    <a:lnTo>
                      <a:pt x="3" y="18"/>
                    </a:lnTo>
                    <a:lnTo>
                      <a:pt x="0" y="15"/>
                    </a:lnTo>
                    <a:lnTo>
                      <a:pt x="0" y="12"/>
                    </a:lnTo>
                    <a:lnTo>
                      <a:pt x="0" y="7"/>
                    </a:lnTo>
                    <a:lnTo>
                      <a:pt x="3" y="4"/>
                    </a:lnTo>
                    <a:lnTo>
                      <a:pt x="8" y="3"/>
                    </a:lnTo>
                    <a:lnTo>
                      <a:pt x="13"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99" name="Freeform 2898"/>
              <p:cNvSpPr>
                <a:spLocks noEditPoints="1"/>
              </p:cNvSpPr>
              <p:nvPr/>
            </p:nvSpPr>
            <p:spPr bwMode="auto">
              <a:xfrm>
                <a:off x="2471" y="1911"/>
                <a:ext cx="46" cy="26"/>
              </a:xfrm>
              <a:custGeom>
                <a:avLst/>
                <a:gdLst>
                  <a:gd name="T0" fmla="*/ 23 w 46"/>
                  <a:gd name="T1" fmla="*/ 3 h 26"/>
                  <a:gd name="T2" fmla="*/ 17 w 46"/>
                  <a:gd name="T3" fmla="*/ 3 h 26"/>
                  <a:gd name="T4" fmla="*/ 13 w 46"/>
                  <a:gd name="T5" fmla="*/ 5 h 26"/>
                  <a:gd name="T6" fmla="*/ 8 w 46"/>
                  <a:gd name="T7" fmla="*/ 8 h 26"/>
                  <a:gd name="T8" fmla="*/ 6 w 46"/>
                  <a:gd name="T9" fmla="*/ 11 h 26"/>
                  <a:gd name="T10" fmla="*/ 5 w 46"/>
                  <a:gd name="T11" fmla="*/ 14 h 26"/>
                  <a:gd name="T12" fmla="*/ 6 w 46"/>
                  <a:gd name="T13" fmla="*/ 17 h 26"/>
                  <a:gd name="T14" fmla="*/ 9 w 46"/>
                  <a:gd name="T15" fmla="*/ 20 h 26"/>
                  <a:gd name="T16" fmla="*/ 13 w 46"/>
                  <a:gd name="T17" fmla="*/ 22 h 26"/>
                  <a:gd name="T18" fmla="*/ 19 w 46"/>
                  <a:gd name="T19" fmla="*/ 23 h 26"/>
                  <a:gd name="T20" fmla="*/ 25 w 46"/>
                  <a:gd name="T21" fmla="*/ 23 h 26"/>
                  <a:gd name="T22" fmla="*/ 29 w 46"/>
                  <a:gd name="T23" fmla="*/ 23 h 26"/>
                  <a:gd name="T24" fmla="*/ 35 w 46"/>
                  <a:gd name="T25" fmla="*/ 22 h 26"/>
                  <a:gd name="T26" fmla="*/ 38 w 46"/>
                  <a:gd name="T27" fmla="*/ 20 h 26"/>
                  <a:gd name="T28" fmla="*/ 41 w 46"/>
                  <a:gd name="T29" fmla="*/ 17 h 26"/>
                  <a:gd name="T30" fmla="*/ 41 w 46"/>
                  <a:gd name="T31" fmla="*/ 14 h 26"/>
                  <a:gd name="T32" fmla="*/ 41 w 46"/>
                  <a:gd name="T33" fmla="*/ 11 h 26"/>
                  <a:gd name="T34" fmla="*/ 38 w 46"/>
                  <a:gd name="T35" fmla="*/ 8 h 26"/>
                  <a:gd name="T36" fmla="*/ 34 w 46"/>
                  <a:gd name="T37" fmla="*/ 5 h 26"/>
                  <a:gd name="T38" fmla="*/ 29 w 46"/>
                  <a:gd name="T39" fmla="*/ 3 h 26"/>
                  <a:gd name="T40" fmla="*/ 23 w 46"/>
                  <a:gd name="T41" fmla="*/ 3 h 26"/>
                  <a:gd name="T42" fmla="*/ 23 w 46"/>
                  <a:gd name="T43" fmla="*/ 0 h 26"/>
                  <a:gd name="T44" fmla="*/ 29 w 46"/>
                  <a:gd name="T45" fmla="*/ 2 h 26"/>
                  <a:gd name="T46" fmla="*/ 37 w 46"/>
                  <a:gd name="T47" fmla="*/ 3 h 26"/>
                  <a:gd name="T48" fmla="*/ 41 w 46"/>
                  <a:gd name="T49" fmla="*/ 6 h 26"/>
                  <a:gd name="T50" fmla="*/ 44 w 46"/>
                  <a:gd name="T51" fmla="*/ 9 h 26"/>
                  <a:gd name="T52" fmla="*/ 46 w 46"/>
                  <a:gd name="T53" fmla="*/ 14 h 26"/>
                  <a:gd name="T54" fmla="*/ 46 w 46"/>
                  <a:gd name="T55" fmla="*/ 17 h 26"/>
                  <a:gd name="T56" fmla="*/ 43 w 46"/>
                  <a:gd name="T57" fmla="*/ 22 h 26"/>
                  <a:gd name="T58" fmla="*/ 38 w 46"/>
                  <a:gd name="T59" fmla="*/ 23 h 26"/>
                  <a:gd name="T60" fmla="*/ 31 w 46"/>
                  <a:gd name="T61" fmla="*/ 26 h 26"/>
                  <a:gd name="T62" fmla="*/ 25 w 46"/>
                  <a:gd name="T63" fmla="*/ 26 h 26"/>
                  <a:gd name="T64" fmla="*/ 17 w 46"/>
                  <a:gd name="T65" fmla="*/ 26 h 26"/>
                  <a:gd name="T66" fmla="*/ 11 w 46"/>
                  <a:gd name="T67" fmla="*/ 23 h 26"/>
                  <a:gd name="T68" fmla="*/ 5 w 46"/>
                  <a:gd name="T69" fmla="*/ 22 h 26"/>
                  <a:gd name="T70" fmla="*/ 2 w 46"/>
                  <a:gd name="T71" fmla="*/ 17 h 26"/>
                  <a:gd name="T72" fmla="*/ 0 w 46"/>
                  <a:gd name="T73" fmla="*/ 14 h 26"/>
                  <a:gd name="T74" fmla="*/ 2 w 46"/>
                  <a:gd name="T75" fmla="*/ 9 h 26"/>
                  <a:gd name="T76" fmla="*/ 5 w 46"/>
                  <a:gd name="T77" fmla="*/ 6 h 26"/>
                  <a:gd name="T78" fmla="*/ 9 w 46"/>
                  <a:gd name="T79" fmla="*/ 3 h 26"/>
                  <a:gd name="T80" fmla="*/ 16 w 46"/>
                  <a:gd name="T81" fmla="*/ 2 h 26"/>
                  <a:gd name="T82" fmla="*/ 23 w 46"/>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 h="26">
                    <a:moveTo>
                      <a:pt x="23" y="3"/>
                    </a:moveTo>
                    <a:lnTo>
                      <a:pt x="17" y="3"/>
                    </a:lnTo>
                    <a:lnTo>
                      <a:pt x="13" y="5"/>
                    </a:lnTo>
                    <a:lnTo>
                      <a:pt x="8" y="8"/>
                    </a:lnTo>
                    <a:lnTo>
                      <a:pt x="6" y="11"/>
                    </a:lnTo>
                    <a:lnTo>
                      <a:pt x="5" y="14"/>
                    </a:lnTo>
                    <a:lnTo>
                      <a:pt x="6" y="17"/>
                    </a:lnTo>
                    <a:lnTo>
                      <a:pt x="9" y="20"/>
                    </a:lnTo>
                    <a:lnTo>
                      <a:pt x="13" y="22"/>
                    </a:lnTo>
                    <a:lnTo>
                      <a:pt x="19" y="23"/>
                    </a:lnTo>
                    <a:lnTo>
                      <a:pt x="25" y="23"/>
                    </a:lnTo>
                    <a:lnTo>
                      <a:pt x="29" y="23"/>
                    </a:lnTo>
                    <a:lnTo>
                      <a:pt x="35" y="22"/>
                    </a:lnTo>
                    <a:lnTo>
                      <a:pt x="38" y="20"/>
                    </a:lnTo>
                    <a:lnTo>
                      <a:pt x="41" y="17"/>
                    </a:lnTo>
                    <a:lnTo>
                      <a:pt x="41" y="14"/>
                    </a:lnTo>
                    <a:lnTo>
                      <a:pt x="41" y="11"/>
                    </a:lnTo>
                    <a:lnTo>
                      <a:pt x="38" y="8"/>
                    </a:lnTo>
                    <a:lnTo>
                      <a:pt x="34" y="5"/>
                    </a:lnTo>
                    <a:lnTo>
                      <a:pt x="29" y="3"/>
                    </a:lnTo>
                    <a:lnTo>
                      <a:pt x="23" y="3"/>
                    </a:lnTo>
                    <a:close/>
                    <a:moveTo>
                      <a:pt x="23" y="0"/>
                    </a:moveTo>
                    <a:lnTo>
                      <a:pt x="29" y="2"/>
                    </a:lnTo>
                    <a:lnTo>
                      <a:pt x="37" y="3"/>
                    </a:lnTo>
                    <a:lnTo>
                      <a:pt x="41" y="6"/>
                    </a:lnTo>
                    <a:lnTo>
                      <a:pt x="44" y="9"/>
                    </a:lnTo>
                    <a:lnTo>
                      <a:pt x="46" y="14"/>
                    </a:lnTo>
                    <a:lnTo>
                      <a:pt x="46" y="17"/>
                    </a:lnTo>
                    <a:lnTo>
                      <a:pt x="43" y="22"/>
                    </a:lnTo>
                    <a:lnTo>
                      <a:pt x="38" y="23"/>
                    </a:lnTo>
                    <a:lnTo>
                      <a:pt x="31" y="26"/>
                    </a:lnTo>
                    <a:lnTo>
                      <a:pt x="25" y="26"/>
                    </a:lnTo>
                    <a:lnTo>
                      <a:pt x="17" y="26"/>
                    </a:lnTo>
                    <a:lnTo>
                      <a:pt x="11" y="23"/>
                    </a:lnTo>
                    <a:lnTo>
                      <a:pt x="5" y="22"/>
                    </a:lnTo>
                    <a:lnTo>
                      <a:pt x="2" y="17"/>
                    </a:lnTo>
                    <a:lnTo>
                      <a:pt x="0" y="14"/>
                    </a:lnTo>
                    <a:lnTo>
                      <a:pt x="2" y="9"/>
                    </a:lnTo>
                    <a:lnTo>
                      <a:pt x="5" y="6"/>
                    </a:lnTo>
                    <a:lnTo>
                      <a:pt x="9" y="3"/>
                    </a:lnTo>
                    <a:lnTo>
                      <a:pt x="16"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0" name="Freeform 2899"/>
              <p:cNvSpPr>
                <a:spLocks/>
              </p:cNvSpPr>
              <p:nvPr/>
            </p:nvSpPr>
            <p:spPr bwMode="auto">
              <a:xfrm>
                <a:off x="2394" y="2059"/>
                <a:ext cx="42" cy="24"/>
              </a:xfrm>
              <a:custGeom>
                <a:avLst/>
                <a:gdLst>
                  <a:gd name="T0" fmla="*/ 21 w 42"/>
                  <a:gd name="T1" fmla="*/ 0 h 24"/>
                  <a:gd name="T2" fmla="*/ 27 w 42"/>
                  <a:gd name="T3" fmla="*/ 0 h 24"/>
                  <a:gd name="T4" fmla="*/ 33 w 42"/>
                  <a:gd name="T5" fmla="*/ 1 h 24"/>
                  <a:gd name="T6" fmla="*/ 39 w 42"/>
                  <a:gd name="T7" fmla="*/ 4 h 24"/>
                  <a:gd name="T8" fmla="*/ 42 w 42"/>
                  <a:gd name="T9" fmla="*/ 7 h 24"/>
                  <a:gd name="T10" fmla="*/ 42 w 42"/>
                  <a:gd name="T11" fmla="*/ 12 h 24"/>
                  <a:gd name="T12" fmla="*/ 42 w 42"/>
                  <a:gd name="T13" fmla="*/ 15 h 24"/>
                  <a:gd name="T14" fmla="*/ 39 w 42"/>
                  <a:gd name="T15" fmla="*/ 19 h 24"/>
                  <a:gd name="T16" fmla="*/ 35 w 42"/>
                  <a:gd name="T17" fmla="*/ 23 h 24"/>
                  <a:gd name="T18" fmla="*/ 29 w 42"/>
                  <a:gd name="T19" fmla="*/ 24 h 24"/>
                  <a:gd name="T20" fmla="*/ 23 w 42"/>
                  <a:gd name="T21" fmla="*/ 24 h 24"/>
                  <a:gd name="T22" fmla="*/ 15 w 42"/>
                  <a:gd name="T23" fmla="*/ 24 h 24"/>
                  <a:gd name="T24" fmla="*/ 9 w 42"/>
                  <a:gd name="T25" fmla="*/ 21 h 24"/>
                  <a:gd name="T26" fmla="*/ 4 w 42"/>
                  <a:gd name="T27" fmla="*/ 19 h 24"/>
                  <a:gd name="T28" fmla="*/ 1 w 42"/>
                  <a:gd name="T29" fmla="*/ 15 h 24"/>
                  <a:gd name="T30" fmla="*/ 0 w 42"/>
                  <a:gd name="T31" fmla="*/ 12 h 24"/>
                  <a:gd name="T32" fmla="*/ 1 w 42"/>
                  <a:gd name="T33" fmla="*/ 7 h 24"/>
                  <a:gd name="T34" fmla="*/ 4 w 42"/>
                  <a:gd name="T35" fmla="*/ 4 h 24"/>
                  <a:gd name="T36" fmla="*/ 9 w 42"/>
                  <a:gd name="T37" fmla="*/ 1 h 24"/>
                  <a:gd name="T38" fmla="*/ 15 w 42"/>
                  <a:gd name="T39" fmla="*/ 0 h 24"/>
                  <a:gd name="T40" fmla="*/ 21 w 42"/>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24">
                    <a:moveTo>
                      <a:pt x="21" y="0"/>
                    </a:moveTo>
                    <a:lnTo>
                      <a:pt x="27" y="0"/>
                    </a:lnTo>
                    <a:lnTo>
                      <a:pt x="33" y="1"/>
                    </a:lnTo>
                    <a:lnTo>
                      <a:pt x="39" y="4"/>
                    </a:lnTo>
                    <a:lnTo>
                      <a:pt x="42" y="7"/>
                    </a:lnTo>
                    <a:lnTo>
                      <a:pt x="42" y="12"/>
                    </a:lnTo>
                    <a:lnTo>
                      <a:pt x="42" y="15"/>
                    </a:lnTo>
                    <a:lnTo>
                      <a:pt x="39" y="19"/>
                    </a:lnTo>
                    <a:lnTo>
                      <a:pt x="35" y="23"/>
                    </a:lnTo>
                    <a:lnTo>
                      <a:pt x="29" y="24"/>
                    </a:lnTo>
                    <a:lnTo>
                      <a:pt x="23" y="24"/>
                    </a:lnTo>
                    <a:lnTo>
                      <a:pt x="15" y="24"/>
                    </a:lnTo>
                    <a:lnTo>
                      <a:pt x="9" y="21"/>
                    </a:lnTo>
                    <a:lnTo>
                      <a:pt x="4" y="19"/>
                    </a:lnTo>
                    <a:lnTo>
                      <a:pt x="1" y="15"/>
                    </a:lnTo>
                    <a:lnTo>
                      <a:pt x="0" y="12"/>
                    </a:lnTo>
                    <a:lnTo>
                      <a:pt x="1" y="7"/>
                    </a:lnTo>
                    <a:lnTo>
                      <a:pt x="4" y="4"/>
                    </a:lnTo>
                    <a:lnTo>
                      <a:pt x="9" y="1"/>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1" name="Freeform 2900"/>
              <p:cNvSpPr>
                <a:spLocks noEditPoints="1"/>
              </p:cNvSpPr>
              <p:nvPr/>
            </p:nvSpPr>
            <p:spPr bwMode="auto">
              <a:xfrm>
                <a:off x="2392" y="2057"/>
                <a:ext cx="47" cy="28"/>
              </a:xfrm>
              <a:custGeom>
                <a:avLst/>
                <a:gdLst>
                  <a:gd name="T0" fmla="*/ 23 w 47"/>
                  <a:gd name="T1" fmla="*/ 2 h 28"/>
                  <a:gd name="T2" fmla="*/ 17 w 47"/>
                  <a:gd name="T3" fmla="*/ 3 h 28"/>
                  <a:gd name="T4" fmla="*/ 13 w 47"/>
                  <a:gd name="T5" fmla="*/ 5 h 28"/>
                  <a:gd name="T6" fmla="*/ 8 w 47"/>
                  <a:gd name="T7" fmla="*/ 6 h 28"/>
                  <a:gd name="T8" fmla="*/ 5 w 47"/>
                  <a:gd name="T9" fmla="*/ 9 h 28"/>
                  <a:gd name="T10" fmla="*/ 5 w 47"/>
                  <a:gd name="T11" fmla="*/ 14 h 28"/>
                  <a:gd name="T12" fmla="*/ 5 w 47"/>
                  <a:gd name="T13" fmla="*/ 17 h 28"/>
                  <a:gd name="T14" fmla="*/ 8 w 47"/>
                  <a:gd name="T15" fmla="*/ 20 h 28"/>
                  <a:gd name="T16" fmla="*/ 13 w 47"/>
                  <a:gd name="T17" fmla="*/ 23 h 28"/>
                  <a:gd name="T18" fmla="*/ 17 w 47"/>
                  <a:gd name="T19" fmla="*/ 25 h 28"/>
                  <a:gd name="T20" fmla="*/ 23 w 47"/>
                  <a:gd name="T21" fmla="*/ 25 h 28"/>
                  <a:gd name="T22" fmla="*/ 29 w 47"/>
                  <a:gd name="T23" fmla="*/ 25 h 28"/>
                  <a:gd name="T24" fmla="*/ 35 w 47"/>
                  <a:gd name="T25" fmla="*/ 23 h 28"/>
                  <a:gd name="T26" fmla="*/ 40 w 47"/>
                  <a:gd name="T27" fmla="*/ 20 h 28"/>
                  <a:gd name="T28" fmla="*/ 41 w 47"/>
                  <a:gd name="T29" fmla="*/ 17 h 28"/>
                  <a:gd name="T30" fmla="*/ 43 w 47"/>
                  <a:gd name="T31" fmla="*/ 14 h 28"/>
                  <a:gd name="T32" fmla="*/ 41 w 47"/>
                  <a:gd name="T33" fmla="*/ 9 h 28"/>
                  <a:gd name="T34" fmla="*/ 38 w 47"/>
                  <a:gd name="T35" fmla="*/ 6 h 28"/>
                  <a:gd name="T36" fmla="*/ 35 w 47"/>
                  <a:gd name="T37" fmla="*/ 5 h 28"/>
                  <a:gd name="T38" fmla="*/ 29 w 47"/>
                  <a:gd name="T39" fmla="*/ 3 h 28"/>
                  <a:gd name="T40" fmla="*/ 23 w 47"/>
                  <a:gd name="T41" fmla="*/ 2 h 28"/>
                  <a:gd name="T42" fmla="*/ 23 w 47"/>
                  <a:gd name="T43" fmla="*/ 0 h 28"/>
                  <a:gd name="T44" fmla="*/ 31 w 47"/>
                  <a:gd name="T45" fmla="*/ 0 h 28"/>
                  <a:gd name="T46" fmla="*/ 37 w 47"/>
                  <a:gd name="T47" fmla="*/ 2 h 28"/>
                  <a:gd name="T48" fmla="*/ 43 w 47"/>
                  <a:gd name="T49" fmla="*/ 5 h 28"/>
                  <a:gd name="T50" fmla="*/ 46 w 47"/>
                  <a:gd name="T51" fmla="*/ 9 h 28"/>
                  <a:gd name="T52" fmla="*/ 47 w 47"/>
                  <a:gd name="T53" fmla="*/ 14 h 28"/>
                  <a:gd name="T54" fmla="*/ 46 w 47"/>
                  <a:gd name="T55" fmla="*/ 18 h 28"/>
                  <a:gd name="T56" fmla="*/ 43 w 47"/>
                  <a:gd name="T57" fmla="*/ 21 h 28"/>
                  <a:gd name="T58" fmla="*/ 38 w 47"/>
                  <a:gd name="T59" fmla="*/ 25 h 28"/>
                  <a:gd name="T60" fmla="*/ 31 w 47"/>
                  <a:gd name="T61" fmla="*/ 28 h 28"/>
                  <a:gd name="T62" fmla="*/ 25 w 47"/>
                  <a:gd name="T63" fmla="*/ 28 h 28"/>
                  <a:gd name="T64" fmla="*/ 17 w 47"/>
                  <a:gd name="T65" fmla="*/ 28 h 28"/>
                  <a:gd name="T66" fmla="*/ 10 w 47"/>
                  <a:gd name="T67" fmla="*/ 25 h 28"/>
                  <a:gd name="T68" fmla="*/ 5 w 47"/>
                  <a:gd name="T69" fmla="*/ 21 h 28"/>
                  <a:gd name="T70" fmla="*/ 0 w 47"/>
                  <a:gd name="T71" fmla="*/ 18 h 28"/>
                  <a:gd name="T72" fmla="*/ 0 w 47"/>
                  <a:gd name="T73" fmla="*/ 14 h 28"/>
                  <a:gd name="T74" fmla="*/ 0 w 47"/>
                  <a:gd name="T75" fmla="*/ 9 h 28"/>
                  <a:gd name="T76" fmla="*/ 3 w 47"/>
                  <a:gd name="T77" fmla="*/ 5 h 28"/>
                  <a:gd name="T78" fmla="*/ 10 w 47"/>
                  <a:gd name="T79" fmla="*/ 2 h 28"/>
                  <a:gd name="T80" fmla="*/ 16 w 47"/>
                  <a:gd name="T81" fmla="*/ 0 h 28"/>
                  <a:gd name="T82" fmla="*/ 23 w 47"/>
                  <a:gd name="T8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28">
                    <a:moveTo>
                      <a:pt x="23" y="2"/>
                    </a:moveTo>
                    <a:lnTo>
                      <a:pt x="17" y="3"/>
                    </a:lnTo>
                    <a:lnTo>
                      <a:pt x="13" y="5"/>
                    </a:lnTo>
                    <a:lnTo>
                      <a:pt x="8" y="6"/>
                    </a:lnTo>
                    <a:lnTo>
                      <a:pt x="5" y="9"/>
                    </a:lnTo>
                    <a:lnTo>
                      <a:pt x="5" y="14"/>
                    </a:lnTo>
                    <a:lnTo>
                      <a:pt x="5" y="17"/>
                    </a:lnTo>
                    <a:lnTo>
                      <a:pt x="8" y="20"/>
                    </a:lnTo>
                    <a:lnTo>
                      <a:pt x="13" y="23"/>
                    </a:lnTo>
                    <a:lnTo>
                      <a:pt x="17" y="25"/>
                    </a:lnTo>
                    <a:lnTo>
                      <a:pt x="23" y="25"/>
                    </a:lnTo>
                    <a:lnTo>
                      <a:pt x="29" y="25"/>
                    </a:lnTo>
                    <a:lnTo>
                      <a:pt x="35" y="23"/>
                    </a:lnTo>
                    <a:lnTo>
                      <a:pt x="40" y="20"/>
                    </a:lnTo>
                    <a:lnTo>
                      <a:pt x="41" y="17"/>
                    </a:lnTo>
                    <a:lnTo>
                      <a:pt x="43" y="14"/>
                    </a:lnTo>
                    <a:lnTo>
                      <a:pt x="41" y="9"/>
                    </a:lnTo>
                    <a:lnTo>
                      <a:pt x="38" y="6"/>
                    </a:lnTo>
                    <a:lnTo>
                      <a:pt x="35" y="5"/>
                    </a:lnTo>
                    <a:lnTo>
                      <a:pt x="29" y="3"/>
                    </a:lnTo>
                    <a:lnTo>
                      <a:pt x="23" y="2"/>
                    </a:lnTo>
                    <a:close/>
                    <a:moveTo>
                      <a:pt x="23" y="0"/>
                    </a:moveTo>
                    <a:lnTo>
                      <a:pt x="31" y="0"/>
                    </a:lnTo>
                    <a:lnTo>
                      <a:pt x="37" y="2"/>
                    </a:lnTo>
                    <a:lnTo>
                      <a:pt x="43" y="5"/>
                    </a:lnTo>
                    <a:lnTo>
                      <a:pt x="46" y="9"/>
                    </a:lnTo>
                    <a:lnTo>
                      <a:pt x="47" y="14"/>
                    </a:lnTo>
                    <a:lnTo>
                      <a:pt x="46" y="18"/>
                    </a:lnTo>
                    <a:lnTo>
                      <a:pt x="43" y="21"/>
                    </a:lnTo>
                    <a:lnTo>
                      <a:pt x="38" y="25"/>
                    </a:lnTo>
                    <a:lnTo>
                      <a:pt x="31" y="28"/>
                    </a:lnTo>
                    <a:lnTo>
                      <a:pt x="25" y="28"/>
                    </a:lnTo>
                    <a:lnTo>
                      <a:pt x="17" y="28"/>
                    </a:lnTo>
                    <a:lnTo>
                      <a:pt x="10" y="25"/>
                    </a:lnTo>
                    <a:lnTo>
                      <a:pt x="5" y="21"/>
                    </a:lnTo>
                    <a:lnTo>
                      <a:pt x="0" y="18"/>
                    </a:lnTo>
                    <a:lnTo>
                      <a:pt x="0" y="14"/>
                    </a:lnTo>
                    <a:lnTo>
                      <a:pt x="0" y="9"/>
                    </a:lnTo>
                    <a:lnTo>
                      <a:pt x="3" y="5"/>
                    </a:lnTo>
                    <a:lnTo>
                      <a:pt x="10" y="2"/>
                    </a:lnTo>
                    <a:lnTo>
                      <a:pt x="16"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2" name="Freeform 2901"/>
              <p:cNvSpPr>
                <a:spLocks/>
              </p:cNvSpPr>
              <p:nvPr/>
            </p:nvSpPr>
            <p:spPr bwMode="auto">
              <a:xfrm>
                <a:off x="2543" y="1995"/>
                <a:ext cx="97" cy="56"/>
              </a:xfrm>
              <a:custGeom>
                <a:avLst/>
                <a:gdLst>
                  <a:gd name="T0" fmla="*/ 45 w 97"/>
                  <a:gd name="T1" fmla="*/ 0 h 56"/>
                  <a:gd name="T2" fmla="*/ 65 w 97"/>
                  <a:gd name="T3" fmla="*/ 1 h 56"/>
                  <a:gd name="T4" fmla="*/ 80 w 97"/>
                  <a:gd name="T5" fmla="*/ 8 h 56"/>
                  <a:gd name="T6" fmla="*/ 92 w 97"/>
                  <a:gd name="T7" fmla="*/ 17 h 56"/>
                  <a:gd name="T8" fmla="*/ 97 w 97"/>
                  <a:gd name="T9" fmla="*/ 27 h 56"/>
                  <a:gd name="T10" fmla="*/ 94 w 97"/>
                  <a:gd name="T11" fmla="*/ 38 h 56"/>
                  <a:gd name="T12" fmla="*/ 85 w 97"/>
                  <a:gd name="T13" fmla="*/ 47 h 56"/>
                  <a:gd name="T14" fmla="*/ 70 w 97"/>
                  <a:gd name="T15" fmla="*/ 53 h 56"/>
                  <a:gd name="T16" fmla="*/ 50 w 97"/>
                  <a:gd name="T17" fmla="*/ 56 h 56"/>
                  <a:gd name="T18" fmla="*/ 32 w 97"/>
                  <a:gd name="T19" fmla="*/ 53 h 56"/>
                  <a:gd name="T20" fmla="*/ 15 w 97"/>
                  <a:gd name="T21" fmla="*/ 47 h 56"/>
                  <a:gd name="T22" fmla="*/ 4 w 97"/>
                  <a:gd name="T23" fmla="*/ 38 h 56"/>
                  <a:gd name="T24" fmla="*/ 0 w 97"/>
                  <a:gd name="T25" fmla="*/ 27 h 56"/>
                  <a:gd name="T26" fmla="*/ 3 w 97"/>
                  <a:gd name="T27" fmla="*/ 17 h 56"/>
                  <a:gd name="T28" fmla="*/ 12 w 97"/>
                  <a:gd name="T29" fmla="*/ 8 h 56"/>
                  <a:gd name="T30" fmla="*/ 27 w 97"/>
                  <a:gd name="T31" fmla="*/ 1 h 56"/>
                  <a:gd name="T32" fmla="*/ 45 w 97"/>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56">
                    <a:moveTo>
                      <a:pt x="45" y="0"/>
                    </a:moveTo>
                    <a:lnTo>
                      <a:pt x="65" y="1"/>
                    </a:lnTo>
                    <a:lnTo>
                      <a:pt x="80" y="8"/>
                    </a:lnTo>
                    <a:lnTo>
                      <a:pt x="92" y="17"/>
                    </a:lnTo>
                    <a:lnTo>
                      <a:pt x="97" y="27"/>
                    </a:lnTo>
                    <a:lnTo>
                      <a:pt x="94" y="38"/>
                    </a:lnTo>
                    <a:lnTo>
                      <a:pt x="85" y="47"/>
                    </a:lnTo>
                    <a:lnTo>
                      <a:pt x="70" y="53"/>
                    </a:lnTo>
                    <a:lnTo>
                      <a:pt x="50" y="56"/>
                    </a:lnTo>
                    <a:lnTo>
                      <a:pt x="32" y="53"/>
                    </a:lnTo>
                    <a:lnTo>
                      <a:pt x="15" y="47"/>
                    </a:lnTo>
                    <a:lnTo>
                      <a:pt x="4" y="38"/>
                    </a:lnTo>
                    <a:lnTo>
                      <a:pt x="0" y="27"/>
                    </a:lnTo>
                    <a:lnTo>
                      <a:pt x="3" y="17"/>
                    </a:lnTo>
                    <a:lnTo>
                      <a:pt x="12" y="8"/>
                    </a:lnTo>
                    <a:lnTo>
                      <a:pt x="27" y="1"/>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3" name="Freeform 2902"/>
              <p:cNvSpPr>
                <a:spLocks noEditPoints="1"/>
              </p:cNvSpPr>
              <p:nvPr/>
            </p:nvSpPr>
            <p:spPr bwMode="auto">
              <a:xfrm>
                <a:off x="2540" y="1993"/>
                <a:ext cx="101" cy="60"/>
              </a:xfrm>
              <a:custGeom>
                <a:avLst/>
                <a:gdLst>
                  <a:gd name="T0" fmla="*/ 48 w 101"/>
                  <a:gd name="T1" fmla="*/ 3 h 60"/>
                  <a:gd name="T2" fmla="*/ 32 w 101"/>
                  <a:gd name="T3" fmla="*/ 5 h 60"/>
                  <a:gd name="T4" fmla="*/ 16 w 101"/>
                  <a:gd name="T5" fmla="*/ 11 h 60"/>
                  <a:gd name="T6" fmla="*/ 7 w 101"/>
                  <a:gd name="T7" fmla="*/ 19 h 60"/>
                  <a:gd name="T8" fmla="*/ 4 w 101"/>
                  <a:gd name="T9" fmla="*/ 29 h 60"/>
                  <a:gd name="T10" fmla="*/ 9 w 101"/>
                  <a:gd name="T11" fmla="*/ 40 h 60"/>
                  <a:gd name="T12" fmla="*/ 19 w 101"/>
                  <a:gd name="T13" fmla="*/ 49 h 60"/>
                  <a:gd name="T14" fmla="*/ 35 w 101"/>
                  <a:gd name="T15" fmla="*/ 54 h 60"/>
                  <a:gd name="T16" fmla="*/ 53 w 101"/>
                  <a:gd name="T17" fmla="*/ 57 h 60"/>
                  <a:gd name="T18" fmla="*/ 71 w 101"/>
                  <a:gd name="T19" fmla="*/ 54 h 60"/>
                  <a:gd name="T20" fmla="*/ 86 w 101"/>
                  <a:gd name="T21" fmla="*/ 49 h 60"/>
                  <a:gd name="T22" fmla="*/ 95 w 101"/>
                  <a:gd name="T23" fmla="*/ 40 h 60"/>
                  <a:gd name="T24" fmla="*/ 97 w 101"/>
                  <a:gd name="T25" fmla="*/ 29 h 60"/>
                  <a:gd name="T26" fmla="*/ 92 w 101"/>
                  <a:gd name="T27" fmla="*/ 19 h 60"/>
                  <a:gd name="T28" fmla="*/ 82 w 101"/>
                  <a:gd name="T29" fmla="*/ 11 h 60"/>
                  <a:gd name="T30" fmla="*/ 66 w 101"/>
                  <a:gd name="T31" fmla="*/ 5 h 60"/>
                  <a:gd name="T32" fmla="*/ 48 w 101"/>
                  <a:gd name="T33" fmla="*/ 3 h 60"/>
                  <a:gd name="T34" fmla="*/ 48 w 101"/>
                  <a:gd name="T35" fmla="*/ 0 h 60"/>
                  <a:gd name="T36" fmla="*/ 68 w 101"/>
                  <a:gd name="T37" fmla="*/ 3 h 60"/>
                  <a:gd name="T38" fmla="*/ 85 w 101"/>
                  <a:gd name="T39" fmla="*/ 10 h 60"/>
                  <a:gd name="T40" fmla="*/ 97 w 101"/>
                  <a:gd name="T41" fmla="*/ 19 h 60"/>
                  <a:gd name="T42" fmla="*/ 101 w 101"/>
                  <a:gd name="T43" fmla="*/ 29 h 60"/>
                  <a:gd name="T44" fmla="*/ 98 w 101"/>
                  <a:gd name="T45" fmla="*/ 41 h 60"/>
                  <a:gd name="T46" fmla="*/ 89 w 101"/>
                  <a:gd name="T47" fmla="*/ 51 h 60"/>
                  <a:gd name="T48" fmla="*/ 73 w 101"/>
                  <a:gd name="T49" fmla="*/ 57 h 60"/>
                  <a:gd name="T50" fmla="*/ 53 w 101"/>
                  <a:gd name="T51" fmla="*/ 60 h 60"/>
                  <a:gd name="T52" fmla="*/ 33 w 101"/>
                  <a:gd name="T53" fmla="*/ 57 h 60"/>
                  <a:gd name="T54" fmla="*/ 16 w 101"/>
                  <a:gd name="T55" fmla="*/ 51 h 60"/>
                  <a:gd name="T56" fmla="*/ 6 w 101"/>
                  <a:gd name="T57" fmla="*/ 41 h 60"/>
                  <a:gd name="T58" fmla="*/ 0 w 101"/>
                  <a:gd name="T59" fmla="*/ 29 h 60"/>
                  <a:gd name="T60" fmla="*/ 3 w 101"/>
                  <a:gd name="T61" fmla="*/ 19 h 60"/>
                  <a:gd name="T62" fmla="*/ 13 w 101"/>
                  <a:gd name="T63" fmla="*/ 10 h 60"/>
                  <a:gd name="T64" fmla="*/ 29 w 101"/>
                  <a:gd name="T65" fmla="*/ 3 h 60"/>
                  <a:gd name="T66" fmla="*/ 48 w 101"/>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60">
                    <a:moveTo>
                      <a:pt x="48" y="3"/>
                    </a:moveTo>
                    <a:lnTo>
                      <a:pt x="32" y="5"/>
                    </a:lnTo>
                    <a:lnTo>
                      <a:pt x="16" y="11"/>
                    </a:lnTo>
                    <a:lnTo>
                      <a:pt x="7" y="19"/>
                    </a:lnTo>
                    <a:lnTo>
                      <a:pt x="4" y="29"/>
                    </a:lnTo>
                    <a:lnTo>
                      <a:pt x="9" y="40"/>
                    </a:lnTo>
                    <a:lnTo>
                      <a:pt x="19" y="49"/>
                    </a:lnTo>
                    <a:lnTo>
                      <a:pt x="35" y="54"/>
                    </a:lnTo>
                    <a:lnTo>
                      <a:pt x="53" y="57"/>
                    </a:lnTo>
                    <a:lnTo>
                      <a:pt x="71" y="54"/>
                    </a:lnTo>
                    <a:lnTo>
                      <a:pt x="86" y="49"/>
                    </a:lnTo>
                    <a:lnTo>
                      <a:pt x="95" y="40"/>
                    </a:lnTo>
                    <a:lnTo>
                      <a:pt x="97" y="29"/>
                    </a:lnTo>
                    <a:lnTo>
                      <a:pt x="92" y="19"/>
                    </a:lnTo>
                    <a:lnTo>
                      <a:pt x="82" y="11"/>
                    </a:lnTo>
                    <a:lnTo>
                      <a:pt x="66" y="5"/>
                    </a:lnTo>
                    <a:lnTo>
                      <a:pt x="48" y="3"/>
                    </a:lnTo>
                    <a:close/>
                    <a:moveTo>
                      <a:pt x="48" y="0"/>
                    </a:moveTo>
                    <a:lnTo>
                      <a:pt x="68" y="3"/>
                    </a:lnTo>
                    <a:lnTo>
                      <a:pt x="85" y="10"/>
                    </a:lnTo>
                    <a:lnTo>
                      <a:pt x="97" y="19"/>
                    </a:lnTo>
                    <a:lnTo>
                      <a:pt x="101" y="29"/>
                    </a:lnTo>
                    <a:lnTo>
                      <a:pt x="98" y="41"/>
                    </a:lnTo>
                    <a:lnTo>
                      <a:pt x="89" y="51"/>
                    </a:lnTo>
                    <a:lnTo>
                      <a:pt x="73" y="57"/>
                    </a:lnTo>
                    <a:lnTo>
                      <a:pt x="53" y="60"/>
                    </a:lnTo>
                    <a:lnTo>
                      <a:pt x="33" y="57"/>
                    </a:lnTo>
                    <a:lnTo>
                      <a:pt x="16" y="51"/>
                    </a:lnTo>
                    <a:lnTo>
                      <a:pt x="6" y="41"/>
                    </a:lnTo>
                    <a:lnTo>
                      <a:pt x="0" y="29"/>
                    </a:lnTo>
                    <a:lnTo>
                      <a:pt x="3" y="19"/>
                    </a:lnTo>
                    <a:lnTo>
                      <a:pt x="13" y="10"/>
                    </a:lnTo>
                    <a:lnTo>
                      <a:pt x="29" y="3"/>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4" name="Freeform 2903"/>
              <p:cNvSpPr>
                <a:spLocks/>
              </p:cNvSpPr>
              <p:nvPr/>
            </p:nvSpPr>
            <p:spPr bwMode="auto">
              <a:xfrm>
                <a:off x="2414" y="1939"/>
                <a:ext cx="88" cy="48"/>
              </a:xfrm>
              <a:custGeom>
                <a:avLst/>
                <a:gdLst>
                  <a:gd name="T0" fmla="*/ 42 w 88"/>
                  <a:gd name="T1" fmla="*/ 0 h 48"/>
                  <a:gd name="T2" fmla="*/ 60 w 88"/>
                  <a:gd name="T3" fmla="*/ 1 h 48"/>
                  <a:gd name="T4" fmla="*/ 74 w 88"/>
                  <a:gd name="T5" fmla="*/ 6 h 48"/>
                  <a:gd name="T6" fmla="*/ 83 w 88"/>
                  <a:gd name="T7" fmla="*/ 15 h 48"/>
                  <a:gd name="T8" fmla="*/ 88 w 88"/>
                  <a:gd name="T9" fmla="*/ 24 h 48"/>
                  <a:gd name="T10" fmla="*/ 85 w 88"/>
                  <a:gd name="T11" fmla="*/ 33 h 48"/>
                  <a:gd name="T12" fmla="*/ 76 w 88"/>
                  <a:gd name="T13" fmla="*/ 41 h 48"/>
                  <a:gd name="T14" fmla="*/ 62 w 88"/>
                  <a:gd name="T15" fmla="*/ 47 h 48"/>
                  <a:gd name="T16" fmla="*/ 45 w 88"/>
                  <a:gd name="T17" fmla="*/ 48 h 48"/>
                  <a:gd name="T18" fmla="*/ 29 w 88"/>
                  <a:gd name="T19" fmla="*/ 47 h 48"/>
                  <a:gd name="T20" fmla="*/ 13 w 88"/>
                  <a:gd name="T21" fmla="*/ 41 h 48"/>
                  <a:gd name="T22" fmla="*/ 4 w 88"/>
                  <a:gd name="T23" fmla="*/ 33 h 48"/>
                  <a:gd name="T24" fmla="*/ 0 w 88"/>
                  <a:gd name="T25" fmla="*/ 24 h 48"/>
                  <a:gd name="T26" fmla="*/ 3 w 88"/>
                  <a:gd name="T27" fmla="*/ 15 h 48"/>
                  <a:gd name="T28" fmla="*/ 12 w 88"/>
                  <a:gd name="T29" fmla="*/ 6 h 48"/>
                  <a:gd name="T30" fmla="*/ 25 w 88"/>
                  <a:gd name="T31" fmla="*/ 1 h 48"/>
                  <a:gd name="T32" fmla="*/ 42 w 88"/>
                  <a:gd name="T3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48">
                    <a:moveTo>
                      <a:pt x="42" y="0"/>
                    </a:moveTo>
                    <a:lnTo>
                      <a:pt x="60" y="1"/>
                    </a:lnTo>
                    <a:lnTo>
                      <a:pt x="74" y="6"/>
                    </a:lnTo>
                    <a:lnTo>
                      <a:pt x="83" y="15"/>
                    </a:lnTo>
                    <a:lnTo>
                      <a:pt x="88" y="24"/>
                    </a:lnTo>
                    <a:lnTo>
                      <a:pt x="85" y="33"/>
                    </a:lnTo>
                    <a:lnTo>
                      <a:pt x="76" y="41"/>
                    </a:lnTo>
                    <a:lnTo>
                      <a:pt x="62" y="47"/>
                    </a:lnTo>
                    <a:lnTo>
                      <a:pt x="45" y="48"/>
                    </a:lnTo>
                    <a:lnTo>
                      <a:pt x="29" y="47"/>
                    </a:lnTo>
                    <a:lnTo>
                      <a:pt x="13" y="41"/>
                    </a:lnTo>
                    <a:lnTo>
                      <a:pt x="4" y="33"/>
                    </a:lnTo>
                    <a:lnTo>
                      <a:pt x="0" y="24"/>
                    </a:lnTo>
                    <a:lnTo>
                      <a:pt x="3" y="15"/>
                    </a:lnTo>
                    <a:lnTo>
                      <a:pt x="12" y="6"/>
                    </a:lnTo>
                    <a:lnTo>
                      <a:pt x="25" y="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5" name="Freeform 2904"/>
              <p:cNvSpPr>
                <a:spLocks noEditPoints="1"/>
              </p:cNvSpPr>
              <p:nvPr/>
            </p:nvSpPr>
            <p:spPr bwMode="auto">
              <a:xfrm>
                <a:off x="2412" y="1937"/>
                <a:ext cx="91" cy="52"/>
              </a:xfrm>
              <a:custGeom>
                <a:avLst/>
                <a:gdLst>
                  <a:gd name="T0" fmla="*/ 44 w 91"/>
                  <a:gd name="T1" fmla="*/ 3 h 52"/>
                  <a:gd name="T2" fmla="*/ 29 w 91"/>
                  <a:gd name="T3" fmla="*/ 5 h 52"/>
                  <a:gd name="T4" fmla="*/ 15 w 91"/>
                  <a:gd name="T5" fmla="*/ 9 h 52"/>
                  <a:gd name="T6" fmla="*/ 8 w 91"/>
                  <a:gd name="T7" fmla="*/ 17 h 52"/>
                  <a:gd name="T8" fmla="*/ 5 w 91"/>
                  <a:gd name="T9" fmla="*/ 26 h 52"/>
                  <a:gd name="T10" fmla="*/ 8 w 91"/>
                  <a:gd name="T11" fmla="*/ 35 h 52"/>
                  <a:gd name="T12" fmla="*/ 17 w 91"/>
                  <a:gd name="T13" fmla="*/ 43 h 52"/>
                  <a:gd name="T14" fmla="*/ 31 w 91"/>
                  <a:gd name="T15" fmla="*/ 47 h 52"/>
                  <a:gd name="T16" fmla="*/ 47 w 91"/>
                  <a:gd name="T17" fmla="*/ 49 h 52"/>
                  <a:gd name="T18" fmla="*/ 64 w 91"/>
                  <a:gd name="T19" fmla="*/ 47 h 52"/>
                  <a:gd name="T20" fmla="*/ 76 w 91"/>
                  <a:gd name="T21" fmla="*/ 43 h 52"/>
                  <a:gd name="T22" fmla="*/ 85 w 91"/>
                  <a:gd name="T23" fmla="*/ 35 h 52"/>
                  <a:gd name="T24" fmla="*/ 88 w 91"/>
                  <a:gd name="T25" fmla="*/ 26 h 52"/>
                  <a:gd name="T26" fmla="*/ 84 w 91"/>
                  <a:gd name="T27" fmla="*/ 17 h 52"/>
                  <a:gd name="T28" fmla="*/ 75 w 91"/>
                  <a:gd name="T29" fmla="*/ 9 h 52"/>
                  <a:gd name="T30" fmla="*/ 61 w 91"/>
                  <a:gd name="T31" fmla="*/ 5 h 52"/>
                  <a:gd name="T32" fmla="*/ 44 w 91"/>
                  <a:gd name="T33" fmla="*/ 3 h 52"/>
                  <a:gd name="T34" fmla="*/ 44 w 91"/>
                  <a:gd name="T35" fmla="*/ 0 h 52"/>
                  <a:gd name="T36" fmla="*/ 62 w 91"/>
                  <a:gd name="T37" fmla="*/ 2 h 52"/>
                  <a:gd name="T38" fmla="*/ 78 w 91"/>
                  <a:gd name="T39" fmla="*/ 8 h 52"/>
                  <a:gd name="T40" fmla="*/ 88 w 91"/>
                  <a:gd name="T41" fmla="*/ 15 h 52"/>
                  <a:gd name="T42" fmla="*/ 91 w 91"/>
                  <a:gd name="T43" fmla="*/ 26 h 52"/>
                  <a:gd name="T44" fmla="*/ 90 w 91"/>
                  <a:gd name="T45" fmla="*/ 35 h 52"/>
                  <a:gd name="T46" fmla="*/ 79 w 91"/>
                  <a:gd name="T47" fmla="*/ 44 h 52"/>
                  <a:gd name="T48" fmla="*/ 65 w 91"/>
                  <a:gd name="T49" fmla="*/ 50 h 52"/>
                  <a:gd name="T50" fmla="*/ 47 w 91"/>
                  <a:gd name="T51" fmla="*/ 52 h 52"/>
                  <a:gd name="T52" fmla="*/ 29 w 91"/>
                  <a:gd name="T53" fmla="*/ 50 h 52"/>
                  <a:gd name="T54" fmla="*/ 14 w 91"/>
                  <a:gd name="T55" fmla="*/ 44 h 52"/>
                  <a:gd name="T56" fmla="*/ 3 w 91"/>
                  <a:gd name="T57" fmla="*/ 35 h 52"/>
                  <a:gd name="T58" fmla="*/ 0 w 91"/>
                  <a:gd name="T59" fmla="*/ 26 h 52"/>
                  <a:gd name="T60" fmla="*/ 3 w 91"/>
                  <a:gd name="T61" fmla="*/ 15 h 52"/>
                  <a:gd name="T62" fmla="*/ 12 w 91"/>
                  <a:gd name="T63" fmla="*/ 8 h 52"/>
                  <a:gd name="T64" fmla="*/ 27 w 91"/>
                  <a:gd name="T65" fmla="*/ 2 h 52"/>
                  <a:gd name="T66" fmla="*/ 44 w 91"/>
                  <a:gd name="T6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52">
                    <a:moveTo>
                      <a:pt x="44" y="3"/>
                    </a:moveTo>
                    <a:lnTo>
                      <a:pt x="29" y="5"/>
                    </a:lnTo>
                    <a:lnTo>
                      <a:pt x="15" y="9"/>
                    </a:lnTo>
                    <a:lnTo>
                      <a:pt x="8" y="17"/>
                    </a:lnTo>
                    <a:lnTo>
                      <a:pt x="5" y="26"/>
                    </a:lnTo>
                    <a:lnTo>
                      <a:pt x="8" y="35"/>
                    </a:lnTo>
                    <a:lnTo>
                      <a:pt x="17" y="43"/>
                    </a:lnTo>
                    <a:lnTo>
                      <a:pt x="31" y="47"/>
                    </a:lnTo>
                    <a:lnTo>
                      <a:pt x="47" y="49"/>
                    </a:lnTo>
                    <a:lnTo>
                      <a:pt x="64" y="47"/>
                    </a:lnTo>
                    <a:lnTo>
                      <a:pt x="76" y="43"/>
                    </a:lnTo>
                    <a:lnTo>
                      <a:pt x="85" y="35"/>
                    </a:lnTo>
                    <a:lnTo>
                      <a:pt x="88" y="26"/>
                    </a:lnTo>
                    <a:lnTo>
                      <a:pt x="84" y="17"/>
                    </a:lnTo>
                    <a:lnTo>
                      <a:pt x="75" y="9"/>
                    </a:lnTo>
                    <a:lnTo>
                      <a:pt x="61" y="5"/>
                    </a:lnTo>
                    <a:lnTo>
                      <a:pt x="44" y="3"/>
                    </a:lnTo>
                    <a:close/>
                    <a:moveTo>
                      <a:pt x="44" y="0"/>
                    </a:moveTo>
                    <a:lnTo>
                      <a:pt x="62" y="2"/>
                    </a:lnTo>
                    <a:lnTo>
                      <a:pt x="78" y="8"/>
                    </a:lnTo>
                    <a:lnTo>
                      <a:pt x="88" y="15"/>
                    </a:lnTo>
                    <a:lnTo>
                      <a:pt x="91" y="26"/>
                    </a:lnTo>
                    <a:lnTo>
                      <a:pt x="90" y="35"/>
                    </a:lnTo>
                    <a:lnTo>
                      <a:pt x="79" y="44"/>
                    </a:lnTo>
                    <a:lnTo>
                      <a:pt x="65" y="50"/>
                    </a:lnTo>
                    <a:lnTo>
                      <a:pt x="47" y="52"/>
                    </a:lnTo>
                    <a:lnTo>
                      <a:pt x="29" y="50"/>
                    </a:lnTo>
                    <a:lnTo>
                      <a:pt x="14" y="44"/>
                    </a:lnTo>
                    <a:lnTo>
                      <a:pt x="3" y="35"/>
                    </a:lnTo>
                    <a:lnTo>
                      <a:pt x="0" y="26"/>
                    </a:lnTo>
                    <a:lnTo>
                      <a:pt x="3" y="15"/>
                    </a:lnTo>
                    <a:lnTo>
                      <a:pt x="12" y="8"/>
                    </a:lnTo>
                    <a:lnTo>
                      <a:pt x="27" y="2"/>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6" name="Freeform 2905"/>
              <p:cNvSpPr>
                <a:spLocks/>
              </p:cNvSpPr>
              <p:nvPr/>
            </p:nvSpPr>
            <p:spPr bwMode="auto">
              <a:xfrm>
                <a:off x="2657" y="1788"/>
                <a:ext cx="121" cy="66"/>
              </a:xfrm>
              <a:custGeom>
                <a:avLst/>
                <a:gdLst>
                  <a:gd name="T0" fmla="*/ 56 w 121"/>
                  <a:gd name="T1" fmla="*/ 0 h 66"/>
                  <a:gd name="T2" fmla="*/ 80 w 121"/>
                  <a:gd name="T3" fmla="*/ 3 h 66"/>
                  <a:gd name="T4" fmla="*/ 100 w 121"/>
                  <a:gd name="T5" fmla="*/ 9 h 66"/>
                  <a:gd name="T6" fmla="*/ 115 w 121"/>
                  <a:gd name="T7" fmla="*/ 20 h 66"/>
                  <a:gd name="T8" fmla="*/ 121 w 121"/>
                  <a:gd name="T9" fmla="*/ 32 h 66"/>
                  <a:gd name="T10" fmla="*/ 118 w 121"/>
                  <a:gd name="T11" fmla="*/ 44 h 66"/>
                  <a:gd name="T12" fmla="*/ 106 w 121"/>
                  <a:gd name="T13" fmla="*/ 55 h 66"/>
                  <a:gd name="T14" fmla="*/ 88 w 121"/>
                  <a:gd name="T15" fmla="*/ 63 h 66"/>
                  <a:gd name="T16" fmla="*/ 65 w 121"/>
                  <a:gd name="T17" fmla="*/ 66 h 66"/>
                  <a:gd name="T18" fmla="*/ 41 w 121"/>
                  <a:gd name="T19" fmla="*/ 63 h 66"/>
                  <a:gd name="T20" fmla="*/ 19 w 121"/>
                  <a:gd name="T21" fmla="*/ 55 h 66"/>
                  <a:gd name="T22" fmla="*/ 6 w 121"/>
                  <a:gd name="T23" fmla="*/ 44 h 66"/>
                  <a:gd name="T24" fmla="*/ 0 w 121"/>
                  <a:gd name="T25" fmla="*/ 32 h 66"/>
                  <a:gd name="T26" fmla="*/ 3 w 121"/>
                  <a:gd name="T27" fmla="*/ 20 h 66"/>
                  <a:gd name="T28" fmla="*/ 15 w 121"/>
                  <a:gd name="T29" fmla="*/ 9 h 66"/>
                  <a:gd name="T30" fmla="*/ 33 w 121"/>
                  <a:gd name="T31" fmla="*/ 3 h 66"/>
                  <a:gd name="T32" fmla="*/ 56 w 121"/>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66">
                    <a:moveTo>
                      <a:pt x="56" y="0"/>
                    </a:moveTo>
                    <a:lnTo>
                      <a:pt x="80" y="3"/>
                    </a:lnTo>
                    <a:lnTo>
                      <a:pt x="100" y="9"/>
                    </a:lnTo>
                    <a:lnTo>
                      <a:pt x="115" y="20"/>
                    </a:lnTo>
                    <a:lnTo>
                      <a:pt x="121" y="32"/>
                    </a:lnTo>
                    <a:lnTo>
                      <a:pt x="118" y="44"/>
                    </a:lnTo>
                    <a:lnTo>
                      <a:pt x="106" y="55"/>
                    </a:lnTo>
                    <a:lnTo>
                      <a:pt x="88" y="63"/>
                    </a:lnTo>
                    <a:lnTo>
                      <a:pt x="65" y="66"/>
                    </a:lnTo>
                    <a:lnTo>
                      <a:pt x="41" y="63"/>
                    </a:lnTo>
                    <a:lnTo>
                      <a:pt x="19" y="55"/>
                    </a:lnTo>
                    <a:lnTo>
                      <a:pt x="6" y="44"/>
                    </a:lnTo>
                    <a:lnTo>
                      <a:pt x="0" y="32"/>
                    </a:lnTo>
                    <a:lnTo>
                      <a:pt x="3" y="20"/>
                    </a:lnTo>
                    <a:lnTo>
                      <a:pt x="15" y="9"/>
                    </a:lnTo>
                    <a:lnTo>
                      <a:pt x="33"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7" name="Freeform 2906"/>
              <p:cNvSpPr>
                <a:spLocks noEditPoints="1"/>
              </p:cNvSpPr>
              <p:nvPr/>
            </p:nvSpPr>
            <p:spPr bwMode="auto">
              <a:xfrm>
                <a:off x="2654" y="1788"/>
                <a:ext cx="126" cy="66"/>
              </a:xfrm>
              <a:custGeom>
                <a:avLst/>
                <a:gdLst>
                  <a:gd name="T0" fmla="*/ 59 w 126"/>
                  <a:gd name="T1" fmla="*/ 2 h 66"/>
                  <a:gd name="T2" fmla="*/ 36 w 126"/>
                  <a:gd name="T3" fmla="*/ 5 h 66"/>
                  <a:gd name="T4" fmla="*/ 19 w 126"/>
                  <a:gd name="T5" fmla="*/ 11 h 66"/>
                  <a:gd name="T6" fmla="*/ 7 w 126"/>
                  <a:gd name="T7" fmla="*/ 20 h 66"/>
                  <a:gd name="T8" fmla="*/ 4 w 126"/>
                  <a:gd name="T9" fmla="*/ 32 h 66"/>
                  <a:gd name="T10" fmla="*/ 10 w 126"/>
                  <a:gd name="T11" fmla="*/ 44 h 66"/>
                  <a:gd name="T12" fmla="*/ 24 w 126"/>
                  <a:gd name="T13" fmla="*/ 55 h 66"/>
                  <a:gd name="T14" fmla="*/ 44 w 126"/>
                  <a:gd name="T15" fmla="*/ 61 h 66"/>
                  <a:gd name="T16" fmla="*/ 68 w 126"/>
                  <a:gd name="T17" fmla="*/ 64 h 66"/>
                  <a:gd name="T18" fmla="*/ 91 w 126"/>
                  <a:gd name="T19" fmla="*/ 61 h 66"/>
                  <a:gd name="T20" fmla="*/ 107 w 126"/>
                  <a:gd name="T21" fmla="*/ 55 h 66"/>
                  <a:gd name="T22" fmla="*/ 119 w 126"/>
                  <a:gd name="T23" fmla="*/ 44 h 66"/>
                  <a:gd name="T24" fmla="*/ 122 w 126"/>
                  <a:gd name="T25" fmla="*/ 32 h 66"/>
                  <a:gd name="T26" fmla="*/ 115 w 126"/>
                  <a:gd name="T27" fmla="*/ 20 h 66"/>
                  <a:gd name="T28" fmla="*/ 101 w 126"/>
                  <a:gd name="T29" fmla="*/ 11 h 66"/>
                  <a:gd name="T30" fmla="*/ 82 w 126"/>
                  <a:gd name="T31" fmla="*/ 5 h 66"/>
                  <a:gd name="T32" fmla="*/ 59 w 126"/>
                  <a:gd name="T33" fmla="*/ 2 h 66"/>
                  <a:gd name="T34" fmla="*/ 59 w 126"/>
                  <a:gd name="T35" fmla="*/ 0 h 66"/>
                  <a:gd name="T36" fmla="*/ 83 w 126"/>
                  <a:gd name="T37" fmla="*/ 2 h 66"/>
                  <a:gd name="T38" fmla="*/ 104 w 126"/>
                  <a:gd name="T39" fmla="*/ 9 h 66"/>
                  <a:gd name="T40" fmla="*/ 119 w 126"/>
                  <a:gd name="T41" fmla="*/ 20 h 66"/>
                  <a:gd name="T42" fmla="*/ 126 w 126"/>
                  <a:gd name="T43" fmla="*/ 32 h 66"/>
                  <a:gd name="T44" fmla="*/ 122 w 126"/>
                  <a:gd name="T45" fmla="*/ 46 h 66"/>
                  <a:gd name="T46" fmla="*/ 112 w 126"/>
                  <a:gd name="T47" fmla="*/ 57 h 66"/>
                  <a:gd name="T48" fmla="*/ 92 w 126"/>
                  <a:gd name="T49" fmla="*/ 64 h 66"/>
                  <a:gd name="T50" fmla="*/ 68 w 126"/>
                  <a:gd name="T51" fmla="*/ 66 h 66"/>
                  <a:gd name="T52" fmla="*/ 42 w 126"/>
                  <a:gd name="T53" fmla="*/ 64 h 66"/>
                  <a:gd name="T54" fmla="*/ 22 w 126"/>
                  <a:gd name="T55" fmla="*/ 57 h 66"/>
                  <a:gd name="T56" fmla="*/ 7 w 126"/>
                  <a:gd name="T57" fmla="*/ 46 h 66"/>
                  <a:gd name="T58" fmla="*/ 0 w 126"/>
                  <a:gd name="T59" fmla="*/ 32 h 66"/>
                  <a:gd name="T60" fmla="*/ 4 w 126"/>
                  <a:gd name="T61" fmla="*/ 20 h 66"/>
                  <a:gd name="T62" fmla="*/ 16 w 126"/>
                  <a:gd name="T63" fmla="*/ 9 h 66"/>
                  <a:gd name="T64" fmla="*/ 34 w 126"/>
                  <a:gd name="T65" fmla="*/ 2 h 66"/>
                  <a:gd name="T66" fmla="*/ 59 w 126"/>
                  <a:gd name="T6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66">
                    <a:moveTo>
                      <a:pt x="59" y="2"/>
                    </a:moveTo>
                    <a:lnTo>
                      <a:pt x="36" y="5"/>
                    </a:lnTo>
                    <a:lnTo>
                      <a:pt x="19" y="11"/>
                    </a:lnTo>
                    <a:lnTo>
                      <a:pt x="7" y="20"/>
                    </a:lnTo>
                    <a:lnTo>
                      <a:pt x="4" y="32"/>
                    </a:lnTo>
                    <a:lnTo>
                      <a:pt x="10" y="44"/>
                    </a:lnTo>
                    <a:lnTo>
                      <a:pt x="24" y="55"/>
                    </a:lnTo>
                    <a:lnTo>
                      <a:pt x="44" y="61"/>
                    </a:lnTo>
                    <a:lnTo>
                      <a:pt x="68" y="64"/>
                    </a:lnTo>
                    <a:lnTo>
                      <a:pt x="91" y="61"/>
                    </a:lnTo>
                    <a:lnTo>
                      <a:pt x="107" y="55"/>
                    </a:lnTo>
                    <a:lnTo>
                      <a:pt x="119" y="44"/>
                    </a:lnTo>
                    <a:lnTo>
                      <a:pt x="122" y="32"/>
                    </a:lnTo>
                    <a:lnTo>
                      <a:pt x="115" y="20"/>
                    </a:lnTo>
                    <a:lnTo>
                      <a:pt x="101" y="11"/>
                    </a:lnTo>
                    <a:lnTo>
                      <a:pt x="82" y="5"/>
                    </a:lnTo>
                    <a:lnTo>
                      <a:pt x="59" y="2"/>
                    </a:lnTo>
                    <a:close/>
                    <a:moveTo>
                      <a:pt x="59" y="0"/>
                    </a:moveTo>
                    <a:lnTo>
                      <a:pt x="83" y="2"/>
                    </a:lnTo>
                    <a:lnTo>
                      <a:pt x="104" y="9"/>
                    </a:lnTo>
                    <a:lnTo>
                      <a:pt x="119" y="20"/>
                    </a:lnTo>
                    <a:lnTo>
                      <a:pt x="126" y="32"/>
                    </a:lnTo>
                    <a:lnTo>
                      <a:pt x="122" y="46"/>
                    </a:lnTo>
                    <a:lnTo>
                      <a:pt x="112" y="57"/>
                    </a:lnTo>
                    <a:lnTo>
                      <a:pt x="92" y="64"/>
                    </a:lnTo>
                    <a:lnTo>
                      <a:pt x="68" y="66"/>
                    </a:lnTo>
                    <a:lnTo>
                      <a:pt x="42" y="64"/>
                    </a:lnTo>
                    <a:lnTo>
                      <a:pt x="22" y="57"/>
                    </a:lnTo>
                    <a:lnTo>
                      <a:pt x="7" y="46"/>
                    </a:lnTo>
                    <a:lnTo>
                      <a:pt x="0" y="32"/>
                    </a:lnTo>
                    <a:lnTo>
                      <a:pt x="4" y="20"/>
                    </a:lnTo>
                    <a:lnTo>
                      <a:pt x="16" y="9"/>
                    </a:lnTo>
                    <a:lnTo>
                      <a:pt x="34"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8" name="Freeform 2907"/>
              <p:cNvSpPr>
                <a:spLocks/>
              </p:cNvSpPr>
              <p:nvPr/>
            </p:nvSpPr>
            <p:spPr bwMode="auto">
              <a:xfrm>
                <a:off x="2895" y="1580"/>
                <a:ext cx="65" cy="34"/>
              </a:xfrm>
              <a:custGeom>
                <a:avLst/>
                <a:gdLst>
                  <a:gd name="T0" fmla="*/ 29 w 65"/>
                  <a:gd name="T1" fmla="*/ 0 h 34"/>
                  <a:gd name="T2" fmla="*/ 45 w 65"/>
                  <a:gd name="T3" fmla="*/ 3 h 34"/>
                  <a:gd name="T4" fmla="*/ 59 w 65"/>
                  <a:gd name="T5" fmla="*/ 8 h 34"/>
                  <a:gd name="T6" fmla="*/ 65 w 65"/>
                  <a:gd name="T7" fmla="*/ 17 h 34"/>
                  <a:gd name="T8" fmla="*/ 62 w 65"/>
                  <a:gd name="T9" fmla="*/ 24 h 34"/>
                  <a:gd name="T10" fmla="*/ 53 w 65"/>
                  <a:gd name="T11" fmla="*/ 31 h 34"/>
                  <a:gd name="T12" fmla="*/ 36 w 65"/>
                  <a:gd name="T13" fmla="*/ 34 h 34"/>
                  <a:gd name="T14" fmla="*/ 20 w 65"/>
                  <a:gd name="T15" fmla="*/ 31 h 34"/>
                  <a:gd name="T16" fmla="*/ 6 w 65"/>
                  <a:gd name="T17" fmla="*/ 26 h 34"/>
                  <a:gd name="T18" fmla="*/ 0 w 65"/>
                  <a:gd name="T19" fmla="*/ 17 h 34"/>
                  <a:gd name="T20" fmla="*/ 3 w 65"/>
                  <a:gd name="T21" fmla="*/ 9 h 34"/>
                  <a:gd name="T22" fmla="*/ 12 w 65"/>
                  <a:gd name="T23" fmla="*/ 3 h 34"/>
                  <a:gd name="T24" fmla="*/ 29 w 65"/>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34">
                    <a:moveTo>
                      <a:pt x="29" y="0"/>
                    </a:moveTo>
                    <a:lnTo>
                      <a:pt x="45" y="3"/>
                    </a:lnTo>
                    <a:lnTo>
                      <a:pt x="59" y="8"/>
                    </a:lnTo>
                    <a:lnTo>
                      <a:pt x="65" y="17"/>
                    </a:lnTo>
                    <a:lnTo>
                      <a:pt x="62" y="24"/>
                    </a:lnTo>
                    <a:lnTo>
                      <a:pt x="53" y="31"/>
                    </a:lnTo>
                    <a:lnTo>
                      <a:pt x="36" y="34"/>
                    </a:lnTo>
                    <a:lnTo>
                      <a:pt x="20" y="31"/>
                    </a:lnTo>
                    <a:lnTo>
                      <a:pt x="6" y="26"/>
                    </a:lnTo>
                    <a:lnTo>
                      <a:pt x="0" y="17"/>
                    </a:lnTo>
                    <a:lnTo>
                      <a:pt x="3" y="9"/>
                    </a:lnTo>
                    <a:lnTo>
                      <a:pt x="12" y="3"/>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09" name="Freeform 2908"/>
              <p:cNvSpPr>
                <a:spLocks noEditPoints="1"/>
              </p:cNvSpPr>
              <p:nvPr/>
            </p:nvSpPr>
            <p:spPr bwMode="auto">
              <a:xfrm>
                <a:off x="2892" y="1579"/>
                <a:ext cx="71" cy="36"/>
              </a:xfrm>
              <a:custGeom>
                <a:avLst/>
                <a:gdLst>
                  <a:gd name="T0" fmla="*/ 32 w 71"/>
                  <a:gd name="T1" fmla="*/ 3 h 36"/>
                  <a:gd name="T2" fmla="*/ 17 w 71"/>
                  <a:gd name="T3" fmla="*/ 4 h 36"/>
                  <a:gd name="T4" fmla="*/ 7 w 71"/>
                  <a:gd name="T5" fmla="*/ 10 h 36"/>
                  <a:gd name="T6" fmla="*/ 4 w 71"/>
                  <a:gd name="T7" fmla="*/ 18 h 36"/>
                  <a:gd name="T8" fmla="*/ 10 w 71"/>
                  <a:gd name="T9" fmla="*/ 25 h 36"/>
                  <a:gd name="T10" fmla="*/ 23 w 71"/>
                  <a:gd name="T11" fmla="*/ 32 h 36"/>
                  <a:gd name="T12" fmla="*/ 39 w 71"/>
                  <a:gd name="T13" fmla="*/ 33 h 36"/>
                  <a:gd name="T14" fmla="*/ 55 w 71"/>
                  <a:gd name="T15" fmla="*/ 32 h 36"/>
                  <a:gd name="T16" fmla="*/ 64 w 71"/>
                  <a:gd name="T17" fmla="*/ 25 h 36"/>
                  <a:gd name="T18" fmla="*/ 67 w 71"/>
                  <a:gd name="T19" fmla="*/ 18 h 36"/>
                  <a:gd name="T20" fmla="*/ 61 w 71"/>
                  <a:gd name="T21" fmla="*/ 10 h 36"/>
                  <a:gd name="T22" fmla="*/ 48 w 71"/>
                  <a:gd name="T23" fmla="*/ 4 h 36"/>
                  <a:gd name="T24" fmla="*/ 32 w 71"/>
                  <a:gd name="T25" fmla="*/ 3 h 36"/>
                  <a:gd name="T26" fmla="*/ 32 w 71"/>
                  <a:gd name="T27" fmla="*/ 0 h 36"/>
                  <a:gd name="T28" fmla="*/ 50 w 71"/>
                  <a:gd name="T29" fmla="*/ 3 h 36"/>
                  <a:gd name="T30" fmla="*/ 64 w 71"/>
                  <a:gd name="T31" fmla="*/ 9 h 36"/>
                  <a:gd name="T32" fmla="*/ 71 w 71"/>
                  <a:gd name="T33" fmla="*/ 18 h 36"/>
                  <a:gd name="T34" fmla="*/ 68 w 71"/>
                  <a:gd name="T35" fmla="*/ 27 h 36"/>
                  <a:gd name="T36" fmla="*/ 56 w 71"/>
                  <a:gd name="T37" fmla="*/ 33 h 36"/>
                  <a:gd name="T38" fmla="*/ 39 w 71"/>
                  <a:gd name="T39" fmla="*/ 36 h 36"/>
                  <a:gd name="T40" fmla="*/ 21 w 71"/>
                  <a:gd name="T41" fmla="*/ 33 h 36"/>
                  <a:gd name="T42" fmla="*/ 7 w 71"/>
                  <a:gd name="T43" fmla="*/ 27 h 36"/>
                  <a:gd name="T44" fmla="*/ 0 w 71"/>
                  <a:gd name="T45" fmla="*/ 18 h 36"/>
                  <a:gd name="T46" fmla="*/ 3 w 71"/>
                  <a:gd name="T47" fmla="*/ 9 h 36"/>
                  <a:gd name="T48" fmla="*/ 15 w 71"/>
                  <a:gd name="T49" fmla="*/ 3 h 36"/>
                  <a:gd name="T50" fmla="*/ 32 w 71"/>
                  <a:gd name="T5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36">
                    <a:moveTo>
                      <a:pt x="32" y="3"/>
                    </a:moveTo>
                    <a:lnTo>
                      <a:pt x="17" y="4"/>
                    </a:lnTo>
                    <a:lnTo>
                      <a:pt x="7" y="10"/>
                    </a:lnTo>
                    <a:lnTo>
                      <a:pt x="4" y="18"/>
                    </a:lnTo>
                    <a:lnTo>
                      <a:pt x="10" y="25"/>
                    </a:lnTo>
                    <a:lnTo>
                      <a:pt x="23" y="32"/>
                    </a:lnTo>
                    <a:lnTo>
                      <a:pt x="39" y="33"/>
                    </a:lnTo>
                    <a:lnTo>
                      <a:pt x="55" y="32"/>
                    </a:lnTo>
                    <a:lnTo>
                      <a:pt x="64" y="25"/>
                    </a:lnTo>
                    <a:lnTo>
                      <a:pt x="67" y="18"/>
                    </a:lnTo>
                    <a:lnTo>
                      <a:pt x="61" y="10"/>
                    </a:lnTo>
                    <a:lnTo>
                      <a:pt x="48" y="4"/>
                    </a:lnTo>
                    <a:lnTo>
                      <a:pt x="32" y="3"/>
                    </a:lnTo>
                    <a:close/>
                    <a:moveTo>
                      <a:pt x="32" y="0"/>
                    </a:moveTo>
                    <a:lnTo>
                      <a:pt x="50" y="3"/>
                    </a:lnTo>
                    <a:lnTo>
                      <a:pt x="64" y="9"/>
                    </a:lnTo>
                    <a:lnTo>
                      <a:pt x="71" y="18"/>
                    </a:lnTo>
                    <a:lnTo>
                      <a:pt x="68" y="27"/>
                    </a:lnTo>
                    <a:lnTo>
                      <a:pt x="56" y="33"/>
                    </a:lnTo>
                    <a:lnTo>
                      <a:pt x="39" y="36"/>
                    </a:lnTo>
                    <a:lnTo>
                      <a:pt x="21" y="33"/>
                    </a:lnTo>
                    <a:lnTo>
                      <a:pt x="7" y="27"/>
                    </a:lnTo>
                    <a:lnTo>
                      <a:pt x="0" y="18"/>
                    </a:lnTo>
                    <a:lnTo>
                      <a:pt x="3" y="9"/>
                    </a:lnTo>
                    <a:lnTo>
                      <a:pt x="15"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0" name="Freeform 2909"/>
              <p:cNvSpPr>
                <a:spLocks/>
              </p:cNvSpPr>
              <p:nvPr/>
            </p:nvSpPr>
            <p:spPr bwMode="auto">
              <a:xfrm>
                <a:off x="2740" y="1513"/>
                <a:ext cx="58" cy="29"/>
              </a:xfrm>
              <a:custGeom>
                <a:avLst/>
                <a:gdLst>
                  <a:gd name="T0" fmla="*/ 26 w 58"/>
                  <a:gd name="T1" fmla="*/ 0 h 29"/>
                  <a:gd name="T2" fmla="*/ 41 w 58"/>
                  <a:gd name="T3" fmla="*/ 2 h 29"/>
                  <a:gd name="T4" fmla="*/ 52 w 58"/>
                  <a:gd name="T5" fmla="*/ 6 h 29"/>
                  <a:gd name="T6" fmla="*/ 58 w 58"/>
                  <a:gd name="T7" fmla="*/ 14 h 29"/>
                  <a:gd name="T8" fmla="*/ 55 w 58"/>
                  <a:gd name="T9" fmla="*/ 22 h 29"/>
                  <a:gd name="T10" fmla="*/ 46 w 58"/>
                  <a:gd name="T11" fmla="*/ 26 h 29"/>
                  <a:gd name="T12" fmla="*/ 32 w 58"/>
                  <a:gd name="T13" fmla="*/ 29 h 29"/>
                  <a:gd name="T14" fmla="*/ 17 w 58"/>
                  <a:gd name="T15" fmla="*/ 26 h 29"/>
                  <a:gd name="T16" fmla="*/ 6 w 58"/>
                  <a:gd name="T17" fmla="*/ 22 h 29"/>
                  <a:gd name="T18" fmla="*/ 0 w 58"/>
                  <a:gd name="T19" fmla="*/ 14 h 29"/>
                  <a:gd name="T20" fmla="*/ 3 w 58"/>
                  <a:gd name="T21" fmla="*/ 6 h 29"/>
                  <a:gd name="T22" fmla="*/ 12 w 58"/>
                  <a:gd name="T23" fmla="*/ 2 h 29"/>
                  <a:gd name="T24" fmla="*/ 26 w 58"/>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29">
                    <a:moveTo>
                      <a:pt x="26" y="0"/>
                    </a:moveTo>
                    <a:lnTo>
                      <a:pt x="41" y="2"/>
                    </a:lnTo>
                    <a:lnTo>
                      <a:pt x="52" y="6"/>
                    </a:lnTo>
                    <a:lnTo>
                      <a:pt x="58" y="14"/>
                    </a:lnTo>
                    <a:lnTo>
                      <a:pt x="55" y="22"/>
                    </a:lnTo>
                    <a:lnTo>
                      <a:pt x="46" y="26"/>
                    </a:lnTo>
                    <a:lnTo>
                      <a:pt x="32" y="29"/>
                    </a:lnTo>
                    <a:lnTo>
                      <a:pt x="17" y="26"/>
                    </a:lnTo>
                    <a:lnTo>
                      <a:pt x="6" y="22"/>
                    </a:lnTo>
                    <a:lnTo>
                      <a:pt x="0" y="14"/>
                    </a:lnTo>
                    <a:lnTo>
                      <a:pt x="3" y="6"/>
                    </a:lnTo>
                    <a:lnTo>
                      <a:pt x="12"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1" name="Freeform 2910"/>
              <p:cNvSpPr>
                <a:spLocks noEditPoints="1"/>
              </p:cNvSpPr>
              <p:nvPr/>
            </p:nvSpPr>
            <p:spPr bwMode="auto">
              <a:xfrm>
                <a:off x="2739" y="1512"/>
                <a:ext cx="60" cy="30"/>
              </a:xfrm>
              <a:custGeom>
                <a:avLst/>
                <a:gdLst>
                  <a:gd name="T0" fmla="*/ 28 w 60"/>
                  <a:gd name="T1" fmla="*/ 1 h 30"/>
                  <a:gd name="T2" fmla="*/ 21 w 60"/>
                  <a:gd name="T3" fmla="*/ 3 h 30"/>
                  <a:gd name="T4" fmla="*/ 15 w 60"/>
                  <a:gd name="T5" fmla="*/ 4 h 30"/>
                  <a:gd name="T6" fmla="*/ 10 w 60"/>
                  <a:gd name="T7" fmla="*/ 6 h 30"/>
                  <a:gd name="T8" fmla="*/ 6 w 60"/>
                  <a:gd name="T9" fmla="*/ 9 h 30"/>
                  <a:gd name="T10" fmla="*/ 4 w 60"/>
                  <a:gd name="T11" fmla="*/ 12 h 30"/>
                  <a:gd name="T12" fmla="*/ 4 w 60"/>
                  <a:gd name="T13" fmla="*/ 15 h 30"/>
                  <a:gd name="T14" fmla="*/ 9 w 60"/>
                  <a:gd name="T15" fmla="*/ 23 h 30"/>
                  <a:gd name="T16" fmla="*/ 19 w 60"/>
                  <a:gd name="T17" fmla="*/ 27 h 30"/>
                  <a:gd name="T18" fmla="*/ 33 w 60"/>
                  <a:gd name="T19" fmla="*/ 29 h 30"/>
                  <a:gd name="T20" fmla="*/ 39 w 60"/>
                  <a:gd name="T21" fmla="*/ 29 h 30"/>
                  <a:gd name="T22" fmla="*/ 45 w 60"/>
                  <a:gd name="T23" fmla="*/ 27 h 30"/>
                  <a:gd name="T24" fmla="*/ 51 w 60"/>
                  <a:gd name="T25" fmla="*/ 24 h 30"/>
                  <a:gd name="T26" fmla="*/ 54 w 60"/>
                  <a:gd name="T27" fmla="*/ 23 h 30"/>
                  <a:gd name="T28" fmla="*/ 56 w 60"/>
                  <a:gd name="T29" fmla="*/ 18 h 30"/>
                  <a:gd name="T30" fmla="*/ 57 w 60"/>
                  <a:gd name="T31" fmla="*/ 15 h 30"/>
                  <a:gd name="T32" fmla="*/ 51 w 60"/>
                  <a:gd name="T33" fmla="*/ 9 h 30"/>
                  <a:gd name="T34" fmla="*/ 42 w 60"/>
                  <a:gd name="T35" fmla="*/ 3 h 30"/>
                  <a:gd name="T36" fmla="*/ 28 w 60"/>
                  <a:gd name="T37" fmla="*/ 1 h 30"/>
                  <a:gd name="T38" fmla="*/ 27 w 60"/>
                  <a:gd name="T39" fmla="*/ 0 h 30"/>
                  <a:gd name="T40" fmla="*/ 44 w 60"/>
                  <a:gd name="T41" fmla="*/ 1 h 30"/>
                  <a:gd name="T42" fmla="*/ 56 w 60"/>
                  <a:gd name="T43" fmla="*/ 7 h 30"/>
                  <a:gd name="T44" fmla="*/ 60 w 60"/>
                  <a:gd name="T45" fmla="*/ 15 h 30"/>
                  <a:gd name="T46" fmla="*/ 57 w 60"/>
                  <a:gd name="T47" fmla="*/ 23 h 30"/>
                  <a:gd name="T48" fmla="*/ 48 w 60"/>
                  <a:gd name="T49" fmla="*/ 29 h 30"/>
                  <a:gd name="T50" fmla="*/ 33 w 60"/>
                  <a:gd name="T51" fmla="*/ 30 h 30"/>
                  <a:gd name="T52" fmla="*/ 18 w 60"/>
                  <a:gd name="T53" fmla="*/ 29 h 30"/>
                  <a:gd name="T54" fmla="*/ 6 w 60"/>
                  <a:gd name="T55" fmla="*/ 23 h 30"/>
                  <a:gd name="T56" fmla="*/ 0 w 60"/>
                  <a:gd name="T57" fmla="*/ 15 h 30"/>
                  <a:gd name="T58" fmla="*/ 3 w 60"/>
                  <a:gd name="T59" fmla="*/ 7 h 30"/>
                  <a:gd name="T60" fmla="*/ 12 w 60"/>
                  <a:gd name="T61" fmla="*/ 1 h 30"/>
                  <a:gd name="T62" fmla="*/ 27 w 60"/>
                  <a:gd name="T6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30">
                    <a:moveTo>
                      <a:pt x="28" y="1"/>
                    </a:moveTo>
                    <a:lnTo>
                      <a:pt x="21" y="3"/>
                    </a:lnTo>
                    <a:lnTo>
                      <a:pt x="15" y="4"/>
                    </a:lnTo>
                    <a:lnTo>
                      <a:pt x="10" y="6"/>
                    </a:lnTo>
                    <a:lnTo>
                      <a:pt x="6" y="9"/>
                    </a:lnTo>
                    <a:lnTo>
                      <a:pt x="4" y="12"/>
                    </a:lnTo>
                    <a:lnTo>
                      <a:pt x="4" y="15"/>
                    </a:lnTo>
                    <a:lnTo>
                      <a:pt x="9" y="23"/>
                    </a:lnTo>
                    <a:lnTo>
                      <a:pt x="19" y="27"/>
                    </a:lnTo>
                    <a:lnTo>
                      <a:pt x="33" y="29"/>
                    </a:lnTo>
                    <a:lnTo>
                      <a:pt x="39" y="29"/>
                    </a:lnTo>
                    <a:lnTo>
                      <a:pt x="45" y="27"/>
                    </a:lnTo>
                    <a:lnTo>
                      <a:pt x="51" y="24"/>
                    </a:lnTo>
                    <a:lnTo>
                      <a:pt x="54" y="23"/>
                    </a:lnTo>
                    <a:lnTo>
                      <a:pt x="56" y="18"/>
                    </a:lnTo>
                    <a:lnTo>
                      <a:pt x="57" y="15"/>
                    </a:lnTo>
                    <a:lnTo>
                      <a:pt x="51" y="9"/>
                    </a:lnTo>
                    <a:lnTo>
                      <a:pt x="42" y="3"/>
                    </a:lnTo>
                    <a:lnTo>
                      <a:pt x="28" y="1"/>
                    </a:lnTo>
                    <a:close/>
                    <a:moveTo>
                      <a:pt x="27" y="0"/>
                    </a:moveTo>
                    <a:lnTo>
                      <a:pt x="44" y="1"/>
                    </a:lnTo>
                    <a:lnTo>
                      <a:pt x="56" y="7"/>
                    </a:lnTo>
                    <a:lnTo>
                      <a:pt x="60" y="15"/>
                    </a:lnTo>
                    <a:lnTo>
                      <a:pt x="57" y="23"/>
                    </a:lnTo>
                    <a:lnTo>
                      <a:pt x="48" y="29"/>
                    </a:lnTo>
                    <a:lnTo>
                      <a:pt x="33" y="30"/>
                    </a:lnTo>
                    <a:lnTo>
                      <a:pt x="18" y="29"/>
                    </a:lnTo>
                    <a:lnTo>
                      <a:pt x="6" y="23"/>
                    </a:lnTo>
                    <a:lnTo>
                      <a:pt x="0" y="15"/>
                    </a:lnTo>
                    <a:lnTo>
                      <a:pt x="3" y="7"/>
                    </a:lnTo>
                    <a:lnTo>
                      <a:pt x="12" y="1"/>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2" name="Freeform 2911"/>
              <p:cNvSpPr>
                <a:spLocks/>
              </p:cNvSpPr>
              <p:nvPr/>
            </p:nvSpPr>
            <p:spPr bwMode="auto">
              <a:xfrm>
                <a:off x="2338" y="1492"/>
                <a:ext cx="124" cy="64"/>
              </a:xfrm>
              <a:custGeom>
                <a:avLst/>
                <a:gdLst>
                  <a:gd name="T0" fmla="*/ 60 w 124"/>
                  <a:gd name="T1" fmla="*/ 0 h 64"/>
                  <a:gd name="T2" fmla="*/ 85 w 124"/>
                  <a:gd name="T3" fmla="*/ 3 h 64"/>
                  <a:gd name="T4" fmla="*/ 105 w 124"/>
                  <a:gd name="T5" fmla="*/ 9 h 64"/>
                  <a:gd name="T6" fmla="*/ 118 w 124"/>
                  <a:gd name="T7" fmla="*/ 20 h 64"/>
                  <a:gd name="T8" fmla="*/ 124 w 124"/>
                  <a:gd name="T9" fmla="*/ 32 h 64"/>
                  <a:gd name="T10" fmla="*/ 120 w 124"/>
                  <a:gd name="T11" fmla="*/ 44 h 64"/>
                  <a:gd name="T12" fmla="*/ 108 w 124"/>
                  <a:gd name="T13" fmla="*/ 55 h 64"/>
                  <a:gd name="T14" fmla="*/ 88 w 124"/>
                  <a:gd name="T15" fmla="*/ 61 h 64"/>
                  <a:gd name="T16" fmla="*/ 64 w 124"/>
                  <a:gd name="T17" fmla="*/ 64 h 64"/>
                  <a:gd name="T18" fmla="*/ 39 w 124"/>
                  <a:gd name="T19" fmla="*/ 61 h 64"/>
                  <a:gd name="T20" fmla="*/ 20 w 124"/>
                  <a:gd name="T21" fmla="*/ 55 h 64"/>
                  <a:gd name="T22" fmla="*/ 6 w 124"/>
                  <a:gd name="T23" fmla="*/ 44 h 64"/>
                  <a:gd name="T24" fmla="*/ 0 w 124"/>
                  <a:gd name="T25" fmla="*/ 32 h 64"/>
                  <a:gd name="T26" fmla="*/ 4 w 124"/>
                  <a:gd name="T27" fmla="*/ 20 h 64"/>
                  <a:gd name="T28" fmla="*/ 18 w 124"/>
                  <a:gd name="T29" fmla="*/ 11 h 64"/>
                  <a:gd name="T30" fmla="*/ 36 w 124"/>
                  <a:gd name="T31" fmla="*/ 3 h 64"/>
                  <a:gd name="T32" fmla="*/ 60 w 124"/>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64">
                    <a:moveTo>
                      <a:pt x="60" y="0"/>
                    </a:moveTo>
                    <a:lnTo>
                      <a:pt x="85" y="3"/>
                    </a:lnTo>
                    <a:lnTo>
                      <a:pt x="105" y="9"/>
                    </a:lnTo>
                    <a:lnTo>
                      <a:pt x="118" y="20"/>
                    </a:lnTo>
                    <a:lnTo>
                      <a:pt x="124" y="32"/>
                    </a:lnTo>
                    <a:lnTo>
                      <a:pt x="120" y="44"/>
                    </a:lnTo>
                    <a:lnTo>
                      <a:pt x="108" y="55"/>
                    </a:lnTo>
                    <a:lnTo>
                      <a:pt x="88" y="61"/>
                    </a:lnTo>
                    <a:lnTo>
                      <a:pt x="64" y="64"/>
                    </a:lnTo>
                    <a:lnTo>
                      <a:pt x="39" y="61"/>
                    </a:lnTo>
                    <a:lnTo>
                      <a:pt x="20" y="55"/>
                    </a:lnTo>
                    <a:lnTo>
                      <a:pt x="6" y="44"/>
                    </a:lnTo>
                    <a:lnTo>
                      <a:pt x="0" y="32"/>
                    </a:lnTo>
                    <a:lnTo>
                      <a:pt x="4" y="20"/>
                    </a:lnTo>
                    <a:lnTo>
                      <a:pt x="18" y="11"/>
                    </a:lnTo>
                    <a:lnTo>
                      <a:pt x="36" y="3"/>
                    </a:lnTo>
                    <a:lnTo>
                      <a:pt x="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3" name="Freeform 2912"/>
              <p:cNvSpPr>
                <a:spLocks noEditPoints="1"/>
              </p:cNvSpPr>
              <p:nvPr/>
            </p:nvSpPr>
            <p:spPr bwMode="auto">
              <a:xfrm>
                <a:off x="2336" y="1492"/>
                <a:ext cx="128" cy="65"/>
              </a:xfrm>
              <a:custGeom>
                <a:avLst/>
                <a:gdLst>
                  <a:gd name="T0" fmla="*/ 62 w 128"/>
                  <a:gd name="T1" fmla="*/ 2 h 65"/>
                  <a:gd name="T2" fmla="*/ 40 w 128"/>
                  <a:gd name="T3" fmla="*/ 5 h 65"/>
                  <a:gd name="T4" fmla="*/ 22 w 128"/>
                  <a:gd name="T5" fmla="*/ 11 h 65"/>
                  <a:gd name="T6" fmla="*/ 9 w 128"/>
                  <a:gd name="T7" fmla="*/ 20 h 65"/>
                  <a:gd name="T8" fmla="*/ 5 w 128"/>
                  <a:gd name="T9" fmla="*/ 32 h 65"/>
                  <a:gd name="T10" fmla="*/ 9 w 128"/>
                  <a:gd name="T11" fmla="*/ 44 h 65"/>
                  <a:gd name="T12" fmla="*/ 23 w 128"/>
                  <a:gd name="T13" fmla="*/ 55 h 65"/>
                  <a:gd name="T14" fmla="*/ 41 w 128"/>
                  <a:gd name="T15" fmla="*/ 61 h 65"/>
                  <a:gd name="T16" fmla="*/ 66 w 128"/>
                  <a:gd name="T17" fmla="*/ 62 h 65"/>
                  <a:gd name="T18" fmla="*/ 88 w 128"/>
                  <a:gd name="T19" fmla="*/ 61 h 65"/>
                  <a:gd name="T20" fmla="*/ 108 w 128"/>
                  <a:gd name="T21" fmla="*/ 53 h 65"/>
                  <a:gd name="T22" fmla="*/ 120 w 128"/>
                  <a:gd name="T23" fmla="*/ 44 h 65"/>
                  <a:gd name="T24" fmla="*/ 123 w 128"/>
                  <a:gd name="T25" fmla="*/ 32 h 65"/>
                  <a:gd name="T26" fmla="*/ 119 w 128"/>
                  <a:gd name="T27" fmla="*/ 20 h 65"/>
                  <a:gd name="T28" fmla="*/ 105 w 128"/>
                  <a:gd name="T29" fmla="*/ 11 h 65"/>
                  <a:gd name="T30" fmla="*/ 85 w 128"/>
                  <a:gd name="T31" fmla="*/ 5 h 65"/>
                  <a:gd name="T32" fmla="*/ 62 w 128"/>
                  <a:gd name="T33" fmla="*/ 2 h 65"/>
                  <a:gd name="T34" fmla="*/ 62 w 128"/>
                  <a:gd name="T35" fmla="*/ 0 h 65"/>
                  <a:gd name="T36" fmla="*/ 87 w 128"/>
                  <a:gd name="T37" fmla="*/ 2 h 65"/>
                  <a:gd name="T38" fmla="*/ 108 w 128"/>
                  <a:gd name="T39" fmla="*/ 9 h 65"/>
                  <a:gd name="T40" fmla="*/ 122 w 128"/>
                  <a:gd name="T41" fmla="*/ 20 h 65"/>
                  <a:gd name="T42" fmla="*/ 128 w 128"/>
                  <a:gd name="T43" fmla="*/ 32 h 65"/>
                  <a:gd name="T44" fmla="*/ 123 w 128"/>
                  <a:gd name="T45" fmla="*/ 44 h 65"/>
                  <a:gd name="T46" fmla="*/ 111 w 128"/>
                  <a:gd name="T47" fmla="*/ 55 h 65"/>
                  <a:gd name="T48" fmla="*/ 90 w 128"/>
                  <a:gd name="T49" fmla="*/ 62 h 65"/>
                  <a:gd name="T50" fmla="*/ 66 w 128"/>
                  <a:gd name="T51" fmla="*/ 65 h 65"/>
                  <a:gd name="T52" fmla="*/ 41 w 128"/>
                  <a:gd name="T53" fmla="*/ 62 h 65"/>
                  <a:gd name="T54" fmla="*/ 20 w 128"/>
                  <a:gd name="T55" fmla="*/ 55 h 65"/>
                  <a:gd name="T56" fmla="*/ 6 w 128"/>
                  <a:gd name="T57" fmla="*/ 46 h 65"/>
                  <a:gd name="T58" fmla="*/ 0 w 128"/>
                  <a:gd name="T59" fmla="*/ 32 h 65"/>
                  <a:gd name="T60" fmla="*/ 5 w 128"/>
                  <a:gd name="T61" fmla="*/ 20 h 65"/>
                  <a:gd name="T62" fmla="*/ 18 w 128"/>
                  <a:gd name="T63" fmla="*/ 9 h 65"/>
                  <a:gd name="T64" fmla="*/ 38 w 128"/>
                  <a:gd name="T65" fmla="*/ 2 h 65"/>
                  <a:gd name="T66" fmla="*/ 62 w 128"/>
                  <a:gd name="T6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65">
                    <a:moveTo>
                      <a:pt x="62" y="2"/>
                    </a:moveTo>
                    <a:lnTo>
                      <a:pt x="40" y="5"/>
                    </a:lnTo>
                    <a:lnTo>
                      <a:pt x="22" y="11"/>
                    </a:lnTo>
                    <a:lnTo>
                      <a:pt x="9" y="20"/>
                    </a:lnTo>
                    <a:lnTo>
                      <a:pt x="5" y="32"/>
                    </a:lnTo>
                    <a:lnTo>
                      <a:pt x="9" y="44"/>
                    </a:lnTo>
                    <a:lnTo>
                      <a:pt x="23" y="55"/>
                    </a:lnTo>
                    <a:lnTo>
                      <a:pt x="41" y="61"/>
                    </a:lnTo>
                    <a:lnTo>
                      <a:pt x="66" y="62"/>
                    </a:lnTo>
                    <a:lnTo>
                      <a:pt x="88" y="61"/>
                    </a:lnTo>
                    <a:lnTo>
                      <a:pt x="108" y="53"/>
                    </a:lnTo>
                    <a:lnTo>
                      <a:pt x="120" y="44"/>
                    </a:lnTo>
                    <a:lnTo>
                      <a:pt x="123" y="32"/>
                    </a:lnTo>
                    <a:lnTo>
                      <a:pt x="119" y="20"/>
                    </a:lnTo>
                    <a:lnTo>
                      <a:pt x="105" y="11"/>
                    </a:lnTo>
                    <a:lnTo>
                      <a:pt x="85" y="5"/>
                    </a:lnTo>
                    <a:lnTo>
                      <a:pt x="62" y="2"/>
                    </a:lnTo>
                    <a:close/>
                    <a:moveTo>
                      <a:pt x="62" y="0"/>
                    </a:moveTo>
                    <a:lnTo>
                      <a:pt x="87" y="2"/>
                    </a:lnTo>
                    <a:lnTo>
                      <a:pt x="108" y="9"/>
                    </a:lnTo>
                    <a:lnTo>
                      <a:pt x="122" y="20"/>
                    </a:lnTo>
                    <a:lnTo>
                      <a:pt x="128" y="32"/>
                    </a:lnTo>
                    <a:lnTo>
                      <a:pt x="123" y="44"/>
                    </a:lnTo>
                    <a:lnTo>
                      <a:pt x="111" y="55"/>
                    </a:lnTo>
                    <a:lnTo>
                      <a:pt x="90" y="62"/>
                    </a:lnTo>
                    <a:lnTo>
                      <a:pt x="66" y="65"/>
                    </a:lnTo>
                    <a:lnTo>
                      <a:pt x="41" y="62"/>
                    </a:lnTo>
                    <a:lnTo>
                      <a:pt x="20" y="55"/>
                    </a:lnTo>
                    <a:lnTo>
                      <a:pt x="6" y="46"/>
                    </a:lnTo>
                    <a:lnTo>
                      <a:pt x="0" y="32"/>
                    </a:lnTo>
                    <a:lnTo>
                      <a:pt x="5" y="20"/>
                    </a:lnTo>
                    <a:lnTo>
                      <a:pt x="18" y="9"/>
                    </a:lnTo>
                    <a:lnTo>
                      <a:pt x="38"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4" name="Freeform 2913"/>
              <p:cNvSpPr>
                <a:spLocks/>
              </p:cNvSpPr>
              <p:nvPr/>
            </p:nvSpPr>
            <p:spPr bwMode="auto">
              <a:xfrm>
                <a:off x="2540" y="1706"/>
                <a:ext cx="162" cy="84"/>
              </a:xfrm>
              <a:custGeom>
                <a:avLst/>
                <a:gdLst>
                  <a:gd name="T0" fmla="*/ 77 w 162"/>
                  <a:gd name="T1" fmla="*/ 0 h 84"/>
                  <a:gd name="T2" fmla="*/ 103 w 162"/>
                  <a:gd name="T3" fmla="*/ 3 h 84"/>
                  <a:gd name="T4" fmla="*/ 126 w 162"/>
                  <a:gd name="T5" fmla="*/ 9 h 84"/>
                  <a:gd name="T6" fmla="*/ 144 w 162"/>
                  <a:gd name="T7" fmla="*/ 17 h 84"/>
                  <a:gd name="T8" fmla="*/ 156 w 162"/>
                  <a:gd name="T9" fmla="*/ 29 h 84"/>
                  <a:gd name="T10" fmla="*/ 162 w 162"/>
                  <a:gd name="T11" fmla="*/ 41 h 84"/>
                  <a:gd name="T12" fmla="*/ 161 w 162"/>
                  <a:gd name="T13" fmla="*/ 55 h 84"/>
                  <a:gd name="T14" fmla="*/ 150 w 162"/>
                  <a:gd name="T15" fmla="*/ 67 h 84"/>
                  <a:gd name="T16" fmla="*/ 133 w 162"/>
                  <a:gd name="T17" fmla="*/ 76 h 84"/>
                  <a:gd name="T18" fmla="*/ 112 w 162"/>
                  <a:gd name="T19" fmla="*/ 82 h 84"/>
                  <a:gd name="T20" fmla="*/ 86 w 162"/>
                  <a:gd name="T21" fmla="*/ 84 h 84"/>
                  <a:gd name="T22" fmla="*/ 60 w 162"/>
                  <a:gd name="T23" fmla="*/ 82 h 84"/>
                  <a:gd name="T24" fmla="*/ 38 w 162"/>
                  <a:gd name="T25" fmla="*/ 76 h 84"/>
                  <a:gd name="T26" fmla="*/ 18 w 162"/>
                  <a:gd name="T27" fmla="*/ 67 h 84"/>
                  <a:gd name="T28" fmla="*/ 6 w 162"/>
                  <a:gd name="T29" fmla="*/ 55 h 84"/>
                  <a:gd name="T30" fmla="*/ 0 w 162"/>
                  <a:gd name="T31" fmla="*/ 43 h 84"/>
                  <a:gd name="T32" fmla="*/ 3 w 162"/>
                  <a:gd name="T33" fmla="*/ 29 h 84"/>
                  <a:gd name="T34" fmla="*/ 13 w 162"/>
                  <a:gd name="T35" fmla="*/ 18 h 84"/>
                  <a:gd name="T36" fmla="*/ 30 w 162"/>
                  <a:gd name="T37" fmla="*/ 9 h 84"/>
                  <a:gd name="T38" fmla="*/ 51 w 162"/>
                  <a:gd name="T39" fmla="*/ 3 h 84"/>
                  <a:gd name="T40" fmla="*/ 77 w 162"/>
                  <a:gd name="T4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 h="84">
                    <a:moveTo>
                      <a:pt x="77" y="0"/>
                    </a:moveTo>
                    <a:lnTo>
                      <a:pt x="103" y="3"/>
                    </a:lnTo>
                    <a:lnTo>
                      <a:pt x="126" y="9"/>
                    </a:lnTo>
                    <a:lnTo>
                      <a:pt x="144" y="17"/>
                    </a:lnTo>
                    <a:lnTo>
                      <a:pt x="156" y="29"/>
                    </a:lnTo>
                    <a:lnTo>
                      <a:pt x="162" y="41"/>
                    </a:lnTo>
                    <a:lnTo>
                      <a:pt x="161" y="55"/>
                    </a:lnTo>
                    <a:lnTo>
                      <a:pt x="150" y="67"/>
                    </a:lnTo>
                    <a:lnTo>
                      <a:pt x="133" y="76"/>
                    </a:lnTo>
                    <a:lnTo>
                      <a:pt x="112" y="82"/>
                    </a:lnTo>
                    <a:lnTo>
                      <a:pt x="86" y="84"/>
                    </a:lnTo>
                    <a:lnTo>
                      <a:pt x="60" y="82"/>
                    </a:lnTo>
                    <a:lnTo>
                      <a:pt x="38" y="76"/>
                    </a:lnTo>
                    <a:lnTo>
                      <a:pt x="18" y="67"/>
                    </a:lnTo>
                    <a:lnTo>
                      <a:pt x="6" y="55"/>
                    </a:lnTo>
                    <a:lnTo>
                      <a:pt x="0" y="43"/>
                    </a:lnTo>
                    <a:lnTo>
                      <a:pt x="3" y="29"/>
                    </a:lnTo>
                    <a:lnTo>
                      <a:pt x="13" y="18"/>
                    </a:lnTo>
                    <a:lnTo>
                      <a:pt x="30" y="9"/>
                    </a:lnTo>
                    <a:lnTo>
                      <a:pt x="51" y="3"/>
                    </a:lnTo>
                    <a:lnTo>
                      <a:pt x="77"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5" name="Freeform 2914"/>
              <p:cNvSpPr>
                <a:spLocks noEditPoints="1"/>
              </p:cNvSpPr>
              <p:nvPr/>
            </p:nvSpPr>
            <p:spPr bwMode="auto">
              <a:xfrm>
                <a:off x="2538" y="1706"/>
                <a:ext cx="167" cy="85"/>
              </a:xfrm>
              <a:custGeom>
                <a:avLst/>
                <a:gdLst>
                  <a:gd name="T0" fmla="*/ 79 w 167"/>
                  <a:gd name="T1" fmla="*/ 2 h 85"/>
                  <a:gd name="T2" fmla="*/ 55 w 167"/>
                  <a:gd name="T3" fmla="*/ 3 h 85"/>
                  <a:gd name="T4" fmla="*/ 34 w 167"/>
                  <a:gd name="T5" fmla="*/ 9 h 85"/>
                  <a:gd name="T6" fmla="*/ 17 w 167"/>
                  <a:gd name="T7" fmla="*/ 18 h 85"/>
                  <a:gd name="T8" fmla="*/ 8 w 167"/>
                  <a:gd name="T9" fmla="*/ 29 h 85"/>
                  <a:gd name="T10" fmla="*/ 5 w 167"/>
                  <a:gd name="T11" fmla="*/ 43 h 85"/>
                  <a:gd name="T12" fmla="*/ 9 w 167"/>
                  <a:gd name="T13" fmla="*/ 55 h 85"/>
                  <a:gd name="T14" fmla="*/ 21 w 167"/>
                  <a:gd name="T15" fmla="*/ 67 h 85"/>
                  <a:gd name="T16" fmla="*/ 40 w 167"/>
                  <a:gd name="T17" fmla="*/ 75 h 85"/>
                  <a:gd name="T18" fmla="*/ 62 w 167"/>
                  <a:gd name="T19" fmla="*/ 81 h 85"/>
                  <a:gd name="T20" fmla="*/ 88 w 167"/>
                  <a:gd name="T21" fmla="*/ 84 h 85"/>
                  <a:gd name="T22" fmla="*/ 112 w 167"/>
                  <a:gd name="T23" fmla="*/ 81 h 85"/>
                  <a:gd name="T24" fmla="*/ 134 w 167"/>
                  <a:gd name="T25" fmla="*/ 75 h 85"/>
                  <a:gd name="T26" fmla="*/ 150 w 167"/>
                  <a:gd name="T27" fmla="*/ 66 h 85"/>
                  <a:gd name="T28" fmla="*/ 160 w 167"/>
                  <a:gd name="T29" fmla="*/ 55 h 85"/>
                  <a:gd name="T30" fmla="*/ 163 w 167"/>
                  <a:gd name="T31" fmla="*/ 41 h 85"/>
                  <a:gd name="T32" fmla="*/ 157 w 167"/>
                  <a:gd name="T33" fmla="*/ 29 h 85"/>
                  <a:gd name="T34" fmla="*/ 144 w 167"/>
                  <a:gd name="T35" fmla="*/ 18 h 85"/>
                  <a:gd name="T36" fmla="*/ 126 w 167"/>
                  <a:gd name="T37" fmla="*/ 9 h 85"/>
                  <a:gd name="T38" fmla="*/ 103 w 167"/>
                  <a:gd name="T39" fmla="*/ 3 h 85"/>
                  <a:gd name="T40" fmla="*/ 79 w 167"/>
                  <a:gd name="T41" fmla="*/ 2 h 85"/>
                  <a:gd name="T42" fmla="*/ 79 w 167"/>
                  <a:gd name="T43" fmla="*/ 0 h 85"/>
                  <a:gd name="T44" fmla="*/ 105 w 167"/>
                  <a:gd name="T45" fmla="*/ 2 h 85"/>
                  <a:gd name="T46" fmla="*/ 128 w 167"/>
                  <a:gd name="T47" fmla="*/ 8 h 85"/>
                  <a:gd name="T48" fmla="*/ 147 w 167"/>
                  <a:gd name="T49" fmla="*/ 17 h 85"/>
                  <a:gd name="T50" fmla="*/ 161 w 167"/>
                  <a:gd name="T51" fmla="*/ 29 h 85"/>
                  <a:gd name="T52" fmla="*/ 167 w 167"/>
                  <a:gd name="T53" fmla="*/ 41 h 85"/>
                  <a:gd name="T54" fmla="*/ 164 w 167"/>
                  <a:gd name="T55" fmla="*/ 55 h 85"/>
                  <a:gd name="T56" fmla="*/ 153 w 167"/>
                  <a:gd name="T57" fmla="*/ 67 h 85"/>
                  <a:gd name="T58" fmla="*/ 137 w 167"/>
                  <a:gd name="T59" fmla="*/ 78 h 85"/>
                  <a:gd name="T60" fmla="*/ 114 w 167"/>
                  <a:gd name="T61" fmla="*/ 84 h 85"/>
                  <a:gd name="T62" fmla="*/ 88 w 167"/>
                  <a:gd name="T63" fmla="*/ 85 h 85"/>
                  <a:gd name="T64" fmla="*/ 61 w 167"/>
                  <a:gd name="T65" fmla="*/ 84 h 85"/>
                  <a:gd name="T66" fmla="*/ 38 w 167"/>
                  <a:gd name="T67" fmla="*/ 78 h 85"/>
                  <a:gd name="T68" fmla="*/ 18 w 167"/>
                  <a:gd name="T69" fmla="*/ 67 h 85"/>
                  <a:gd name="T70" fmla="*/ 6 w 167"/>
                  <a:gd name="T71" fmla="*/ 56 h 85"/>
                  <a:gd name="T72" fmla="*/ 0 w 167"/>
                  <a:gd name="T73" fmla="*/ 43 h 85"/>
                  <a:gd name="T74" fmla="*/ 3 w 167"/>
                  <a:gd name="T75" fmla="*/ 29 h 85"/>
                  <a:gd name="T76" fmla="*/ 14 w 167"/>
                  <a:gd name="T77" fmla="*/ 17 h 85"/>
                  <a:gd name="T78" fmla="*/ 31 w 167"/>
                  <a:gd name="T79" fmla="*/ 8 h 85"/>
                  <a:gd name="T80" fmla="*/ 53 w 167"/>
                  <a:gd name="T81" fmla="*/ 2 h 85"/>
                  <a:gd name="T82" fmla="*/ 79 w 167"/>
                  <a:gd name="T8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85">
                    <a:moveTo>
                      <a:pt x="79" y="2"/>
                    </a:moveTo>
                    <a:lnTo>
                      <a:pt x="55" y="3"/>
                    </a:lnTo>
                    <a:lnTo>
                      <a:pt x="34" y="9"/>
                    </a:lnTo>
                    <a:lnTo>
                      <a:pt x="17" y="18"/>
                    </a:lnTo>
                    <a:lnTo>
                      <a:pt x="8" y="29"/>
                    </a:lnTo>
                    <a:lnTo>
                      <a:pt x="5" y="43"/>
                    </a:lnTo>
                    <a:lnTo>
                      <a:pt x="9" y="55"/>
                    </a:lnTo>
                    <a:lnTo>
                      <a:pt x="21" y="67"/>
                    </a:lnTo>
                    <a:lnTo>
                      <a:pt x="40" y="75"/>
                    </a:lnTo>
                    <a:lnTo>
                      <a:pt x="62" y="81"/>
                    </a:lnTo>
                    <a:lnTo>
                      <a:pt x="88" y="84"/>
                    </a:lnTo>
                    <a:lnTo>
                      <a:pt x="112" y="81"/>
                    </a:lnTo>
                    <a:lnTo>
                      <a:pt x="134" y="75"/>
                    </a:lnTo>
                    <a:lnTo>
                      <a:pt x="150" y="66"/>
                    </a:lnTo>
                    <a:lnTo>
                      <a:pt x="160" y="55"/>
                    </a:lnTo>
                    <a:lnTo>
                      <a:pt x="163" y="41"/>
                    </a:lnTo>
                    <a:lnTo>
                      <a:pt x="157" y="29"/>
                    </a:lnTo>
                    <a:lnTo>
                      <a:pt x="144" y="18"/>
                    </a:lnTo>
                    <a:lnTo>
                      <a:pt x="126" y="9"/>
                    </a:lnTo>
                    <a:lnTo>
                      <a:pt x="103" y="3"/>
                    </a:lnTo>
                    <a:lnTo>
                      <a:pt x="79" y="2"/>
                    </a:lnTo>
                    <a:close/>
                    <a:moveTo>
                      <a:pt x="79" y="0"/>
                    </a:moveTo>
                    <a:lnTo>
                      <a:pt x="105" y="2"/>
                    </a:lnTo>
                    <a:lnTo>
                      <a:pt x="128" y="8"/>
                    </a:lnTo>
                    <a:lnTo>
                      <a:pt x="147" y="17"/>
                    </a:lnTo>
                    <a:lnTo>
                      <a:pt x="161" y="29"/>
                    </a:lnTo>
                    <a:lnTo>
                      <a:pt x="167" y="41"/>
                    </a:lnTo>
                    <a:lnTo>
                      <a:pt x="164" y="55"/>
                    </a:lnTo>
                    <a:lnTo>
                      <a:pt x="153" y="67"/>
                    </a:lnTo>
                    <a:lnTo>
                      <a:pt x="137" y="78"/>
                    </a:lnTo>
                    <a:lnTo>
                      <a:pt x="114" y="84"/>
                    </a:lnTo>
                    <a:lnTo>
                      <a:pt x="88" y="85"/>
                    </a:lnTo>
                    <a:lnTo>
                      <a:pt x="61" y="84"/>
                    </a:lnTo>
                    <a:lnTo>
                      <a:pt x="38" y="78"/>
                    </a:lnTo>
                    <a:lnTo>
                      <a:pt x="18" y="67"/>
                    </a:lnTo>
                    <a:lnTo>
                      <a:pt x="6" y="56"/>
                    </a:lnTo>
                    <a:lnTo>
                      <a:pt x="0" y="43"/>
                    </a:lnTo>
                    <a:lnTo>
                      <a:pt x="3" y="29"/>
                    </a:lnTo>
                    <a:lnTo>
                      <a:pt x="14" y="17"/>
                    </a:lnTo>
                    <a:lnTo>
                      <a:pt x="31" y="8"/>
                    </a:lnTo>
                    <a:lnTo>
                      <a:pt x="53" y="2"/>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6" name="Freeform 2915"/>
              <p:cNvSpPr>
                <a:spLocks/>
              </p:cNvSpPr>
              <p:nvPr/>
            </p:nvSpPr>
            <p:spPr bwMode="auto">
              <a:xfrm>
                <a:off x="2852" y="1607"/>
                <a:ext cx="60" cy="29"/>
              </a:xfrm>
              <a:custGeom>
                <a:avLst/>
                <a:gdLst>
                  <a:gd name="T0" fmla="*/ 28 w 60"/>
                  <a:gd name="T1" fmla="*/ 0 h 29"/>
                  <a:gd name="T2" fmla="*/ 43 w 60"/>
                  <a:gd name="T3" fmla="*/ 2 h 29"/>
                  <a:gd name="T4" fmla="*/ 54 w 60"/>
                  <a:gd name="T5" fmla="*/ 7 h 29"/>
                  <a:gd name="T6" fmla="*/ 60 w 60"/>
                  <a:gd name="T7" fmla="*/ 14 h 29"/>
                  <a:gd name="T8" fmla="*/ 57 w 60"/>
                  <a:gd name="T9" fmla="*/ 22 h 29"/>
                  <a:gd name="T10" fmla="*/ 47 w 60"/>
                  <a:gd name="T11" fmla="*/ 28 h 29"/>
                  <a:gd name="T12" fmla="*/ 34 w 60"/>
                  <a:gd name="T13" fmla="*/ 29 h 29"/>
                  <a:gd name="T14" fmla="*/ 17 w 60"/>
                  <a:gd name="T15" fmla="*/ 28 h 29"/>
                  <a:gd name="T16" fmla="*/ 6 w 60"/>
                  <a:gd name="T17" fmla="*/ 22 h 29"/>
                  <a:gd name="T18" fmla="*/ 0 w 60"/>
                  <a:gd name="T19" fmla="*/ 14 h 29"/>
                  <a:gd name="T20" fmla="*/ 3 w 60"/>
                  <a:gd name="T21" fmla="*/ 8 h 29"/>
                  <a:gd name="T22" fmla="*/ 13 w 60"/>
                  <a:gd name="T23" fmla="*/ 2 h 29"/>
                  <a:gd name="T24" fmla="*/ 28 w 6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29">
                    <a:moveTo>
                      <a:pt x="28" y="0"/>
                    </a:moveTo>
                    <a:lnTo>
                      <a:pt x="43" y="2"/>
                    </a:lnTo>
                    <a:lnTo>
                      <a:pt x="54" y="7"/>
                    </a:lnTo>
                    <a:lnTo>
                      <a:pt x="60" y="14"/>
                    </a:lnTo>
                    <a:lnTo>
                      <a:pt x="57" y="22"/>
                    </a:lnTo>
                    <a:lnTo>
                      <a:pt x="47" y="28"/>
                    </a:lnTo>
                    <a:lnTo>
                      <a:pt x="34" y="29"/>
                    </a:lnTo>
                    <a:lnTo>
                      <a:pt x="17" y="28"/>
                    </a:lnTo>
                    <a:lnTo>
                      <a:pt x="6" y="22"/>
                    </a:lnTo>
                    <a:lnTo>
                      <a:pt x="0" y="14"/>
                    </a:lnTo>
                    <a:lnTo>
                      <a:pt x="3" y="8"/>
                    </a:lnTo>
                    <a:lnTo>
                      <a:pt x="13" y="2"/>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7" name="Freeform 2916"/>
              <p:cNvSpPr>
                <a:spLocks noEditPoints="1"/>
              </p:cNvSpPr>
              <p:nvPr/>
            </p:nvSpPr>
            <p:spPr bwMode="auto">
              <a:xfrm>
                <a:off x="2851" y="1606"/>
                <a:ext cx="62" cy="32"/>
              </a:xfrm>
              <a:custGeom>
                <a:avLst/>
                <a:gdLst>
                  <a:gd name="T0" fmla="*/ 29 w 62"/>
                  <a:gd name="T1" fmla="*/ 1 h 32"/>
                  <a:gd name="T2" fmla="*/ 15 w 62"/>
                  <a:gd name="T3" fmla="*/ 5 h 32"/>
                  <a:gd name="T4" fmla="*/ 6 w 62"/>
                  <a:gd name="T5" fmla="*/ 9 h 32"/>
                  <a:gd name="T6" fmla="*/ 3 w 62"/>
                  <a:gd name="T7" fmla="*/ 15 h 32"/>
                  <a:gd name="T8" fmla="*/ 9 w 62"/>
                  <a:gd name="T9" fmla="*/ 23 h 32"/>
                  <a:gd name="T10" fmla="*/ 20 w 62"/>
                  <a:gd name="T11" fmla="*/ 27 h 32"/>
                  <a:gd name="T12" fmla="*/ 33 w 62"/>
                  <a:gd name="T13" fmla="*/ 30 h 32"/>
                  <a:gd name="T14" fmla="*/ 47 w 62"/>
                  <a:gd name="T15" fmla="*/ 27 h 32"/>
                  <a:gd name="T16" fmla="*/ 56 w 62"/>
                  <a:gd name="T17" fmla="*/ 23 h 32"/>
                  <a:gd name="T18" fmla="*/ 59 w 62"/>
                  <a:gd name="T19" fmla="*/ 15 h 32"/>
                  <a:gd name="T20" fmla="*/ 53 w 62"/>
                  <a:gd name="T21" fmla="*/ 9 h 32"/>
                  <a:gd name="T22" fmla="*/ 42 w 62"/>
                  <a:gd name="T23" fmla="*/ 5 h 32"/>
                  <a:gd name="T24" fmla="*/ 29 w 62"/>
                  <a:gd name="T25" fmla="*/ 1 h 32"/>
                  <a:gd name="T26" fmla="*/ 27 w 62"/>
                  <a:gd name="T27" fmla="*/ 0 h 32"/>
                  <a:gd name="T28" fmla="*/ 44 w 62"/>
                  <a:gd name="T29" fmla="*/ 1 h 32"/>
                  <a:gd name="T30" fmla="*/ 56 w 62"/>
                  <a:gd name="T31" fmla="*/ 8 h 32"/>
                  <a:gd name="T32" fmla="*/ 62 w 62"/>
                  <a:gd name="T33" fmla="*/ 15 h 32"/>
                  <a:gd name="T34" fmla="*/ 61 w 62"/>
                  <a:gd name="T35" fmla="*/ 24 h 32"/>
                  <a:gd name="T36" fmla="*/ 50 w 62"/>
                  <a:gd name="T37" fmla="*/ 29 h 32"/>
                  <a:gd name="T38" fmla="*/ 35 w 62"/>
                  <a:gd name="T39" fmla="*/ 32 h 32"/>
                  <a:gd name="T40" fmla="*/ 18 w 62"/>
                  <a:gd name="T41" fmla="*/ 29 h 32"/>
                  <a:gd name="T42" fmla="*/ 6 w 62"/>
                  <a:gd name="T43" fmla="*/ 24 h 32"/>
                  <a:gd name="T44" fmla="*/ 0 w 62"/>
                  <a:gd name="T45" fmla="*/ 15 h 32"/>
                  <a:gd name="T46" fmla="*/ 3 w 62"/>
                  <a:gd name="T47" fmla="*/ 8 h 32"/>
                  <a:gd name="T48" fmla="*/ 12 w 62"/>
                  <a:gd name="T49" fmla="*/ 1 h 32"/>
                  <a:gd name="T50" fmla="*/ 27 w 62"/>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2">
                    <a:moveTo>
                      <a:pt x="29" y="1"/>
                    </a:moveTo>
                    <a:lnTo>
                      <a:pt x="15" y="5"/>
                    </a:lnTo>
                    <a:lnTo>
                      <a:pt x="6" y="9"/>
                    </a:lnTo>
                    <a:lnTo>
                      <a:pt x="3" y="15"/>
                    </a:lnTo>
                    <a:lnTo>
                      <a:pt x="9" y="23"/>
                    </a:lnTo>
                    <a:lnTo>
                      <a:pt x="20" y="27"/>
                    </a:lnTo>
                    <a:lnTo>
                      <a:pt x="33" y="30"/>
                    </a:lnTo>
                    <a:lnTo>
                      <a:pt x="47" y="27"/>
                    </a:lnTo>
                    <a:lnTo>
                      <a:pt x="56" y="23"/>
                    </a:lnTo>
                    <a:lnTo>
                      <a:pt x="59" y="15"/>
                    </a:lnTo>
                    <a:lnTo>
                      <a:pt x="53" y="9"/>
                    </a:lnTo>
                    <a:lnTo>
                      <a:pt x="42" y="5"/>
                    </a:lnTo>
                    <a:lnTo>
                      <a:pt x="29" y="1"/>
                    </a:lnTo>
                    <a:close/>
                    <a:moveTo>
                      <a:pt x="27" y="0"/>
                    </a:moveTo>
                    <a:lnTo>
                      <a:pt x="44" y="1"/>
                    </a:lnTo>
                    <a:lnTo>
                      <a:pt x="56" y="8"/>
                    </a:lnTo>
                    <a:lnTo>
                      <a:pt x="62" y="15"/>
                    </a:lnTo>
                    <a:lnTo>
                      <a:pt x="61" y="24"/>
                    </a:lnTo>
                    <a:lnTo>
                      <a:pt x="50" y="29"/>
                    </a:lnTo>
                    <a:lnTo>
                      <a:pt x="35" y="32"/>
                    </a:lnTo>
                    <a:lnTo>
                      <a:pt x="18" y="29"/>
                    </a:lnTo>
                    <a:lnTo>
                      <a:pt x="6" y="24"/>
                    </a:lnTo>
                    <a:lnTo>
                      <a:pt x="0" y="15"/>
                    </a:lnTo>
                    <a:lnTo>
                      <a:pt x="3" y="8"/>
                    </a:lnTo>
                    <a:lnTo>
                      <a:pt x="12" y="1"/>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8" name="Freeform 2917"/>
              <p:cNvSpPr>
                <a:spLocks/>
              </p:cNvSpPr>
              <p:nvPr/>
            </p:nvSpPr>
            <p:spPr bwMode="auto">
              <a:xfrm>
                <a:off x="2796" y="1527"/>
                <a:ext cx="120" cy="59"/>
              </a:xfrm>
              <a:custGeom>
                <a:avLst/>
                <a:gdLst>
                  <a:gd name="T0" fmla="*/ 55 w 120"/>
                  <a:gd name="T1" fmla="*/ 0 h 59"/>
                  <a:gd name="T2" fmla="*/ 78 w 120"/>
                  <a:gd name="T3" fmla="*/ 1 h 59"/>
                  <a:gd name="T4" fmla="*/ 99 w 120"/>
                  <a:gd name="T5" fmla="*/ 8 h 59"/>
                  <a:gd name="T6" fmla="*/ 113 w 120"/>
                  <a:gd name="T7" fmla="*/ 18 h 59"/>
                  <a:gd name="T8" fmla="*/ 120 w 120"/>
                  <a:gd name="T9" fmla="*/ 29 h 59"/>
                  <a:gd name="T10" fmla="*/ 119 w 120"/>
                  <a:gd name="T11" fmla="*/ 41 h 59"/>
                  <a:gd name="T12" fmla="*/ 108 w 120"/>
                  <a:gd name="T13" fmla="*/ 50 h 59"/>
                  <a:gd name="T14" fmla="*/ 90 w 120"/>
                  <a:gd name="T15" fmla="*/ 58 h 59"/>
                  <a:gd name="T16" fmla="*/ 67 w 120"/>
                  <a:gd name="T17" fmla="*/ 59 h 59"/>
                  <a:gd name="T18" fmla="*/ 43 w 120"/>
                  <a:gd name="T19" fmla="*/ 58 h 59"/>
                  <a:gd name="T20" fmla="*/ 23 w 120"/>
                  <a:gd name="T21" fmla="*/ 52 h 59"/>
                  <a:gd name="T22" fmla="*/ 8 w 120"/>
                  <a:gd name="T23" fmla="*/ 41 h 59"/>
                  <a:gd name="T24" fmla="*/ 0 w 120"/>
                  <a:gd name="T25" fmla="*/ 30 h 59"/>
                  <a:gd name="T26" fmla="*/ 3 w 120"/>
                  <a:gd name="T27" fmla="*/ 18 h 59"/>
                  <a:gd name="T28" fmla="*/ 14 w 120"/>
                  <a:gd name="T29" fmla="*/ 9 h 59"/>
                  <a:gd name="T30" fmla="*/ 32 w 120"/>
                  <a:gd name="T31" fmla="*/ 1 h 59"/>
                  <a:gd name="T32" fmla="*/ 55 w 120"/>
                  <a:gd name="T3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59">
                    <a:moveTo>
                      <a:pt x="55" y="0"/>
                    </a:moveTo>
                    <a:lnTo>
                      <a:pt x="78" y="1"/>
                    </a:lnTo>
                    <a:lnTo>
                      <a:pt x="99" y="8"/>
                    </a:lnTo>
                    <a:lnTo>
                      <a:pt x="113" y="18"/>
                    </a:lnTo>
                    <a:lnTo>
                      <a:pt x="120" y="29"/>
                    </a:lnTo>
                    <a:lnTo>
                      <a:pt x="119" y="41"/>
                    </a:lnTo>
                    <a:lnTo>
                      <a:pt x="108" y="50"/>
                    </a:lnTo>
                    <a:lnTo>
                      <a:pt x="90" y="58"/>
                    </a:lnTo>
                    <a:lnTo>
                      <a:pt x="67" y="59"/>
                    </a:lnTo>
                    <a:lnTo>
                      <a:pt x="43" y="58"/>
                    </a:lnTo>
                    <a:lnTo>
                      <a:pt x="23" y="52"/>
                    </a:lnTo>
                    <a:lnTo>
                      <a:pt x="8" y="41"/>
                    </a:lnTo>
                    <a:lnTo>
                      <a:pt x="0" y="30"/>
                    </a:lnTo>
                    <a:lnTo>
                      <a:pt x="3" y="18"/>
                    </a:lnTo>
                    <a:lnTo>
                      <a:pt x="14" y="9"/>
                    </a:lnTo>
                    <a:lnTo>
                      <a:pt x="32" y="1"/>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19" name="Freeform 2918"/>
              <p:cNvSpPr>
                <a:spLocks noEditPoints="1"/>
              </p:cNvSpPr>
              <p:nvPr/>
            </p:nvSpPr>
            <p:spPr bwMode="auto">
              <a:xfrm>
                <a:off x="2795" y="1525"/>
                <a:ext cx="123" cy="63"/>
              </a:xfrm>
              <a:custGeom>
                <a:avLst/>
                <a:gdLst>
                  <a:gd name="T0" fmla="*/ 56 w 123"/>
                  <a:gd name="T1" fmla="*/ 2 h 63"/>
                  <a:gd name="T2" fmla="*/ 33 w 123"/>
                  <a:gd name="T3" fmla="*/ 5 h 63"/>
                  <a:gd name="T4" fmla="*/ 16 w 123"/>
                  <a:gd name="T5" fmla="*/ 11 h 63"/>
                  <a:gd name="T6" fmla="*/ 6 w 123"/>
                  <a:gd name="T7" fmla="*/ 20 h 63"/>
                  <a:gd name="T8" fmla="*/ 4 w 123"/>
                  <a:gd name="T9" fmla="*/ 32 h 63"/>
                  <a:gd name="T10" fmla="*/ 10 w 123"/>
                  <a:gd name="T11" fmla="*/ 43 h 63"/>
                  <a:gd name="T12" fmla="*/ 24 w 123"/>
                  <a:gd name="T13" fmla="*/ 52 h 63"/>
                  <a:gd name="T14" fmla="*/ 44 w 123"/>
                  <a:gd name="T15" fmla="*/ 58 h 63"/>
                  <a:gd name="T16" fmla="*/ 68 w 123"/>
                  <a:gd name="T17" fmla="*/ 61 h 63"/>
                  <a:gd name="T18" fmla="*/ 89 w 123"/>
                  <a:gd name="T19" fmla="*/ 58 h 63"/>
                  <a:gd name="T20" fmla="*/ 107 w 123"/>
                  <a:gd name="T21" fmla="*/ 52 h 63"/>
                  <a:gd name="T22" fmla="*/ 118 w 123"/>
                  <a:gd name="T23" fmla="*/ 43 h 63"/>
                  <a:gd name="T24" fmla="*/ 120 w 123"/>
                  <a:gd name="T25" fmla="*/ 31 h 63"/>
                  <a:gd name="T26" fmla="*/ 112 w 123"/>
                  <a:gd name="T27" fmla="*/ 20 h 63"/>
                  <a:gd name="T28" fmla="*/ 98 w 123"/>
                  <a:gd name="T29" fmla="*/ 11 h 63"/>
                  <a:gd name="T30" fmla="*/ 79 w 123"/>
                  <a:gd name="T31" fmla="*/ 5 h 63"/>
                  <a:gd name="T32" fmla="*/ 56 w 123"/>
                  <a:gd name="T33" fmla="*/ 2 h 63"/>
                  <a:gd name="T34" fmla="*/ 54 w 123"/>
                  <a:gd name="T35" fmla="*/ 0 h 63"/>
                  <a:gd name="T36" fmla="*/ 80 w 123"/>
                  <a:gd name="T37" fmla="*/ 3 h 63"/>
                  <a:gd name="T38" fmla="*/ 100 w 123"/>
                  <a:gd name="T39" fmla="*/ 10 h 63"/>
                  <a:gd name="T40" fmla="*/ 117 w 123"/>
                  <a:gd name="T41" fmla="*/ 19 h 63"/>
                  <a:gd name="T42" fmla="*/ 123 w 123"/>
                  <a:gd name="T43" fmla="*/ 31 h 63"/>
                  <a:gd name="T44" fmla="*/ 121 w 123"/>
                  <a:gd name="T45" fmla="*/ 43 h 63"/>
                  <a:gd name="T46" fmla="*/ 111 w 123"/>
                  <a:gd name="T47" fmla="*/ 54 h 63"/>
                  <a:gd name="T48" fmla="*/ 92 w 123"/>
                  <a:gd name="T49" fmla="*/ 60 h 63"/>
                  <a:gd name="T50" fmla="*/ 68 w 123"/>
                  <a:gd name="T51" fmla="*/ 63 h 63"/>
                  <a:gd name="T52" fmla="*/ 44 w 123"/>
                  <a:gd name="T53" fmla="*/ 60 h 63"/>
                  <a:gd name="T54" fmla="*/ 22 w 123"/>
                  <a:gd name="T55" fmla="*/ 54 h 63"/>
                  <a:gd name="T56" fmla="*/ 7 w 123"/>
                  <a:gd name="T57" fmla="*/ 45 h 63"/>
                  <a:gd name="T58" fmla="*/ 0 w 123"/>
                  <a:gd name="T59" fmla="*/ 32 h 63"/>
                  <a:gd name="T60" fmla="*/ 3 w 123"/>
                  <a:gd name="T61" fmla="*/ 20 h 63"/>
                  <a:gd name="T62" fmla="*/ 13 w 123"/>
                  <a:gd name="T63" fmla="*/ 10 h 63"/>
                  <a:gd name="T64" fmla="*/ 32 w 123"/>
                  <a:gd name="T65" fmla="*/ 3 h 63"/>
                  <a:gd name="T66" fmla="*/ 54 w 123"/>
                  <a:gd name="T6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 h="63">
                    <a:moveTo>
                      <a:pt x="56" y="2"/>
                    </a:moveTo>
                    <a:lnTo>
                      <a:pt x="33" y="5"/>
                    </a:lnTo>
                    <a:lnTo>
                      <a:pt x="16" y="11"/>
                    </a:lnTo>
                    <a:lnTo>
                      <a:pt x="6" y="20"/>
                    </a:lnTo>
                    <a:lnTo>
                      <a:pt x="4" y="32"/>
                    </a:lnTo>
                    <a:lnTo>
                      <a:pt x="10" y="43"/>
                    </a:lnTo>
                    <a:lnTo>
                      <a:pt x="24" y="52"/>
                    </a:lnTo>
                    <a:lnTo>
                      <a:pt x="44" y="58"/>
                    </a:lnTo>
                    <a:lnTo>
                      <a:pt x="68" y="61"/>
                    </a:lnTo>
                    <a:lnTo>
                      <a:pt x="89" y="58"/>
                    </a:lnTo>
                    <a:lnTo>
                      <a:pt x="107" y="52"/>
                    </a:lnTo>
                    <a:lnTo>
                      <a:pt x="118" y="43"/>
                    </a:lnTo>
                    <a:lnTo>
                      <a:pt x="120" y="31"/>
                    </a:lnTo>
                    <a:lnTo>
                      <a:pt x="112" y="20"/>
                    </a:lnTo>
                    <a:lnTo>
                      <a:pt x="98" y="11"/>
                    </a:lnTo>
                    <a:lnTo>
                      <a:pt x="79" y="5"/>
                    </a:lnTo>
                    <a:lnTo>
                      <a:pt x="56" y="2"/>
                    </a:lnTo>
                    <a:close/>
                    <a:moveTo>
                      <a:pt x="54" y="0"/>
                    </a:moveTo>
                    <a:lnTo>
                      <a:pt x="80" y="3"/>
                    </a:lnTo>
                    <a:lnTo>
                      <a:pt x="100" y="10"/>
                    </a:lnTo>
                    <a:lnTo>
                      <a:pt x="117" y="19"/>
                    </a:lnTo>
                    <a:lnTo>
                      <a:pt x="123" y="31"/>
                    </a:lnTo>
                    <a:lnTo>
                      <a:pt x="121" y="43"/>
                    </a:lnTo>
                    <a:lnTo>
                      <a:pt x="111" y="54"/>
                    </a:lnTo>
                    <a:lnTo>
                      <a:pt x="92" y="60"/>
                    </a:lnTo>
                    <a:lnTo>
                      <a:pt x="68" y="63"/>
                    </a:lnTo>
                    <a:lnTo>
                      <a:pt x="44" y="60"/>
                    </a:lnTo>
                    <a:lnTo>
                      <a:pt x="22" y="54"/>
                    </a:lnTo>
                    <a:lnTo>
                      <a:pt x="7" y="45"/>
                    </a:lnTo>
                    <a:lnTo>
                      <a:pt x="0" y="32"/>
                    </a:lnTo>
                    <a:lnTo>
                      <a:pt x="3" y="20"/>
                    </a:lnTo>
                    <a:lnTo>
                      <a:pt x="13" y="10"/>
                    </a:lnTo>
                    <a:lnTo>
                      <a:pt x="32" y="3"/>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0" name="Freeform 2919"/>
              <p:cNvSpPr>
                <a:spLocks/>
              </p:cNvSpPr>
              <p:nvPr/>
            </p:nvSpPr>
            <p:spPr bwMode="auto">
              <a:xfrm>
                <a:off x="2313" y="1232"/>
                <a:ext cx="26" cy="17"/>
              </a:xfrm>
              <a:custGeom>
                <a:avLst/>
                <a:gdLst>
                  <a:gd name="T0" fmla="*/ 13 w 26"/>
                  <a:gd name="T1" fmla="*/ 0 h 17"/>
                  <a:gd name="T2" fmla="*/ 19 w 26"/>
                  <a:gd name="T3" fmla="*/ 2 h 17"/>
                  <a:gd name="T4" fmla="*/ 22 w 26"/>
                  <a:gd name="T5" fmla="*/ 3 h 17"/>
                  <a:gd name="T6" fmla="*/ 25 w 26"/>
                  <a:gd name="T7" fmla="*/ 5 h 17"/>
                  <a:gd name="T8" fmla="*/ 26 w 26"/>
                  <a:gd name="T9" fmla="*/ 8 h 17"/>
                  <a:gd name="T10" fmla="*/ 25 w 26"/>
                  <a:gd name="T11" fmla="*/ 12 h 17"/>
                  <a:gd name="T12" fmla="*/ 23 w 26"/>
                  <a:gd name="T13" fmla="*/ 14 h 17"/>
                  <a:gd name="T14" fmla="*/ 19 w 26"/>
                  <a:gd name="T15" fmla="*/ 15 h 17"/>
                  <a:gd name="T16" fmla="*/ 13 w 26"/>
                  <a:gd name="T17" fmla="*/ 17 h 17"/>
                  <a:gd name="T18" fmla="*/ 8 w 26"/>
                  <a:gd name="T19" fmla="*/ 15 h 17"/>
                  <a:gd name="T20" fmla="*/ 4 w 26"/>
                  <a:gd name="T21" fmla="*/ 14 h 17"/>
                  <a:gd name="T22" fmla="*/ 0 w 26"/>
                  <a:gd name="T23" fmla="*/ 12 h 17"/>
                  <a:gd name="T24" fmla="*/ 0 w 26"/>
                  <a:gd name="T25" fmla="*/ 9 h 17"/>
                  <a:gd name="T26" fmla="*/ 0 w 26"/>
                  <a:gd name="T27" fmla="*/ 5 h 17"/>
                  <a:gd name="T28" fmla="*/ 4 w 26"/>
                  <a:gd name="T29" fmla="*/ 3 h 17"/>
                  <a:gd name="T30" fmla="*/ 8 w 26"/>
                  <a:gd name="T31" fmla="*/ 2 h 17"/>
                  <a:gd name="T32" fmla="*/ 13 w 26"/>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7">
                    <a:moveTo>
                      <a:pt x="13" y="0"/>
                    </a:moveTo>
                    <a:lnTo>
                      <a:pt x="19" y="2"/>
                    </a:lnTo>
                    <a:lnTo>
                      <a:pt x="22" y="3"/>
                    </a:lnTo>
                    <a:lnTo>
                      <a:pt x="25" y="5"/>
                    </a:lnTo>
                    <a:lnTo>
                      <a:pt x="26" y="8"/>
                    </a:lnTo>
                    <a:lnTo>
                      <a:pt x="25" y="12"/>
                    </a:lnTo>
                    <a:lnTo>
                      <a:pt x="23" y="14"/>
                    </a:lnTo>
                    <a:lnTo>
                      <a:pt x="19" y="15"/>
                    </a:lnTo>
                    <a:lnTo>
                      <a:pt x="13" y="17"/>
                    </a:lnTo>
                    <a:lnTo>
                      <a:pt x="8" y="15"/>
                    </a:lnTo>
                    <a:lnTo>
                      <a:pt x="4" y="14"/>
                    </a:lnTo>
                    <a:lnTo>
                      <a:pt x="0" y="12"/>
                    </a:lnTo>
                    <a:lnTo>
                      <a:pt x="0" y="9"/>
                    </a:lnTo>
                    <a:lnTo>
                      <a:pt x="0" y="5"/>
                    </a:lnTo>
                    <a:lnTo>
                      <a:pt x="4" y="3"/>
                    </a:lnTo>
                    <a:lnTo>
                      <a:pt x="8"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1" name="Freeform 2920"/>
              <p:cNvSpPr>
                <a:spLocks noEditPoints="1"/>
              </p:cNvSpPr>
              <p:nvPr/>
            </p:nvSpPr>
            <p:spPr bwMode="auto">
              <a:xfrm>
                <a:off x="2310" y="1231"/>
                <a:ext cx="31" cy="19"/>
              </a:xfrm>
              <a:custGeom>
                <a:avLst/>
                <a:gdLst>
                  <a:gd name="T0" fmla="*/ 16 w 31"/>
                  <a:gd name="T1" fmla="*/ 3 h 19"/>
                  <a:gd name="T2" fmla="*/ 11 w 31"/>
                  <a:gd name="T3" fmla="*/ 3 h 19"/>
                  <a:gd name="T4" fmla="*/ 8 w 31"/>
                  <a:gd name="T5" fmla="*/ 4 h 19"/>
                  <a:gd name="T6" fmla="*/ 5 w 31"/>
                  <a:gd name="T7" fmla="*/ 7 h 19"/>
                  <a:gd name="T8" fmla="*/ 5 w 31"/>
                  <a:gd name="T9" fmla="*/ 10 h 19"/>
                  <a:gd name="T10" fmla="*/ 5 w 31"/>
                  <a:gd name="T11" fmla="*/ 12 h 19"/>
                  <a:gd name="T12" fmla="*/ 8 w 31"/>
                  <a:gd name="T13" fmla="*/ 15 h 19"/>
                  <a:gd name="T14" fmla="*/ 11 w 31"/>
                  <a:gd name="T15" fmla="*/ 16 h 19"/>
                  <a:gd name="T16" fmla="*/ 16 w 31"/>
                  <a:gd name="T17" fmla="*/ 16 h 19"/>
                  <a:gd name="T18" fmla="*/ 20 w 31"/>
                  <a:gd name="T19" fmla="*/ 16 h 19"/>
                  <a:gd name="T20" fmla="*/ 25 w 31"/>
                  <a:gd name="T21" fmla="*/ 15 h 19"/>
                  <a:gd name="T22" fmla="*/ 26 w 31"/>
                  <a:gd name="T23" fmla="*/ 12 h 19"/>
                  <a:gd name="T24" fmla="*/ 28 w 31"/>
                  <a:gd name="T25" fmla="*/ 9 h 19"/>
                  <a:gd name="T26" fmla="*/ 26 w 31"/>
                  <a:gd name="T27" fmla="*/ 7 h 19"/>
                  <a:gd name="T28" fmla="*/ 25 w 31"/>
                  <a:gd name="T29" fmla="*/ 4 h 19"/>
                  <a:gd name="T30" fmla="*/ 20 w 31"/>
                  <a:gd name="T31" fmla="*/ 3 h 19"/>
                  <a:gd name="T32" fmla="*/ 16 w 31"/>
                  <a:gd name="T33" fmla="*/ 3 h 19"/>
                  <a:gd name="T34" fmla="*/ 16 w 31"/>
                  <a:gd name="T35" fmla="*/ 0 h 19"/>
                  <a:gd name="T36" fmla="*/ 22 w 31"/>
                  <a:gd name="T37" fmla="*/ 1 h 19"/>
                  <a:gd name="T38" fmla="*/ 26 w 31"/>
                  <a:gd name="T39" fmla="*/ 3 h 19"/>
                  <a:gd name="T40" fmla="*/ 29 w 31"/>
                  <a:gd name="T41" fmla="*/ 6 h 19"/>
                  <a:gd name="T42" fmla="*/ 31 w 31"/>
                  <a:gd name="T43" fmla="*/ 9 h 19"/>
                  <a:gd name="T44" fmla="*/ 29 w 31"/>
                  <a:gd name="T45" fmla="*/ 13 h 19"/>
                  <a:gd name="T46" fmla="*/ 26 w 31"/>
                  <a:gd name="T47" fmla="*/ 16 h 19"/>
                  <a:gd name="T48" fmla="*/ 22 w 31"/>
                  <a:gd name="T49" fmla="*/ 18 h 19"/>
                  <a:gd name="T50" fmla="*/ 16 w 31"/>
                  <a:gd name="T51" fmla="*/ 19 h 19"/>
                  <a:gd name="T52" fmla="*/ 10 w 31"/>
                  <a:gd name="T53" fmla="*/ 18 h 19"/>
                  <a:gd name="T54" fmla="*/ 5 w 31"/>
                  <a:gd name="T55" fmla="*/ 16 h 19"/>
                  <a:gd name="T56" fmla="*/ 2 w 31"/>
                  <a:gd name="T57" fmla="*/ 13 h 19"/>
                  <a:gd name="T58" fmla="*/ 0 w 31"/>
                  <a:gd name="T59" fmla="*/ 10 h 19"/>
                  <a:gd name="T60" fmla="*/ 2 w 31"/>
                  <a:gd name="T61" fmla="*/ 6 h 19"/>
                  <a:gd name="T62" fmla="*/ 5 w 31"/>
                  <a:gd name="T63" fmla="*/ 3 h 19"/>
                  <a:gd name="T64" fmla="*/ 10 w 31"/>
                  <a:gd name="T65" fmla="*/ 1 h 19"/>
                  <a:gd name="T66" fmla="*/ 16 w 31"/>
                  <a:gd name="T6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19">
                    <a:moveTo>
                      <a:pt x="16" y="3"/>
                    </a:moveTo>
                    <a:lnTo>
                      <a:pt x="11" y="3"/>
                    </a:lnTo>
                    <a:lnTo>
                      <a:pt x="8" y="4"/>
                    </a:lnTo>
                    <a:lnTo>
                      <a:pt x="5" y="7"/>
                    </a:lnTo>
                    <a:lnTo>
                      <a:pt x="5" y="10"/>
                    </a:lnTo>
                    <a:lnTo>
                      <a:pt x="5" y="12"/>
                    </a:lnTo>
                    <a:lnTo>
                      <a:pt x="8" y="15"/>
                    </a:lnTo>
                    <a:lnTo>
                      <a:pt x="11" y="16"/>
                    </a:lnTo>
                    <a:lnTo>
                      <a:pt x="16" y="16"/>
                    </a:lnTo>
                    <a:lnTo>
                      <a:pt x="20" y="16"/>
                    </a:lnTo>
                    <a:lnTo>
                      <a:pt x="25" y="15"/>
                    </a:lnTo>
                    <a:lnTo>
                      <a:pt x="26" y="12"/>
                    </a:lnTo>
                    <a:lnTo>
                      <a:pt x="28" y="9"/>
                    </a:lnTo>
                    <a:lnTo>
                      <a:pt x="26" y="7"/>
                    </a:lnTo>
                    <a:lnTo>
                      <a:pt x="25" y="4"/>
                    </a:lnTo>
                    <a:lnTo>
                      <a:pt x="20" y="3"/>
                    </a:lnTo>
                    <a:lnTo>
                      <a:pt x="16" y="3"/>
                    </a:lnTo>
                    <a:close/>
                    <a:moveTo>
                      <a:pt x="16" y="0"/>
                    </a:moveTo>
                    <a:lnTo>
                      <a:pt x="22" y="1"/>
                    </a:lnTo>
                    <a:lnTo>
                      <a:pt x="26" y="3"/>
                    </a:lnTo>
                    <a:lnTo>
                      <a:pt x="29" y="6"/>
                    </a:lnTo>
                    <a:lnTo>
                      <a:pt x="31" y="9"/>
                    </a:lnTo>
                    <a:lnTo>
                      <a:pt x="29" y="13"/>
                    </a:lnTo>
                    <a:lnTo>
                      <a:pt x="26" y="16"/>
                    </a:lnTo>
                    <a:lnTo>
                      <a:pt x="22" y="18"/>
                    </a:lnTo>
                    <a:lnTo>
                      <a:pt x="16" y="19"/>
                    </a:lnTo>
                    <a:lnTo>
                      <a:pt x="10" y="18"/>
                    </a:lnTo>
                    <a:lnTo>
                      <a:pt x="5" y="16"/>
                    </a:lnTo>
                    <a:lnTo>
                      <a:pt x="2" y="13"/>
                    </a:lnTo>
                    <a:lnTo>
                      <a:pt x="0" y="10"/>
                    </a:lnTo>
                    <a:lnTo>
                      <a:pt x="2" y="6"/>
                    </a:lnTo>
                    <a:lnTo>
                      <a:pt x="5" y="3"/>
                    </a:lnTo>
                    <a:lnTo>
                      <a:pt x="10"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2" name="Freeform 2921"/>
              <p:cNvSpPr>
                <a:spLocks/>
              </p:cNvSpPr>
              <p:nvPr/>
            </p:nvSpPr>
            <p:spPr bwMode="auto">
              <a:xfrm>
                <a:off x="2406" y="1282"/>
                <a:ext cx="27" cy="16"/>
              </a:xfrm>
              <a:custGeom>
                <a:avLst/>
                <a:gdLst>
                  <a:gd name="T0" fmla="*/ 14 w 27"/>
                  <a:gd name="T1" fmla="*/ 0 h 16"/>
                  <a:gd name="T2" fmla="*/ 18 w 27"/>
                  <a:gd name="T3" fmla="*/ 0 h 16"/>
                  <a:gd name="T4" fmla="*/ 23 w 27"/>
                  <a:gd name="T5" fmla="*/ 2 h 16"/>
                  <a:gd name="T6" fmla="*/ 26 w 27"/>
                  <a:gd name="T7" fmla="*/ 5 h 16"/>
                  <a:gd name="T8" fmla="*/ 27 w 27"/>
                  <a:gd name="T9" fmla="*/ 8 h 16"/>
                  <a:gd name="T10" fmla="*/ 26 w 27"/>
                  <a:gd name="T11" fmla="*/ 11 h 16"/>
                  <a:gd name="T12" fmla="*/ 24 w 27"/>
                  <a:gd name="T13" fmla="*/ 14 h 16"/>
                  <a:gd name="T14" fmla="*/ 20 w 27"/>
                  <a:gd name="T15" fmla="*/ 16 h 16"/>
                  <a:gd name="T16" fmla="*/ 14 w 27"/>
                  <a:gd name="T17" fmla="*/ 16 h 16"/>
                  <a:gd name="T18" fmla="*/ 9 w 27"/>
                  <a:gd name="T19" fmla="*/ 16 h 16"/>
                  <a:gd name="T20" fmla="*/ 5 w 27"/>
                  <a:gd name="T21" fmla="*/ 14 h 16"/>
                  <a:gd name="T22" fmla="*/ 2 w 27"/>
                  <a:gd name="T23" fmla="*/ 11 h 16"/>
                  <a:gd name="T24" fmla="*/ 0 w 27"/>
                  <a:gd name="T25" fmla="*/ 8 h 16"/>
                  <a:gd name="T26" fmla="*/ 2 w 27"/>
                  <a:gd name="T27" fmla="*/ 5 h 16"/>
                  <a:gd name="T28" fmla="*/ 5 w 27"/>
                  <a:gd name="T29" fmla="*/ 2 h 16"/>
                  <a:gd name="T30" fmla="*/ 8 w 27"/>
                  <a:gd name="T31" fmla="*/ 0 h 16"/>
                  <a:gd name="T32" fmla="*/ 14 w 27"/>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6">
                    <a:moveTo>
                      <a:pt x="14" y="0"/>
                    </a:moveTo>
                    <a:lnTo>
                      <a:pt x="18" y="0"/>
                    </a:lnTo>
                    <a:lnTo>
                      <a:pt x="23" y="2"/>
                    </a:lnTo>
                    <a:lnTo>
                      <a:pt x="26" y="5"/>
                    </a:lnTo>
                    <a:lnTo>
                      <a:pt x="27" y="8"/>
                    </a:lnTo>
                    <a:lnTo>
                      <a:pt x="26" y="11"/>
                    </a:lnTo>
                    <a:lnTo>
                      <a:pt x="24" y="14"/>
                    </a:lnTo>
                    <a:lnTo>
                      <a:pt x="20" y="16"/>
                    </a:lnTo>
                    <a:lnTo>
                      <a:pt x="14" y="16"/>
                    </a:lnTo>
                    <a:lnTo>
                      <a:pt x="9" y="16"/>
                    </a:lnTo>
                    <a:lnTo>
                      <a:pt x="5" y="14"/>
                    </a:lnTo>
                    <a:lnTo>
                      <a:pt x="2" y="11"/>
                    </a:lnTo>
                    <a:lnTo>
                      <a:pt x="0" y="8"/>
                    </a:lnTo>
                    <a:lnTo>
                      <a:pt x="2" y="5"/>
                    </a:lnTo>
                    <a:lnTo>
                      <a:pt x="5" y="2"/>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3" name="Freeform 2922"/>
              <p:cNvSpPr>
                <a:spLocks noEditPoints="1"/>
              </p:cNvSpPr>
              <p:nvPr/>
            </p:nvSpPr>
            <p:spPr bwMode="auto">
              <a:xfrm>
                <a:off x="2405" y="1281"/>
                <a:ext cx="30" cy="18"/>
              </a:xfrm>
              <a:custGeom>
                <a:avLst/>
                <a:gdLst>
                  <a:gd name="T0" fmla="*/ 15 w 30"/>
                  <a:gd name="T1" fmla="*/ 3 h 18"/>
                  <a:gd name="T2" fmla="*/ 10 w 30"/>
                  <a:gd name="T3" fmla="*/ 3 h 18"/>
                  <a:gd name="T4" fmla="*/ 6 w 30"/>
                  <a:gd name="T5" fmla="*/ 4 h 18"/>
                  <a:gd name="T6" fmla="*/ 4 w 30"/>
                  <a:gd name="T7" fmla="*/ 6 h 18"/>
                  <a:gd name="T8" fmla="*/ 3 w 30"/>
                  <a:gd name="T9" fmla="*/ 9 h 18"/>
                  <a:gd name="T10" fmla="*/ 4 w 30"/>
                  <a:gd name="T11" fmla="*/ 12 h 18"/>
                  <a:gd name="T12" fmla="*/ 7 w 30"/>
                  <a:gd name="T13" fmla="*/ 14 h 18"/>
                  <a:gd name="T14" fmla="*/ 10 w 30"/>
                  <a:gd name="T15" fmla="*/ 15 h 18"/>
                  <a:gd name="T16" fmla="*/ 15 w 30"/>
                  <a:gd name="T17" fmla="*/ 17 h 18"/>
                  <a:gd name="T18" fmla="*/ 19 w 30"/>
                  <a:gd name="T19" fmla="*/ 15 h 18"/>
                  <a:gd name="T20" fmla="*/ 24 w 30"/>
                  <a:gd name="T21" fmla="*/ 14 h 18"/>
                  <a:gd name="T22" fmla="*/ 25 w 30"/>
                  <a:gd name="T23" fmla="*/ 12 h 18"/>
                  <a:gd name="T24" fmla="*/ 27 w 30"/>
                  <a:gd name="T25" fmla="*/ 9 h 18"/>
                  <a:gd name="T26" fmla="*/ 25 w 30"/>
                  <a:gd name="T27" fmla="*/ 6 h 18"/>
                  <a:gd name="T28" fmla="*/ 22 w 30"/>
                  <a:gd name="T29" fmla="*/ 4 h 18"/>
                  <a:gd name="T30" fmla="*/ 19 w 30"/>
                  <a:gd name="T31" fmla="*/ 3 h 18"/>
                  <a:gd name="T32" fmla="*/ 15 w 30"/>
                  <a:gd name="T33" fmla="*/ 3 h 18"/>
                  <a:gd name="T34" fmla="*/ 15 w 30"/>
                  <a:gd name="T35" fmla="*/ 0 h 18"/>
                  <a:gd name="T36" fmla="*/ 21 w 30"/>
                  <a:gd name="T37" fmla="*/ 1 h 18"/>
                  <a:gd name="T38" fmla="*/ 25 w 30"/>
                  <a:gd name="T39" fmla="*/ 3 h 18"/>
                  <a:gd name="T40" fmla="*/ 28 w 30"/>
                  <a:gd name="T41" fmla="*/ 6 h 18"/>
                  <a:gd name="T42" fmla="*/ 30 w 30"/>
                  <a:gd name="T43" fmla="*/ 9 h 18"/>
                  <a:gd name="T44" fmla="*/ 30 w 30"/>
                  <a:gd name="T45" fmla="*/ 12 h 18"/>
                  <a:gd name="T46" fmla="*/ 25 w 30"/>
                  <a:gd name="T47" fmla="*/ 15 h 18"/>
                  <a:gd name="T48" fmla="*/ 21 w 30"/>
                  <a:gd name="T49" fmla="*/ 18 h 18"/>
                  <a:gd name="T50" fmla="*/ 15 w 30"/>
                  <a:gd name="T51" fmla="*/ 18 h 18"/>
                  <a:gd name="T52" fmla="*/ 9 w 30"/>
                  <a:gd name="T53" fmla="*/ 18 h 18"/>
                  <a:gd name="T54" fmla="*/ 4 w 30"/>
                  <a:gd name="T55" fmla="*/ 15 h 18"/>
                  <a:gd name="T56" fmla="*/ 1 w 30"/>
                  <a:gd name="T57" fmla="*/ 14 h 18"/>
                  <a:gd name="T58" fmla="*/ 0 w 30"/>
                  <a:gd name="T59" fmla="*/ 9 h 18"/>
                  <a:gd name="T60" fmla="*/ 1 w 30"/>
                  <a:gd name="T61" fmla="*/ 6 h 18"/>
                  <a:gd name="T62" fmla="*/ 4 w 30"/>
                  <a:gd name="T63" fmla="*/ 3 h 18"/>
                  <a:gd name="T64" fmla="*/ 9 w 30"/>
                  <a:gd name="T65" fmla="*/ 1 h 18"/>
                  <a:gd name="T66" fmla="*/ 15 w 30"/>
                  <a:gd name="T6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8">
                    <a:moveTo>
                      <a:pt x="15" y="3"/>
                    </a:moveTo>
                    <a:lnTo>
                      <a:pt x="10" y="3"/>
                    </a:lnTo>
                    <a:lnTo>
                      <a:pt x="6" y="4"/>
                    </a:lnTo>
                    <a:lnTo>
                      <a:pt x="4" y="6"/>
                    </a:lnTo>
                    <a:lnTo>
                      <a:pt x="3" y="9"/>
                    </a:lnTo>
                    <a:lnTo>
                      <a:pt x="4" y="12"/>
                    </a:lnTo>
                    <a:lnTo>
                      <a:pt x="7" y="14"/>
                    </a:lnTo>
                    <a:lnTo>
                      <a:pt x="10" y="15"/>
                    </a:lnTo>
                    <a:lnTo>
                      <a:pt x="15" y="17"/>
                    </a:lnTo>
                    <a:lnTo>
                      <a:pt x="19" y="15"/>
                    </a:lnTo>
                    <a:lnTo>
                      <a:pt x="24" y="14"/>
                    </a:lnTo>
                    <a:lnTo>
                      <a:pt x="25" y="12"/>
                    </a:lnTo>
                    <a:lnTo>
                      <a:pt x="27" y="9"/>
                    </a:lnTo>
                    <a:lnTo>
                      <a:pt x="25" y="6"/>
                    </a:lnTo>
                    <a:lnTo>
                      <a:pt x="22" y="4"/>
                    </a:lnTo>
                    <a:lnTo>
                      <a:pt x="19" y="3"/>
                    </a:lnTo>
                    <a:lnTo>
                      <a:pt x="15" y="3"/>
                    </a:lnTo>
                    <a:close/>
                    <a:moveTo>
                      <a:pt x="15" y="0"/>
                    </a:moveTo>
                    <a:lnTo>
                      <a:pt x="21" y="1"/>
                    </a:lnTo>
                    <a:lnTo>
                      <a:pt x="25" y="3"/>
                    </a:lnTo>
                    <a:lnTo>
                      <a:pt x="28" y="6"/>
                    </a:lnTo>
                    <a:lnTo>
                      <a:pt x="30" y="9"/>
                    </a:lnTo>
                    <a:lnTo>
                      <a:pt x="30" y="12"/>
                    </a:lnTo>
                    <a:lnTo>
                      <a:pt x="25" y="15"/>
                    </a:lnTo>
                    <a:lnTo>
                      <a:pt x="21" y="18"/>
                    </a:lnTo>
                    <a:lnTo>
                      <a:pt x="15" y="18"/>
                    </a:lnTo>
                    <a:lnTo>
                      <a:pt x="9" y="18"/>
                    </a:lnTo>
                    <a:lnTo>
                      <a:pt x="4" y="15"/>
                    </a:lnTo>
                    <a:lnTo>
                      <a:pt x="1" y="14"/>
                    </a:lnTo>
                    <a:lnTo>
                      <a:pt x="0" y="9"/>
                    </a:lnTo>
                    <a:lnTo>
                      <a:pt x="1" y="6"/>
                    </a:lnTo>
                    <a:lnTo>
                      <a:pt x="4" y="3"/>
                    </a:lnTo>
                    <a:lnTo>
                      <a:pt x="9"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4" name="Freeform 2923"/>
              <p:cNvSpPr>
                <a:spLocks/>
              </p:cNvSpPr>
              <p:nvPr/>
            </p:nvSpPr>
            <p:spPr bwMode="auto">
              <a:xfrm>
                <a:off x="2596" y="1287"/>
                <a:ext cx="27" cy="17"/>
              </a:xfrm>
              <a:custGeom>
                <a:avLst/>
                <a:gdLst>
                  <a:gd name="T0" fmla="*/ 12 w 27"/>
                  <a:gd name="T1" fmla="*/ 0 h 17"/>
                  <a:gd name="T2" fmla="*/ 18 w 27"/>
                  <a:gd name="T3" fmla="*/ 1 h 17"/>
                  <a:gd name="T4" fmla="*/ 23 w 27"/>
                  <a:gd name="T5" fmla="*/ 3 h 17"/>
                  <a:gd name="T6" fmla="*/ 26 w 27"/>
                  <a:gd name="T7" fmla="*/ 4 h 17"/>
                  <a:gd name="T8" fmla="*/ 27 w 27"/>
                  <a:gd name="T9" fmla="*/ 8 h 17"/>
                  <a:gd name="T10" fmla="*/ 26 w 27"/>
                  <a:gd name="T11" fmla="*/ 11 h 17"/>
                  <a:gd name="T12" fmla="*/ 24 w 27"/>
                  <a:gd name="T13" fmla="*/ 14 h 17"/>
                  <a:gd name="T14" fmla="*/ 20 w 27"/>
                  <a:gd name="T15" fmla="*/ 15 h 17"/>
                  <a:gd name="T16" fmla="*/ 14 w 27"/>
                  <a:gd name="T17" fmla="*/ 17 h 17"/>
                  <a:gd name="T18" fmla="*/ 9 w 27"/>
                  <a:gd name="T19" fmla="*/ 15 h 17"/>
                  <a:gd name="T20" fmla="*/ 4 w 27"/>
                  <a:gd name="T21" fmla="*/ 14 h 17"/>
                  <a:gd name="T22" fmla="*/ 1 w 27"/>
                  <a:gd name="T23" fmla="*/ 12 h 17"/>
                  <a:gd name="T24" fmla="*/ 0 w 27"/>
                  <a:gd name="T25" fmla="*/ 8 h 17"/>
                  <a:gd name="T26" fmla="*/ 0 w 27"/>
                  <a:gd name="T27" fmla="*/ 4 h 17"/>
                  <a:gd name="T28" fmla="*/ 3 w 27"/>
                  <a:gd name="T29" fmla="*/ 3 h 17"/>
                  <a:gd name="T30" fmla="*/ 7 w 27"/>
                  <a:gd name="T31" fmla="*/ 1 h 17"/>
                  <a:gd name="T32" fmla="*/ 12 w 2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7">
                    <a:moveTo>
                      <a:pt x="12" y="0"/>
                    </a:moveTo>
                    <a:lnTo>
                      <a:pt x="18" y="1"/>
                    </a:lnTo>
                    <a:lnTo>
                      <a:pt x="23" y="3"/>
                    </a:lnTo>
                    <a:lnTo>
                      <a:pt x="26" y="4"/>
                    </a:lnTo>
                    <a:lnTo>
                      <a:pt x="27" y="8"/>
                    </a:lnTo>
                    <a:lnTo>
                      <a:pt x="26" y="11"/>
                    </a:lnTo>
                    <a:lnTo>
                      <a:pt x="24" y="14"/>
                    </a:lnTo>
                    <a:lnTo>
                      <a:pt x="20" y="15"/>
                    </a:lnTo>
                    <a:lnTo>
                      <a:pt x="14" y="17"/>
                    </a:lnTo>
                    <a:lnTo>
                      <a:pt x="9" y="15"/>
                    </a:lnTo>
                    <a:lnTo>
                      <a:pt x="4" y="14"/>
                    </a:lnTo>
                    <a:lnTo>
                      <a:pt x="1" y="12"/>
                    </a:lnTo>
                    <a:lnTo>
                      <a:pt x="0" y="8"/>
                    </a:lnTo>
                    <a:lnTo>
                      <a:pt x="0" y="4"/>
                    </a:lnTo>
                    <a:lnTo>
                      <a:pt x="3" y="3"/>
                    </a:lnTo>
                    <a:lnTo>
                      <a:pt x="7"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5" name="Freeform 2924"/>
              <p:cNvSpPr>
                <a:spLocks noEditPoints="1"/>
              </p:cNvSpPr>
              <p:nvPr/>
            </p:nvSpPr>
            <p:spPr bwMode="auto">
              <a:xfrm>
                <a:off x="2593" y="1287"/>
                <a:ext cx="32" cy="17"/>
              </a:xfrm>
              <a:custGeom>
                <a:avLst/>
                <a:gdLst>
                  <a:gd name="T0" fmla="*/ 15 w 32"/>
                  <a:gd name="T1" fmla="*/ 1 h 17"/>
                  <a:gd name="T2" fmla="*/ 10 w 32"/>
                  <a:gd name="T3" fmla="*/ 1 h 17"/>
                  <a:gd name="T4" fmla="*/ 7 w 32"/>
                  <a:gd name="T5" fmla="*/ 3 h 17"/>
                  <a:gd name="T6" fmla="*/ 4 w 32"/>
                  <a:gd name="T7" fmla="*/ 6 h 17"/>
                  <a:gd name="T8" fmla="*/ 4 w 32"/>
                  <a:gd name="T9" fmla="*/ 8 h 17"/>
                  <a:gd name="T10" fmla="*/ 6 w 32"/>
                  <a:gd name="T11" fmla="*/ 11 h 17"/>
                  <a:gd name="T12" fmla="*/ 9 w 32"/>
                  <a:gd name="T13" fmla="*/ 14 h 17"/>
                  <a:gd name="T14" fmla="*/ 12 w 32"/>
                  <a:gd name="T15" fmla="*/ 15 h 17"/>
                  <a:gd name="T16" fmla="*/ 17 w 32"/>
                  <a:gd name="T17" fmla="*/ 15 h 17"/>
                  <a:gd name="T18" fmla="*/ 21 w 32"/>
                  <a:gd name="T19" fmla="*/ 15 h 17"/>
                  <a:gd name="T20" fmla="*/ 26 w 32"/>
                  <a:gd name="T21" fmla="*/ 14 h 17"/>
                  <a:gd name="T22" fmla="*/ 27 w 32"/>
                  <a:gd name="T23" fmla="*/ 11 h 17"/>
                  <a:gd name="T24" fmla="*/ 29 w 32"/>
                  <a:gd name="T25" fmla="*/ 8 h 17"/>
                  <a:gd name="T26" fmla="*/ 27 w 32"/>
                  <a:gd name="T27" fmla="*/ 6 h 17"/>
                  <a:gd name="T28" fmla="*/ 24 w 32"/>
                  <a:gd name="T29" fmla="*/ 3 h 17"/>
                  <a:gd name="T30" fmla="*/ 20 w 32"/>
                  <a:gd name="T31" fmla="*/ 1 h 17"/>
                  <a:gd name="T32" fmla="*/ 15 w 32"/>
                  <a:gd name="T33" fmla="*/ 1 h 17"/>
                  <a:gd name="T34" fmla="*/ 15 w 32"/>
                  <a:gd name="T35" fmla="*/ 0 h 17"/>
                  <a:gd name="T36" fmla="*/ 21 w 32"/>
                  <a:gd name="T37" fmla="*/ 0 h 17"/>
                  <a:gd name="T38" fmla="*/ 26 w 32"/>
                  <a:gd name="T39" fmla="*/ 1 h 17"/>
                  <a:gd name="T40" fmla="*/ 30 w 32"/>
                  <a:gd name="T41" fmla="*/ 4 h 17"/>
                  <a:gd name="T42" fmla="*/ 32 w 32"/>
                  <a:gd name="T43" fmla="*/ 8 h 17"/>
                  <a:gd name="T44" fmla="*/ 30 w 32"/>
                  <a:gd name="T45" fmla="*/ 12 h 17"/>
                  <a:gd name="T46" fmla="*/ 27 w 32"/>
                  <a:gd name="T47" fmla="*/ 15 h 17"/>
                  <a:gd name="T48" fmla="*/ 23 w 32"/>
                  <a:gd name="T49" fmla="*/ 17 h 17"/>
                  <a:gd name="T50" fmla="*/ 17 w 32"/>
                  <a:gd name="T51" fmla="*/ 17 h 17"/>
                  <a:gd name="T52" fmla="*/ 10 w 32"/>
                  <a:gd name="T53" fmla="*/ 17 h 17"/>
                  <a:gd name="T54" fmla="*/ 6 w 32"/>
                  <a:gd name="T55" fmla="*/ 15 h 17"/>
                  <a:gd name="T56" fmla="*/ 3 w 32"/>
                  <a:gd name="T57" fmla="*/ 12 h 17"/>
                  <a:gd name="T58" fmla="*/ 0 w 32"/>
                  <a:gd name="T59" fmla="*/ 8 h 17"/>
                  <a:gd name="T60" fmla="*/ 1 w 32"/>
                  <a:gd name="T61" fmla="*/ 4 h 17"/>
                  <a:gd name="T62" fmla="*/ 4 w 32"/>
                  <a:gd name="T63" fmla="*/ 1 h 17"/>
                  <a:gd name="T64" fmla="*/ 9 w 32"/>
                  <a:gd name="T65" fmla="*/ 0 h 17"/>
                  <a:gd name="T66" fmla="*/ 15 w 3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17">
                    <a:moveTo>
                      <a:pt x="15" y="1"/>
                    </a:moveTo>
                    <a:lnTo>
                      <a:pt x="10" y="1"/>
                    </a:lnTo>
                    <a:lnTo>
                      <a:pt x="7" y="3"/>
                    </a:lnTo>
                    <a:lnTo>
                      <a:pt x="4" y="6"/>
                    </a:lnTo>
                    <a:lnTo>
                      <a:pt x="4" y="8"/>
                    </a:lnTo>
                    <a:lnTo>
                      <a:pt x="6" y="11"/>
                    </a:lnTo>
                    <a:lnTo>
                      <a:pt x="9" y="14"/>
                    </a:lnTo>
                    <a:lnTo>
                      <a:pt x="12" y="15"/>
                    </a:lnTo>
                    <a:lnTo>
                      <a:pt x="17" y="15"/>
                    </a:lnTo>
                    <a:lnTo>
                      <a:pt x="21" y="15"/>
                    </a:lnTo>
                    <a:lnTo>
                      <a:pt x="26" y="14"/>
                    </a:lnTo>
                    <a:lnTo>
                      <a:pt x="27" y="11"/>
                    </a:lnTo>
                    <a:lnTo>
                      <a:pt x="29" y="8"/>
                    </a:lnTo>
                    <a:lnTo>
                      <a:pt x="27" y="6"/>
                    </a:lnTo>
                    <a:lnTo>
                      <a:pt x="24" y="3"/>
                    </a:lnTo>
                    <a:lnTo>
                      <a:pt x="20" y="1"/>
                    </a:lnTo>
                    <a:lnTo>
                      <a:pt x="15" y="1"/>
                    </a:lnTo>
                    <a:close/>
                    <a:moveTo>
                      <a:pt x="15" y="0"/>
                    </a:moveTo>
                    <a:lnTo>
                      <a:pt x="21" y="0"/>
                    </a:lnTo>
                    <a:lnTo>
                      <a:pt x="26" y="1"/>
                    </a:lnTo>
                    <a:lnTo>
                      <a:pt x="30" y="4"/>
                    </a:lnTo>
                    <a:lnTo>
                      <a:pt x="32" y="8"/>
                    </a:lnTo>
                    <a:lnTo>
                      <a:pt x="30" y="12"/>
                    </a:lnTo>
                    <a:lnTo>
                      <a:pt x="27" y="15"/>
                    </a:lnTo>
                    <a:lnTo>
                      <a:pt x="23" y="17"/>
                    </a:lnTo>
                    <a:lnTo>
                      <a:pt x="17" y="17"/>
                    </a:lnTo>
                    <a:lnTo>
                      <a:pt x="10" y="17"/>
                    </a:lnTo>
                    <a:lnTo>
                      <a:pt x="6" y="15"/>
                    </a:lnTo>
                    <a:lnTo>
                      <a:pt x="3" y="12"/>
                    </a:lnTo>
                    <a:lnTo>
                      <a:pt x="0" y="8"/>
                    </a:lnTo>
                    <a:lnTo>
                      <a:pt x="1" y="4"/>
                    </a:lnTo>
                    <a:lnTo>
                      <a:pt x="4"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6" name="Freeform 2925"/>
              <p:cNvSpPr>
                <a:spLocks/>
              </p:cNvSpPr>
              <p:nvPr/>
            </p:nvSpPr>
            <p:spPr bwMode="auto">
              <a:xfrm>
                <a:off x="3089" y="1103"/>
                <a:ext cx="28" cy="17"/>
              </a:xfrm>
              <a:custGeom>
                <a:avLst/>
                <a:gdLst>
                  <a:gd name="T0" fmla="*/ 11 w 28"/>
                  <a:gd name="T1" fmla="*/ 0 h 17"/>
                  <a:gd name="T2" fmla="*/ 17 w 28"/>
                  <a:gd name="T3" fmla="*/ 0 h 17"/>
                  <a:gd name="T4" fmla="*/ 21 w 28"/>
                  <a:gd name="T5" fmla="*/ 3 h 17"/>
                  <a:gd name="T6" fmla="*/ 26 w 28"/>
                  <a:gd name="T7" fmla="*/ 5 h 17"/>
                  <a:gd name="T8" fmla="*/ 28 w 28"/>
                  <a:gd name="T9" fmla="*/ 9 h 17"/>
                  <a:gd name="T10" fmla="*/ 28 w 28"/>
                  <a:gd name="T11" fmla="*/ 12 h 17"/>
                  <a:gd name="T12" fmla="*/ 26 w 28"/>
                  <a:gd name="T13" fmla="*/ 15 h 17"/>
                  <a:gd name="T14" fmla="*/ 21 w 28"/>
                  <a:gd name="T15" fmla="*/ 17 h 17"/>
                  <a:gd name="T16" fmla="*/ 17 w 28"/>
                  <a:gd name="T17" fmla="*/ 17 h 17"/>
                  <a:gd name="T18" fmla="*/ 11 w 28"/>
                  <a:gd name="T19" fmla="*/ 17 h 17"/>
                  <a:gd name="T20" fmla="*/ 6 w 28"/>
                  <a:gd name="T21" fmla="*/ 15 h 17"/>
                  <a:gd name="T22" fmla="*/ 2 w 28"/>
                  <a:gd name="T23" fmla="*/ 12 h 17"/>
                  <a:gd name="T24" fmla="*/ 0 w 28"/>
                  <a:gd name="T25" fmla="*/ 9 h 17"/>
                  <a:gd name="T26" fmla="*/ 0 w 28"/>
                  <a:gd name="T27" fmla="*/ 5 h 17"/>
                  <a:gd name="T28" fmla="*/ 3 w 28"/>
                  <a:gd name="T29" fmla="*/ 3 h 17"/>
                  <a:gd name="T30" fmla="*/ 6 w 28"/>
                  <a:gd name="T31" fmla="*/ 0 h 17"/>
                  <a:gd name="T32" fmla="*/ 11 w 2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17">
                    <a:moveTo>
                      <a:pt x="11" y="0"/>
                    </a:moveTo>
                    <a:lnTo>
                      <a:pt x="17" y="0"/>
                    </a:lnTo>
                    <a:lnTo>
                      <a:pt x="21" y="3"/>
                    </a:lnTo>
                    <a:lnTo>
                      <a:pt x="26" y="5"/>
                    </a:lnTo>
                    <a:lnTo>
                      <a:pt x="28" y="9"/>
                    </a:lnTo>
                    <a:lnTo>
                      <a:pt x="28" y="12"/>
                    </a:lnTo>
                    <a:lnTo>
                      <a:pt x="26" y="15"/>
                    </a:lnTo>
                    <a:lnTo>
                      <a:pt x="21" y="17"/>
                    </a:lnTo>
                    <a:lnTo>
                      <a:pt x="17" y="17"/>
                    </a:lnTo>
                    <a:lnTo>
                      <a:pt x="11" y="17"/>
                    </a:lnTo>
                    <a:lnTo>
                      <a:pt x="6" y="15"/>
                    </a:lnTo>
                    <a:lnTo>
                      <a:pt x="2" y="12"/>
                    </a:lnTo>
                    <a:lnTo>
                      <a:pt x="0" y="9"/>
                    </a:lnTo>
                    <a:lnTo>
                      <a:pt x="0" y="5"/>
                    </a:lnTo>
                    <a:lnTo>
                      <a:pt x="3" y="3"/>
                    </a:lnTo>
                    <a:lnTo>
                      <a:pt x="6"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7" name="Freeform 2926"/>
              <p:cNvSpPr>
                <a:spLocks noEditPoints="1"/>
              </p:cNvSpPr>
              <p:nvPr/>
            </p:nvSpPr>
            <p:spPr bwMode="auto">
              <a:xfrm>
                <a:off x="3088" y="1102"/>
                <a:ext cx="30" cy="19"/>
              </a:xfrm>
              <a:custGeom>
                <a:avLst/>
                <a:gdLst>
                  <a:gd name="T0" fmla="*/ 13 w 30"/>
                  <a:gd name="T1" fmla="*/ 3 h 19"/>
                  <a:gd name="T2" fmla="*/ 9 w 30"/>
                  <a:gd name="T3" fmla="*/ 3 h 19"/>
                  <a:gd name="T4" fmla="*/ 6 w 30"/>
                  <a:gd name="T5" fmla="*/ 4 h 19"/>
                  <a:gd name="T6" fmla="*/ 3 w 30"/>
                  <a:gd name="T7" fmla="*/ 7 h 19"/>
                  <a:gd name="T8" fmla="*/ 3 w 30"/>
                  <a:gd name="T9" fmla="*/ 10 h 19"/>
                  <a:gd name="T10" fmla="*/ 4 w 30"/>
                  <a:gd name="T11" fmla="*/ 13 h 19"/>
                  <a:gd name="T12" fmla="*/ 7 w 30"/>
                  <a:gd name="T13" fmla="*/ 15 h 19"/>
                  <a:gd name="T14" fmla="*/ 12 w 30"/>
                  <a:gd name="T15" fmla="*/ 16 h 19"/>
                  <a:gd name="T16" fmla="*/ 16 w 30"/>
                  <a:gd name="T17" fmla="*/ 18 h 19"/>
                  <a:gd name="T18" fmla="*/ 21 w 30"/>
                  <a:gd name="T19" fmla="*/ 16 h 19"/>
                  <a:gd name="T20" fmla="*/ 25 w 30"/>
                  <a:gd name="T21" fmla="*/ 15 h 19"/>
                  <a:gd name="T22" fmla="*/ 27 w 30"/>
                  <a:gd name="T23" fmla="*/ 13 h 19"/>
                  <a:gd name="T24" fmla="*/ 27 w 30"/>
                  <a:gd name="T25" fmla="*/ 10 h 19"/>
                  <a:gd name="T26" fmla="*/ 25 w 30"/>
                  <a:gd name="T27" fmla="*/ 7 h 19"/>
                  <a:gd name="T28" fmla="*/ 22 w 30"/>
                  <a:gd name="T29" fmla="*/ 4 h 19"/>
                  <a:gd name="T30" fmla="*/ 18 w 30"/>
                  <a:gd name="T31" fmla="*/ 3 h 19"/>
                  <a:gd name="T32" fmla="*/ 13 w 30"/>
                  <a:gd name="T33" fmla="*/ 3 h 19"/>
                  <a:gd name="T34" fmla="*/ 12 w 30"/>
                  <a:gd name="T35" fmla="*/ 0 h 19"/>
                  <a:gd name="T36" fmla="*/ 18 w 30"/>
                  <a:gd name="T37" fmla="*/ 1 h 19"/>
                  <a:gd name="T38" fmla="*/ 24 w 30"/>
                  <a:gd name="T39" fmla="*/ 3 h 19"/>
                  <a:gd name="T40" fmla="*/ 29 w 30"/>
                  <a:gd name="T41" fmla="*/ 6 h 19"/>
                  <a:gd name="T42" fmla="*/ 30 w 30"/>
                  <a:gd name="T43" fmla="*/ 10 h 19"/>
                  <a:gd name="T44" fmla="*/ 30 w 30"/>
                  <a:gd name="T45" fmla="*/ 13 h 19"/>
                  <a:gd name="T46" fmla="*/ 29 w 30"/>
                  <a:gd name="T47" fmla="*/ 15 h 19"/>
                  <a:gd name="T48" fmla="*/ 27 w 30"/>
                  <a:gd name="T49" fmla="*/ 18 h 19"/>
                  <a:gd name="T50" fmla="*/ 22 w 30"/>
                  <a:gd name="T51" fmla="*/ 19 h 19"/>
                  <a:gd name="T52" fmla="*/ 18 w 30"/>
                  <a:gd name="T53" fmla="*/ 19 h 19"/>
                  <a:gd name="T54" fmla="*/ 12 w 30"/>
                  <a:gd name="T55" fmla="*/ 19 h 19"/>
                  <a:gd name="T56" fmla="*/ 6 w 30"/>
                  <a:gd name="T57" fmla="*/ 16 h 19"/>
                  <a:gd name="T58" fmla="*/ 1 w 30"/>
                  <a:gd name="T59" fmla="*/ 13 h 19"/>
                  <a:gd name="T60" fmla="*/ 0 w 30"/>
                  <a:gd name="T61" fmla="*/ 10 h 19"/>
                  <a:gd name="T62" fmla="*/ 0 w 30"/>
                  <a:gd name="T63" fmla="*/ 7 h 19"/>
                  <a:gd name="T64" fmla="*/ 1 w 30"/>
                  <a:gd name="T65" fmla="*/ 4 h 19"/>
                  <a:gd name="T66" fmla="*/ 4 w 30"/>
                  <a:gd name="T67" fmla="*/ 1 h 19"/>
                  <a:gd name="T68" fmla="*/ 7 w 30"/>
                  <a:gd name="T69" fmla="*/ 0 h 19"/>
                  <a:gd name="T70" fmla="*/ 12 w 30"/>
                  <a:gd name="T7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9">
                    <a:moveTo>
                      <a:pt x="13" y="3"/>
                    </a:moveTo>
                    <a:lnTo>
                      <a:pt x="9" y="3"/>
                    </a:lnTo>
                    <a:lnTo>
                      <a:pt x="6" y="4"/>
                    </a:lnTo>
                    <a:lnTo>
                      <a:pt x="3" y="7"/>
                    </a:lnTo>
                    <a:lnTo>
                      <a:pt x="3" y="10"/>
                    </a:lnTo>
                    <a:lnTo>
                      <a:pt x="4" y="13"/>
                    </a:lnTo>
                    <a:lnTo>
                      <a:pt x="7" y="15"/>
                    </a:lnTo>
                    <a:lnTo>
                      <a:pt x="12" y="16"/>
                    </a:lnTo>
                    <a:lnTo>
                      <a:pt x="16" y="18"/>
                    </a:lnTo>
                    <a:lnTo>
                      <a:pt x="21" y="16"/>
                    </a:lnTo>
                    <a:lnTo>
                      <a:pt x="25" y="15"/>
                    </a:lnTo>
                    <a:lnTo>
                      <a:pt x="27" y="13"/>
                    </a:lnTo>
                    <a:lnTo>
                      <a:pt x="27" y="10"/>
                    </a:lnTo>
                    <a:lnTo>
                      <a:pt x="25" y="7"/>
                    </a:lnTo>
                    <a:lnTo>
                      <a:pt x="22" y="4"/>
                    </a:lnTo>
                    <a:lnTo>
                      <a:pt x="18" y="3"/>
                    </a:lnTo>
                    <a:lnTo>
                      <a:pt x="13" y="3"/>
                    </a:lnTo>
                    <a:close/>
                    <a:moveTo>
                      <a:pt x="12" y="0"/>
                    </a:moveTo>
                    <a:lnTo>
                      <a:pt x="18" y="1"/>
                    </a:lnTo>
                    <a:lnTo>
                      <a:pt x="24" y="3"/>
                    </a:lnTo>
                    <a:lnTo>
                      <a:pt x="29" y="6"/>
                    </a:lnTo>
                    <a:lnTo>
                      <a:pt x="30" y="10"/>
                    </a:lnTo>
                    <a:lnTo>
                      <a:pt x="30" y="13"/>
                    </a:lnTo>
                    <a:lnTo>
                      <a:pt x="29" y="15"/>
                    </a:lnTo>
                    <a:lnTo>
                      <a:pt x="27" y="18"/>
                    </a:lnTo>
                    <a:lnTo>
                      <a:pt x="22" y="19"/>
                    </a:lnTo>
                    <a:lnTo>
                      <a:pt x="18" y="19"/>
                    </a:lnTo>
                    <a:lnTo>
                      <a:pt x="12" y="19"/>
                    </a:lnTo>
                    <a:lnTo>
                      <a:pt x="6" y="16"/>
                    </a:lnTo>
                    <a:lnTo>
                      <a:pt x="1" y="13"/>
                    </a:lnTo>
                    <a:lnTo>
                      <a:pt x="0" y="10"/>
                    </a:lnTo>
                    <a:lnTo>
                      <a:pt x="0" y="7"/>
                    </a:lnTo>
                    <a:lnTo>
                      <a:pt x="1" y="4"/>
                    </a:lnTo>
                    <a:lnTo>
                      <a:pt x="4" y="1"/>
                    </a:lnTo>
                    <a:lnTo>
                      <a:pt x="7"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8" name="Freeform 2927"/>
              <p:cNvSpPr>
                <a:spLocks/>
              </p:cNvSpPr>
              <p:nvPr/>
            </p:nvSpPr>
            <p:spPr bwMode="auto">
              <a:xfrm>
                <a:off x="3047" y="1045"/>
                <a:ext cx="27" cy="19"/>
              </a:xfrm>
              <a:custGeom>
                <a:avLst/>
                <a:gdLst>
                  <a:gd name="T0" fmla="*/ 12 w 27"/>
                  <a:gd name="T1" fmla="*/ 0 h 19"/>
                  <a:gd name="T2" fmla="*/ 16 w 27"/>
                  <a:gd name="T3" fmla="*/ 0 h 19"/>
                  <a:gd name="T4" fmla="*/ 21 w 27"/>
                  <a:gd name="T5" fmla="*/ 3 h 19"/>
                  <a:gd name="T6" fmla="*/ 26 w 27"/>
                  <a:gd name="T7" fmla="*/ 5 h 19"/>
                  <a:gd name="T8" fmla="*/ 27 w 27"/>
                  <a:gd name="T9" fmla="*/ 9 h 19"/>
                  <a:gd name="T10" fmla="*/ 27 w 27"/>
                  <a:gd name="T11" fmla="*/ 13 h 19"/>
                  <a:gd name="T12" fmla="*/ 26 w 27"/>
                  <a:gd name="T13" fmla="*/ 16 h 19"/>
                  <a:gd name="T14" fmla="*/ 21 w 27"/>
                  <a:gd name="T15" fmla="*/ 17 h 19"/>
                  <a:gd name="T16" fmla="*/ 16 w 27"/>
                  <a:gd name="T17" fmla="*/ 19 h 19"/>
                  <a:gd name="T18" fmla="*/ 10 w 27"/>
                  <a:gd name="T19" fmla="*/ 17 h 19"/>
                  <a:gd name="T20" fmla="*/ 6 w 27"/>
                  <a:gd name="T21" fmla="*/ 16 h 19"/>
                  <a:gd name="T22" fmla="*/ 3 w 27"/>
                  <a:gd name="T23" fmla="*/ 13 h 19"/>
                  <a:gd name="T24" fmla="*/ 0 w 27"/>
                  <a:gd name="T25" fmla="*/ 9 h 19"/>
                  <a:gd name="T26" fmla="*/ 0 w 27"/>
                  <a:gd name="T27" fmla="*/ 5 h 19"/>
                  <a:gd name="T28" fmla="*/ 3 w 27"/>
                  <a:gd name="T29" fmla="*/ 3 h 19"/>
                  <a:gd name="T30" fmla="*/ 6 w 27"/>
                  <a:gd name="T31" fmla="*/ 0 h 19"/>
                  <a:gd name="T32" fmla="*/ 12 w 27"/>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9">
                    <a:moveTo>
                      <a:pt x="12" y="0"/>
                    </a:moveTo>
                    <a:lnTo>
                      <a:pt x="16" y="0"/>
                    </a:lnTo>
                    <a:lnTo>
                      <a:pt x="21" y="3"/>
                    </a:lnTo>
                    <a:lnTo>
                      <a:pt x="26" y="5"/>
                    </a:lnTo>
                    <a:lnTo>
                      <a:pt x="27" y="9"/>
                    </a:lnTo>
                    <a:lnTo>
                      <a:pt x="27" y="13"/>
                    </a:lnTo>
                    <a:lnTo>
                      <a:pt x="26" y="16"/>
                    </a:lnTo>
                    <a:lnTo>
                      <a:pt x="21" y="17"/>
                    </a:lnTo>
                    <a:lnTo>
                      <a:pt x="16" y="19"/>
                    </a:lnTo>
                    <a:lnTo>
                      <a:pt x="10" y="17"/>
                    </a:lnTo>
                    <a:lnTo>
                      <a:pt x="6" y="16"/>
                    </a:lnTo>
                    <a:lnTo>
                      <a:pt x="3" y="13"/>
                    </a:lnTo>
                    <a:lnTo>
                      <a:pt x="0" y="9"/>
                    </a:lnTo>
                    <a:lnTo>
                      <a:pt x="0" y="5"/>
                    </a:lnTo>
                    <a:lnTo>
                      <a:pt x="3" y="3"/>
                    </a:lnTo>
                    <a:lnTo>
                      <a:pt x="6"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29" name="Freeform 2928"/>
              <p:cNvSpPr>
                <a:spLocks noEditPoints="1"/>
              </p:cNvSpPr>
              <p:nvPr/>
            </p:nvSpPr>
            <p:spPr bwMode="auto">
              <a:xfrm>
                <a:off x="3045" y="1044"/>
                <a:ext cx="31" cy="20"/>
              </a:xfrm>
              <a:custGeom>
                <a:avLst/>
                <a:gdLst>
                  <a:gd name="T0" fmla="*/ 14 w 31"/>
                  <a:gd name="T1" fmla="*/ 3 h 20"/>
                  <a:gd name="T2" fmla="*/ 9 w 31"/>
                  <a:gd name="T3" fmla="*/ 3 h 20"/>
                  <a:gd name="T4" fmla="*/ 6 w 31"/>
                  <a:gd name="T5" fmla="*/ 4 h 20"/>
                  <a:gd name="T6" fmla="*/ 5 w 31"/>
                  <a:gd name="T7" fmla="*/ 7 h 20"/>
                  <a:gd name="T8" fmla="*/ 5 w 31"/>
                  <a:gd name="T9" fmla="*/ 10 h 20"/>
                  <a:gd name="T10" fmla="*/ 6 w 31"/>
                  <a:gd name="T11" fmla="*/ 14 h 20"/>
                  <a:gd name="T12" fmla="*/ 9 w 31"/>
                  <a:gd name="T13" fmla="*/ 15 h 20"/>
                  <a:gd name="T14" fmla="*/ 12 w 31"/>
                  <a:gd name="T15" fmla="*/ 17 h 20"/>
                  <a:gd name="T16" fmla="*/ 18 w 31"/>
                  <a:gd name="T17" fmla="*/ 18 h 20"/>
                  <a:gd name="T18" fmla="*/ 21 w 31"/>
                  <a:gd name="T19" fmla="*/ 17 h 20"/>
                  <a:gd name="T20" fmla="*/ 26 w 31"/>
                  <a:gd name="T21" fmla="*/ 15 h 20"/>
                  <a:gd name="T22" fmla="*/ 28 w 31"/>
                  <a:gd name="T23" fmla="*/ 14 h 20"/>
                  <a:gd name="T24" fmla="*/ 28 w 31"/>
                  <a:gd name="T25" fmla="*/ 10 h 20"/>
                  <a:gd name="T26" fmla="*/ 26 w 31"/>
                  <a:gd name="T27" fmla="*/ 7 h 20"/>
                  <a:gd name="T28" fmla="*/ 23 w 31"/>
                  <a:gd name="T29" fmla="*/ 4 h 20"/>
                  <a:gd name="T30" fmla="*/ 18 w 31"/>
                  <a:gd name="T31" fmla="*/ 3 h 20"/>
                  <a:gd name="T32" fmla="*/ 14 w 31"/>
                  <a:gd name="T33" fmla="*/ 3 h 20"/>
                  <a:gd name="T34" fmla="*/ 12 w 31"/>
                  <a:gd name="T35" fmla="*/ 0 h 20"/>
                  <a:gd name="T36" fmla="*/ 20 w 31"/>
                  <a:gd name="T37" fmla="*/ 1 h 20"/>
                  <a:gd name="T38" fmla="*/ 24 w 31"/>
                  <a:gd name="T39" fmla="*/ 3 h 20"/>
                  <a:gd name="T40" fmla="*/ 29 w 31"/>
                  <a:gd name="T41" fmla="*/ 6 h 20"/>
                  <a:gd name="T42" fmla="*/ 31 w 31"/>
                  <a:gd name="T43" fmla="*/ 10 h 20"/>
                  <a:gd name="T44" fmla="*/ 31 w 31"/>
                  <a:gd name="T45" fmla="*/ 14 h 20"/>
                  <a:gd name="T46" fmla="*/ 29 w 31"/>
                  <a:gd name="T47" fmla="*/ 17 h 20"/>
                  <a:gd name="T48" fmla="*/ 28 w 31"/>
                  <a:gd name="T49" fmla="*/ 18 h 20"/>
                  <a:gd name="T50" fmla="*/ 23 w 31"/>
                  <a:gd name="T51" fmla="*/ 20 h 20"/>
                  <a:gd name="T52" fmla="*/ 18 w 31"/>
                  <a:gd name="T53" fmla="*/ 20 h 20"/>
                  <a:gd name="T54" fmla="*/ 12 w 31"/>
                  <a:gd name="T55" fmla="*/ 20 h 20"/>
                  <a:gd name="T56" fmla="*/ 6 w 31"/>
                  <a:gd name="T57" fmla="*/ 17 h 20"/>
                  <a:gd name="T58" fmla="*/ 3 w 31"/>
                  <a:gd name="T59" fmla="*/ 14 h 20"/>
                  <a:gd name="T60" fmla="*/ 0 w 31"/>
                  <a:gd name="T61" fmla="*/ 10 h 20"/>
                  <a:gd name="T62" fmla="*/ 0 w 31"/>
                  <a:gd name="T63" fmla="*/ 6 h 20"/>
                  <a:gd name="T64" fmla="*/ 3 w 31"/>
                  <a:gd name="T65" fmla="*/ 3 h 20"/>
                  <a:gd name="T66" fmla="*/ 8 w 31"/>
                  <a:gd name="T67" fmla="*/ 1 h 20"/>
                  <a:gd name="T68" fmla="*/ 12 w 31"/>
                  <a:gd name="T6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20">
                    <a:moveTo>
                      <a:pt x="14" y="3"/>
                    </a:moveTo>
                    <a:lnTo>
                      <a:pt x="9" y="3"/>
                    </a:lnTo>
                    <a:lnTo>
                      <a:pt x="6" y="4"/>
                    </a:lnTo>
                    <a:lnTo>
                      <a:pt x="5" y="7"/>
                    </a:lnTo>
                    <a:lnTo>
                      <a:pt x="5" y="10"/>
                    </a:lnTo>
                    <a:lnTo>
                      <a:pt x="6" y="14"/>
                    </a:lnTo>
                    <a:lnTo>
                      <a:pt x="9" y="15"/>
                    </a:lnTo>
                    <a:lnTo>
                      <a:pt x="12" y="17"/>
                    </a:lnTo>
                    <a:lnTo>
                      <a:pt x="18" y="18"/>
                    </a:lnTo>
                    <a:lnTo>
                      <a:pt x="21" y="17"/>
                    </a:lnTo>
                    <a:lnTo>
                      <a:pt x="26" y="15"/>
                    </a:lnTo>
                    <a:lnTo>
                      <a:pt x="28" y="14"/>
                    </a:lnTo>
                    <a:lnTo>
                      <a:pt x="28" y="10"/>
                    </a:lnTo>
                    <a:lnTo>
                      <a:pt x="26" y="7"/>
                    </a:lnTo>
                    <a:lnTo>
                      <a:pt x="23" y="4"/>
                    </a:lnTo>
                    <a:lnTo>
                      <a:pt x="18" y="3"/>
                    </a:lnTo>
                    <a:lnTo>
                      <a:pt x="14" y="3"/>
                    </a:lnTo>
                    <a:close/>
                    <a:moveTo>
                      <a:pt x="12" y="0"/>
                    </a:moveTo>
                    <a:lnTo>
                      <a:pt x="20" y="1"/>
                    </a:lnTo>
                    <a:lnTo>
                      <a:pt x="24" y="3"/>
                    </a:lnTo>
                    <a:lnTo>
                      <a:pt x="29" y="6"/>
                    </a:lnTo>
                    <a:lnTo>
                      <a:pt x="31" y="10"/>
                    </a:lnTo>
                    <a:lnTo>
                      <a:pt x="31" y="14"/>
                    </a:lnTo>
                    <a:lnTo>
                      <a:pt x="29" y="17"/>
                    </a:lnTo>
                    <a:lnTo>
                      <a:pt x="28" y="18"/>
                    </a:lnTo>
                    <a:lnTo>
                      <a:pt x="23" y="20"/>
                    </a:lnTo>
                    <a:lnTo>
                      <a:pt x="18" y="20"/>
                    </a:lnTo>
                    <a:lnTo>
                      <a:pt x="12" y="20"/>
                    </a:lnTo>
                    <a:lnTo>
                      <a:pt x="6" y="17"/>
                    </a:lnTo>
                    <a:lnTo>
                      <a:pt x="3" y="14"/>
                    </a:lnTo>
                    <a:lnTo>
                      <a:pt x="0" y="10"/>
                    </a:lnTo>
                    <a:lnTo>
                      <a:pt x="0" y="6"/>
                    </a:lnTo>
                    <a:lnTo>
                      <a:pt x="3" y="3"/>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0" name="Freeform 2929"/>
              <p:cNvSpPr>
                <a:spLocks/>
              </p:cNvSpPr>
              <p:nvPr/>
            </p:nvSpPr>
            <p:spPr bwMode="auto">
              <a:xfrm>
                <a:off x="2731" y="1095"/>
                <a:ext cx="26" cy="19"/>
              </a:xfrm>
              <a:custGeom>
                <a:avLst/>
                <a:gdLst>
                  <a:gd name="T0" fmla="*/ 12 w 26"/>
                  <a:gd name="T1" fmla="*/ 0 h 19"/>
                  <a:gd name="T2" fmla="*/ 17 w 26"/>
                  <a:gd name="T3" fmla="*/ 2 h 19"/>
                  <a:gd name="T4" fmla="*/ 21 w 26"/>
                  <a:gd name="T5" fmla="*/ 4 h 19"/>
                  <a:gd name="T6" fmla="*/ 24 w 26"/>
                  <a:gd name="T7" fmla="*/ 7 h 19"/>
                  <a:gd name="T8" fmla="*/ 26 w 26"/>
                  <a:gd name="T9" fmla="*/ 10 h 19"/>
                  <a:gd name="T10" fmla="*/ 26 w 26"/>
                  <a:gd name="T11" fmla="*/ 13 h 19"/>
                  <a:gd name="T12" fmla="*/ 23 w 26"/>
                  <a:gd name="T13" fmla="*/ 16 h 19"/>
                  <a:gd name="T14" fmla="*/ 20 w 26"/>
                  <a:gd name="T15" fmla="*/ 17 h 19"/>
                  <a:gd name="T16" fmla="*/ 15 w 26"/>
                  <a:gd name="T17" fmla="*/ 19 h 19"/>
                  <a:gd name="T18" fmla="*/ 9 w 26"/>
                  <a:gd name="T19" fmla="*/ 17 h 19"/>
                  <a:gd name="T20" fmla="*/ 5 w 26"/>
                  <a:gd name="T21" fmla="*/ 16 h 19"/>
                  <a:gd name="T22" fmla="*/ 1 w 26"/>
                  <a:gd name="T23" fmla="*/ 13 h 19"/>
                  <a:gd name="T24" fmla="*/ 0 w 26"/>
                  <a:gd name="T25" fmla="*/ 10 h 19"/>
                  <a:gd name="T26" fmla="*/ 1 w 26"/>
                  <a:gd name="T27" fmla="*/ 7 h 19"/>
                  <a:gd name="T28" fmla="*/ 3 w 26"/>
                  <a:gd name="T29" fmla="*/ 4 h 19"/>
                  <a:gd name="T30" fmla="*/ 8 w 26"/>
                  <a:gd name="T31" fmla="*/ 2 h 19"/>
                  <a:gd name="T32" fmla="*/ 12 w 26"/>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9">
                    <a:moveTo>
                      <a:pt x="12" y="0"/>
                    </a:moveTo>
                    <a:lnTo>
                      <a:pt x="17" y="2"/>
                    </a:lnTo>
                    <a:lnTo>
                      <a:pt x="21" y="4"/>
                    </a:lnTo>
                    <a:lnTo>
                      <a:pt x="24" y="7"/>
                    </a:lnTo>
                    <a:lnTo>
                      <a:pt x="26" y="10"/>
                    </a:lnTo>
                    <a:lnTo>
                      <a:pt x="26" y="13"/>
                    </a:lnTo>
                    <a:lnTo>
                      <a:pt x="23" y="16"/>
                    </a:lnTo>
                    <a:lnTo>
                      <a:pt x="20" y="17"/>
                    </a:lnTo>
                    <a:lnTo>
                      <a:pt x="15" y="19"/>
                    </a:lnTo>
                    <a:lnTo>
                      <a:pt x="9" y="17"/>
                    </a:lnTo>
                    <a:lnTo>
                      <a:pt x="5" y="16"/>
                    </a:lnTo>
                    <a:lnTo>
                      <a:pt x="1" y="13"/>
                    </a:lnTo>
                    <a:lnTo>
                      <a:pt x="0" y="10"/>
                    </a:lnTo>
                    <a:lnTo>
                      <a:pt x="1" y="7"/>
                    </a:lnTo>
                    <a:lnTo>
                      <a:pt x="3" y="4"/>
                    </a:lnTo>
                    <a:lnTo>
                      <a:pt x="8"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1" name="Freeform 2930"/>
              <p:cNvSpPr>
                <a:spLocks noEditPoints="1"/>
              </p:cNvSpPr>
              <p:nvPr/>
            </p:nvSpPr>
            <p:spPr bwMode="auto">
              <a:xfrm>
                <a:off x="2729" y="1094"/>
                <a:ext cx="29" cy="21"/>
              </a:xfrm>
              <a:custGeom>
                <a:avLst/>
                <a:gdLst>
                  <a:gd name="T0" fmla="*/ 14 w 29"/>
                  <a:gd name="T1" fmla="*/ 3 h 21"/>
                  <a:gd name="T2" fmla="*/ 10 w 29"/>
                  <a:gd name="T3" fmla="*/ 3 h 21"/>
                  <a:gd name="T4" fmla="*/ 7 w 29"/>
                  <a:gd name="T5" fmla="*/ 5 h 21"/>
                  <a:gd name="T6" fmla="*/ 5 w 29"/>
                  <a:gd name="T7" fmla="*/ 8 h 21"/>
                  <a:gd name="T8" fmla="*/ 3 w 29"/>
                  <a:gd name="T9" fmla="*/ 11 h 21"/>
                  <a:gd name="T10" fmla="*/ 5 w 29"/>
                  <a:gd name="T11" fmla="*/ 14 h 21"/>
                  <a:gd name="T12" fmla="*/ 8 w 29"/>
                  <a:gd name="T13" fmla="*/ 17 h 21"/>
                  <a:gd name="T14" fmla="*/ 13 w 29"/>
                  <a:gd name="T15" fmla="*/ 18 h 21"/>
                  <a:gd name="T16" fmla="*/ 16 w 29"/>
                  <a:gd name="T17" fmla="*/ 18 h 21"/>
                  <a:gd name="T18" fmla="*/ 20 w 29"/>
                  <a:gd name="T19" fmla="*/ 18 h 21"/>
                  <a:gd name="T20" fmla="*/ 25 w 29"/>
                  <a:gd name="T21" fmla="*/ 17 h 21"/>
                  <a:gd name="T22" fmla="*/ 26 w 29"/>
                  <a:gd name="T23" fmla="*/ 14 h 21"/>
                  <a:gd name="T24" fmla="*/ 26 w 29"/>
                  <a:gd name="T25" fmla="*/ 11 h 21"/>
                  <a:gd name="T26" fmla="*/ 25 w 29"/>
                  <a:gd name="T27" fmla="*/ 8 h 21"/>
                  <a:gd name="T28" fmla="*/ 22 w 29"/>
                  <a:gd name="T29" fmla="*/ 5 h 21"/>
                  <a:gd name="T30" fmla="*/ 19 w 29"/>
                  <a:gd name="T31" fmla="*/ 3 h 21"/>
                  <a:gd name="T32" fmla="*/ 14 w 29"/>
                  <a:gd name="T33" fmla="*/ 3 h 21"/>
                  <a:gd name="T34" fmla="*/ 14 w 29"/>
                  <a:gd name="T35" fmla="*/ 0 h 21"/>
                  <a:gd name="T36" fmla="*/ 20 w 29"/>
                  <a:gd name="T37" fmla="*/ 1 h 21"/>
                  <a:gd name="T38" fmla="*/ 25 w 29"/>
                  <a:gd name="T39" fmla="*/ 3 h 21"/>
                  <a:gd name="T40" fmla="*/ 28 w 29"/>
                  <a:gd name="T41" fmla="*/ 6 h 21"/>
                  <a:gd name="T42" fmla="*/ 29 w 29"/>
                  <a:gd name="T43" fmla="*/ 11 h 21"/>
                  <a:gd name="T44" fmla="*/ 29 w 29"/>
                  <a:gd name="T45" fmla="*/ 15 h 21"/>
                  <a:gd name="T46" fmla="*/ 26 w 29"/>
                  <a:gd name="T47" fmla="*/ 18 h 21"/>
                  <a:gd name="T48" fmla="*/ 22 w 29"/>
                  <a:gd name="T49" fmla="*/ 20 h 21"/>
                  <a:gd name="T50" fmla="*/ 17 w 29"/>
                  <a:gd name="T51" fmla="*/ 21 h 21"/>
                  <a:gd name="T52" fmla="*/ 11 w 29"/>
                  <a:gd name="T53" fmla="*/ 20 h 21"/>
                  <a:gd name="T54" fmla="*/ 7 w 29"/>
                  <a:gd name="T55" fmla="*/ 18 h 21"/>
                  <a:gd name="T56" fmla="*/ 2 w 29"/>
                  <a:gd name="T57" fmla="*/ 15 h 21"/>
                  <a:gd name="T58" fmla="*/ 0 w 29"/>
                  <a:gd name="T59" fmla="*/ 11 h 21"/>
                  <a:gd name="T60" fmla="*/ 0 w 29"/>
                  <a:gd name="T61" fmla="*/ 8 h 21"/>
                  <a:gd name="T62" fmla="*/ 3 w 29"/>
                  <a:gd name="T63" fmla="*/ 3 h 21"/>
                  <a:gd name="T64" fmla="*/ 8 w 29"/>
                  <a:gd name="T65" fmla="*/ 1 h 21"/>
                  <a:gd name="T66" fmla="*/ 14 w 29"/>
                  <a:gd name="T6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21">
                    <a:moveTo>
                      <a:pt x="14" y="3"/>
                    </a:moveTo>
                    <a:lnTo>
                      <a:pt x="10" y="3"/>
                    </a:lnTo>
                    <a:lnTo>
                      <a:pt x="7" y="5"/>
                    </a:lnTo>
                    <a:lnTo>
                      <a:pt x="5" y="8"/>
                    </a:lnTo>
                    <a:lnTo>
                      <a:pt x="3" y="11"/>
                    </a:lnTo>
                    <a:lnTo>
                      <a:pt x="5" y="14"/>
                    </a:lnTo>
                    <a:lnTo>
                      <a:pt x="8" y="17"/>
                    </a:lnTo>
                    <a:lnTo>
                      <a:pt x="13" y="18"/>
                    </a:lnTo>
                    <a:lnTo>
                      <a:pt x="16" y="18"/>
                    </a:lnTo>
                    <a:lnTo>
                      <a:pt x="20" y="18"/>
                    </a:lnTo>
                    <a:lnTo>
                      <a:pt x="25" y="17"/>
                    </a:lnTo>
                    <a:lnTo>
                      <a:pt x="26" y="14"/>
                    </a:lnTo>
                    <a:lnTo>
                      <a:pt x="26" y="11"/>
                    </a:lnTo>
                    <a:lnTo>
                      <a:pt x="25" y="8"/>
                    </a:lnTo>
                    <a:lnTo>
                      <a:pt x="22" y="5"/>
                    </a:lnTo>
                    <a:lnTo>
                      <a:pt x="19" y="3"/>
                    </a:lnTo>
                    <a:lnTo>
                      <a:pt x="14" y="3"/>
                    </a:lnTo>
                    <a:close/>
                    <a:moveTo>
                      <a:pt x="14" y="0"/>
                    </a:moveTo>
                    <a:lnTo>
                      <a:pt x="20" y="1"/>
                    </a:lnTo>
                    <a:lnTo>
                      <a:pt x="25" y="3"/>
                    </a:lnTo>
                    <a:lnTo>
                      <a:pt x="28" y="6"/>
                    </a:lnTo>
                    <a:lnTo>
                      <a:pt x="29" y="11"/>
                    </a:lnTo>
                    <a:lnTo>
                      <a:pt x="29" y="15"/>
                    </a:lnTo>
                    <a:lnTo>
                      <a:pt x="26" y="18"/>
                    </a:lnTo>
                    <a:lnTo>
                      <a:pt x="22" y="20"/>
                    </a:lnTo>
                    <a:lnTo>
                      <a:pt x="17" y="21"/>
                    </a:lnTo>
                    <a:lnTo>
                      <a:pt x="11" y="20"/>
                    </a:lnTo>
                    <a:lnTo>
                      <a:pt x="7" y="18"/>
                    </a:lnTo>
                    <a:lnTo>
                      <a:pt x="2" y="15"/>
                    </a:lnTo>
                    <a:lnTo>
                      <a:pt x="0" y="11"/>
                    </a:lnTo>
                    <a:lnTo>
                      <a:pt x="0" y="8"/>
                    </a:lnTo>
                    <a:lnTo>
                      <a:pt x="3" y="3"/>
                    </a:lnTo>
                    <a:lnTo>
                      <a:pt x="8" y="1"/>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2" name="Freeform 2931"/>
              <p:cNvSpPr>
                <a:spLocks/>
              </p:cNvSpPr>
              <p:nvPr/>
            </p:nvSpPr>
            <p:spPr bwMode="auto">
              <a:xfrm>
                <a:off x="2409" y="1048"/>
                <a:ext cx="37" cy="28"/>
              </a:xfrm>
              <a:custGeom>
                <a:avLst/>
                <a:gdLst>
                  <a:gd name="T0" fmla="*/ 18 w 37"/>
                  <a:gd name="T1" fmla="*/ 0 h 28"/>
                  <a:gd name="T2" fmla="*/ 23 w 37"/>
                  <a:gd name="T3" fmla="*/ 2 h 28"/>
                  <a:gd name="T4" fmla="*/ 29 w 37"/>
                  <a:gd name="T5" fmla="*/ 3 h 28"/>
                  <a:gd name="T6" fmla="*/ 32 w 37"/>
                  <a:gd name="T7" fmla="*/ 6 h 28"/>
                  <a:gd name="T8" fmla="*/ 35 w 37"/>
                  <a:gd name="T9" fmla="*/ 10 h 28"/>
                  <a:gd name="T10" fmla="*/ 37 w 37"/>
                  <a:gd name="T11" fmla="*/ 14 h 28"/>
                  <a:gd name="T12" fmla="*/ 35 w 37"/>
                  <a:gd name="T13" fmla="*/ 19 h 28"/>
                  <a:gd name="T14" fmla="*/ 34 w 37"/>
                  <a:gd name="T15" fmla="*/ 22 h 28"/>
                  <a:gd name="T16" fmla="*/ 29 w 37"/>
                  <a:gd name="T17" fmla="*/ 25 h 28"/>
                  <a:gd name="T18" fmla="*/ 24 w 37"/>
                  <a:gd name="T19" fmla="*/ 26 h 28"/>
                  <a:gd name="T20" fmla="*/ 18 w 37"/>
                  <a:gd name="T21" fmla="*/ 28 h 28"/>
                  <a:gd name="T22" fmla="*/ 12 w 37"/>
                  <a:gd name="T23" fmla="*/ 26 h 28"/>
                  <a:gd name="T24" fmla="*/ 8 w 37"/>
                  <a:gd name="T25" fmla="*/ 25 h 28"/>
                  <a:gd name="T26" fmla="*/ 3 w 37"/>
                  <a:gd name="T27" fmla="*/ 22 h 28"/>
                  <a:gd name="T28" fmla="*/ 2 w 37"/>
                  <a:gd name="T29" fmla="*/ 19 h 28"/>
                  <a:gd name="T30" fmla="*/ 0 w 37"/>
                  <a:gd name="T31" fmla="*/ 14 h 28"/>
                  <a:gd name="T32" fmla="*/ 2 w 37"/>
                  <a:gd name="T33" fmla="*/ 10 h 28"/>
                  <a:gd name="T34" fmla="*/ 3 w 37"/>
                  <a:gd name="T35" fmla="*/ 6 h 28"/>
                  <a:gd name="T36" fmla="*/ 8 w 37"/>
                  <a:gd name="T37" fmla="*/ 3 h 28"/>
                  <a:gd name="T38" fmla="*/ 12 w 37"/>
                  <a:gd name="T39" fmla="*/ 2 h 28"/>
                  <a:gd name="T40" fmla="*/ 18 w 37"/>
                  <a:gd name="T4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8">
                    <a:moveTo>
                      <a:pt x="18" y="0"/>
                    </a:moveTo>
                    <a:lnTo>
                      <a:pt x="23" y="2"/>
                    </a:lnTo>
                    <a:lnTo>
                      <a:pt x="29" y="3"/>
                    </a:lnTo>
                    <a:lnTo>
                      <a:pt x="32" y="6"/>
                    </a:lnTo>
                    <a:lnTo>
                      <a:pt x="35" y="10"/>
                    </a:lnTo>
                    <a:lnTo>
                      <a:pt x="37" y="14"/>
                    </a:lnTo>
                    <a:lnTo>
                      <a:pt x="35" y="19"/>
                    </a:lnTo>
                    <a:lnTo>
                      <a:pt x="34" y="22"/>
                    </a:lnTo>
                    <a:lnTo>
                      <a:pt x="29" y="25"/>
                    </a:lnTo>
                    <a:lnTo>
                      <a:pt x="24" y="26"/>
                    </a:lnTo>
                    <a:lnTo>
                      <a:pt x="18" y="28"/>
                    </a:lnTo>
                    <a:lnTo>
                      <a:pt x="12" y="26"/>
                    </a:lnTo>
                    <a:lnTo>
                      <a:pt x="8" y="25"/>
                    </a:lnTo>
                    <a:lnTo>
                      <a:pt x="3" y="22"/>
                    </a:lnTo>
                    <a:lnTo>
                      <a:pt x="2" y="19"/>
                    </a:lnTo>
                    <a:lnTo>
                      <a:pt x="0" y="14"/>
                    </a:lnTo>
                    <a:lnTo>
                      <a:pt x="2" y="10"/>
                    </a:lnTo>
                    <a:lnTo>
                      <a:pt x="3" y="6"/>
                    </a:lnTo>
                    <a:lnTo>
                      <a:pt x="8" y="3"/>
                    </a:lnTo>
                    <a:lnTo>
                      <a:pt x="12"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3" name="Freeform 2932"/>
              <p:cNvSpPr>
                <a:spLocks noEditPoints="1"/>
              </p:cNvSpPr>
              <p:nvPr/>
            </p:nvSpPr>
            <p:spPr bwMode="auto">
              <a:xfrm>
                <a:off x="2408" y="1048"/>
                <a:ext cx="39" cy="29"/>
              </a:xfrm>
              <a:custGeom>
                <a:avLst/>
                <a:gdLst>
                  <a:gd name="T0" fmla="*/ 19 w 39"/>
                  <a:gd name="T1" fmla="*/ 2 h 29"/>
                  <a:gd name="T2" fmla="*/ 13 w 39"/>
                  <a:gd name="T3" fmla="*/ 3 h 29"/>
                  <a:gd name="T4" fmla="*/ 9 w 39"/>
                  <a:gd name="T5" fmla="*/ 5 h 29"/>
                  <a:gd name="T6" fmla="*/ 6 w 39"/>
                  <a:gd name="T7" fmla="*/ 6 h 29"/>
                  <a:gd name="T8" fmla="*/ 4 w 39"/>
                  <a:gd name="T9" fmla="*/ 11 h 29"/>
                  <a:gd name="T10" fmla="*/ 3 w 39"/>
                  <a:gd name="T11" fmla="*/ 14 h 29"/>
                  <a:gd name="T12" fmla="*/ 4 w 39"/>
                  <a:gd name="T13" fmla="*/ 19 h 29"/>
                  <a:gd name="T14" fmla="*/ 6 w 39"/>
                  <a:gd name="T15" fmla="*/ 22 h 29"/>
                  <a:gd name="T16" fmla="*/ 10 w 39"/>
                  <a:gd name="T17" fmla="*/ 25 h 29"/>
                  <a:gd name="T18" fmla="*/ 15 w 39"/>
                  <a:gd name="T19" fmla="*/ 26 h 29"/>
                  <a:gd name="T20" fmla="*/ 19 w 39"/>
                  <a:gd name="T21" fmla="*/ 26 h 29"/>
                  <a:gd name="T22" fmla="*/ 25 w 39"/>
                  <a:gd name="T23" fmla="*/ 26 h 29"/>
                  <a:gd name="T24" fmla="*/ 30 w 39"/>
                  <a:gd name="T25" fmla="*/ 25 h 29"/>
                  <a:gd name="T26" fmla="*/ 33 w 39"/>
                  <a:gd name="T27" fmla="*/ 22 h 29"/>
                  <a:gd name="T28" fmla="*/ 35 w 39"/>
                  <a:gd name="T29" fmla="*/ 19 h 29"/>
                  <a:gd name="T30" fmla="*/ 36 w 39"/>
                  <a:gd name="T31" fmla="*/ 14 h 29"/>
                  <a:gd name="T32" fmla="*/ 35 w 39"/>
                  <a:gd name="T33" fmla="*/ 11 h 29"/>
                  <a:gd name="T34" fmla="*/ 33 w 39"/>
                  <a:gd name="T35" fmla="*/ 6 h 29"/>
                  <a:gd name="T36" fmla="*/ 28 w 39"/>
                  <a:gd name="T37" fmla="*/ 5 h 29"/>
                  <a:gd name="T38" fmla="*/ 24 w 39"/>
                  <a:gd name="T39" fmla="*/ 3 h 29"/>
                  <a:gd name="T40" fmla="*/ 19 w 39"/>
                  <a:gd name="T41" fmla="*/ 2 h 29"/>
                  <a:gd name="T42" fmla="*/ 19 w 39"/>
                  <a:gd name="T43" fmla="*/ 0 h 29"/>
                  <a:gd name="T44" fmla="*/ 25 w 39"/>
                  <a:gd name="T45" fmla="*/ 0 h 29"/>
                  <a:gd name="T46" fmla="*/ 30 w 39"/>
                  <a:gd name="T47" fmla="*/ 2 h 29"/>
                  <a:gd name="T48" fmla="*/ 35 w 39"/>
                  <a:gd name="T49" fmla="*/ 6 h 29"/>
                  <a:gd name="T50" fmla="*/ 38 w 39"/>
                  <a:gd name="T51" fmla="*/ 10 h 29"/>
                  <a:gd name="T52" fmla="*/ 39 w 39"/>
                  <a:gd name="T53" fmla="*/ 14 h 29"/>
                  <a:gd name="T54" fmla="*/ 38 w 39"/>
                  <a:gd name="T55" fmla="*/ 19 h 29"/>
                  <a:gd name="T56" fmla="*/ 36 w 39"/>
                  <a:gd name="T57" fmla="*/ 23 h 29"/>
                  <a:gd name="T58" fmla="*/ 31 w 39"/>
                  <a:gd name="T59" fmla="*/ 26 h 29"/>
                  <a:gd name="T60" fmla="*/ 25 w 39"/>
                  <a:gd name="T61" fmla="*/ 28 h 29"/>
                  <a:gd name="T62" fmla="*/ 19 w 39"/>
                  <a:gd name="T63" fmla="*/ 29 h 29"/>
                  <a:gd name="T64" fmla="*/ 13 w 39"/>
                  <a:gd name="T65" fmla="*/ 28 h 29"/>
                  <a:gd name="T66" fmla="*/ 7 w 39"/>
                  <a:gd name="T67" fmla="*/ 26 h 29"/>
                  <a:gd name="T68" fmla="*/ 4 w 39"/>
                  <a:gd name="T69" fmla="*/ 23 h 29"/>
                  <a:gd name="T70" fmla="*/ 1 w 39"/>
                  <a:gd name="T71" fmla="*/ 19 h 29"/>
                  <a:gd name="T72" fmla="*/ 0 w 39"/>
                  <a:gd name="T73" fmla="*/ 14 h 29"/>
                  <a:gd name="T74" fmla="*/ 1 w 39"/>
                  <a:gd name="T75" fmla="*/ 10 h 29"/>
                  <a:gd name="T76" fmla="*/ 3 w 39"/>
                  <a:gd name="T77" fmla="*/ 6 h 29"/>
                  <a:gd name="T78" fmla="*/ 7 w 39"/>
                  <a:gd name="T79" fmla="*/ 2 h 29"/>
                  <a:gd name="T80" fmla="*/ 13 w 39"/>
                  <a:gd name="T81" fmla="*/ 0 h 29"/>
                  <a:gd name="T82" fmla="*/ 19 w 39"/>
                  <a:gd name="T8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29">
                    <a:moveTo>
                      <a:pt x="19" y="2"/>
                    </a:moveTo>
                    <a:lnTo>
                      <a:pt x="13" y="3"/>
                    </a:lnTo>
                    <a:lnTo>
                      <a:pt x="9" y="5"/>
                    </a:lnTo>
                    <a:lnTo>
                      <a:pt x="6" y="6"/>
                    </a:lnTo>
                    <a:lnTo>
                      <a:pt x="4" y="11"/>
                    </a:lnTo>
                    <a:lnTo>
                      <a:pt x="3" y="14"/>
                    </a:lnTo>
                    <a:lnTo>
                      <a:pt x="4" y="19"/>
                    </a:lnTo>
                    <a:lnTo>
                      <a:pt x="6" y="22"/>
                    </a:lnTo>
                    <a:lnTo>
                      <a:pt x="10" y="25"/>
                    </a:lnTo>
                    <a:lnTo>
                      <a:pt x="15" y="26"/>
                    </a:lnTo>
                    <a:lnTo>
                      <a:pt x="19" y="26"/>
                    </a:lnTo>
                    <a:lnTo>
                      <a:pt x="25" y="26"/>
                    </a:lnTo>
                    <a:lnTo>
                      <a:pt x="30" y="25"/>
                    </a:lnTo>
                    <a:lnTo>
                      <a:pt x="33" y="22"/>
                    </a:lnTo>
                    <a:lnTo>
                      <a:pt x="35" y="19"/>
                    </a:lnTo>
                    <a:lnTo>
                      <a:pt x="36" y="14"/>
                    </a:lnTo>
                    <a:lnTo>
                      <a:pt x="35" y="11"/>
                    </a:lnTo>
                    <a:lnTo>
                      <a:pt x="33" y="6"/>
                    </a:lnTo>
                    <a:lnTo>
                      <a:pt x="28" y="5"/>
                    </a:lnTo>
                    <a:lnTo>
                      <a:pt x="24" y="3"/>
                    </a:lnTo>
                    <a:lnTo>
                      <a:pt x="19" y="2"/>
                    </a:lnTo>
                    <a:close/>
                    <a:moveTo>
                      <a:pt x="19" y="0"/>
                    </a:moveTo>
                    <a:lnTo>
                      <a:pt x="25" y="0"/>
                    </a:lnTo>
                    <a:lnTo>
                      <a:pt x="30" y="2"/>
                    </a:lnTo>
                    <a:lnTo>
                      <a:pt x="35" y="6"/>
                    </a:lnTo>
                    <a:lnTo>
                      <a:pt x="38" y="10"/>
                    </a:lnTo>
                    <a:lnTo>
                      <a:pt x="39" y="14"/>
                    </a:lnTo>
                    <a:lnTo>
                      <a:pt x="38" y="19"/>
                    </a:lnTo>
                    <a:lnTo>
                      <a:pt x="36" y="23"/>
                    </a:lnTo>
                    <a:lnTo>
                      <a:pt x="31" y="26"/>
                    </a:lnTo>
                    <a:lnTo>
                      <a:pt x="25" y="28"/>
                    </a:lnTo>
                    <a:lnTo>
                      <a:pt x="19" y="29"/>
                    </a:lnTo>
                    <a:lnTo>
                      <a:pt x="13" y="28"/>
                    </a:lnTo>
                    <a:lnTo>
                      <a:pt x="7" y="26"/>
                    </a:lnTo>
                    <a:lnTo>
                      <a:pt x="4" y="23"/>
                    </a:lnTo>
                    <a:lnTo>
                      <a:pt x="1" y="19"/>
                    </a:lnTo>
                    <a:lnTo>
                      <a:pt x="0" y="14"/>
                    </a:lnTo>
                    <a:lnTo>
                      <a:pt x="1" y="10"/>
                    </a:lnTo>
                    <a:lnTo>
                      <a:pt x="3" y="6"/>
                    </a:lnTo>
                    <a:lnTo>
                      <a:pt x="7" y="2"/>
                    </a:lnTo>
                    <a:lnTo>
                      <a:pt x="13"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4" name="Freeform 2933"/>
              <p:cNvSpPr>
                <a:spLocks/>
              </p:cNvSpPr>
              <p:nvPr/>
            </p:nvSpPr>
            <p:spPr bwMode="auto">
              <a:xfrm>
                <a:off x="2732" y="1295"/>
                <a:ext cx="40" cy="22"/>
              </a:xfrm>
              <a:custGeom>
                <a:avLst/>
                <a:gdLst>
                  <a:gd name="T0" fmla="*/ 19 w 40"/>
                  <a:gd name="T1" fmla="*/ 0 h 22"/>
                  <a:gd name="T2" fmla="*/ 25 w 40"/>
                  <a:gd name="T3" fmla="*/ 0 h 22"/>
                  <a:gd name="T4" fmla="*/ 31 w 40"/>
                  <a:gd name="T5" fmla="*/ 1 h 22"/>
                  <a:gd name="T6" fmla="*/ 35 w 40"/>
                  <a:gd name="T7" fmla="*/ 4 h 22"/>
                  <a:gd name="T8" fmla="*/ 38 w 40"/>
                  <a:gd name="T9" fmla="*/ 7 h 22"/>
                  <a:gd name="T10" fmla="*/ 40 w 40"/>
                  <a:gd name="T11" fmla="*/ 10 h 22"/>
                  <a:gd name="T12" fmla="*/ 40 w 40"/>
                  <a:gd name="T13" fmla="*/ 15 h 22"/>
                  <a:gd name="T14" fmla="*/ 38 w 40"/>
                  <a:gd name="T15" fmla="*/ 18 h 22"/>
                  <a:gd name="T16" fmla="*/ 34 w 40"/>
                  <a:gd name="T17" fmla="*/ 19 h 22"/>
                  <a:gd name="T18" fmla="*/ 29 w 40"/>
                  <a:gd name="T19" fmla="*/ 22 h 22"/>
                  <a:gd name="T20" fmla="*/ 22 w 40"/>
                  <a:gd name="T21" fmla="*/ 22 h 22"/>
                  <a:gd name="T22" fmla="*/ 16 w 40"/>
                  <a:gd name="T23" fmla="*/ 22 h 22"/>
                  <a:gd name="T24" fmla="*/ 10 w 40"/>
                  <a:gd name="T25" fmla="*/ 21 h 22"/>
                  <a:gd name="T26" fmla="*/ 5 w 40"/>
                  <a:gd name="T27" fmla="*/ 18 h 22"/>
                  <a:gd name="T28" fmla="*/ 2 w 40"/>
                  <a:gd name="T29" fmla="*/ 15 h 22"/>
                  <a:gd name="T30" fmla="*/ 0 w 40"/>
                  <a:gd name="T31" fmla="*/ 10 h 22"/>
                  <a:gd name="T32" fmla="*/ 0 w 40"/>
                  <a:gd name="T33" fmla="*/ 7 h 22"/>
                  <a:gd name="T34" fmla="*/ 4 w 40"/>
                  <a:gd name="T35" fmla="*/ 4 h 22"/>
                  <a:gd name="T36" fmla="*/ 7 w 40"/>
                  <a:gd name="T37" fmla="*/ 1 h 22"/>
                  <a:gd name="T38" fmla="*/ 13 w 40"/>
                  <a:gd name="T39" fmla="*/ 0 h 22"/>
                  <a:gd name="T40" fmla="*/ 19 w 40"/>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22">
                    <a:moveTo>
                      <a:pt x="19" y="0"/>
                    </a:moveTo>
                    <a:lnTo>
                      <a:pt x="25" y="0"/>
                    </a:lnTo>
                    <a:lnTo>
                      <a:pt x="31" y="1"/>
                    </a:lnTo>
                    <a:lnTo>
                      <a:pt x="35" y="4"/>
                    </a:lnTo>
                    <a:lnTo>
                      <a:pt x="38" y="7"/>
                    </a:lnTo>
                    <a:lnTo>
                      <a:pt x="40" y="10"/>
                    </a:lnTo>
                    <a:lnTo>
                      <a:pt x="40" y="15"/>
                    </a:lnTo>
                    <a:lnTo>
                      <a:pt x="38" y="18"/>
                    </a:lnTo>
                    <a:lnTo>
                      <a:pt x="34" y="19"/>
                    </a:lnTo>
                    <a:lnTo>
                      <a:pt x="29" y="22"/>
                    </a:lnTo>
                    <a:lnTo>
                      <a:pt x="22" y="22"/>
                    </a:lnTo>
                    <a:lnTo>
                      <a:pt x="16" y="22"/>
                    </a:lnTo>
                    <a:lnTo>
                      <a:pt x="10" y="21"/>
                    </a:lnTo>
                    <a:lnTo>
                      <a:pt x="5" y="18"/>
                    </a:lnTo>
                    <a:lnTo>
                      <a:pt x="2" y="15"/>
                    </a:lnTo>
                    <a:lnTo>
                      <a:pt x="0" y="10"/>
                    </a:lnTo>
                    <a:lnTo>
                      <a:pt x="0" y="7"/>
                    </a:lnTo>
                    <a:lnTo>
                      <a:pt x="4" y="4"/>
                    </a:lnTo>
                    <a:lnTo>
                      <a:pt x="7" y="1"/>
                    </a:lnTo>
                    <a:lnTo>
                      <a:pt x="13"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5" name="Freeform 2934"/>
              <p:cNvSpPr>
                <a:spLocks noEditPoints="1"/>
              </p:cNvSpPr>
              <p:nvPr/>
            </p:nvSpPr>
            <p:spPr bwMode="auto">
              <a:xfrm>
                <a:off x="2731" y="1293"/>
                <a:ext cx="44" cy="26"/>
              </a:xfrm>
              <a:custGeom>
                <a:avLst/>
                <a:gdLst>
                  <a:gd name="T0" fmla="*/ 20 w 44"/>
                  <a:gd name="T1" fmla="*/ 3 h 26"/>
                  <a:gd name="T2" fmla="*/ 14 w 44"/>
                  <a:gd name="T3" fmla="*/ 3 h 26"/>
                  <a:gd name="T4" fmla="*/ 9 w 44"/>
                  <a:gd name="T5" fmla="*/ 5 h 26"/>
                  <a:gd name="T6" fmla="*/ 6 w 44"/>
                  <a:gd name="T7" fmla="*/ 6 h 26"/>
                  <a:gd name="T8" fmla="*/ 3 w 44"/>
                  <a:gd name="T9" fmla="*/ 9 h 26"/>
                  <a:gd name="T10" fmla="*/ 3 w 44"/>
                  <a:gd name="T11" fmla="*/ 12 h 26"/>
                  <a:gd name="T12" fmla="*/ 5 w 44"/>
                  <a:gd name="T13" fmla="*/ 17 h 26"/>
                  <a:gd name="T14" fmla="*/ 8 w 44"/>
                  <a:gd name="T15" fmla="*/ 20 h 26"/>
                  <a:gd name="T16" fmla="*/ 12 w 44"/>
                  <a:gd name="T17" fmla="*/ 21 h 26"/>
                  <a:gd name="T18" fmla="*/ 17 w 44"/>
                  <a:gd name="T19" fmla="*/ 23 h 26"/>
                  <a:gd name="T20" fmla="*/ 23 w 44"/>
                  <a:gd name="T21" fmla="*/ 23 h 26"/>
                  <a:gd name="T22" fmla="*/ 29 w 44"/>
                  <a:gd name="T23" fmla="*/ 23 h 26"/>
                  <a:gd name="T24" fmla="*/ 33 w 44"/>
                  <a:gd name="T25" fmla="*/ 21 h 26"/>
                  <a:gd name="T26" fmla="*/ 38 w 44"/>
                  <a:gd name="T27" fmla="*/ 18 h 26"/>
                  <a:gd name="T28" fmla="*/ 39 w 44"/>
                  <a:gd name="T29" fmla="*/ 17 h 26"/>
                  <a:gd name="T30" fmla="*/ 39 w 44"/>
                  <a:gd name="T31" fmla="*/ 12 h 26"/>
                  <a:gd name="T32" fmla="*/ 38 w 44"/>
                  <a:gd name="T33" fmla="*/ 9 h 26"/>
                  <a:gd name="T34" fmla="*/ 35 w 44"/>
                  <a:gd name="T35" fmla="*/ 6 h 26"/>
                  <a:gd name="T36" fmla="*/ 30 w 44"/>
                  <a:gd name="T37" fmla="*/ 5 h 26"/>
                  <a:gd name="T38" fmla="*/ 26 w 44"/>
                  <a:gd name="T39" fmla="*/ 3 h 26"/>
                  <a:gd name="T40" fmla="*/ 20 w 44"/>
                  <a:gd name="T41" fmla="*/ 3 h 26"/>
                  <a:gd name="T42" fmla="*/ 20 w 44"/>
                  <a:gd name="T43" fmla="*/ 0 h 26"/>
                  <a:gd name="T44" fmla="*/ 26 w 44"/>
                  <a:gd name="T45" fmla="*/ 2 h 26"/>
                  <a:gd name="T46" fmla="*/ 33 w 44"/>
                  <a:gd name="T47" fmla="*/ 3 h 26"/>
                  <a:gd name="T48" fmla="*/ 38 w 44"/>
                  <a:gd name="T49" fmla="*/ 6 h 26"/>
                  <a:gd name="T50" fmla="*/ 41 w 44"/>
                  <a:gd name="T51" fmla="*/ 9 h 26"/>
                  <a:gd name="T52" fmla="*/ 44 w 44"/>
                  <a:gd name="T53" fmla="*/ 12 h 26"/>
                  <a:gd name="T54" fmla="*/ 42 w 44"/>
                  <a:gd name="T55" fmla="*/ 17 h 26"/>
                  <a:gd name="T56" fmla="*/ 41 w 44"/>
                  <a:gd name="T57" fmla="*/ 20 h 26"/>
                  <a:gd name="T58" fmla="*/ 36 w 44"/>
                  <a:gd name="T59" fmla="*/ 23 h 26"/>
                  <a:gd name="T60" fmla="*/ 30 w 44"/>
                  <a:gd name="T61" fmla="*/ 24 h 26"/>
                  <a:gd name="T62" fmla="*/ 24 w 44"/>
                  <a:gd name="T63" fmla="*/ 26 h 26"/>
                  <a:gd name="T64" fmla="*/ 17 w 44"/>
                  <a:gd name="T65" fmla="*/ 24 h 26"/>
                  <a:gd name="T66" fmla="*/ 11 w 44"/>
                  <a:gd name="T67" fmla="*/ 23 h 26"/>
                  <a:gd name="T68" fmla="*/ 5 w 44"/>
                  <a:gd name="T69" fmla="*/ 20 h 26"/>
                  <a:gd name="T70" fmla="*/ 1 w 44"/>
                  <a:gd name="T71" fmla="*/ 17 h 26"/>
                  <a:gd name="T72" fmla="*/ 0 w 44"/>
                  <a:gd name="T73" fmla="*/ 12 h 26"/>
                  <a:gd name="T74" fmla="*/ 0 w 44"/>
                  <a:gd name="T75" fmla="*/ 9 h 26"/>
                  <a:gd name="T76" fmla="*/ 3 w 44"/>
                  <a:gd name="T77" fmla="*/ 6 h 26"/>
                  <a:gd name="T78" fmla="*/ 6 w 44"/>
                  <a:gd name="T79" fmla="*/ 3 h 26"/>
                  <a:gd name="T80" fmla="*/ 12 w 44"/>
                  <a:gd name="T81" fmla="*/ 2 h 26"/>
                  <a:gd name="T82" fmla="*/ 20 w 44"/>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6">
                    <a:moveTo>
                      <a:pt x="20" y="3"/>
                    </a:moveTo>
                    <a:lnTo>
                      <a:pt x="14" y="3"/>
                    </a:lnTo>
                    <a:lnTo>
                      <a:pt x="9" y="5"/>
                    </a:lnTo>
                    <a:lnTo>
                      <a:pt x="6" y="6"/>
                    </a:lnTo>
                    <a:lnTo>
                      <a:pt x="3" y="9"/>
                    </a:lnTo>
                    <a:lnTo>
                      <a:pt x="3" y="12"/>
                    </a:lnTo>
                    <a:lnTo>
                      <a:pt x="5" y="17"/>
                    </a:lnTo>
                    <a:lnTo>
                      <a:pt x="8" y="20"/>
                    </a:lnTo>
                    <a:lnTo>
                      <a:pt x="12" y="21"/>
                    </a:lnTo>
                    <a:lnTo>
                      <a:pt x="17" y="23"/>
                    </a:lnTo>
                    <a:lnTo>
                      <a:pt x="23" y="23"/>
                    </a:lnTo>
                    <a:lnTo>
                      <a:pt x="29" y="23"/>
                    </a:lnTo>
                    <a:lnTo>
                      <a:pt x="33" y="21"/>
                    </a:lnTo>
                    <a:lnTo>
                      <a:pt x="38" y="18"/>
                    </a:lnTo>
                    <a:lnTo>
                      <a:pt x="39" y="17"/>
                    </a:lnTo>
                    <a:lnTo>
                      <a:pt x="39" y="12"/>
                    </a:lnTo>
                    <a:lnTo>
                      <a:pt x="38" y="9"/>
                    </a:lnTo>
                    <a:lnTo>
                      <a:pt x="35" y="6"/>
                    </a:lnTo>
                    <a:lnTo>
                      <a:pt x="30" y="5"/>
                    </a:lnTo>
                    <a:lnTo>
                      <a:pt x="26" y="3"/>
                    </a:lnTo>
                    <a:lnTo>
                      <a:pt x="20" y="3"/>
                    </a:lnTo>
                    <a:close/>
                    <a:moveTo>
                      <a:pt x="20" y="0"/>
                    </a:moveTo>
                    <a:lnTo>
                      <a:pt x="26" y="2"/>
                    </a:lnTo>
                    <a:lnTo>
                      <a:pt x="33" y="3"/>
                    </a:lnTo>
                    <a:lnTo>
                      <a:pt x="38" y="6"/>
                    </a:lnTo>
                    <a:lnTo>
                      <a:pt x="41" y="9"/>
                    </a:lnTo>
                    <a:lnTo>
                      <a:pt x="44" y="12"/>
                    </a:lnTo>
                    <a:lnTo>
                      <a:pt x="42" y="17"/>
                    </a:lnTo>
                    <a:lnTo>
                      <a:pt x="41" y="20"/>
                    </a:lnTo>
                    <a:lnTo>
                      <a:pt x="36" y="23"/>
                    </a:lnTo>
                    <a:lnTo>
                      <a:pt x="30" y="24"/>
                    </a:lnTo>
                    <a:lnTo>
                      <a:pt x="24" y="26"/>
                    </a:lnTo>
                    <a:lnTo>
                      <a:pt x="17" y="24"/>
                    </a:lnTo>
                    <a:lnTo>
                      <a:pt x="11" y="23"/>
                    </a:lnTo>
                    <a:lnTo>
                      <a:pt x="5" y="20"/>
                    </a:lnTo>
                    <a:lnTo>
                      <a:pt x="1" y="17"/>
                    </a:lnTo>
                    <a:lnTo>
                      <a:pt x="0" y="12"/>
                    </a:lnTo>
                    <a:lnTo>
                      <a:pt x="0" y="9"/>
                    </a:lnTo>
                    <a:lnTo>
                      <a:pt x="3" y="6"/>
                    </a:lnTo>
                    <a:lnTo>
                      <a:pt x="6" y="3"/>
                    </a:lnTo>
                    <a:lnTo>
                      <a:pt x="12"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6" name="Freeform 2935"/>
              <p:cNvSpPr>
                <a:spLocks/>
              </p:cNvSpPr>
              <p:nvPr/>
            </p:nvSpPr>
            <p:spPr bwMode="auto">
              <a:xfrm>
                <a:off x="2769" y="1310"/>
                <a:ext cx="65" cy="38"/>
              </a:xfrm>
              <a:custGeom>
                <a:avLst/>
                <a:gdLst>
                  <a:gd name="T0" fmla="*/ 29 w 65"/>
                  <a:gd name="T1" fmla="*/ 0 h 38"/>
                  <a:gd name="T2" fmla="*/ 45 w 65"/>
                  <a:gd name="T3" fmla="*/ 3 h 38"/>
                  <a:gd name="T4" fmla="*/ 59 w 65"/>
                  <a:gd name="T5" fmla="*/ 9 h 38"/>
                  <a:gd name="T6" fmla="*/ 65 w 65"/>
                  <a:gd name="T7" fmla="*/ 18 h 38"/>
                  <a:gd name="T8" fmla="*/ 62 w 65"/>
                  <a:gd name="T9" fmla="*/ 29 h 38"/>
                  <a:gd name="T10" fmla="*/ 52 w 65"/>
                  <a:gd name="T11" fmla="*/ 35 h 38"/>
                  <a:gd name="T12" fmla="*/ 36 w 65"/>
                  <a:gd name="T13" fmla="*/ 38 h 38"/>
                  <a:gd name="T14" fmla="*/ 18 w 65"/>
                  <a:gd name="T15" fmla="*/ 35 h 38"/>
                  <a:gd name="T16" fmla="*/ 6 w 65"/>
                  <a:gd name="T17" fmla="*/ 29 h 38"/>
                  <a:gd name="T18" fmla="*/ 0 w 65"/>
                  <a:gd name="T19" fmla="*/ 19 h 38"/>
                  <a:gd name="T20" fmla="*/ 1 w 65"/>
                  <a:gd name="T21" fmla="*/ 10 h 38"/>
                  <a:gd name="T22" fmla="*/ 12 w 65"/>
                  <a:gd name="T23" fmla="*/ 3 h 38"/>
                  <a:gd name="T24" fmla="*/ 29 w 65"/>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38">
                    <a:moveTo>
                      <a:pt x="29" y="0"/>
                    </a:moveTo>
                    <a:lnTo>
                      <a:pt x="45" y="3"/>
                    </a:lnTo>
                    <a:lnTo>
                      <a:pt x="59" y="9"/>
                    </a:lnTo>
                    <a:lnTo>
                      <a:pt x="65" y="18"/>
                    </a:lnTo>
                    <a:lnTo>
                      <a:pt x="62" y="29"/>
                    </a:lnTo>
                    <a:lnTo>
                      <a:pt x="52" y="35"/>
                    </a:lnTo>
                    <a:lnTo>
                      <a:pt x="36" y="38"/>
                    </a:lnTo>
                    <a:lnTo>
                      <a:pt x="18" y="35"/>
                    </a:lnTo>
                    <a:lnTo>
                      <a:pt x="6" y="29"/>
                    </a:lnTo>
                    <a:lnTo>
                      <a:pt x="0" y="19"/>
                    </a:lnTo>
                    <a:lnTo>
                      <a:pt x="1" y="10"/>
                    </a:lnTo>
                    <a:lnTo>
                      <a:pt x="12" y="3"/>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7" name="Freeform 2936"/>
              <p:cNvSpPr>
                <a:spLocks noEditPoints="1"/>
              </p:cNvSpPr>
              <p:nvPr/>
            </p:nvSpPr>
            <p:spPr bwMode="auto">
              <a:xfrm>
                <a:off x="2766" y="1310"/>
                <a:ext cx="70" cy="38"/>
              </a:xfrm>
              <a:custGeom>
                <a:avLst/>
                <a:gdLst>
                  <a:gd name="T0" fmla="*/ 32 w 70"/>
                  <a:gd name="T1" fmla="*/ 1 h 38"/>
                  <a:gd name="T2" fmla="*/ 17 w 70"/>
                  <a:gd name="T3" fmla="*/ 4 h 38"/>
                  <a:gd name="T4" fmla="*/ 7 w 70"/>
                  <a:gd name="T5" fmla="*/ 10 h 38"/>
                  <a:gd name="T6" fmla="*/ 4 w 70"/>
                  <a:gd name="T7" fmla="*/ 19 h 38"/>
                  <a:gd name="T8" fmla="*/ 10 w 70"/>
                  <a:gd name="T9" fmla="*/ 27 h 38"/>
                  <a:gd name="T10" fmla="*/ 23 w 70"/>
                  <a:gd name="T11" fmla="*/ 33 h 38"/>
                  <a:gd name="T12" fmla="*/ 39 w 70"/>
                  <a:gd name="T13" fmla="*/ 36 h 38"/>
                  <a:gd name="T14" fmla="*/ 55 w 70"/>
                  <a:gd name="T15" fmla="*/ 33 h 38"/>
                  <a:gd name="T16" fmla="*/ 64 w 70"/>
                  <a:gd name="T17" fmla="*/ 27 h 38"/>
                  <a:gd name="T18" fmla="*/ 67 w 70"/>
                  <a:gd name="T19" fmla="*/ 18 h 38"/>
                  <a:gd name="T20" fmla="*/ 61 w 70"/>
                  <a:gd name="T21" fmla="*/ 10 h 38"/>
                  <a:gd name="T22" fmla="*/ 48 w 70"/>
                  <a:gd name="T23" fmla="*/ 4 h 38"/>
                  <a:gd name="T24" fmla="*/ 32 w 70"/>
                  <a:gd name="T25" fmla="*/ 1 h 38"/>
                  <a:gd name="T26" fmla="*/ 32 w 70"/>
                  <a:gd name="T27" fmla="*/ 0 h 38"/>
                  <a:gd name="T28" fmla="*/ 50 w 70"/>
                  <a:gd name="T29" fmla="*/ 1 h 38"/>
                  <a:gd name="T30" fmla="*/ 64 w 70"/>
                  <a:gd name="T31" fmla="*/ 9 h 38"/>
                  <a:gd name="T32" fmla="*/ 70 w 70"/>
                  <a:gd name="T33" fmla="*/ 18 h 38"/>
                  <a:gd name="T34" fmla="*/ 70 w 70"/>
                  <a:gd name="T35" fmla="*/ 26 h 38"/>
                  <a:gd name="T36" fmla="*/ 62 w 70"/>
                  <a:gd name="T37" fmla="*/ 32 h 38"/>
                  <a:gd name="T38" fmla="*/ 53 w 70"/>
                  <a:gd name="T39" fmla="*/ 36 h 38"/>
                  <a:gd name="T40" fmla="*/ 39 w 70"/>
                  <a:gd name="T41" fmla="*/ 38 h 38"/>
                  <a:gd name="T42" fmla="*/ 21 w 70"/>
                  <a:gd name="T43" fmla="*/ 36 h 38"/>
                  <a:gd name="T44" fmla="*/ 7 w 70"/>
                  <a:gd name="T45" fmla="*/ 29 h 38"/>
                  <a:gd name="T46" fmla="*/ 0 w 70"/>
                  <a:gd name="T47" fmla="*/ 19 h 38"/>
                  <a:gd name="T48" fmla="*/ 3 w 70"/>
                  <a:gd name="T49" fmla="*/ 9 h 38"/>
                  <a:gd name="T50" fmla="*/ 15 w 70"/>
                  <a:gd name="T51" fmla="*/ 3 h 38"/>
                  <a:gd name="T52" fmla="*/ 32 w 70"/>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38">
                    <a:moveTo>
                      <a:pt x="32" y="1"/>
                    </a:moveTo>
                    <a:lnTo>
                      <a:pt x="17" y="4"/>
                    </a:lnTo>
                    <a:lnTo>
                      <a:pt x="7" y="10"/>
                    </a:lnTo>
                    <a:lnTo>
                      <a:pt x="4" y="19"/>
                    </a:lnTo>
                    <a:lnTo>
                      <a:pt x="10" y="27"/>
                    </a:lnTo>
                    <a:lnTo>
                      <a:pt x="23" y="33"/>
                    </a:lnTo>
                    <a:lnTo>
                      <a:pt x="39" y="36"/>
                    </a:lnTo>
                    <a:lnTo>
                      <a:pt x="55" y="33"/>
                    </a:lnTo>
                    <a:lnTo>
                      <a:pt x="64" y="27"/>
                    </a:lnTo>
                    <a:lnTo>
                      <a:pt x="67" y="18"/>
                    </a:lnTo>
                    <a:lnTo>
                      <a:pt x="61" y="10"/>
                    </a:lnTo>
                    <a:lnTo>
                      <a:pt x="48" y="4"/>
                    </a:lnTo>
                    <a:lnTo>
                      <a:pt x="32" y="1"/>
                    </a:lnTo>
                    <a:close/>
                    <a:moveTo>
                      <a:pt x="32" y="0"/>
                    </a:moveTo>
                    <a:lnTo>
                      <a:pt x="50" y="1"/>
                    </a:lnTo>
                    <a:lnTo>
                      <a:pt x="64" y="9"/>
                    </a:lnTo>
                    <a:lnTo>
                      <a:pt x="70" y="18"/>
                    </a:lnTo>
                    <a:lnTo>
                      <a:pt x="70" y="26"/>
                    </a:lnTo>
                    <a:lnTo>
                      <a:pt x="62" y="32"/>
                    </a:lnTo>
                    <a:lnTo>
                      <a:pt x="53" y="36"/>
                    </a:lnTo>
                    <a:lnTo>
                      <a:pt x="39" y="38"/>
                    </a:lnTo>
                    <a:lnTo>
                      <a:pt x="21" y="36"/>
                    </a:lnTo>
                    <a:lnTo>
                      <a:pt x="7" y="29"/>
                    </a:lnTo>
                    <a:lnTo>
                      <a:pt x="0" y="19"/>
                    </a:lnTo>
                    <a:lnTo>
                      <a:pt x="3" y="9"/>
                    </a:lnTo>
                    <a:lnTo>
                      <a:pt x="15"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8" name="Freeform 2937"/>
              <p:cNvSpPr>
                <a:spLocks/>
              </p:cNvSpPr>
              <p:nvPr/>
            </p:nvSpPr>
            <p:spPr bwMode="auto">
              <a:xfrm>
                <a:off x="2382" y="1068"/>
                <a:ext cx="24" cy="17"/>
              </a:xfrm>
              <a:custGeom>
                <a:avLst/>
                <a:gdLst>
                  <a:gd name="T0" fmla="*/ 12 w 24"/>
                  <a:gd name="T1" fmla="*/ 0 h 17"/>
                  <a:gd name="T2" fmla="*/ 16 w 24"/>
                  <a:gd name="T3" fmla="*/ 0 h 17"/>
                  <a:gd name="T4" fmla="*/ 21 w 24"/>
                  <a:gd name="T5" fmla="*/ 2 h 17"/>
                  <a:gd name="T6" fmla="*/ 24 w 24"/>
                  <a:gd name="T7" fmla="*/ 5 h 17"/>
                  <a:gd name="T8" fmla="*/ 24 w 24"/>
                  <a:gd name="T9" fmla="*/ 8 h 17"/>
                  <a:gd name="T10" fmla="*/ 24 w 24"/>
                  <a:gd name="T11" fmla="*/ 12 h 17"/>
                  <a:gd name="T12" fmla="*/ 21 w 24"/>
                  <a:gd name="T13" fmla="*/ 15 h 17"/>
                  <a:gd name="T14" fmla="*/ 16 w 24"/>
                  <a:gd name="T15" fmla="*/ 17 h 17"/>
                  <a:gd name="T16" fmla="*/ 12 w 24"/>
                  <a:gd name="T17" fmla="*/ 17 h 17"/>
                  <a:gd name="T18" fmla="*/ 7 w 24"/>
                  <a:gd name="T19" fmla="*/ 17 h 17"/>
                  <a:gd name="T20" fmla="*/ 3 w 24"/>
                  <a:gd name="T21" fmla="*/ 15 h 17"/>
                  <a:gd name="T22" fmla="*/ 1 w 24"/>
                  <a:gd name="T23" fmla="*/ 12 h 17"/>
                  <a:gd name="T24" fmla="*/ 0 w 24"/>
                  <a:gd name="T25" fmla="*/ 9 h 17"/>
                  <a:gd name="T26" fmla="*/ 0 w 24"/>
                  <a:gd name="T27" fmla="*/ 5 h 17"/>
                  <a:gd name="T28" fmla="*/ 3 w 24"/>
                  <a:gd name="T29" fmla="*/ 2 h 17"/>
                  <a:gd name="T30" fmla="*/ 7 w 24"/>
                  <a:gd name="T31" fmla="*/ 0 h 17"/>
                  <a:gd name="T32" fmla="*/ 12 w 24"/>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7">
                    <a:moveTo>
                      <a:pt x="12" y="0"/>
                    </a:moveTo>
                    <a:lnTo>
                      <a:pt x="16" y="0"/>
                    </a:lnTo>
                    <a:lnTo>
                      <a:pt x="21" y="2"/>
                    </a:lnTo>
                    <a:lnTo>
                      <a:pt x="24" y="5"/>
                    </a:lnTo>
                    <a:lnTo>
                      <a:pt x="24" y="8"/>
                    </a:lnTo>
                    <a:lnTo>
                      <a:pt x="24" y="12"/>
                    </a:lnTo>
                    <a:lnTo>
                      <a:pt x="21" y="15"/>
                    </a:lnTo>
                    <a:lnTo>
                      <a:pt x="16" y="17"/>
                    </a:lnTo>
                    <a:lnTo>
                      <a:pt x="12" y="17"/>
                    </a:lnTo>
                    <a:lnTo>
                      <a:pt x="7" y="17"/>
                    </a:lnTo>
                    <a:lnTo>
                      <a:pt x="3" y="15"/>
                    </a:lnTo>
                    <a:lnTo>
                      <a:pt x="1" y="12"/>
                    </a:lnTo>
                    <a:lnTo>
                      <a:pt x="0" y="9"/>
                    </a:lnTo>
                    <a:lnTo>
                      <a:pt x="0" y="5"/>
                    </a:lnTo>
                    <a:lnTo>
                      <a:pt x="3" y="2"/>
                    </a:lnTo>
                    <a:lnTo>
                      <a:pt x="7"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39" name="Freeform 2938"/>
              <p:cNvSpPr>
                <a:spLocks noEditPoints="1"/>
              </p:cNvSpPr>
              <p:nvPr/>
            </p:nvSpPr>
            <p:spPr bwMode="auto">
              <a:xfrm>
                <a:off x="2380" y="1067"/>
                <a:ext cx="28" cy="19"/>
              </a:xfrm>
              <a:custGeom>
                <a:avLst/>
                <a:gdLst>
                  <a:gd name="T0" fmla="*/ 14 w 28"/>
                  <a:gd name="T1" fmla="*/ 1 h 19"/>
                  <a:gd name="T2" fmla="*/ 9 w 28"/>
                  <a:gd name="T3" fmla="*/ 3 h 19"/>
                  <a:gd name="T4" fmla="*/ 6 w 28"/>
                  <a:gd name="T5" fmla="*/ 4 h 19"/>
                  <a:gd name="T6" fmla="*/ 3 w 28"/>
                  <a:gd name="T7" fmla="*/ 6 h 19"/>
                  <a:gd name="T8" fmla="*/ 3 w 28"/>
                  <a:gd name="T9" fmla="*/ 10 h 19"/>
                  <a:gd name="T10" fmla="*/ 5 w 28"/>
                  <a:gd name="T11" fmla="*/ 13 h 19"/>
                  <a:gd name="T12" fmla="*/ 6 w 28"/>
                  <a:gd name="T13" fmla="*/ 15 h 19"/>
                  <a:gd name="T14" fmla="*/ 9 w 28"/>
                  <a:gd name="T15" fmla="*/ 16 h 19"/>
                  <a:gd name="T16" fmla="*/ 14 w 28"/>
                  <a:gd name="T17" fmla="*/ 18 h 19"/>
                  <a:gd name="T18" fmla="*/ 18 w 28"/>
                  <a:gd name="T19" fmla="*/ 16 h 19"/>
                  <a:gd name="T20" fmla="*/ 22 w 28"/>
                  <a:gd name="T21" fmla="*/ 15 h 19"/>
                  <a:gd name="T22" fmla="*/ 25 w 28"/>
                  <a:gd name="T23" fmla="*/ 13 h 19"/>
                  <a:gd name="T24" fmla="*/ 25 w 28"/>
                  <a:gd name="T25" fmla="*/ 9 h 19"/>
                  <a:gd name="T26" fmla="*/ 25 w 28"/>
                  <a:gd name="T27" fmla="*/ 6 h 19"/>
                  <a:gd name="T28" fmla="*/ 22 w 28"/>
                  <a:gd name="T29" fmla="*/ 4 h 19"/>
                  <a:gd name="T30" fmla="*/ 18 w 28"/>
                  <a:gd name="T31" fmla="*/ 3 h 19"/>
                  <a:gd name="T32" fmla="*/ 14 w 28"/>
                  <a:gd name="T33" fmla="*/ 1 h 19"/>
                  <a:gd name="T34" fmla="*/ 14 w 28"/>
                  <a:gd name="T35" fmla="*/ 0 h 19"/>
                  <a:gd name="T36" fmla="*/ 20 w 28"/>
                  <a:gd name="T37" fmla="*/ 0 h 19"/>
                  <a:gd name="T38" fmla="*/ 25 w 28"/>
                  <a:gd name="T39" fmla="*/ 3 h 19"/>
                  <a:gd name="T40" fmla="*/ 28 w 28"/>
                  <a:gd name="T41" fmla="*/ 6 h 19"/>
                  <a:gd name="T42" fmla="*/ 28 w 28"/>
                  <a:gd name="T43" fmla="*/ 9 h 19"/>
                  <a:gd name="T44" fmla="*/ 28 w 28"/>
                  <a:gd name="T45" fmla="*/ 13 h 19"/>
                  <a:gd name="T46" fmla="*/ 25 w 28"/>
                  <a:gd name="T47" fmla="*/ 16 h 19"/>
                  <a:gd name="T48" fmla="*/ 20 w 28"/>
                  <a:gd name="T49" fmla="*/ 19 h 19"/>
                  <a:gd name="T50" fmla="*/ 14 w 28"/>
                  <a:gd name="T51" fmla="*/ 19 h 19"/>
                  <a:gd name="T52" fmla="*/ 9 w 28"/>
                  <a:gd name="T53" fmla="*/ 19 h 19"/>
                  <a:gd name="T54" fmla="*/ 5 w 28"/>
                  <a:gd name="T55" fmla="*/ 16 h 19"/>
                  <a:gd name="T56" fmla="*/ 2 w 28"/>
                  <a:gd name="T57" fmla="*/ 13 h 19"/>
                  <a:gd name="T58" fmla="*/ 0 w 28"/>
                  <a:gd name="T59" fmla="*/ 10 h 19"/>
                  <a:gd name="T60" fmla="*/ 2 w 28"/>
                  <a:gd name="T61" fmla="*/ 6 h 19"/>
                  <a:gd name="T62" fmla="*/ 3 w 28"/>
                  <a:gd name="T63" fmla="*/ 3 h 19"/>
                  <a:gd name="T64" fmla="*/ 8 w 28"/>
                  <a:gd name="T65" fmla="*/ 0 h 19"/>
                  <a:gd name="T66" fmla="*/ 14 w 28"/>
                  <a:gd name="T6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19">
                    <a:moveTo>
                      <a:pt x="14" y="1"/>
                    </a:moveTo>
                    <a:lnTo>
                      <a:pt x="9" y="3"/>
                    </a:lnTo>
                    <a:lnTo>
                      <a:pt x="6" y="4"/>
                    </a:lnTo>
                    <a:lnTo>
                      <a:pt x="3" y="6"/>
                    </a:lnTo>
                    <a:lnTo>
                      <a:pt x="3" y="10"/>
                    </a:lnTo>
                    <a:lnTo>
                      <a:pt x="5" y="13"/>
                    </a:lnTo>
                    <a:lnTo>
                      <a:pt x="6" y="15"/>
                    </a:lnTo>
                    <a:lnTo>
                      <a:pt x="9" y="16"/>
                    </a:lnTo>
                    <a:lnTo>
                      <a:pt x="14" y="18"/>
                    </a:lnTo>
                    <a:lnTo>
                      <a:pt x="18" y="16"/>
                    </a:lnTo>
                    <a:lnTo>
                      <a:pt x="22" y="15"/>
                    </a:lnTo>
                    <a:lnTo>
                      <a:pt x="25" y="13"/>
                    </a:lnTo>
                    <a:lnTo>
                      <a:pt x="25" y="9"/>
                    </a:lnTo>
                    <a:lnTo>
                      <a:pt x="25" y="6"/>
                    </a:lnTo>
                    <a:lnTo>
                      <a:pt x="22" y="4"/>
                    </a:lnTo>
                    <a:lnTo>
                      <a:pt x="18" y="3"/>
                    </a:lnTo>
                    <a:lnTo>
                      <a:pt x="14" y="1"/>
                    </a:lnTo>
                    <a:close/>
                    <a:moveTo>
                      <a:pt x="14" y="0"/>
                    </a:moveTo>
                    <a:lnTo>
                      <a:pt x="20" y="0"/>
                    </a:lnTo>
                    <a:lnTo>
                      <a:pt x="25" y="3"/>
                    </a:lnTo>
                    <a:lnTo>
                      <a:pt x="28" y="6"/>
                    </a:lnTo>
                    <a:lnTo>
                      <a:pt x="28" y="9"/>
                    </a:lnTo>
                    <a:lnTo>
                      <a:pt x="28" y="13"/>
                    </a:lnTo>
                    <a:lnTo>
                      <a:pt x="25" y="16"/>
                    </a:lnTo>
                    <a:lnTo>
                      <a:pt x="20" y="19"/>
                    </a:lnTo>
                    <a:lnTo>
                      <a:pt x="14" y="19"/>
                    </a:lnTo>
                    <a:lnTo>
                      <a:pt x="9" y="19"/>
                    </a:lnTo>
                    <a:lnTo>
                      <a:pt x="5" y="16"/>
                    </a:lnTo>
                    <a:lnTo>
                      <a:pt x="2" y="13"/>
                    </a:lnTo>
                    <a:lnTo>
                      <a:pt x="0" y="10"/>
                    </a:lnTo>
                    <a:lnTo>
                      <a:pt x="2" y="6"/>
                    </a:lnTo>
                    <a:lnTo>
                      <a:pt x="3" y="3"/>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0" name="Freeform 2939"/>
              <p:cNvSpPr>
                <a:spLocks/>
              </p:cNvSpPr>
              <p:nvPr/>
            </p:nvSpPr>
            <p:spPr bwMode="auto">
              <a:xfrm>
                <a:off x="2716" y="1158"/>
                <a:ext cx="26" cy="16"/>
              </a:xfrm>
              <a:custGeom>
                <a:avLst/>
                <a:gdLst>
                  <a:gd name="T0" fmla="*/ 10 w 26"/>
                  <a:gd name="T1" fmla="*/ 0 h 16"/>
                  <a:gd name="T2" fmla="*/ 16 w 26"/>
                  <a:gd name="T3" fmla="*/ 1 h 16"/>
                  <a:gd name="T4" fmla="*/ 21 w 26"/>
                  <a:gd name="T5" fmla="*/ 3 h 16"/>
                  <a:gd name="T6" fmla="*/ 24 w 26"/>
                  <a:gd name="T7" fmla="*/ 6 h 16"/>
                  <a:gd name="T8" fmla="*/ 26 w 26"/>
                  <a:gd name="T9" fmla="*/ 9 h 16"/>
                  <a:gd name="T10" fmla="*/ 26 w 26"/>
                  <a:gd name="T11" fmla="*/ 12 h 16"/>
                  <a:gd name="T12" fmla="*/ 23 w 26"/>
                  <a:gd name="T13" fmla="*/ 15 h 16"/>
                  <a:gd name="T14" fmla="*/ 20 w 26"/>
                  <a:gd name="T15" fmla="*/ 16 h 16"/>
                  <a:gd name="T16" fmla="*/ 13 w 26"/>
                  <a:gd name="T17" fmla="*/ 16 h 16"/>
                  <a:gd name="T18" fmla="*/ 9 w 26"/>
                  <a:gd name="T19" fmla="*/ 16 h 16"/>
                  <a:gd name="T20" fmla="*/ 4 w 26"/>
                  <a:gd name="T21" fmla="*/ 15 h 16"/>
                  <a:gd name="T22" fmla="*/ 1 w 26"/>
                  <a:gd name="T23" fmla="*/ 12 h 16"/>
                  <a:gd name="T24" fmla="*/ 0 w 26"/>
                  <a:gd name="T25" fmla="*/ 9 h 16"/>
                  <a:gd name="T26" fmla="*/ 0 w 26"/>
                  <a:gd name="T27" fmla="*/ 6 h 16"/>
                  <a:gd name="T28" fmla="*/ 3 w 26"/>
                  <a:gd name="T29" fmla="*/ 3 h 16"/>
                  <a:gd name="T30" fmla="*/ 6 w 26"/>
                  <a:gd name="T31" fmla="*/ 1 h 16"/>
                  <a:gd name="T32" fmla="*/ 10 w 26"/>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6">
                    <a:moveTo>
                      <a:pt x="10" y="0"/>
                    </a:moveTo>
                    <a:lnTo>
                      <a:pt x="16" y="1"/>
                    </a:lnTo>
                    <a:lnTo>
                      <a:pt x="21" y="3"/>
                    </a:lnTo>
                    <a:lnTo>
                      <a:pt x="24" y="6"/>
                    </a:lnTo>
                    <a:lnTo>
                      <a:pt x="26" y="9"/>
                    </a:lnTo>
                    <a:lnTo>
                      <a:pt x="26" y="12"/>
                    </a:lnTo>
                    <a:lnTo>
                      <a:pt x="23" y="15"/>
                    </a:lnTo>
                    <a:lnTo>
                      <a:pt x="20" y="16"/>
                    </a:lnTo>
                    <a:lnTo>
                      <a:pt x="13" y="16"/>
                    </a:lnTo>
                    <a:lnTo>
                      <a:pt x="9" y="16"/>
                    </a:lnTo>
                    <a:lnTo>
                      <a:pt x="4" y="15"/>
                    </a:lnTo>
                    <a:lnTo>
                      <a:pt x="1" y="12"/>
                    </a:lnTo>
                    <a:lnTo>
                      <a:pt x="0" y="9"/>
                    </a:lnTo>
                    <a:lnTo>
                      <a:pt x="0" y="6"/>
                    </a:lnTo>
                    <a:lnTo>
                      <a:pt x="3" y="3"/>
                    </a:lnTo>
                    <a:lnTo>
                      <a:pt x="6"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1" name="Freeform 2940"/>
              <p:cNvSpPr>
                <a:spLocks noEditPoints="1"/>
              </p:cNvSpPr>
              <p:nvPr/>
            </p:nvSpPr>
            <p:spPr bwMode="auto">
              <a:xfrm>
                <a:off x="2713" y="1158"/>
                <a:ext cx="30" cy="18"/>
              </a:xfrm>
              <a:custGeom>
                <a:avLst/>
                <a:gdLst>
                  <a:gd name="T0" fmla="*/ 15 w 30"/>
                  <a:gd name="T1" fmla="*/ 1 h 18"/>
                  <a:gd name="T2" fmla="*/ 10 w 30"/>
                  <a:gd name="T3" fmla="*/ 1 h 18"/>
                  <a:gd name="T4" fmla="*/ 6 w 30"/>
                  <a:gd name="T5" fmla="*/ 3 h 18"/>
                  <a:gd name="T6" fmla="*/ 4 w 30"/>
                  <a:gd name="T7" fmla="*/ 6 h 18"/>
                  <a:gd name="T8" fmla="*/ 4 w 30"/>
                  <a:gd name="T9" fmla="*/ 9 h 18"/>
                  <a:gd name="T10" fmla="*/ 6 w 30"/>
                  <a:gd name="T11" fmla="*/ 12 h 18"/>
                  <a:gd name="T12" fmla="*/ 9 w 30"/>
                  <a:gd name="T13" fmla="*/ 13 h 18"/>
                  <a:gd name="T14" fmla="*/ 12 w 30"/>
                  <a:gd name="T15" fmla="*/ 15 h 18"/>
                  <a:gd name="T16" fmla="*/ 16 w 30"/>
                  <a:gd name="T17" fmla="*/ 16 h 18"/>
                  <a:gd name="T18" fmla="*/ 21 w 30"/>
                  <a:gd name="T19" fmla="*/ 15 h 18"/>
                  <a:gd name="T20" fmla="*/ 24 w 30"/>
                  <a:gd name="T21" fmla="*/ 13 h 18"/>
                  <a:gd name="T22" fmla="*/ 27 w 30"/>
                  <a:gd name="T23" fmla="*/ 12 h 18"/>
                  <a:gd name="T24" fmla="*/ 27 w 30"/>
                  <a:gd name="T25" fmla="*/ 9 h 18"/>
                  <a:gd name="T26" fmla="*/ 26 w 30"/>
                  <a:gd name="T27" fmla="*/ 6 h 18"/>
                  <a:gd name="T28" fmla="*/ 23 w 30"/>
                  <a:gd name="T29" fmla="*/ 3 h 18"/>
                  <a:gd name="T30" fmla="*/ 19 w 30"/>
                  <a:gd name="T31" fmla="*/ 1 h 18"/>
                  <a:gd name="T32" fmla="*/ 15 w 30"/>
                  <a:gd name="T33" fmla="*/ 1 h 18"/>
                  <a:gd name="T34" fmla="*/ 13 w 30"/>
                  <a:gd name="T35" fmla="*/ 0 h 18"/>
                  <a:gd name="T36" fmla="*/ 19 w 30"/>
                  <a:gd name="T37" fmla="*/ 0 h 18"/>
                  <a:gd name="T38" fmla="*/ 26 w 30"/>
                  <a:gd name="T39" fmla="*/ 1 h 18"/>
                  <a:gd name="T40" fmla="*/ 29 w 30"/>
                  <a:gd name="T41" fmla="*/ 4 h 18"/>
                  <a:gd name="T42" fmla="*/ 30 w 30"/>
                  <a:gd name="T43" fmla="*/ 9 h 18"/>
                  <a:gd name="T44" fmla="*/ 30 w 30"/>
                  <a:gd name="T45" fmla="*/ 12 h 18"/>
                  <a:gd name="T46" fmla="*/ 27 w 30"/>
                  <a:gd name="T47" fmla="*/ 15 h 18"/>
                  <a:gd name="T48" fmla="*/ 23 w 30"/>
                  <a:gd name="T49" fmla="*/ 18 h 18"/>
                  <a:gd name="T50" fmla="*/ 16 w 30"/>
                  <a:gd name="T51" fmla="*/ 18 h 18"/>
                  <a:gd name="T52" fmla="*/ 10 w 30"/>
                  <a:gd name="T53" fmla="*/ 18 h 18"/>
                  <a:gd name="T54" fmla="*/ 6 w 30"/>
                  <a:gd name="T55" fmla="*/ 15 h 18"/>
                  <a:gd name="T56" fmla="*/ 3 w 30"/>
                  <a:gd name="T57" fmla="*/ 12 h 18"/>
                  <a:gd name="T58" fmla="*/ 0 w 30"/>
                  <a:gd name="T59" fmla="*/ 9 h 18"/>
                  <a:gd name="T60" fmla="*/ 1 w 30"/>
                  <a:gd name="T61" fmla="*/ 4 h 18"/>
                  <a:gd name="T62" fmla="*/ 4 w 30"/>
                  <a:gd name="T63" fmla="*/ 1 h 18"/>
                  <a:gd name="T64" fmla="*/ 9 w 30"/>
                  <a:gd name="T65" fmla="*/ 0 h 18"/>
                  <a:gd name="T66" fmla="*/ 13 w 30"/>
                  <a:gd name="T6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8">
                    <a:moveTo>
                      <a:pt x="15" y="1"/>
                    </a:moveTo>
                    <a:lnTo>
                      <a:pt x="10" y="1"/>
                    </a:lnTo>
                    <a:lnTo>
                      <a:pt x="6" y="3"/>
                    </a:lnTo>
                    <a:lnTo>
                      <a:pt x="4" y="6"/>
                    </a:lnTo>
                    <a:lnTo>
                      <a:pt x="4" y="9"/>
                    </a:lnTo>
                    <a:lnTo>
                      <a:pt x="6" y="12"/>
                    </a:lnTo>
                    <a:lnTo>
                      <a:pt x="9" y="13"/>
                    </a:lnTo>
                    <a:lnTo>
                      <a:pt x="12" y="15"/>
                    </a:lnTo>
                    <a:lnTo>
                      <a:pt x="16" y="16"/>
                    </a:lnTo>
                    <a:lnTo>
                      <a:pt x="21" y="15"/>
                    </a:lnTo>
                    <a:lnTo>
                      <a:pt x="24" y="13"/>
                    </a:lnTo>
                    <a:lnTo>
                      <a:pt x="27" y="12"/>
                    </a:lnTo>
                    <a:lnTo>
                      <a:pt x="27" y="9"/>
                    </a:lnTo>
                    <a:lnTo>
                      <a:pt x="26" y="6"/>
                    </a:lnTo>
                    <a:lnTo>
                      <a:pt x="23" y="3"/>
                    </a:lnTo>
                    <a:lnTo>
                      <a:pt x="19" y="1"/>
                    </a:lnTo>
                    <a:lnTo>
                      <a:pt x="15" y="1"/>
                    </a:lnTo>
                    <a:close/>
                    <a:moveTo>
                      <a:pt x="13" y="0"/>
                    </a:moveTo>
                    <a:lnTo>
                      <a:pt x="19" y="0"/>
                    </a:lnTo>
                    <a:lnTo>
                      <a:pt x="26" y="1"/>
                    </a:lnTo>
                    <a:lnTo>
                      <a:pt x="29" y="4"/>
                    </a:lnTo>
                    <a:lnTo>
                      <a:pt x="30" y="9"/>
                    </a:lnTo>
                    <a:lnTo>
                      <a:pt x="30" y="12"/>
                    </a:lnTo>
                    <a:lnTo>
                      <a:pt x="27" y="15"/>
                    </a:lnTo>
                    <a:lnTo>
                      <a:pt x="23" y="18"/>
                    </a:lnTo>
                    <a:lnTo>
                      <a:pt x="16" y="18"/>
                    </a:lnTo>
                    <a:lnTo>
                      <a:pt x="10" y="18"/>
                    </a:lnTo>
                    <a:lnTo>
                      <a:pt x="6" y="15"/>
                    </a:lnTo>
                    <a:lnTo>
                      <a:pt x="3" y="12"/>
                    </a:lnTo>
                    <a:lnTo>
                      <a:pt x="0" y="9"/>
                    </a:lnTo>
                    <a:lnTo>
                      <a:pt x="1" y="4"/>
                    </a:lnTo>
                    <a:lnTo>
                      <a:pt x="4" y="1"/>
                    </a:lnTo>
                    <a:lnTo>
                      <a:pt x="9"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2" name="Freeform 2941"/>
              <p:cNvSpPr>
                <a:spLocks/>
              </p:cNvSpPr>
              <p:nvPr/>
            </p:nvSpPr>
            <p:spPr bwMode="auto">
              <a:xfrm>
                <a:off x="3203" y="1416"/>
                <a:ext cx="36" cy="18"/>
              </a:xfrm>
              <a:custGeom>
                <a:avLst/>
                <a:gdLst>
                  <a:gd name="T0" fmla="*/ 15 w 36"/>
                  <a:gd name="T1" fmla="*/ 0 h 18"/>
                  <a:gd name="T2" fmla="*/ 21 w 36"/>
                  <a:gd name="T3" fmla="*/ 0 h 18"/>
                  <a:gd name="T4" fmla="*/ 26 w 36"/>
                  <a:gd name="T5" fmla="*/ 2 h 18"/>
                  <a:gd name="T6" fmla="*/ 30 w 36"/>
                  <a:gd name="T7" fmla="*/ 3 h 18"/>
                  <a:gd name="T8" fmla="*/ 35 w 36"/>
                  <a:gd name="T9" fmla="*/ 6 h 18"/>
                  <a:gd name="T10" fmla="*/ 36 w 36"/>
                  <a:gd name="T11" fmla="*/ 9 h 18"/>
                  <a:gd name="T12" fmla="*/ 36 w 36"/>
                  <a:gd name="T13" fmla="*/ 12 h 18"/>
                  <a:gd name="T14" fmla="*/ 35 w 36"/>
                  <a:gd name="T15" fmla="*/ 14 h 18"/>
                  <a:gd name="T16" fmla="*/ 32 w 36"/>
                  <a:gd name="T17" fmla="*/ 17 h 18"/>
                  <a:gd name="T18" fmla="*/ 26 w 36"/>
                  <a:gd name="T19" fmla="*/ 18 h 18"/>
                  <a:gd name="T20" fmla="*/ 21 w 36"/>
                  <a:gd name="T21" fmla="*/ 18 h 18"/>
                  <a:gd name="T22" fmla="*/ 15 w 36"/>
                  <a:gd name="T23" fmla="*/ 18 h 18"/>
                  <a:gd name="T24" fmla="*/ 9 w 36"/>
                  <a:gd name="T25" fmla="*/ 17 h 18"/>
                  <a:gd name="T26" fmla="*/ 5 w 36"/>
                  <a:gd name="T27" fmla="*/ 15 h 18"/>
                  <a:gd name="T28" fmla="*/ 2 w 36"/>
                  <a:gd name="T29" fmla="*/ 12 h 18"/>
                  <a:gd name="T30" fmla="*/ 0 w 36"/>
                  <a:gd name="T31" fmla="*/ 9 h 18"/>
                  <a:gd name="T32" fmla="*/ 0 w 36"/>
                  <a:gd name="T33" fmla="*/ 6 h 18"/>
                  <a:gd name="T34" fmla="*/ 2 w 36"/>
                  <a:gd name="T35" fmla="*/ 3 h 18"/>
                  <a:gd name="T36" fmla="*/ 5 w 36"/>
                  <a:gd name="T37" fmla="*/ 2 h 18"/>
                  <a:gd name="T38" fmla="*/ 9 w 36"/>
                  <a:gd name="T39" fmla="*/ 0 h 18"/>
                  <a:gd name="T40" fmla="*/ 15 w 36"/>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8">
                    <a:moveTo>
                      <a:pt x="15" y="0"/>
                    </a:moveTo>
                    <a:lnTo>
                      <a:pt x="21" y="0"/>
                    </a:lnTo>
                    <a:lnTo>
                      <a:pt x="26" y="2"/>
                    </a:lnTo>
                    <a:lnTo>
                      <a:pt x="30" y="3"/>
                    </a:lnTo>
                    <a:lnTo>
                      <a:pt x="35" y="6"/>
                    </a:lnTo>
                    <a:lnTo>
                      <a:pt x="36" y="9"/>
                    </a:lnTo>
                    <a:lnTo>
                      <a:pt x="36" y="12"/>
                    </a:lnTo>
                    <a:lnTo>
                      <a:pt x="35" y="14"/>
                    </a:lnTo>
                    <a:lnTo>
                      <a:pt x="32" y="17"/>
                    </a:lnTo>
                    <a:lnTo>
                      <a:pt x="26" y="18"/>
                    </a:lnTo>
                    <a:lnTo>
                      <a:pt x="21" y="18"/>
                    </a:lnTo>
                    <a:lnTo>
                      <a:pt x="15" y="18"/>
                    </a:lnTo>
                    <a:lnTo>
                      <a:pt x="9" y="17"/>
                    </a:lnTo>
                    <a:lnTo>
                      <a:pt x="5" y="15"/>
                    </a:lnTo>
                    <a:lnTo>
                      <a:pt x="2" y="12"/>
                    </a:lnTo>
                    <a:lnTo>
                      <a:pt x="0" y="9"/>
                    </a:lnTo>
                    <a:lnTo>
                      <a:pt x="0" y="6"/>
                    </a:lnTo>
                    <a:lnTo>
                      <a:pt x="2" y="3"/>
                    </a:lnTo>
                    <a:lnTo>
                      <a:pt x="5"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3" name="Freeform 2942"/>
              <p:cNvSpPr>
                <a:spLocks noEditPoints="1"/>
              </p:cNvSpPr>
              <p:nvPr/>
            </p:nvSpPr>
            <p:spPr bwMode="auto">
              <a:xfrm>
                <a:off x="3200" y="1415"/>
                <a:ext cx="41" cy="21"/>
              </a:xfrm>
              <a:custGeom>
                <a:avLst/>
                <a:gdLst>
                  <a:gd name="T0" fmla="*/ 18 w 41"/>
                  <a:gd name="T1" fmla="*/ 1 h 21"/>
                  <a:gd name="T2" fmla="*/ 14 w 41"/>
                  <a:gd name="T3" fmla="*/ 3 h 21"/>
                  <a:gd name="T4" fmla="*/ 9 w 41"/>
                  <a:gd name="T5" fmla="*/ 3 h 21"/>
                  <a:gd name="T6" fmla="*/ 6 w 41"/>
                  <a:gd name="T7" fmla="*/ 6 h 21"/>
                  <a:gd name="T8" fmla="*/ 5 w 41"/>
                  <a:gd name="T9" fmla="*/ 7 h 21"/>
                  <a:gd name="T10" fmla="*/ 5 w 41"/>
                  <a:gd name="T11" fmla="*/ 10 h 21"/>
                  <a:gd name="T12" fmla="*/ 6 w 41"/>
                  <a:gd name="T13" fmla="*/ 13 h 21"/>
                  <a:gd name="T14" fmla="*/ 11 w 41"/>
                  <a:gd name="T15" fmla="*/ 16 h 21"/>
                  <a:gd name="T16" fmla="*/ 17 w 41"/>
                  <a:gd name="T17" fmla="*/ 18 h 21"/>
                  <a:gd name="T18" fmla="*/ 23 w 41"/>
                  <a:gd name="T19" fmla="*/ 18 h 21"/>
                  <a:gd name="T20" fmla="*/ 29 w 41"/>
                  <a:gd name="T21" fmla="*/ 18 h 21"/>
                  <a:gd name="T22" fmla="*/ 33 w 41"/>
                  <a:gd name="T23" fmla="*/ 16 h 21"/>
                  <a:gd name="T24" fmla="*/ 36 w 41"/>
                  <a:gd name="T25" fmla="*/ 15 h 21"/>
                  <a:gd name="T26" fmla="*/ 38 w 41"/>
                  <a:gd name="T27" fmla="*/ 13 h 21"/>
                  <a:gd name="T28" fmla="*/ 38 w 41"/>
                  <a:gd name="T29" fmla="*/ 10 h 21"/>
                  <a:gd name="T30" fmla="*/ 35 w 41"/>
                  <a:gd name="T31" fmla="*/ 7 h 21"/>
                  <a:gd name="T32" fmla="*/ 30 w 41"/>
                  <a:gd name="T33" fmla="*/ 4 h 21"/>
                  <a:gd name="T34" fmla="*/ 24 w 41"/>
                  <a:gd name="T35" fmla="*/ 3 h 21"/>
                  <a:gd name="T36" fmla="*/ 18 w 41"/>
                  <a:gd name="T37" fmla="*/ 1 h 21"/>
                  <a:gd name="T38" fmla="*/ 18 w 41"/>
                  <a:gd name="T39" fmla="*/ 0 h 21"/>
                  <a:gd name="T40" fmla="*/ 24 w 41"/>
                  <a:gd name="T41" fmla="*/ 0 h 21"/>
                  <a:gd name="T42" fmla="*/ 30 w 41"/>
                  <a:gd name="T43" fmla="*/ 1 h 21"/>
                  <a:gd name="T44" fmla="*/ 35 w 41"/>
                  <a:gd name="T45" fmla="*/ 4 h 21"/>
                  <a:gd name="T46" fmla="*/ 39 w 41"/>
                  <a:gd name="T47" fmla="*/ 7 h 21"/>
                  <a:gd name="T48" fmla="*/ 41 w 41"/>
                  <a:gd name="T49" fmla="*/ 10 h 21"/>
                  <a:gd name="T50" fmla="*/ 41 w 41"/>
                  <a:gd name="T51" fmla="*/ 13 h 21"/>
                  <a:gd name="T52" fmla="*/ 39 w 41"/>
                  <a:gd name="T53" fmla="*/ 16 h 21"/>
                  <a:gd name="T54" fmla="*/ 35 w 41"/>
                  <a:gd name="T55" fmla="*/ 18 h 21"/>
                  <a:gd name="T56" fmla="*/ 30 w 41"/>
                  <a:gd name="T57" fmla="*/ 19 h 21"/>
                  <a:gd name="T58" fmla="*/ 24 w 41"/>
                  <a:gd name="T59" fmla="*/ 21 h 21"/>
                  <a:gd name="T60" fmla="*/ 18 w 41"/>
                  <a:gd name="T61" fmla="*/ 19 h 21"/>
                  <a:gd name="T62" fmla="*/ 11 w 41"/>
                  <a:gd name="T63" fmla="*/ 18 h 21"/>
                  <a:gd name="T64" fmla="*/ 6 w 41"/>
                  <a:gd name="T65" fmla="*/ 16 h 21"/>
                  <a:gd name="T66" fmla="*/ 3 w 41"/>
                  <a:gd name="T67" fmla="*/ 13 h 21"/>
                  <a:gd name="T68" fmla="*/ 0 w 41"/>
                  <a:gd name="T69" fmla="*/ 10 h 21"/>
                  <a:gd name="T70" fmla="*/ 0 w 41"/>
                  <a:gd name="T71" fmla="*/ 7 h 21"/>
                  <a:gd name="T72" fmla="*/ 3 w 41"/>
                  <a:gd name="T73" fmla="*/ 4 h 21"/>
                  <a:gd name="T74" fmla="*/ 6 w 41"/>
                  <a:gd name="T75" fmla="*/ 1 h 21"/>
                  <a:gd name="T76" fmla="*/ 11 w 41"/>
                  <a:gd name="T77" fmla="*/ 0 h 21"/>
                  <a:gd name="T78" fmla="*/ 18 w 41"/>
                  <a:gd name="T7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 h="21">
                    <a:moveTo>
                      <a:pt x="18" y="1"/>
                    </a:moveTo>
                    <a:lnTo>
                      <a:pt x="14" y="3"/>
                    </a:lnTo>
                    <a:lnTo>
                      <a:pt x="9" y="3"/>
                    </a:lnTo>
                    <a:lnTo>
                      <a:pt x="6" y="6"/>
                    </a:lnTo>
                    <a:lnTo>
                      <a:pt x="5" y="7"/>
                    </a:lnTo>
                    <a:lnTo>
                      <a:pt x="5" y="10"/>
                    </a:lnTo>
                    <a:lnTo>
                      <a:pt x="6" y="13"/>
                    </a:lnTo>
                    <a:lnTo>
                      <a:pt x="11" y="16"/>
                    </a:lnTo>
                    <a:lnTo>
                      <a:pt x="17" y="18"/>
                    </a:lnTo>
                    <a:lnTo>
                      <a:pt x="23" y="18"/>
                    </a:lnTo>
                    <a:lnTo>
                      <a:pt x="29" y="18"/>
                    </a:lnTo>
                    <a:lnTo>
                      <a:pt x="33" y="16"/>
                    </a:lnTo>
                    <a:lnTo>
                      <a:pt x="36" y="15"/>
                    </a:lnTo>
                    <a:lnTo>
                      <a:pt x="38" y="13"/>
                    </a:lnTo>
                    <a:lnTo>
                      <a:pt x="38" y="10"/>
                    </a:lnTo>
                    <a:lnTo>
                      <a:pt x="35" y="7"/>
                    </a:lnTo>
                    <a:lnTo>
                      <a:pt x="30" y="4"/>
                    </a:lnTo>
                    <a:lnTo>
                      <a:pt x="24" y="3"/>
                    </a:lnTo>
                    <a:lnTo>
                      <a:pt x="18" y="1"/>
                    </a:lnTo>
                    <a:close/>
                    <a:moveTo>
                      <a:pt x="18" y="0"/>
                    </a:moveTo>
                    <a:lnTo>
                      <a:pt x="24" y="0"/>
                    </a:lnTo>
                    <a:lnTo>
                      <a:pt x="30" y="1"/>
                    </a:lnTo>
                    <a:lnTo>
                      <a:pt x="35" y="4"/>
                    </a:lnTo>
                    <a:lnTo>
                      <a:pt x="39" y="7"/>
                    </a:lnTo>
                    <a:lnTo>
                      <a:pt x="41" y="10"/>
                    </a:lnTo>
                    <a:lnTo>
                      <a:pt x="41" y="13"/>
                    </a:lnTo>
                    <a:lnTo>
                      <a:pt x="39" y="16"/>
                    </a:lnTo>
                    <a:lnTo>
                      <a:pt x="35" y="18"/>
                    </a:lnTo>
                    <a:lnTo>
                      <a:pt x="30" y="19"/>
                    </a:lnTo>
                    <a:lnTo>
                      <a:pt x="24" y="21"/>
                    </a:lnTo>
                    <a:lnTo>
                      <a:pt x="18" y="19"/>
                    </a:lnTo>
                    <a:lnTo>
                      <a:pt x="11" y="18"/>
                    </a:lnTo>
                    <a:lnTo>
                      <a:pt x="6" y="16"/>
                    </a:lnTo>
                    <a:lnTo>
                      <a:pt x="3" y="13"/>
                    </a:lnTo>
                    <a:lnTo>
                      <a:pt x="0" y="10"/>
                    </a:lnTo>
                    <a:lnTo>
                      <a:pt x="0" y="7"/>
                    </a:lnTo>
                    <a:lnTo>
                      <a:pt x="3" y="4"/>
                    </a:lnTo>
                    <a:lnTo>
                      <a:pt x="6" y="1"/>
                    </a:lnTo>
                    <a:lnTo>
                      <a:pt x="11"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4" name="Freeform 2943"/>
              <p:cNvSpPr>
                <a:spLocks/>
              </p:cNvSpPr>
              <p:nvPr/>
            </p:nvSpPr>
            <p:spPr bwMode="auto">
              <a:xfrm>
                <a:off x="3410" y="1624"/>
                <a:ext cx="39" cy="18"/>
              </a:xfrm>
              <a:custGeom>
                <a:avLst/>
                <a:gdLst>
                  <a:gd name="T0" fmla="*/ 16 w 39"/>
                  <a:gd name="T1" fmla="*/ 0 h 18"/>
                  <a:gd name="T2" fmla="*/ 22 w 39"/>
                  <a:gd name="T3" fmla="*/ 0 h 18"/>
                  <a:gd name="T4" fmla="*/ 28 w 39"/>
                  <a:gd name="T5" fmla="*/ 2 h 18"/>
                  <a:gd name="T6" fmla="*/ 33 w 39"/>
                  <a:gd name="T7" fmla="*/ 3 h 18"/>
                  <a:gd name="T8" fmla="*/ 37 w 39"/>
                  <a:gd name="T9" fmla="*/ 6 h 18"/>
                  <a:gd name="T10" fmla="*/ 39 w 39"/>
                  <a:gd name="T11" fmla="*/ 9 h 18"/>
                  <a:gd name="T12" fmla="*/ 39 w 39"/>
                  <a:gd name="T13" fmla="*/ 12 h 18"/>
                  <a:gd name="T14" fmla="*/ 37 w 39"/>
                  <a:gd name="T15" fmla="*/ 15 h 18"/>
                  <a:gd name="T16" fmla="*/ 34 w 39"/>
                  <a:gd name="T17" fmla="*/ 17 h 18"/>
                  <a:gd name="T18" fmla="*/ 28 w 39"/>
                  <a:gd name="T19" fmla="*/ 18 h 18"/>
                  <a:gd name="T20" fmla="*/ 22 w 39"/>
                  <a:gd name="T21" fmla="*/ 18 h 18"/>
                  <a:gd name="T22" fmla="*/ 16 w 39"/>
                  <a:gd name="T23" fmla="*/ 18 h 18"/>
                  <a:gd name="T24" fmla="*/ 10 w 39"/>
                  <a:gd name="T25" fmla="*/ 17 h 18"/>
                  <a:gd name="T26" fmla="*/ 6 w 39"/>
                  <a:gd name="T27" fmla="*/ 15 h 18"/>
                  <a:gd name="T28" fmla="*/ 1 w 39"/>
                  <a:gd name="T29" fmla="*/ 12 h 18"/>
                  <a:gd name="T30" fmla="*/ 0 w 39"/>
                  <a:gd name="T31" fmla="*/ 9 h 18"/>
                  <a:gd name="T32" fmla="*/ 0 w 39"/>
                  <a:gd name="T33" fmla="*/ 6 h 18"/>
                  <a:gd name="T34" fmla="*/ 1 w 39"/>
                  <a:gd name="T35" fmla="*/ 3 h 18"/>
                  <a:gd name="T36" fmla="*/ 6 w 39"/>
                  <a:gd name="T37" fmla="*/ 2 h 18"/>
                  <a:gd name="T38" fmla="*/ 10 w 39"/>
                  <a:gd name="T39" fmla="*/ 0 h 18"/>
                  <a:gd name="T40" fmla="*/ 16 w 3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8">
                    <a:moveTo>
                      <a:pt x="16" y="0"/>
                    </a:moveTo>
                    <a:lnTo>
                      <a:pt x="22" y="0"/>
                    </a:lnTo>
                    <a:lnTo>
                      <a:pt x="28" y="2"/>
                    </a:lnTo>
                    <a:lnTo>
                      <a:pt x="33" y="3"/>
                    </a:lnTo>
                    <a:lnTo>
                      <a:pt x="37" y="6"/>
                    </a:lnTo>
                    <a:lnTo>
                      <a:pt x="39" y="9"/>
                    </a:lnTo>
                    <a:lnTo>
                      <a:pt x="39" y="12"/>
                    </a:lnTo>
                    <a:lnTo>
                      <a:pt x="37" y="15"/>
                    </a:lnTo>
                    <a:lnTo>
                      <a:pt x="34" y="17"/>
                    </a:lnTo>
                    <a:lnTo>
                      <a:pt x="28" y="18"/>
                    </a:lnTo>
                    <a:lnTo>
                      <a:pt x="22" y="18"/>
                    </a:lnTo>
                    <a:lnTo>
                      <a:pt x="16" y="18"/>
                    </a:lnTo>
                    <a:lnTo>
                      <a:pt x="10" y="17"/>
                    </a:lnTo>
                    <a:lnTo>
                      <a:pt x="6" y="15"/>
                    </a:lnTo>
                    <a:lnTo>
                      <a:pt x="1" y="12"/>
                    </a:lnTo>
                    <a:lnTo>
                      <a:pt x="0" y="9"/>
                    </a:lnTo>
                    <a:lnTo>
                      <a:pt x="0" y="6"/>
                    </a:lnTo>
                    <a:lnTo>
                      <a:pt x="1" y="3"/>
                    </a:lnTo>
                    <a:lnTo>
                      <a:pt x="6" y="2"/>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5" name="Freeform 2944"/>
              <p:cNvSpPr>
                <a:spLocks noEditPoints="1"/>
              </p:cNvSpPr>
              <p:nvPr/>
            </p:nvSpPr>
            <p:spPr bwMode="auto">
              <a:xfrm>
                <a:off x="3408" y="1623"/>
                <a:ext cx="44" cy="21"/>
              </a:xfrm>
              <a:custGeom>
                <a:avLst/>
                <a:gdLst>
                  <a:gd name="T0" fmla="*/ 18 w 44"/>
                  <a:gd name="T1" fmla="*/ 1 h 21"/>
                  <a:gd name="T2" fmla="*/ 14 w 44"/>
                  <a:gd name="T3" fmla="*/ 3 h 21"/>
                  <a:gd name="T4" fmla="*/ 9 w 44"/>
                  <a:gd name="T5" fmla="*/ 3 h 21"/>
                  <a:gd name="T6" fmla="*/ 6 w 44"/>
                  <a:gd name="T7" fmla="*/ 6 h 21"/>
                  <a:gd name="T8" fmla="*/ 3 w 44"/>
                  <a:gd name="T9" fmla="*/ 7 h 21"/>
                  <a:gd name="T10" fmla="*/ 3 w 44"/>
                  <a:gd name="T11" fmla="*/ 10 h 21"/>
                  <a:gd name="T12" fmla="*/ 6 w 44"/>
                  <a:gd name="T13" fmla="*/ 13 h 21"/>
                  <a:gd name="T14" fmla="*/ 9 w 44"/>
                  <a:gd name="T15" fmla="*/ 15 h 21"/>
                  <a:gd name="T16" fmla="*/ 14 w 44"/>
                  <a:gd name="T17" fmla="*/ 18 h 21"/>
                  <a:gd name="T18" fmla="*/ 18 w 44"/>
                  <a:gd name="T19" fmla="*/ 18 h 21"/>
                  <a:gd name="T20" fmla="*/ 24 w 44"/>
                  <a:gd name="T21" fmla="*/ 19 h 21"/>
                  <a:gd name="T22" fmla="*/ 30 w 44"/>
                  <a:gd name="T23" fmla="*/ 18 h 21"/>
                  <a:gd name="T24" fmla="*/ 35 w 44"/>
                  <a:gd name="T25" fmla="*/ 18 h 21"/>
                  <a:gd name="T26" fmla="*/ 38 w 44"/>
                  <a:gd name="T27" fmla="*/ 15 h 21"/>
                  <a:gd name="T28" fmla="*/ 39 w 44"/>
                  <a:gd name="T29" fmla="*/ 13 h 21"/>
                  <a:gd name="T30" fmla="*/ 39 w 44"/>
                  <a:gd name="T31" fmla="*/ 10 h 21"/>
                  <a:gd name="T32" fmla="*/ 38 w 44"/>
                  <a:gd name="T33" fmla="*/ 7 h 21"/>
                  <a:gd name="T34" fmla="*/ 33 w 44"/>
                  <a:gd name="T35" fmla="*/ 6 h 21"/>
                  <a:gd name="T36" fmla="*/ 29 w 44"/>
                  <a:gd name="T37" fmla="*/ 3 h 21"/>
                  <a:gd name="T38" fmla="*/ 24 w 44"/>
                  <a:gd name="T39" fmla="*/ 3 h 21"/>
                  <a:gd name="T40" fmla="*/ 18 w 44"/>
                  <a:gd name="T41" fmla="*/ 1 h 21"/>
                  <a:gd name="T42" fmla="*/ 18 w 44"/>
                  <a:gd name="T43" fmla="*/ 0 h 21"/>
                  <a:gd name="T44" fmla="*/ 29 w 44"/>
                  <a:gd name="T45" fmla="*/ 1 h 21"/>
                  <a:gd name="T46" fmla="*/ 38 w 44"/>
                  <a:gd name="T47" fmla="*/ 4 h 21"/>
                  <a:gd name="T48" fmla="*/ 44 w 44"/>
                  <a:gd name="T49" fmla="*/ 10 h 21"/>
                  <a:gd name="T50" fmla="*/ 44 w 44"/>
                  <a:gd name="T51" fmla="*/ 13 h 21"/>
                  <a:gd name="T52" fmla="*/ 41 w 44"/>
                  <a:gd name="T53" fmla="*/ 16 h 21"/>
                  <a:gd name="T54" fmla="*/ 38 w 44"/>
                  <a:gd name="T55" fmla="*/ 19 h 21"/>
                  <a:gd name="T56" fmla="*/ 32 w 44"/>
                  <a:gd name="T57" fmla="*/ 21 h 21"/>
                  <a:gd name="T58" fmla="*/ 26 w 44"/>
                  <a:gd name="T59" fmla="*/ 21 h 21"/>
                  <a:gd name="T60" fmla="*/ 14 w 44"/>
                  <a:gd name="T61" fmla="*/ 19 h 21"/>
                  <a:gd name="T62" fmla="*/ 5 w 44"/>
                  <a:gd name="T63" fmla="*/ 16 h 21"/>
                  <a:gd name="T64" fmla="*/ 0 w 44"/>
                  <a:gd name="T65" fmla="*/ 10 h 21"/>
                  <a:gd name="T66" fmla="*/ 0 w 44"/>
                  <a:gd name="T67" fmla="*/ 7 h 21"/>
                  <a:gd name="T68" fmla="*/ 2 w 44"/>
                  <a:gd name="T69" fmla="*/ 4 h 21"/>
                  <a:gd name="T70" fmla="*/ 6 w 44"/>
                  <a:gd name="T71" fmla="*/ 1 h 21"/>
                  <a:gd name="T72" fmla="*/ 11 w 44"/>
                  <a:gd name="T73" fmla="*/ 0 h 21"/>
                  <a:gd name="T74" fmla="*/ 18 w 44"/>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21">
                    <a:moveTo>
                      <a:pt x="18" y="1"/>
                    </a:moveTo>
                    <a:lnTo>
                      <a:pt x="14" y="3"/>
                    </a:lnTo>
                    <a:lnTo>
                      <a:pt x="9" y="3"/>
                    </a:lnTo>
                    <a:lnTo>
                      <a:pt x="6" y="6"/>
                    </a:lnTo>
                    <a:lnTo>
                      <a:pt x="3" y="7"/>
                    </a:lnTo>
                    <a:lnTo>
                      <a:pt x="3" y="10"/>
                    </a:lnTo>
                    <a:lnTo>
                      <a:pt x="6" y="13"/>
                    </a:lnTo>
                    <a:lnTo>
                      <a:pt x="9" y="15"/>
                    </a:lnTo>
                    <a:lnTo>
                      <a:pt x="14" y="18"/>
                    </a:lnTo>
                    <a:lnTo>
                      <a:pt x="18" y="18"/>
                    </a:lnTo>
                    <a:lnTo>
                      <a:pt x="24" y="19"/>
                    </a:lnTo>
                    <a:lnTo>
                      <a:pt x="30" y="18"/>
                    </a:lnTo>
                    <a:lnTo>
                      <a:pt x="35" y="18"/>
                    </a:lnTo>
                    <a:lnTo>
                      <a:pt x="38" y="15"/>
                    </a:lnTo>
                    <a:lnTo>
                      <a:pt x="39" y="13"/>
                    </a:lnTo>
                    <a:lnTo>
                      <a:pt x="39" y="10"/>
                    </a:lnTo>
                    <a:lnTo>
                      <a:pt x="38" y="7"/>
                    </a:lnTo>
                    <a:lnTo>
                      <a:pt x="33" y="6"/>
                    </a:lnTo>
                    <a:lnTo>
                      <a:pt x="29" y="3"/>
                    </a:lnTo>
                    <a:lnTo>
                      <a:pt x="24" y="3"/>
                    </a:lnTo>
                    <a:lnTo>
                      <a:pt x="18" y="1"/>
                    </a:lnTo>
                    <a:close/>
                    <a:moveTo>
                      <a:pt x="18" y="0"/>
                    </a:moveTo>
                    <a:lnTo>
                      <a:pt x="29" y="1"/>
                    </a:lnTo>
                    <a:lnTo>
                      <a:pt x="38" y="4"/>
                    </a:lnTo>
                    <a:lnTo>
                      <a:pt x="44" y="10"/>
                    </a:lnTo>
                    <a:lnTo>
                      <a:pt x="44" y="13"/>
                    </a:lnTo>
                    <a:lnTo>
                      <a:pt x="41" y="16"/>
                    </a:lnTo>
                    <a:lnTo>
                      <a:pt x="38" y="19"/>
                    </a:lnTo>
                    <a:lnTo>
                      <a:pt x="32" y="21"/>
                    </a:lnTo>
                    <a:lnTo>
                      <a:pt x="26" y="21"/>
                    </a:lnTo>
                    <a:lnTo>
                      <a:pt x="14" y="19"/>
                    </a:lnTo>
                    <a:lnTo>
                      <a:pt x="5" y="16"/>
                    </a:lnTo>
                    <a:lnTo>
                      <a:pt x="0" y="10"/>
                    </a:lnTo>
                    <a:lnTo>
                      <a:pt x="0" y="7"/>
                    </a:lnTo>
                    <a:lnTo>
                      <a:pt x="2" y="4"/>
                    </a:lnTo>
                    <a:lnTo>
                      <a:pt x="6" y="1"/>
                    </a:lnTo>
                    <a:lnTo>
                      <a:pt x="11"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6" name="Freeform 2945"/>
              <p:cNvSpPr>
                <a:spLocks/>
              </p:cNvSpPr>
              <p:nvPr/>
            </p:nvSpPr>
            <p:spPr bwMode="auto">
              <a:xfrm>
                <a:off x="3877" y="1705"/>
                <a:ext cx="44" cy="19"/>
              </a:xfrm>
              <a:custGeom>
                <a:avLst/>
                <a:gdLst>
                  <a:gd name="T0" fmla="*/ 18 w 44"/>
                  <a:gd name="T1" fmla="*/ 0 h 19"/>
                  <a:gd name="T2" fmla="*/ 29 w 44"/>
                  <a:gd name="T3" fmla="*/ 1 h 19"/>
                  <a:gd name="T4" fmla="*/ 38 w 44"/>
                  <a:gd name="T5" fmla="*/ 4 h 19"/>
                  <a:gd name="T6" fmla="*/ 43 w 44"/>
                  <a:gd name="T7" fmla="*/ 10 h 19"/>
                  <a:gd name="T8" fmla="*/ 44 w 44"/>
                  <a:gd name="T9" fmla="*/ 13 h 19"/>
                  <a:gd name="T10" fmla="*/ 41 w 44"/>
                  <a:gd name="T11" fmla="*/ 16 h 19"/>
                  <a:gd name="T12" fmla="*/ 38 w 44"/>
                  <a:gd name="T13" fmla="*/ 18 h 19"/>
                  <a:gd name="T14" fmla="*/ 33 w 44"/>
                  <a:gd name="T15" fmla="*/ 19 h 19"/>
                  <a:gd name="T16" fmla="*/ 26 w 44"/>
                  <a:gd name="T17" fmla="*/ 19 h 19"/>
                  <a:gd name="T18" fmla="*/ 15 w 44"/>
                  <a:gd name="T19" fmla="*/ 19 h 19"/>
                  <a:gd name="T20" fmla="*/ 6 w 44"/>
                  <a:gd name="T21" fmla="*/ 15 h 19"/>
                  <a:gd name="T22" fmla="*/ 2 w 44"/>
                  <a:gd name="T23" fmla="*/ 10 h 19"/>
                  <a:gd name="T24" fmla="*/ 0 w 44"/>
                  <a:gd name="T25" fmla="*/ 7 h 19"/>
                  <a:gd name="T26" fmla="*/ 3 w 44"/>
                  <a:gd name="T27" fmla="*/ 4 h 19"/>
                  <a:gd name="T28" fmla="*/ 6 w 44"/>
                  <a:gd name="T29" fmla="*/ 1 h 19"/>
                  <a:gd name="T30" fmla="*/ 11 w 44"/>
                  <a:gd name="T31" fmla="*/ 1 h 19"/>
                  <a:gd name="T32" fmla="*/ 18 w 44"/>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19">
                    <a:moveTo>
                      <a:pt x="18" y="0"/>
                    </a:moveTo>
                    <a:lnTo>
                      <a:pt x="29" y="1"/>
                    </a:lnTo>
                    <a:lnTo>
                      <a:pt x="38" y="4"/>
                    </a:lnTo>
                    <a:lnTo>
                      <a:pt x="43" y="10"/>
                    </a:lnTo>
                    <a:lnTo>
                      <a:pt x="44" y="13"/>
                    </a:lnTo>
                    <a:lnTo>
                      <a:pt x="41" y="16"/>
                    </a:lnTo>
                    <a:lnTo>
                      <a:pt x="38" y="18"/>
                    </a:lnTo>
                    <a:lnTo>
                      <a:pt x="33" y="19"/>
                    </a:lnTo>
                    <a:lnTo>
                      <a:pt x="26" y="19"/>
                    </a:lnTo>
                    <a:lnTo>
                      <a:pt x="15" y="19"/>
                    </a:lnTo>
                    <a:lnTo>
                      <a:pt x="6" y="15"/>
                    </a:lnTo>
                    <a:lnTo>
                      <a:pt x="2" y="10"/>
                    </a:lnTo>
                    <a:lnTo>
                      <a:pt x="0" y="7"/>
                    </a:lnTo>
                    <a:lnTo>
                      <a:pt x="3" y="4"/>
                    </a:lnTo>
                    <a:lnTo>
                      <a:pt x="6" y="1"/>
                    </a:lnTo>
                    <a:lnTo>
                      <a:pt x="11"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7" name="Freeform 2946"/>
              <p:cNvSpPr>
                <a:spLocks noEditPoints="1"/>
              </p:cNvSpPr>
              <p:nvPr/>
            </p:nvSpPr>
            <p:spPr bwMode="auto">
              <a:xfrm>
                <a:off x="3876" y="1705"/>
                <a:ext cx="47" cy="21"/>
              </a:xfrm>
              <a:custGeom>
                <a:avLst/>
                <a:gdLst>
                  <a:gd name="T0" fmla="*/ 19 w 47"/>
                  <a:gd name="T1" fmla="*/ 1 h 21"/>
                  <a:gd name="T2" fmla="*/ 13 w 47"/>
                  <a:gd name="T3" fmla="*/ 1 h 21"/>
                  <a:gd name="T4" fmla="*/ 9 w 47"/>
                  <a:gd name="T5" fmla="*/ 3 h 21"/>
                  <a:gd name="T6" fmla="*/ 6 w 47"/>
                  <a:gd name="T7" fmla="*/ 4 h 21"/>
                  <a:gd name="T8" fmla="*/ 4 w 47"/>
                  <a:gd name="T9" fmla="*/ 7 h 21"/>
                  <a:gd name="T10" fmla="*/ 4 w 47"/>
                  <a:gd name="T11" fmla="*/ 10 h 21"/>
                  <a:gd name="T12" fmla="*/ 7 w 47"/>
                  <a:gd name="T13" fmla="*/ 13 h 21"/>
                  <a:gd name="T14" fmla="*/ 10 w 47"/>
                  <a:gd name="T15" fmla="*/ 15 h 21"/>
                  <a:gd name="T16" fmla="*/ 15 w 47"/>
                  <a:gd name="T17" fmla="*/ 18 h 21"/>
                  <a:gd name="T18" fmla="*/ 21 w 47"/>
                  <a:gd name="T19" fmla="*/ 18 h 21"/>
                  <a:gd name="T20" fmla="*/ 27 w 47"/>
                  <a:gd name="T21" fmla="*/ 19 h 21"/>
                  <a:gd name="T22" fmla="*/ 33 w 47"/>
                  <a:gd name="T23" fmla="*/ 18 h 21"/>
                  <a:gd name="T24" fmla="*/ 37 w 47"/>
                  <a:gd name="T25" fmla="*/ 18 h 21"/>
                  <a:gd name="T26" fmla="*/ 41 w 47"/>
                  <a:gd name="T27" fmla="*/ 15 h 21"/>
                  <a:gd name="T28" fmla="*/ 42 w 47"/>
                  <a:gd name="T29" fmla="*/ 13 h 21"/>
                  <a:gd name="T30" fmla="*/ 42 w 47"/>
                  <a:gd name="T31" fmla="*/ 10 h 21"/>
                  <a:gd name="T32" fmla="*/ 39 w 47"/>
                  <a:gd name="T33" fmla="*/ 7 h 21"/>
                  <a:gd name="T34" fmla="*/ 36 w 47"/>
                  <a:gd name="T35" fmla="*/ 4 h 21"/>
                  <a:gd name="T36" fmla="*/ 31 w 47"/>
                  <a:gd name="T37" fmla="*/ 3 h 21"/>
                  <a:gd name="T38" fmla="*/ 25 w 47"/>
                  <a:gd name="T39" fmla="*/ 1 h 21"/>
                  <a:gd name="T40" fmla="*/ 19 w 47"/>
                  <a:gd name="T41" fmla="*/ 1 h 21"/>
                  <a:gd name="T42" fmla="*/ 18 w 47"/>
                  <a:gd name="T43" fmla="*/ 0 h 21"/>
                  <a:gd name="T44" fmla="*/ 30 w 47"/>
                  <a:gd name="T45" fmla="*/ 0 h 21"/>
                  <a:gd name="T46" fmla="*/ 41 w 47"/>
                  <a:gd name="T47" fmla="*/ 4 h 21"/>
                  <a:gd name="T48" fmla="*/ 47 w 47"/>
                  <a:gd name="T49" fmla="*/ 10 h 21"/>
                  <a:gd name="T50" fmla="*/ 47 w 47"/>
                  <a:gd name="T51" fmla="*/ 13 h 21"/>
                  <a:gd name="T52" fmla="*/ 45 w 47"/>
                  <a:gd name="T53" fmla="*/ 16 h 21"/>
                  <a:gd name="T54" fmla="*/ 41 w 47"/>
                  <a:gd name="T55" fmla="*/ 19 h 21"/>
                  <a:gd name="T56" fmla="*/ 34 w 47"/>
                  <a:gd name="T57" fmla="*/ 19 h 21"/>
                  <a:gd name="T58" fmla="*/ 28 w 47"/>
                  <a:gd name="T59" fmla="*/ 21 h 21"/>
                  <a:gd name="T60" fmla="*/ 16 w 47"/>
                  <a:gd name="T61" fmla="*/ 19 h 21"/>
                  <a:gd name="T62" fmla="*/ 6 w 47"/>
                  <a:gd name="T63" fmla="*/ 16 h 21"/>
                  <a:gd name="T64" fmla="*/ 0 w 47"/>
                  <a:gd name="T65" fmla="*/ 10 h 21"/>
                  <a:gd name="T66" fmla="*/ 0 w 47"/>
                  <a:gd name="T67" fmla="*/ 7 h 21"/>
                  <a:gd name="T68" fmla="*/ 1 w 47"/>
                  <a:gd name="T69" fmla="*/ 4 h 21"/>
                  <a:gd name="T70" fmla="*/ 6 w 47"/>
                  <a:gd name="T71" fmla="*/ 1 h 21"/>
                  <a:gd name="T72" fmla="*/ 12 w 47"/>
                  <a:gd name="T73" fmla="*/ 0 h 21"/>
                  <a:gd name="T74" fmla="*/ 18 w 47"/>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21">
                    <a:moveTo>
                      <a:pt x="19" y="1"/>
                    </a:moveTo>
                    <a:lnTo>
                      <a:pt x="13" y="1"/>
                    </a:lnTo>
                    <a:lnTo>
                      <a:pt x="9" y="3"/>
                    </a:lnTo>
                    <a:lnTo>
                      <a:pt x="6" y="4"/>
                    </a:lnTo>
                    <a:lnTo>
                      <a:pt x="4" y="7"/>
                    </a:lnTo>
                    <a:lnTo>
                      <a:pt x="4" y="10"/>
                    </a:lnTo>
                    <a:lnTo>
                      <a:pt x="7" y="13"/>
                    </a:lnTo>
                    <a:lnTo>
                      <a:pt x="10" y="15"/>
                    </a:lnTo>
                    <a:lnTo>
                      <a:pt x="15" y="18"/>
                    </a:lnTo>
                    <a:lnTo>
                      <a:pt x="21" y="18"/>
                    </a:lnTo>
                    <a:lnTo>
                      <a:pt x="27" y="19"/>
                    </a:lnTo>
                    <a:lnTo>
                      <a:pt x="33" y="18"/>
                    </a:lnTo>
                    <a:lnTo>
                      <a:pt x="37" y="18"/>
                    </a:lnTo>
                    <a:lnTo>
                      <a:pt x="41" y="15"/>
                    </a:lnTo>
                    <a:lnTo>
                      <a:pt x="42" y="13"/>
                    </a:lnTo>
                    <a:lnTo>
                      <a:pt x="42" y="10"/>
                    </a:lnTo>
                    <a:lnTo>
                      <a:pt x="39" y="7"/>
                    </a:lnTo>
                    <a:lnTo>
                      <a:pt x="36" y="4"/>
                    </a:lnTo>
                    <a:lnTo>
                      <a:pt x="31" y="3"/>
                    </a:lnTo>
                    <a:lnTo>
                      <a:pt x="25" y="1"/>
                    </a:lnTo>
                    <a:lnTo>
                      <a:pt x="19" y="1"/>
                    </a:lnTo>
                    <a:close/>
                    <a:moveTo>
                      <a:pt x="18" y="0"/>
                    </a:moveTo>
                    <a:lnTo>
                      <a:pt x="30" y="0"/>
                    </a:lnTo>
                    <a:lnTo>
                      <a:pt x="41" y="4"/>
                    </a:lnTo>
                    <a:lnTo>
                      <a:pt x="47" y="10"/>
                    </a:lnTo>
                    <a:lnTo>
                      <a:pt x="47" y="13"/>
                    </a:lnTo>
                    <a:lnTo>
                      <a:pt x="45" y="16"/>
                    </a:lnTo>
                    <a:lnTo>
                      <a:pt x="41" y="19"/>
                    </a:lnTo>
                    <a:lnTo>
                      <a:pt x="34" y="19"/>
                    </a:lnTo>
                    <a:lnTo>
                      <a:pt x="28" y="21"/>
                    </a:lnTo>
                    <a:lnTo>
                      <a:pt x="16" y="19"/>
                    </a:lnTo>
                    <a:lnTo>
                      <a:pt x="6" y="16"/>
                    </a:lnTo>
                    <a:lnTo>
                      <a:pt x="0" y="10"/>
                    </a:lnTo>
                    <a:lnTo>
                      <a:pt x="0" y="7"/>
                    </a:lnTo>
                    <a:lnTo>
                      <a:pt x="1" y="4"/>
                    </a:lnTo>
                    <a:lnTo>
                      <a:pt x="6" y="1"/>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8" name="Freeform 2947"/>
              <p:cNvSpPr>
                <a:spLocks/>
              </p:cNvSpPr>
              <p:nvPr/>
            </p:nvSpPr>
            <p:spPr bwMode="auto">
              <a:xfrm>
                <a:off x="3329" y="1591"/>
                <a:ext cx="40" cy="20"/>
              </a:xfrm>
              <a:custGeom>
                <a:avLst/>
                <a:gdLst>
                  <a:gd name="T0" fmla="*/ 17 w 40"/>
                  <a:gd name="T1" fmla="*/ 0 h 20"/>
                  <a:gd name="T2" fmla="*/ 23 w 40"/>
                  <a:gd name="T3" fmla="*/ 0 h 20"/>
                  <a:gd name="T4" fmla="*/ 29 w 40"/>
                  <a:gd name="T5" fmla="*/ 1 h 20"/>
                  <a:gd name="T6" fmla="*/ 33 w 40"/>
                  <a:gd name="T7" fmla="*/ 3 h 20"/>
                  <a:gd name="T8" fmla="*/ 38 w 40"/>
                  <a:gd name="T9" fmla="*/ 6 h 20"/>
                  <a:gd name="T10" fmla="*/ 40 w 40"/>
                  <a:gd name="T11" fmla="*/ 9 h 20"/>
                  <a:gd name="T12" fmla="*/ 40 w 40"/>
                  <a:gd name="T13" fmla="*/ 12 h 20"/>
                  <a:gd name="T14" fmla="*/ 38 w 40"/>
                  <a:gd name="T15" fmla="*/ 15 h 20"/>
                  <a:gd name="T16" fmla="*/ 35 w 40"/>
                  <a:gd name="T17" fmla="*/ 16 h 20"/>
                  <a:gd name="T18" fmla="*/ 29 w 40"/>
                  <a:gd name="T19" fmla="*/ 18 h 20"/>
                  <a:gd name="T20" fmla="*/ 23 w 40"/>
                  <a:gd name="T21" fmla="*/ 20 h 20"/>
                  <a:gd name="T22" fmla="*/ 17 w 40"/>
                  <a:gd name="T23" fmla="*/ 18 h 20"/>
                  <a:gd name="T24" fmla="*/ 11 w 40"/>
                  <a:gd name="T25" fmla="*/ 16 h 20"/>
                  <a:gd name="T26" fmla="*/ 6 w 40"/>
                  <a:gd name="T27" fmla="*/ 15 h 20"/>
                  <a:gd name="T28" fmla="*/ 3 w 40"/>
                  <a:gd name="T29" fmla="*/ 12 h 20"/>
                  <a:gd name="T30" fmla="*/ 0 w 40"/>
                  <a:gd name="T31" fmla="*/ 9 h 20"/>
                  <a:gd name="T32" fmla="*/ 0 w 40"/>
                  <a:gd name="T33" fmla="*/ 6 h 20"/>
                  <a:gd name="T34" fmla="*/ 3 w 40"/>
                  <a:gd name="T35" fmla="*/ 4 h 20"/>
                  <a:gd name="T36" fmla="*/ 6 w 40"/>
                  <a:gd name="T37" fmla="*/ 1 h 20"/>
                  <a:gd name="T38" fmla="*/ 11 w 40"/>
                  <a:gd name="T39" fmla="*/ 0 h 20"/>
                  <a:gd name="T40" fmla="*/ 17 w 40"/>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20">
                    <a:moveTo>
                      <a:pt x="17" y="0"/>
                    </a:moveTo>
                    <a:lnTo>
                      <a:pt x="23" y="0"/>
                    </a:lnTo>
                    <a:lnTo>
                      <a:pt x="29" y="1"/>
                    </a:lnTo>
                    <a:lnTo>
                      <a:pt x="33" y="3"/>
                    </a:lnTo>
                    <a:lnTo>
                      <a:pt x="38" y="6"/>
                    </a:lnTo>
                    <a:lnTo>
                      <a:pt x="40" y="9"/>
                    </a:lnTo>
                    <a:lnTo>
                      <a:pt x="40" y="12"/>
                    </a:lnTo>
                    <a:lnTo>
                      <a:pt x="38" y="15"/>
                    </a:lnTo>
                    <a:lnTo>
                      <a:pt x="35" y="16"/>
                    </a:lnTo>
                    <a:lnTo>
                      <a:pt x="29" y="18"/>
                    </a:lnTo>
                    <a:lnTo>
                      <a:pt x="23" y="20"/>
                    </a:lnTo>
                    <a:lnTo>
                      <a:pt x="17" y="18"/>
                    </a:lnTo>
                    <a:lnTo>
                      <a:pt x="11" y="16"/>
                    </a:lnTo>
                    <a:lnTo>
                      <a:pt x="6" y="15"/>
                    </a:lnTo>
                    <a:lnTo>
                      <a:pt x="3" y="12"/>
                    </a:lnTo>
                    <a:lnTo>
                      <a:pt x="0" y="9"/>
                    </a:lnTo>
                    <a:lnTo>
                      <a:pt x="0" y="6"/>
                    </a:lnTo>
                    <a:lnTo>
                      <a:pt x="3" y="4"/>
                    </a:lnTo>
                    <a:lnTo>
                      <a:pt x="6" y="1"/>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49" name="Freeform 2948"/>
              <p:cNvSpPr>
                <a:spLocks noEditPoints="1"/>
              </p:cNvSpPr>
              <p:nvPr/>
            </p:nvSpPr>
            <p:spPr bwMode="auto">
              <a:xfrm>
                <a:off x="3328" y="1589"/>
                <a:ext cx="44" cy="22"/>
              </a:xfrm>
              <a:custGeom>
                <a:avLst/>
                <a:gdLst>
                  <a:gd name="T0" fmla="*/ 18 w 44"/>
                  <a:gd name="T1" fmla="*/ 3 h 22"/>
                  <a:gd name="T2" fmla="*/ 13 w 44"/>
                  <a:gd name="T3" fmla="*/ 3 h 22"/>
                  <a:gd name="T4" fmla="*/ 9 w 44"/>
                  <a:gd name="T5" fmla="*/ 5 h 22"/>
                  <a:gd name="T6" fmla="*/ 6 w 44"/>
                  <a:gd name="T7" fmla="*/ 6 h 22"/>
                  <a:gd name="T8" fmla="*/ 4 w 44"/>
                  <a:gd name="T9" fmla="*/ 8 h 22"/>
                  <a:gd name="T10" fmla="*/ 4 w 44"/>
                  <a:gd name="T11" fmla="*/ 11 h 22"/>
                  <a:gd name="T12" fmla="*/ 6 w 44"/>
                  <a:gd name="T13" fmla="*/ 14 h 22"/>
                  <a:gd name="T14" fmla="*/ 9 w 44"/>
                  <a:gd name="T15" fmla="*/ 17 h 22"/>
                  <a:gd name="T16" fmla="*/ 13 w 44"/>
                  <a:gd name="T17" fmla="*/ 18 h 22"/>
                  <a:gd name="T18" fmla="*/ 19 w 44"/>
                  <a:gd name="T19" fmla="*/ 20 h 22"/>
                  <a:gd name="T20" fmla="*/ 24 w 44"/>
                  <a:gd name="T21" fmla="*/ 20 h 22"/>
                  <a:gd name="T22" fmla="*/ 30 w 44"/>
                  <a:gd name="T23" fmla="*/ 20 h 22"/>
                  <a:gd name="T24" fmla="*/ 34 w 44"/>
                  <a:gd name="T25" fmla="*/ 18 h 22"/>
                  <a:gd name="T26" fmla="*/ 37 w 44"/>
                  <a:gd name="T27" fmla="*/ 17 h 22"/>
                  <a:gd name="T28" fmla="*/ 39 w 44"/>
                  <a:gd name="T29" fmla="*/ 14 h 22"/>
                  <a:gd name="T30" fmla="*/ 39 w 44"/>
                  <a:gd name="T31" fmla="*/ 11 h 22"/>
                  <a:gd name="T32" fmla="*/ 37 w 44"/>
                  <a:gd name="T33" fmla="*/ 8 h 22"/>
                  <a:gd name="T34" fmla="*/ 33 w 44"/>
                  <a:gd name="T35" fmla="*/ 6 h 22"/>
                  <a:gd name="T36" fmla="*/ 30 w 44"/>
                  <a:gd name="T37" fmla="*/ 5 h 22"/>
                  <a:gd name="T38" fmla="*/ 24 w 44"/>
                  <a:gd name="T39" fmla="*/ 3 h 22"/>
                  <a:gd name="T40" fmla="*/ 18 w 44"/>
                  <a:gd name="T41" fmla="*/ 3 h 22"/>
                  <a:gd name="T42" fmla="*/ 18 w 44"/>
                  <a:gd name="T43" fmla="*/ 0 h 22"/>
                  <a:gd name="T44" fmla="*/ 28 w 44"/>
                  <a:gd name="T45" fmla="*/ 2 h 22"/>
                  <a:gd name="T46" fmla="*/ 37 w 44"/>
                  <a:gd name="T47" fmla="*/ 6 h 22"/>
                  <a:gd name="T48" fmla="*/ 44 w 44"/>
                  <a:gd name="T49" fmla="*/ 11 h 22"/>
                  <a:gd name="T50" fmla="*/ 44 w 44"/>
                  <a:gd name="T51" fmla="*/ 14 h 22"/>
                  <a:gd name="T52" fmla="*/ 41 w 44"/>
                  <a:gd name="T53" fmla="*/ 17 h 22"/>
                  <a:gd name="T54" fmla="*/ 37 w 44"/>
                  <a:gd name="T55" fmla="*/ 20 h 22"/>
                  <a:gd name="T56" fmla="*/ 31 w 44"/>
                  <a:gd name="T57" fmla="*/ 22 h 22"/>
                  <a:gd name="T58" fmla="*/ 25 w 44"/>
                  <a:gd name="T59" fmla="*/ 22 h 22"/>
                  <a:gd name="T60" fmla="*/ 13 w 44"/>
                  <a:gd name="T61" fmla="*/ 20 h 22"/>
                  <a:gd name="T62" fmla="*/ 4 w 44"/>
                  <a:gd name="T63" fmla="*/ 17 h 22"/>
                  <a:gd name="T64" fmla="*/ 0 w 44"/>
                  <a:gd name="T65" fmla="*/ 11 h 22"/>
                  <a:gd name="T66" fmla="*/ 0 w 44"/>
                  <a:gd name="T67" fmla="*/ 8 h 22"/>
                  <a:gd name="T68" fmla="*/ 1 w 44"/>
                  <a:gd name="T69" fmla="*/ 5 h 22"/>
                  <a:gd name="T70" fmla="*/ 6 w 44"/>
                  <a:gd name="T71" fmla="*/ 3 h 22"/>
                  <a:gd name="T72" fmla="*/ 12 w 44"/>
                  <a:gd name="T73" fmla="*/ 2 h 22"/>
                  <a:gd name="T74" fmla="*/ 18 w 44"/>
                  <a:gd name="T7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22">
                    <a:moveTo>
                      <a:pt x="18" y="3"/>
                    </a:moveTo>
                    <a:lnTo>
                      <a:pt x="13" y="3"/>
                    </a:lnTo>
                    <a:lnTo>
                      <a:pt x="9" y="5"/>
                    </a:lnTo>
                    <a:lnTo>
                      <a:pt x="6" y="6"/>
                    </a:lnTo>
                    <a:lnTo>
                      <a:pt x="4" y="8"/>
                    </a:lnTo>
                    <a:lnTo>
                      <a:pt x="4" y="11"/>
                    </a:lnTo>
                    <a:lnTo>
                      <a:pt x="6" y="14"/>
                    </a:lnTo>
                    <a:lnTo>
                      <a:pt x="9" y="17"/>
                    </a:lnTo>
                    <a:lnTo>
                      <a:pt x="13" y="18"/>
                    </a:lnTo>
                    <a:lnTo>
                      <a:pt x="19" y="20"/>
                    </a:lnTo>
                    <a:lnTo>
                      <a:pt x="24" y="20"/>
                    </a:lnTo>
                    <a:lnTo>
                      <a:pt x="30" y="20"/>
                    </a:lnTo>
                    <a:lnTo>
                      <a:pt x="34" y="18"/>
                    </a:lnTo>
                    <a:lnTo>
                      <a:pt x="37" y="17"/>
                    </a:lnTo>
                    <a:lnTo>
                      <a:pt x="39" y="14"/>
                    </a:lnTo>
                    <a:lnTo>
                      <a:pt x="39" y="11"/>
                    </a:lnTo>
                    <a:lnTo>
                      <a:pt x="37" y="8"/>
                    </a:lnTo>
                    <a:lnTo>
                      <a:pt x="33" y="6"/>
                    </a:lnTo>
                    <a:lnTo>
                      <a:pt x="30" y="5"/>
                    </a:lnTo>
                    <a:lnTo>
                      <a:pt x="24" y="3"/>
                    </a:lnTo>
                    <a:lnTo>
                      <a:pt x="18" y="3"/>
                    </a:lnTo>
                    <a:close/>
                    <a:moveTo>
                      <a:pt x="18" y="0"/>
                    </a:moveTo>
                    <a:lnTo>
                      <a:pt x="28" y="2"/>
                    </a:lnTo>
                    <a:lnTo>
                      <a:pt x="37" y="6"/>
                    </a:lnTo>
                    <a:lnTo>
                      <a:pt x="44" y="11"/>
                    </a:lnTo>
                    <a:lnTo>
                      <a:pt x="44" y="14"/>
                    </a:lnTo>
                    <a:lnTo>
                      <a:pt x="41" y="17"/>
                    </a:lnTo>
                    <a:lnTo>
                      <a:pt x="37" y="20"/>
                    </a:lnTo>
                    <a:lnTo>
                      <a:pt x="31" y="22"/>
                    </a:lnTo>
                    <a:lnTo>
                      <a:pt x="25" y="22"/>
                    </a:lnTo>
                    <a:lnTo>
                      <a:pt x="13" y="20"/>
                    </a:lnTo>
                    <a:lnTo>
                      <a:pt x="4" y="17"/>
                    </a:lnTo>
                    <a:lnTo>
                      <a:pt x="0" y="11"/>
                    </a:lnTo>
                    <a:lnTo>
                      <a:pt x="0" y="8"/>
                    </a:lnTo>
                    <a:lnTo>
                      <a:pt x="1" y="5"/>
                    </a:lnTo>
                    <a:lnTo>
                      <a:pt x="6" y="3"/>
                    </a:lnTo>
                    <a:lnTo>
                      <a:pt x="12"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0" name="Freeform 2949"/>
              <p:cNvSpPr>
                <a:spLocks/>
              </p:cNvSpPr>
              <p:nvPr/>
            </p:nvSpPr>
            <p:spPr bwMode="auto">
              <a:xfrm>
                <a:off x="3050" y="1487"/>
                <a:ext cx="57" cy="29"/>
              </a:xfrm>
              <a:custGeom>
                <a:avLst/>
                <a:gdLst>
                  <a:gd name="T0" fmla="*/ 24 w 57"/>
                  <a:gd name="T1" fmla="*/ 0 h 29"/>
                  <a:gd name="T2" fmla="*/ 39 w 57"/>
                  <a:gd name="T3" fmla="*/ 2 h 29"/>
                  <a:gd name="T4" fmla="*/ 51 w 57"/>
                  <a:gd name="T5" fmla="*/ 8 h 29"/>
                  <a:gd name="T6" fmla="*/ 57 w 57"/>
                  <a:gd name="T7" fmla="*/ 16 h 29"/>
                  <a:gd name="T8" fmla="*/ 56 w 57"/>
                  <a:gd name="T9" fmla="*/ 22 h 29"/>
                  <a:gd name="T10" fmla="*/ 47 w 57"/>
                  <a:gd name="T11" fmla="*/ 28 h 29"/>
                  <a:gd name="T12" fmla="*/ 32 w 57"/>
                  <a:gd name="T13" fmla="*/ 29 h 29"/>
                  <a:gd name="T14" fmla="*/ 16 w 57"/>
                  <a:gd name="T15" fmla="*/ 28 h 29"/>
                  <a:gd name="T16" fmla="*/ 6 w 57"/>
                  <a:gd name="T17" fmla="*/ 23 h 29"/>
                  <a:gd name="T18" fmla="*/ 0 w 57"/>
                  <a:gd name="T19" fmla="*/ 16 h 29"/>
                  <a:gd name="T20" fmla="*/ 1 w 57"/>
                  <a:gd name="T21" fmla="*/ 8 h 29"/>
                  <a:gd name="T22" fmla="*/ 10 w 57"/>
                  <a:gd name="T23" fmla="*/ 4 h 29"/>
                  <a:gd name="T24" fmla="*/ 24 w 57"/>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29">
                    <a:moveTo>
                      <a:pt x="24" y="0"/>
                    </a:moveTo>
                    <a:lnTo>
                      <a:pt x="39" y="2"/>
                    </a:lnTo>
                    <a:lnTo>
                      <a:pt x="51" y="8"/>
                    </a:lnTo>
                    <a:lnTo>
                      <a:pt x="57" y="16"/>
                    </a:lnTo>
                    <a:lnTo>
                      <a:pt x="56" y="22"/>
                    </a:lnTo>
                    <a:lnTo>
                      <a:pt x="47" y="28"/>
                    </a:lnTo>
                    <a:lnTo>
                      <a:pt x="32" y="29"/>
                    </a:lnTo>
                    <a:lnTo>
                      <a:pt x="16" y="28"/>
                    </a:lnTo>
                    <a:lnTo>
                      <a:pt x="6" y="23"/>
                    </a:lnTo>
                    <a:lnTo>
                      <a:pt x="0" y="16"/>
                    </a:lnTo>
                    <a:lnTo>
                      <a:pt x="1" y="8"/>
                    </a:lnTo>
                    <a:lnTo>
                      <a:pt x="10"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1" name="Freeform 2950"/>
              <p:cNvSpPr>
                <a:spLocks noEditPoints="1"/>
              </p:cNvSpPr>
              <p:nvPr/>
            </p:nvSpPr>
            <p:spPr bwMode="auto">
              <a:xfrm>
                <a:off x="3047" y="1487"/>
                <a:ext cx="62" cy="31"/>
              </a:xfrm>
              <a:custGeom>
                <a:avLst/>
                <a:gdLst>
                  <a:gd name="T0" fmla="*/ 27 w 62"/>
                  <a:gd name="T1" fmla="*/ 2 h 31"/>
                  <a:gd name="T2" fmla="*/ 21 w 62"/>
                  <a:gd name="T3" fmla="*/ 2 h 31"/>
                  <a:gd name="T4" fmla="*/ 15 w 62"/>
                  <a:gd name="T5" fmla="*/ 4 h 31"/>
                  <a:gd name="T6" fmla="*/ 9 w 62"/>
                  <a:gd name="T7" fmla="*/ 5 h 31"/>
                  <a:gd name="T8" fmla="*/ 6 w 62"/>
                  <a:gd name="T9" fmla="*/ 8 h 31"/>
                  <a:gd name="T10" fmla="*/ 4 w 62"/>
                  <a:gd name="T11" fmla="*/ 11 h 31"/>
                  <a:gd name="T12" fmla="*/ 4 w 62"/>
                  <a:gd name="T13" fmla="*/ 16 h 31"/>
                  <a:gd name="T14" fmla="*/ 10 w 62"/>
                  <a:gd name="T15" fmla="*/ 22 h 31"/>
                  <a:gd name="T16" fmla="*/ 21 w 62"/>
                  <a:gd name="T17" fmla="*/ 26 h 31"/>
                  <a:gd name="T18" fmla="*/ 35 w 62"/>
                  <a:gd name="T19" fmla="*/ 29 h 31"/>
                  <a:gd name="T20" fmla="*/ 42 w 62"/>
                  <a:gd name="T21" fmla="*/ 28 h 31"/>
                  <a:gd name="T22" fmla="*/ 48 w 62"/>
                  <a:gd name="T23" fmla="*/ 26 h 31"/>
                  <a:gd name="T24" fmla="*/ 53 w 62"/>
                  <a:gd name="T25" fmla="*/ 25 h 31"/>
                  <a:gd name="T26" fmla="*/ 56 w 62"/>
                  <a:gd name="T27" fmla="*/ 22 h 31"/>
                  <a:gd name="T28" fmla="*/ 57 w 62"/>
                  <a:gd name="T29" fmla="*/ 19 h 31"/>
                  <a:gd name="T30" fmla="*/ 57 w 62"/>
                  <a:gd name="T31" fmla="*/ 16 h 31"/>
                  <a:gd name="T32" fmla="*/ 53 w 62"/>
                  <a:gd name="T33" fmla="*/ 8 h 31"/>
                  <a:gd name="T34" fmla="*/ 41 w 62"/>
                  <a:gd name="T35" fmla="*/ 4 h 31"/>
                  <a:gd name="T36" fmla="*/ 27 w 62"/>
                  <a:gd name="T37" fmla="*/ 2 h 31"/>
                  <a:gd name="T38" fmla="*/ 27 w 62"/>
                  <a:gd name="T39" fmla="*/ 0 h 31"/>
                  <a:gd name="T40" fmla="*/ 42 w 62"/>
                  <a:gd name="T41" fmla="*/ 2 h 31"/>
                  <a:gd name="T42" fmla="*/ 56 w 62"/>
                  <a:gd name="T43" fmla="*/ 7 h 31"/>
                  <a:gd name="T44" fmla="*/ 62 w 62"/>
                  <a:gd name="T45" fmla="*/ 16 h 31"/>
                  <a:gd name="T46" fmla="*/ 60 w 62"/>
                  <a:gd name="T47" fmla="*/ 23 h 31"/>
                  <a:gd name="T48" fmla="*/ 50 w 62"/>
                  <a:gd name="T49" fmla="*/ 28 h 31"/>
                  <a:gd name="T50" fmla="*/ 35 w 62"/>
                  <a:gd name="T51" fmla="*/ 31 h 31"/>
                  <a:gd name="T52" fmla="*/ 19 w 62"/>
                  <a:gd name="T53" fmla="*/ 29 h 31"/>
                  <a:gd name="T54" fmla="*/ 6 w 62"/>
                  <a:gd name="T55" fmla="*/ 23 h 31"/>
                  <a:gd name="T56" fmla="*/ 0 w 62"/>
                  <a:gd name="T57" fmla="*/ 16 h 31"/>
                  <a:gd name="T58" fmla="*/ 3 w 62"/>
                  <a:gd name="T59" fmla="*/ 8 h 31"/>
                  <a:gd name="T60" fmla="*/ 12 w 62"/>
                  <a:gd name="T61" fmla="*/ 2 h 31"/>
                  <a:gd name="T62" fmla="*/ 27 w 62"/>
                  <a:gd name="T6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31">
                    <a:moveTo>
                      <a:pt x="27" y="2"/>
                    </a:moveTo>
                    <a:lnTo>
                      <a:pt x="21" y="2"/>
                    </a:lnTo>
                    <a:lnTo>
                      <a:pt x="15" y="4"/>
                    </a:lnTo>
                    <a:lnTo>
                      <a:pt x="9" y="5"/>
                    </a:lnTo>
                    <a:lnTo>
                      <a:pt x="6" y="8"/>
                    </a:lnTo>
                    <a:lnTo>
                      <a:pt x="4" y="11"/>
                    </a:lnTo>
                    <a:lnTo>
                      <a:pt x="4" y="16"/>
                    </a:lnTo>
                    <a:lnTo>
                      <a:pt x="10" y="22"/>
                    </a:lnTo>
                    <a:lnTo>
                      <a:pt x="21" y="26"/>
                    </a:lnTo>
                    <a:lnTo>
                      <a:pt x="35" y="29"/>
                    </a:lnTo>
                    <a:lnTo>
                      <a:pt x="42" y="28"/>
                    </a:lnTo>
                    <a:lnTo>
                      <a:pt x="48" y="26"/>
                    </a:lnTo>
                    <a:lnTo>
                      <a:pt x="53" y="25"/>
                    </a:lnTo>
                    <a:lnTo>
                      <a:pt x="56" y="22"/>
                    </a:lnTo>
                    <a:lnTo>
                      <a:pt x="57" y="19"/>
                    </a:lnTo>
                    <a:lnTo>
                      <a:pt x="57" y="16"/>
                    </a:lnTo>
                    <a:lnTo>
                      <a:pt x="53" y="8"/>
                    </a:lnTo>
                    <a:lnTo>
                      <a:pt x="41" y="4"/>
                    </a:lnTo>
                    <a:lnTo>
                      <a:pt x="27" y="2"/>
                    </a:lnTo>
                    <a:close/>
                    <a:moveTo>
                      <a:pt x="27" y="0"/>
                    </a:moveTo>
                    <a:lnTo>
                      <a:pt x="42" y="2"/>
                    </a:lnTo>
                    <a:lnTo>
                      <a:pt x="56" y="7"/>
                    </a:lnTo>
                    <a:lnTo>
                      <a:pt x="62" y="16"/>
                    </a:lnTo>
                    <a:lnTo>
                      <a:pt x="60" y="23"/>
                    </a:lnTo>
                    <a:lnTo>
                      <a:pt x="50" y="28"/>
                    </a:lnTo>
                    <a:lnTo>
                      <a:pt x="35" y="31"/>
                    </a:lnTo>
                    <a:lnTo>
                      <a:pt x="19" y="29"/>
                    </a:lnTo>
                    <a:lnTo>
                      <a:pt x="6" y="23"/>
                    </a:lnTo>
                    <a:lnTo>
                      <a:pt x="0" y="16"/>
                    </a:lnTo>
                    <a:lnTo>
                      <a:pt x="3" y="8"/>
                    </a:lnTo>
                    <a:lnTo>
                      <a:pt x="12"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2" name="Freeform 2951"/>
              <p:cNvSpPr>
                <a:spLocks/>
              </p:cNvSpPr>
              <p:nvPr/>
            </p:nvSpPr>
            <p:spPr bwMode="auto">
              <a:xfrm>
                <a:off x="3117" y="1491"/>
                <a:ext cx="85" cy="42"/>
              </a:xfrm>
              <a:custGeom>
                <a:avLst/>
                <a:gdLst>
                  <a:gd name="T0" fmla="*/ 36 w 85"/>
                  <a:gd name="T1" fmla="*/ 0 h 42"/>
                  <a:gd name="T2" fmla="*/ 53 w 85"/>
                  <a:gd name="T3" fmla="*/ 1 h 42"/>
                  <a:gd name="T4" fmla="*/ 68 w 85"/>
                  <a:gd name="T5" fmla="*/ 6 h 42"/>
                  <a:gd name="T6" fmla="*/ 80 w 85"/>
                  <a:gd name="T7" fmla="*/ 12 h 42"/>
                  <a:gd name="T8" fmla="*/ 85 w 85"/>
                  <a:gd name="T9" fmla="*/ 21 h 42"/>
                  <a:gd name="T10" fmla="*/ 85 w 85"/>
                  <a:gd name="T11" fmla="*/ 28 h 42"/>
                  <a:gd name="T12" fmla="*/ 77 w 85"/>
                  <a:gd name="T13" fmla="*/ 36 h 42"/>
                  <a:gd name="T14" fmla="*/ 65 w 85"/>
                  <a:gd name="T15" fmla="*/ 41 h 42"/>
                  <a:gd name="T16" fmla="*/ 48 w 85"/>
                  <a:gd name="T17" fmla="*/ 42 h 42"/>
                  <a:gd name="T18" fmla="*/ 31 w 85"/>
                  <a:gd name="T19" fmla="*/ 41 h 42"/>
                  <a:gd name="T20" fmla="*/ 16 w 85"/>
                  <a:gd name="T21" fmla="*/ 36 h 42"/>
                  <a:gd name="T22" fmla="*/ 6 w 85"/>
                  <a:gd name="T23" fmla="*/ 28 h 42"/>
                  <a:gd name="T24" fmla="*/ 0 w 85"/>
                  <a:gd name="T25" fmla="*/ 21 h 42"/>
                  <a:gd name="T26" fmla="*/ 0 w 85"/>
                  <a:gd name="T27" fmla="*/ 12 h 42"/>
                  <a:gd name="T28" fmla="*/ 7 w 85"/>
                  <a:gd name="T29" fmla="*/ 6 h 42"/>
                  <a:gd name="T30" fmla="*/ 19 w 85"/>
                  <a:gd name="T31" fmla="*/ 1 h 42"/>
                  <a:gd name="T32" fmla="*/ 36 w 85"/>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2">
                    <a:moveTo>
                      <a:pt x="36" y="0"/>
                    </a:moveTo>
                    <a:lnTo>
                      <a:pt x="53" y="1"/>
                    </a:lnTo>
                    <a:lnTo>
                      <a:pt x="68" y="6"/>
                    </a:lnTo>
                    <a:lnTo>
                      <a:pt x="80" y="12"/>
                    </a:lnTo>
                    <a:lnTo>
                      <a:pt x="85" y="21"/>
                    </a:lnTo>
                    <a:lnTo>
                      <a:pt x="85" y="28"/>
                    </a:lnTo>
                    <a:lnTo>
                      <a:pt x="77" y="36"/>
                    </a:lnTo>
                    <a:lnTo>
                      <a:pt x="65" y="41"/>
                    </a:lnTo>
                    <a:lnTo>
                      <a:pt x="48" y="42"/>
                    </a:lnTo>
                    <a:lnTo>
                      <a:pt x="31" y="41"/>
                    </a:lnTo>
                    <a:lnTo>
                      <a:pt x="16" y="36"/>
                    </a:lnTo>
                    <a:lnTo>
                      <a:pt x="6" y="28"/>
                    </a:lnTo>
                    <a:lnTo>
                      <a:pt x="0" y="21"/>
                    </a:lnTo>
                    <a:lnTo>
                      <a:pt x="0" y="12"/>
                    </a:lnTo>
                    <a:lnTo>
                      <a:pt x="7" y="6"/>
                    </a:lnTo>
                    <a:lnTo>
                      <a:pt x="19"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3" name="Freeform 2952"/>
              <p:cNvSpPr>
                <a:spLocks noEditPoints="1"/>
              </p:cNvSpPr>
              <p:nvPr/>
            </p:nvSpPr>
            <p:spPr bwMode="auto">
              <a:xfrm>
                <a:off x="3113" y="1489"/>
                <a:ext cx="92" cy="44"/>
              </a:xfrm>
              <a:custGeom>
                <a:avLst/>
                <a:gdLst>
                  <a:gd name="T0" fmla="*/ 40 w 92"/>
                  <a:gd name="T1" fmla="*/ 2 h 44"/>
                  <a:gd name="T2" fmla="*/ 25 w 92"/>
                  <a:gd name="T3" fmla="*/ 3 h 44"/>
                  <a:gd name="T4" fmla="*/ 13 w 92"/>
                  <a:gd name="T5" fmla="*/ 8 h 44"/>
                  <a:gd name="T6" fmla="*/ 7 w 92"/>
                  <a:gd name="T7" fmla="*/ 15 h 44"/>
                  <a:gd name="T8" fmla="*/ 5 w 92"/>
                  <a:gd name="T9" fmla="*/ 23 h 44"/>
                  <a:gd name="T10" fmla="*/ 11 w 92"/>
                  <a:gd name="T11" fmla="*/ 30 h 44"/>
                  <a:gd name="T12" fmla="*/ 22 w 92"/>
                  <a:gd name="T13" fmla="*/ 36 h 44"/>
                  <a:gd name="T14" fmla="*/ 35 w 92"/>
                  <a:gd name="T15" fmla="*/ 41 h 44"/>
                  <a:gd name="T16" fmla="*/ 52 w 92"/>
                  <a:gd name="T17" fmla="*/ 43 h 44"/>
                  <a:gd name="T18" fmla="*/ 67 w 92"/>
                  <a:gd name="T19" fmla="*/ 41 h 44"/>
                  <a:gd name="T20" fmla="*/ 79 w 92"/>
                  <a:gd name="T21" fmla="*/ 36 h 44"/>
                  <a:gd name="T22" fmla="*/ 87 w 92"/>
                  <a:gd name="T23" fmla="*/ 30 h 44"/>
                  <a:gd name="T24" fmla="*/ 87 w 92"/>
                  <a:gd name="T25" fmla="*/ 23 h 44"/>
                  <a:gd name="T26" fmla="*/ 81 w 92"/>
                  <a:gd name="T27" fmla="*/ 14 h 44"/>
                  <a:gd name="T28" fmla="*/ 70 w 92"/>
                  <a:gd name="T29" fmla="*/ 8 h 44"/>
                  <a:gd name="T30" fmla="*/ 57 w 92"/>
                  <a:gd name="T31" fmla="*/ 3 h 44"/>
                  <a:gd name="T32" fmla="*/ 40 w 92"/>
                  <a:gd name="T33" fmla="*/ 2 h 44"/>
                  <a:gd name="T34" fmla="*/ 40 w 92"/>
                  <a:gd name="T35" fmla="*/ 0 h 44"/>
                  <a:gd name="T36" fmla="*/ 57 w 92"/>
                  <a:gd name="T37" fmla="*/ 2 h 44"/>
                  <a:gd name="T38" fmla="*/ 73 w 92"/>
                  <a:gd name="T39" fmla="*/ 6 h 44"/>
                  <a:gd name="T40" fmla="*/ 86 w 92"/>
                  <a:gd name="T41" fmla="*/ 14 h 44"/>
                  <a:gd name="T42" fmla="*/ 92 w 92"/>
                  <a:gd name="T43" fmla="*/ 23 h 44"/>
                  <a:gd name="T44" fmla="*/ 90 w 92"/>
                  <a:gd name="T45" fmla="*/ 30 h 44"/>
                  <a:gd name="T46" fmla="*/ 82 w 92"/>
                  <a:gd name="T47" fmla="*/ 38 h 44"/>
                  <a:gd name="T48" fmla="*/ 70 w 92"/>
                  <a:gd name="T49" fmla="*/ 43 h 44"/>
                  <a:gd name="T50" fmla="*/ 52 w 92"/>
                  <a:gd name="T51" fmla="*/ 44 h 44"/>
                  <a:gd name="T52" fmla="*/ 34 w 92"/>
                  <a:gd name="T53" fmla="*/ 43 h 44"/>
                  <a:gd name="T54" fmla="*/ 19 w 92"/>
                  <a:gd name="T55" fmla="*/ 38 h 44"/>
                  <a:gd name="T56" fmla="*/ 7 w 92"/>
                  <a:gd name="T57" fmla="*/ 30 h 44"/>
                  <a:gd name="T58" fmla="*/ 0 w 92"/>
                  <a:gd name="T59" fmla="*/ 23 h 44"/>
                  <a:gd name="T60" fmla="*/ 2 w 92"/>
                  <a:gd name="T61" fmla="*/ 14 h 44"/>
                  <a:gd name="T62" fmla="*/ 10 w 92"/>
                  <a:gd name="T63" fmla="*/ 6 h 44"/>
                  <a:gd name="T64" fmla="*/ 22 w 92"/>
                  <a:gd name="T65" fmla="*/ 2 h 44"/>
                  <a:gd name="T66" fmla="*/ 40 w 92"/>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44">
                    <a:moveTo>
                      <a:pt x="40" y="2"/>
                    </a:moveTo>
                    <a:lnTo>
                      <a:pt x="25" y="3"/>
                    </a:lnTo>
                    <a:lnTo>
                      <a:pt x="13" y="8"/>
                    </a:lnTo>
                    <a:lnTo>
                      <a:pt x="7" y="15"/>
                    </a:lnTo>
                    <a:lnTo>
                      <a:pt x="5" y="23"/>
                    </a:lnTo>
                    <a:lnTo>
                      <a:pt x="11" y="30"/>
                    </a:lnTo>
                    <a:lnTo>
                      <a:pt x="22" y="36"/>
                    </a:lnTo>
                    <a:lnTo>
                      <a:pt x="35" y="41"/>
                    </a:lnTo>
                    <a:lnTo>
                      <a:pt x="52" y="43"/>
                    </a:lnTo>
                    <a:lnTo>
                      <a:pt x="67" y="41"/>
                    </a:lnTo>
                    <a:lnTo>
                      <a:pt x="79" y="36"/>
                    </a:lnTo>
                    <a:lnTo>
                      <a:pt x="87" y="30"/>
                    </a:lnTo>
                    <a:lnTo>
                      <a:pt x="87" y="23"/>
                    </a:lnTo>
                    <a:lnTo>
                      <a:pt x="81" y="14"/>
                    </a:lnTo>
                    <a:lnTo>
                      <a:pt x="70" y="8"/>
                    </a:lnTo>
                    <a:lnTo>
                      <a:pt x="57" y="3"/>
                    </a:lnTo>
                    <a:lnTo>
                      <a:pt x="40" y="2"/>
                    </a:lnTo>
                    <a:close/>
                    <a:moveTo>
                      <a:pt x="40" y="0"/>
                    </a:moveTo>
                    <a:lnTo>
                      <a:pt x="57" y="2"/>
                    </a:lnTo>
                    <a:lnTo>
                      <a:pt x="73" y="6"/>
                    </a:lnTo>
                    <a:lnTo>
                      <a:pt x="86" y="14"/>
                    </a:lnTo>
                    <a:lnTo>
                      <a:pt x="92" y="23"/>
                    </a:lnTo>
                    <a:lnTo>
                      <a:pt x="90" y="30"/>
                    </a:lnTo>
                    <a:lnTo>
                      <a:pt x="82" y="38"/>
                    </a:lnTo>
                    <a:lnTo>
                      <a:pt x="70" y="43"/>
                    </a:lnTo>
                    <a:lnTo>
                      <a:pt x="52" y="44"/>
                    </a:lnTo>
                    <a:lnTo>
                      <a:pt x="34" y="43"/>
                    </a:lnTo>
                    <a:lnTo>
                      <a:pt x="19" y="38"/>
                    </a:lnTo>
                    <a:lnTo>
                      <a:pt x="7" y="30"/>
                    </a:lnTo>
                    <a:lnTo>
                      <a:pt x="0" y="23"/>
                    </a:lnTo>
                    <a:lnTo>
                      <a:pt x="2" y="14"/>
                    </a:lnTo>
                    <a:lnTo>
                      <a:pt x="10" y="6"/>
                    </a:lnTo>
                    <a:lnTo>
                      <a:pt x="22"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4" name="Freeform 2953"/>
              <p:cNvSpPr>
                <a:spLocks/>
              </p:cNvSpPr>
              <p:nvPr/>
            </p:nvSpPr>
            <p:spPr bwMode="auto">
              <a:xfrm>
                <a:off x="2790" y="1478"/>
                <a:ext cx="85" cy="43"/>
              </a:xfrm>
              <a:custGeom>
                <a:avLst/>
                <a:gdLst>
                  <a:gd name="T0" fmla="*/ 38 w 85"/>
                  <a:gd name="T1" fmla="*/ 0 h 43"/>
                  <a:gd name="T2" fmla="*/ 55 w 85"/>
                  <a:gd name="T3" fmla="*/ 2 h 43"/>
                  <a:gd name="T4" fmla="*/ 68 w 85"/>
                  <a:gd name="T5" fmla="*/ 6 h 43"/>
                  <a:gd name="T6" fmla="*/ 79 w 85"/>
                  <a:gd name="T7" fmla="*/ 14 h 43"/>
                  <a:gd name="T8" fmla="*/ 85 w 85"/>
                  <a:gd name="T9" fmla="*/ 22 h 43"/>
                  <a:gd name="T10" fmla="*/ 84 w 85"/>
                  <a:gd name="T11" fmla="*/ 31 h 43"/>
                  <a:gd name="T12" fmla="*/ 76 w 85"/>
                  <a:gd name="T13" fmla="*/ 37 h 43"/>
                  <a:gd name="T14" fmla="*/ 62 w 85"/>
                  <a:gd name="T15" fmla="*/ 41 h 43"/>
                  <a:gd name="T16" fmla="*/ 47 w 85"/>
                  <a:gd name="T17" fmla="*/ 43 h 43"/>
                  <a:gd name="T18" fmla="*/ 31 w 85"/>
                  <a:gd name="T19" fmla="*/ 41 h 43"/>
                  <a:gd name="T20" fmla="*/ 15 w 85"/>
                  <a:gd name="T21" fmla="*/ 37 h 43"/>
                  <a:gd name="T22" fmla="*/ 6 w 85"/>
                  <a:gd name="T23" fmla="*/ 31 h 43"/>
                  <a:gd name="T24" fmla="*/ 0 w 85"/>
                  <a:gd name="T25" fmla="*/ 22 h 43"/>
                  <a:gd name="T26" fmla="*/ 3 w 85"/>
                  <a:gd name="T27" fmla="*/ 14 h 43"/>
                  <a:gd name="T28" fmla="*/ 11 w 85"/>
                  <a:gd name="T29" fmla="*/ 6 h 43"/>
                  <a:gd name="T30" fmla="*/ 23 w 85"/>
                  <a:gd name="T31" fmla="*/ 2 h 43"/>
                  <a:gd name="T32" fmla="*/ 38 w 85"/>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3">
                    <a:moveTo>
                      <a:pt x="38" y="0"/>
                    </a:moveTo>
                    <a:lnTo>
                      <a:pt x="55" y="2"/>
                    </a:lnTo>
                    <a:lnTo>
                      <a:pt x="68" y="6"/>
                    </a:lnTo>
                    <a:lnTo>
                      <a:pt x="79" y="14"/>
                    </a:lnTo>
                    <a:lnTo>
                      <a:pt x="85" y="22"/>
                    </a:lnTo>
                    <a:lnTo>
                      <a:pt x="84" y="31"/>
                    </a:lnTo>
                    <a:lnTo>
                      <a:pt x="76" y="37"/>
                    </a:lnTo>
                    <a:lnTo>
                      <a:pt x="62" y="41"/>
                    </a:lnTo>
                    <a:lnTo>
                      <a:pt x="47" y="43"/>
                    </a:lnTo>
                    <a:lnTo>
                      <a:pt x="31" y="41"/>
                    </a:lnTo>
                    <a:lnTo>
                      <a:pt x="15" y="37"/>
                    </a:lnTo>
                    <a:lnTo>
                      <a:pt x="6" y="31"/>
                    </a:lnTo>
                    <a:lnTo>
                      <a:pt x="0" y="22"/>
                    </a:lnTo>
                    <a:lnTo>
                      <a:pt x="3" y="14"/>
                    </a:lnTo>
                    <a:lnTo>
                      <a:pt x="11" y="6"/>
                    </a:lnTo>
                    <a:lnTo>
                      <a:pt x="23"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5" name="Freeform 2954"/>
              <p:cNvSpPr>
                <a:spLocks noEditPoints="1"/>
              </p:cNvSpPr>
              <p:nvPr/>
            </p:nvSpPr>
            <p:spPr bwMode="auto">
              <a:xfrm>
                <a:off x="2789" y="1478"/>
                <a:ext cx="88" cy="44"/>
              </a:xfrm>
              <a:custGeom>
                <a:avLst/>
                <a:gdLst>
                  <a:gd name="T0" fmla="*/ 39 w 88"/>
                  <a:gd name="T1" fmla="*/ 2 h 44"/>
                  <a:gd name="T2" fmla="*/ 24 w 88"/>
                  <a:gd name="T3" fmla="*/ 3 h 44"/>
                  <a:gd name="T4" fmla="*/ 13 w 88"/>
                  <a:gd name="T5" fmla="*/ 8 h 44"/>
                  <a:gd name="T6" fmla="*/ 6 w 88"/>
                  <a:gd name="T7" fmla="*/ 14 h 44"/>
                  <a:gd name="T8" fmla="*/ 4 w 88"/>
                  <a:gd name="T9" fmla="*/ 22 h 44"/>
                  <a:gd name="T10" fmla="*/ 9 w 88"/>
                  <a:gd name="T11" fmla="*/ 31 h 44"/>
                  <a:gd name="T12" fmla="*/ 18 w 88"/>
                  <a:gd name="T13" fmla="*/ 37 h 44"/>
                  <a:gd name="T14" fmla="*/ 32 w 88"/>
                  <a:gd name="T15" fmla="*/ 41 h 44"/>
                  <a:gd name="T16" fmla="*/ 48 w 88"/>
                  <a:gd name="T17" fmla="*/ 43 h 44"/>
                  <a:gd name="T18" fmla="*/ 63 w 88"/>
                  <a:gd name="T19" fmla="*/ 41 h 44"/>
                  <a:gd name="T20" fmla="*/ 76 w 88"/>
                  <a:gd name="T21" fmla="*/ 37 h 44"/>
                  <a:gd name="T22" fmla="*/ 82 w 88"/>
                  <a:gd name="T23" fmla="*/ 29 h 44"/>
                  <a:gd name="T24" fmla="*/ 83 w 88"/>
                  <a:gd name="T25" fmla="*/ 22 h 44"/>
                  <a:gd name="T26" fmla="*/ 79 w 88"/>
                  <a:gd name="T27" fmla="*/ 14 h 44"/>
                  <a:gd name="T28" fmla="*/ 69 w 88"/>
                  <a:gd name="T29" fmla="*/ 8 h 44"/>
                  <a:gd name="T30" fmla="*/ 56 w 88"/>
                  <a:gd name="T31" fmla="*/ 3 h 44"/>
                  <a:gd name="T32" fmla="*/ 39 w 88"/>
                  <a:gd name="T33" fmla="*/ 2 h 44"/>
                  <a:gd name="T34" fmla="*/ 39 w 88"/>
                  <a:gd name="T35" fmla="*/ 0 h 44"/>
                  <a:gd name="T36" fmla="*/ 56 w 88"/>
                  <a:gd name="T37" fmla="*/ 2 h 44"/>
                  <a:gd name="T38" fmla="*/ 71 w 88"/>
                  <a:gd name="T39" fmla="*/ 6 h 44"/>
                  <a:gd name="T40" fmla="*/ 82 w 88"/>
                  <a:gd name="T41" fmla="*/ 13 h 44"/>
                  <a:gd name="T42" fmla="*/ 88 w 88"/>
                  <a:gd name="T43" fmla="*/ 22 h 44"/>
                  <a:gd name="T44" fmla="*/ 86 w 88"/>
                  <a:gd name="T45" fmla="*/ 31 h 44"/>
                  <a:gd name="T46" fmla="*/ 79 w 88"/>
                  <a:gd name="T47" fmla="*/ 38 h 44"/>
                  <a:gd name="T48" fmla="*/ 65 w 88"/>
                  <a:gd name="T49" fmla="*/ 43 h 44"/>
                  <a:gd name="T50" fmla="*/ 48 w 88"/>
                  <a:gd name="T51" fmla="*/ 44 h 44"/>
                  <a:gd name="T52" fmla="*/ 30 w 88"/>
                  <a:gd name="T53" fmla="*/ 43 h 44"/>
                  <a:gd name="T54" fmla="*/ 16 w 88"/>
                  <a:gd name="T55" fmla="*/ 38 h 44"/>
                  <a:gd name="T56" fmla="*/ 4 w 88"/>
                  <a:gd name="T57" fmla="*/ 31 h 44"/>
                  <a:gd name="T58" fmla="*/ 0 w 88"/>
                  <a:gd name="T59" fmla="*/ 22 h 44"/>
                  <a:gd name="T60" fmla="*/ 1 w 88"/>
                  <a:gd name="T61" fmla="*/ 14 h 44"/>
                  <a:gd name="T62" fmla="*/ 10 w 88"/>
                  <a:gd name="T63" fmla="*/ 6 h 44"/>
                  <a:gd name="T64" fmla="*/ 22 w 88"/>
                  <a:gd name="T65" fmla="*/ 2 h 44"/>
                  <a:gd name="T66" fmla="*/ 39 w 88"/>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44">
                    <a:moveTo>
                      <a:pt x="39" y="2"/>
                    </a:moveTo>
                    <a:lnTo>
                      <a:pt x="24" y="3"/>
                    </a:lnTo>
                    <a:lnTo>
                      <a:pt x="13" y="8"/>
                    </a:lnTo>
                    <a:lnTo>
                      <a:pt x="6" y="14"/>
                    </a:lnTo>
                    <a:lnTo>
                      <a:pt x="4" y="22"/>
                    </a:lnTo>
                    <a:lnTo>
                      <a:pt x="9" y="31"/>
                    </a:lnTo>
                    <a:lnTo>
                      <a:pt x="18" y="37"/>
                    </a:lnTo>
                    <a:lnTo>
                      <a:pt x="32" y="41"/>
                    </a:lnTo>
                    <a:lnTo>
                      <a:pt x="48" y="43"/>
                    </a:lnTo>
                    <a:lnTo>
                      <a:pt x="63" y="41"/>
                    </a:lnTo>
                    <a:lnTo>
                      <a:pt x="76" y="37"/>
                    </a:lnTo>
                    <a:lnTo>
                      <a:pt x="82" y="29"/>
                    </a:lnTo>
                    <a:lnTo>
                      <a:pt x="83" y="22"/>
                    </a:lnTo>
                    <a:lnTo>
                      <a:pt x="79" y="14"/>
                    </a:lnTo>
                    <a:lnTo>
                      <a:pt x="69" y="8"/>
                    </a:lnTo>
                    <a:lnTo>
                      <a:pt x="56" y="3"/>
                    </a:lnTo>
                    <a:lnTo>
                      <a:pt x="39" y="2"/>
                    </a:lnTo>
                    <a:close/>
                    <a:moveTo>
                      <a:pt x="39" y="0"/>
                    </a:moveTo>
                    <a:lnTo>
                      <a:pt x="56" y="2"/>
                    </a:lnTo>
                    <a:lnTo>
                      <a:pt x="71" y="6"/>
                    </a:lnTo>
                    <a:lnTo>
                      <a:pt x="82" y="13"/>
                    </a:lnTo>
                    <a:lnTo>
                      <a:pt x="88" y="22"/>
                    </a:lnTo>
                    <a:lnTo>
                      <a:pt x="86" y="31"/>
                    </a:lnTo>
                    <a:lnTo>
                      <a:pt x="79" y="38"/>
                    </a:lnTo>
                    <a:lnTo>
                      <a:pt x="65" y="43"/>
                    </a:lnTo>
                    <a:lnTo>
                      <a:pt x="48" y="44"/>
                    </a:lnTo>
                    <a:lnTo>
                      <a:pt x="30" y="43"/>
                    </a:lnTo>
                    <a:lnTo>
                      <a:pt x="16" y="38"/>
                    </a:lnTo>
                    <a:lnTo>
                      <a:pt x="4" y="31"/>
                    </a:lnTo>
                    <a:lnTo>
                      <a:pt x="0" y="22"/>
                    </a:lnTo>
                    <a:lnTo>
                      <a:pt x="1" y="14"/>
                    </a:lnTo>
                    <a:lnTo>
                      <a:pt x="10" y="6"/>
                    </a:lnTo>
                    <a:lnTo>
                      <a:pt x="22" y="2"/>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6" name="Freeform 2955"/>
              <p:cNvSpPr>
                <a:spLocks/>
              </p:cNvSpPr>
              <p:nvPr/>
            </p:nvSpPr>
            <p:spPr bwMode="auto">
              <a:xfrm>
                <a:off x="3015" y="1247"/>
                <a:ext cx="29" cy="17"/>
              </a:xfrm>
              <a:custGeom>
                <a:avLst/>
                <a:gdLst>
                  <a:gd name="T0" fmla="*/ 12 w 29"/>
                  <a:gd name="T1" fmla="*/ 0 h 17"/>
                  <a:gd name="T2" fmla="*/ 18 w 29"/>
                  <a:gd name="T3" fmla="*/ 2 h 17"/>
                  <a:gd name="T4" fmla="*/ 23 w 29"/>
                  <a:gd name="T5" fmla="*/ 3 h 17"/>
                  <a:gd name="T6" fmla="*/ 27 w 29"/>
                  <a:gd name="T7" fmla="*/ 6 h 17"/>
                  <a:gd name="T8" fmla="*/ 29 w 29"/>
                  <a:gd name="T9" fmla="*/ 10 h 17"/>
                  <a:gd name="T10" fmla="*/ 29 w 29"/>
                  <a:gd name="T11" fmla="*/ 13 h 17"/>
                  <a:gd name="T12" fmla="*/ 26 w 29"/>
                  <a:gd name="T13" fmla="*/ 14 h 17"/>
                  <a:gd name="T14" fmla="*/ 23 w 29"/>
                  <a:gd name="T15" fmla="*/ 16 h 17"/>
                  <a:gd name="T16" fmla="*/ 17 w 29"/>
                  <a:gd name="T17" fmla="*/ 17 h 17"/>
                  <a:gd name="T18" fmla="*/ 10 w 29"/>
                  <a:gd name="T19" fmla="*/ 17 h 17"/>
                  <a:gd name="T20" fmla="*/ 6 w 29"/>
                  <a:gd name="T21" fmla="*/ 14 h 17"/>
                  <a:gd name="T22" fmla="*/ 3 w 29"/>
                  <a:gd name="T23" fmla="*/ 13 h 17"/>
                  <a:gd name="T24" fmla="*/ 0 w 29"/>
                  <a:gd name="T25" fmla="*/ 10 h 17"/>
                  <a:gd name="T26" fmla="*/ 1 w 29"/>
                  <a:gd name="T27" fmla="*/ 6 h 17"/>
                  <a:gd name="T28" fmla="*/ 3 w 29"/>
                  <a:gd name="T29" fmla="*/ 3 h 17"/>
                  <a:gd name="T30" fmla="*/ 7 w 29"/>
                  <a:gd name="T31" fmla="*/ 2 h 17"/>
                  <a:gd name="T32" fmla="*/ 12 w 29"/>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7">
                    <a:moveTo>
                      <a:pt x="12" y="0"/>
                    </a:moveTo>
                    <a:lnTo>
                      <a:pt x="18" y="2"/>
                    </a:lnTo>
                    <a:lnTo>
                      <a:pt x="23" y="3"/>
                    </a:lnTo>
                    <a:lnTo>
                      <a:pt x="27" y="6"/>
                    </a:lnTo>
                    <a:lnTo>
                      <a:pt x="29" y="10"/>
                    </a:lnTo>
                    <a:lnTo>
                      <a:pt x="29" y="13"/>
                    </a:lnTo>
                    <a:lnTo>
                      <a:pt x="26" y="14"/>
                    </a:lnTo>
                    <a:lnTo>
                      <a:pt x="23" y="16"/>
                    </a:lnTo>
                    <a:lnTo>
                      <a:pt x="17" y="17"/>
                    </a:lnTo>
                    <a:lnTo>
                      <a:pt x="10" y="17"/>
                    </a:lnTo>
                    <a:lnTo>
                      <a:pt x="6" y="14"/>
                    </a:lnTo>
                    <a:lnTo>
                      <a:pt x="3" y="13"/>
                    </a:lnTo>
                    <a:lnTo>
                      <a:pt x="0" y="10"/>
                    </a:lnTo>
                    <a:lnTo>
                      <a:pt x="1" y="6"/>
                    </a:lnTo>
                    <a:lnTo>
                      <a:pt x="3" y="3"/>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7" name="Freeform 2956"/>
              <p:cNvSpPr>
                <a:spLocks noEditPoints="1"/>
              </p:cNvSpPr>
              <p:nvPr/>
            </p:nvSpPr>
            <p:spPr bwMode="auto">
              <a:xfrm>
                <a:off x="3013" y="1247"/>
                <a:ext cx="32" cy="19"/>
              </a:xfrm>
              <a:custGeom>
                <a:avLst/>
                <a:gdLst>
                  <a:gd name="T0" fmla="*/ 15 w 32"/>
                  <a:gd name="T1" fmla="*/ 2 h 19"/>
                  <a:gd name="T2" fmla="*/ 9 w 32"/>
                  <a:gd name="T3" fmla="*/ 2 h 19"/>
                  <a:gd name="T4" fmla="*/ 6 w 32"/>
                  <a:gd name="T5" fmla="*/ 3 h 19"/>
                  <a:gd name="T6" fmla="*/ 5 w 32"/>
                  <a:gd name="T7" fmla="*/ 6 h 19"/>
                  <a:gd name="T8" fmla="*/ 5 w 32"/>
                  <a:gd name="T9" fmla="*/ 10 h 19"/>
                  <a:gd name="T10" fmla="*/ 6 w 32"/>
                  <a:gd name="T11" fmla="*/ 11 h 19"/>
                  <a:gd name="T12" fmla="*/ 9 w 32"/>
                  <a:gd name="T13" fmla="*/ 14 h 19"/>
                  <a:gd name="T14" fmla="*/ 14 w 32"/>
                  <a:gd name="T15" fmla="*/ 16 h 19"/>
                  <a:gd name="T16" fmla="*/ 19 w 32"/>
                  <a:gd name="T17" fmla="*/ 16 h 19"/>
                  <a:gd name="T18" fmla="*/ 23 w 32"/>
                  <a:gd name="T19" fmla="*/ 16 h 19"/>
                  <a:gd name="T20" fmla="*/ 26 w 32"/>
                  <a:gd name="T21" fmla="*/ 14 h 19"/>
                  <a:gd name="T22" fmla="*/ 29 w 32"/>
                  <a:gd name="T23" fmla="*/ 11 h 19"/>
                  <a:gd name="T24" fmla="*/ 29 w 32"/>
                  <a:gd name="T25" fmla="*/ 10 h 19"/>
                  <a:gd name="T26" fmla="*/ 28 w 32"/>
                  <a:gd name="T27" fmla="*/ 6 h 19"/>
                  <a:gd name="T28" fmla="*/ 25 w 32"/>
                  <a:gd name="T29" fmla="*/ 3 h 19"/>
                  <a:gd name="T30" fmla="*/ 20 w 32"/>
                  <a:gd name="T31" fmla="*/ 2 h 19"/>
                  <a:gd name="T32" fmla="*/ 15 w 32"/>
                  <a:gd name="T33" fmla="*/ 2 h 19"/>
                  <a:gd name="T34" fmla="*/ 14 w 32"/>
                  <a:gd name="T35" fmla="*/ 0 h 19"/>
                  <a:gd name="T36" fmla="*/ 20 w 32"/>
                  <a:gd name="T37" fmla="*/ 0 h 19"/>
                  <a:gd name="T38" fmla="*/ 26 w 32"/>
                  <a:gd name="T39" fmla="*/ 2 h 19"/>
                  <a:gd name="T40" fmla="*/ 31 w 32"/>
                  <a:gd name="T41" fmla="*/ 5 h 19"/>
                  <a:gd name="T42" fmla="*/ 32 w 32"/>
                  <a:gd name="T43" fmla="*/ 10 h 19"/>
                  <a:gd name="T44" fmla="*/ 32 w 32"/>
                  <a:gd name="T45" fmla="*/ 11 h 19"/>
                  <a:gd name="T46" fmla="*/ 31 w 32"/>
                  <a:gd name="T47" fmla="*/ 14 h 19"/>
                  <a:gd name="T48" fmla="*/ 28 w 32"/>
                  <a:gd name="T49" fmla="*/ 16 h 19"/>
                  <a:gd name="T50" fmla="*/ 25 w 32"/>
                  <a:gd name="T51" fmla="*/ 17 h 19"/>
                  <a:gd name="T52" fmla="*/ 19 w 32"/>
                  <a:gd name="T53" fmla="*/ 19 h 19"/>
                  <a:gd name="T54" fmla="*/ 12 w 32"/>
                  <a:gd name="T55" fmla="*/ 17 h 19"/>
                  <a:gd name="T56" fmla="*/ 6 w 32"/>
                  <a:gd name="T57" fmla="*/ 16 h 19"/>
                  <a:gd name="T58" fmla="*/ 3 w 32"/>
                  <a:gd name="T59" fmla="*/ 13 h 19"/>
                  <a:gd name="T60" fmla="*/ 0 w 32"/>
                  <a:gd name="T61" fmla="*/ 10 h 19"/>
                  <a:gd name="T62" fmla="*/ 0 w 32"/>
                  <a:gd name="T63" fmla="*/ 6 h 19"/>
                  <a:gd name="T64" fmla="*/ 2 w 32"/>
                  <a:gd name="T65" fmla="*/ 3 h 19"/>
                  <a:gd name="T66" fmla="*/ 5 w 32"/>
                  <a:gd name="T67" fmla="*/ 2 h 19"/>
                  <a:gd name="T68" fmla="*/ 9 w 32"/>
                  <a:gd name="T69" fmla="*/ 0 h 19"/>
                  <a:gd name="T70" fmla="*/ 14 w 32"/>
                  <a:gd name="T7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9">
                    <a:moveTo>
                      <a:pt x="15" y="2"/>
                    </a:moveTo>
                    <a:lnTo>
                      <a:pt x="9" y="2"/>
                    </a:lnTo>
                    <a:lnTo>
                      <a:pt x="6" y="3"/>
                    </a:lnTo>
                    <a:lnTo>
                      <a:pt x="5" y="6"/>
                    </a:lnTo>
                    <a:lnTo>
                      <a:pt x="5" y="10"/>
                    </a:lnTo>
                    <a:lnTo>
                      <a:pt x="6" y="11"/>
                    </a:lnTo>
                    <a:lnTo>
                      <a:pt x="9" y="14"/>
                    </a:lnTo>
                    <a:lnTo>
                      <a:pt x="14" y="16"/>
                    </a:lnTo>
                    <a:lnTo>
                      <a:pt x="19" y="16"/>
                    </a:lnTo>
                    <a:lnTo>
                      <a:pt x="23" y="16"/>
                    </a:lnTo>
                    <a:lnTo>
                      <a:pt x="26" y="14"/>
                    </a:lnTo>
                    <a:lnTo>
                      <a:pt x="29" y="11"/>
                    </a:lnTo>
                    <a:lnTo>
                      <a:pt x="29" y="10"/>
                    </a:lnTo>
                    <a:lnTo>
                      <a:pt x="28" y="6"/>
                    </a:lnTo>
                    <a:lnTo>
                      <a:pt x="25" y="3"/>
                    </a:lnTo>
                    <a:lnTo>
                      <a:pt x="20" y="2"/>
                    </a:lnTo>
                    <a:lnTo>
                      <a:pt x="15" y="2"/>
                    </a:lnTo>
                    <a:close/>
                    <a:moveTo>
                      <a:pt x="14" y="0"/>
                    </a:moveTo>
                    <a:lnTo>
                      <a:pt x="20" y="0"/>
                    </a:lnTo>
                    <a:lnTo>
                      <a:pt x="26" y="2"/>
                    </a:lnTo>
                    <a:lnTo>
                      <a:pt x="31" y="5"/>
                    </a:lnTo>
                    <a:lnTo>
                      <a:pt x="32" y="10"/>
                    </a:lnTo>
                    <a:lnTo>
                      <a:pt x="32" y="11"/>
                    </a:lnTo>
                    <a:lnTo>
                      <a:pt x="31" y="14"/>
                    </a:lnTo>
                    <a:lnTo>
                      <a:pt x="28" y="16"/>
                    </a:lnTo>
                    <a:lnTo>
                      <a:pt x="25" y="17"/>
                    </a:lnTo>
                    <a:lnTo>
                      <a:pt x="19" y="19"/>
                    </a:lnTo>
                    <a:lnTo>
                      <a:pt x="12" y="17"/>
                    </a:lnTo>
                    <a:lnTo>
                      <a:pt x="6" y="16"/>
                    </a:lnTo>
                    <a:lnTo>
                      <a:pt x="3" y="13"/>
                    </a:lnTo>
                    <a:lnTo>
                      <a:pt x="0" y="10"/>
                    </a:lnTo>
                    <a:lnTo>
                      <a:pt x="0" y="6"/>
                    </a:lnTo>
                    <a:lnTo>
                      <a:pt x="2" y="3"/>
                    </a:lnTo>
                    <a:lnTo>
                      <a:pt x="5" y="2"/>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8" name="Freeform 2957"/>
              <p:cNvSpPr>
                <a:spLocks/>
              </p:cNvSpPr>
              <p:nvPr/>
            </p:nvSpPr>
            <p:spPr bwMode="auto">
              <a:xfrm>
                <a:off x="3092" y="1328"/>
                <a:ext cx="31" cy="15"/>
              </a:xfrm>
              <a:custGeom>
                <a:avLst/>
                <a:gdLst>
                  <a:gd name="T0" fmla="*/ 14 w 31"/>
                  <a:gd name="T1" fmla="*/ 0 h 15"/>
                  <a:gd name="T2" fmla="*/ 18 w 31"/>
                  <a:gd name="T3" fmla="*/ 0 h 15"/>
                  <a:gd name="T4" fmla="*/ 25 w 31"/>
                  <a:gd name="T5" fmla="*/ 3 h 15"/>
                  <a:gd name="T6" fmla="*/ 28 w 31"/>
                  <a:gd name="T7" fmla="*/ 4 h 15"/>
                  <a:gd name="T8" fmla="*/ 31 w 31"/>
                  <a:gd name="T9" fmla="*/ 8 h 15"/>
                  <a:gd name="T10" fmla="*/ 29 w 31"/>
                  <a:gd name="T11" fmla="*/ 11 h 15"/>
                  <a:gd name="T12" fmla="*/ 28 w 31"/>
                  <a:gd name="T13" fmla="*/ 14 h 15"/>
                  <a:gd name="T14" fmla="*/ 23 w 31"/>
                  <a:gd name="T15" fmla="*/ 15 h 15"/>
                  <a:gd name="T16" fmla="*/ 17 w 31"/>
                  <a:gd name="T17" fmla="*/ 15 h 15"/>
                  <a:gd name="T18" fmla="*/ 12 w 31"/>
                  <a:gd name="T19" fmla="*/ 15 h 15"/>
                  <a:gd name="T20" fmla="*/ 6 w 31"/>
                  <a:gd name="T21" fmla="*/ 14 h 15"/>
                  <a:gd name="T22" fmla="*/ 3 w 31"/>
                  <a:gd name="T23" fmla="*/ 11 h 15"/>
                  <a:gd name="T24" fmla="*/ 0 w 31"/>
                  <a:gd name="T25" fmla="*/ 8 h 15"/>
                  <a:gd name="T26" fmla="*/ 2 w 31"/>
                  <a:gd name="T27" fmla="*/ 4 h 15"/>
                  <a:gd name="T28" fmla="*/ 3 w 31"/>
                  <a:gd name="T29" fmla="*/ 3 h 15"/>
                  <a:gd name="T30" fmla="*/ 8 w 31"/>
                  <a:gd name="T31" fmla="*/ 1 h 15"/>
                  <a:gd name="T32" fmla="*/ 14 w 31"/>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5">
                    <a:moveTo>
                      <a:pt x="14" y="0"/>
                    </a:moveTo>
                    <a:lnTo>
                      <a:pt x="18" y="0"/>
                    </a:lnTo>
                    <a:lnTo>
                      <a:pt x="25" y="3"/>
                    </a:lnTo>
                    <a:lnTo>
                      <a:pt x="28" y="4"/>
                    </a:lnTo>
                    <a:lnTo>
                      <a:pt x="31" y="8"/>
                    </a:lnTo>
                    <a:lnTo>
                      <a:pt x="29" y="11"/>
                    </a:lnTo>
                    <a:lnTo>
                      <a:pt x="28" y="14"/>
                    </a:lnTo>
                    <a:lnTo>
                      <a:pt x="23" y="15"/>
                    </a:lnTo>
                    <a:lnTo>
                      <a:pt x="17" y="15"/>
                    </a:lnTo>
                    <a:lnTo>
                      <a:pt x="12" y="15"/>
                    </a:lnTo>
                    <a:lnTo>
                      <a:pt x="6" y="14"/>
                    </a:lnTo>
                    <a:lnTo>
                      <a:pt x="3" y="11"/>
                    </a:lnTo>
                    <a:lnTo>
                      <a:pt x="0" y="8"/>
                    </a:lnTo>
                    <a:lnTo>
                      <a:pt x="2" y="4"/>
                    </a:lnTo>
                    <a:lnTo>
                      <a:pt x="3" y="3"/>
                    </a:lnTo>
                    <a:lnTo>
                      <a:pt x="8" y="1"/>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59" name="Freeform 2958"/>
              <p:cNvSpPr>
                <a:spLocks noEditPoints="1"/>
              </p:cNvSpPr>
              <p:nvPr/>
            </p:nvSpPr>
            <p:spPr bwMode="auto">
              <a:xfrm>
                <a:off x="3091" y="1326"/>
                <a:ext cx="33" cy="19"/>
              </a:xfrm>
              <a:custGeom>
                <a:avLst/>
                <a:gdLst>
                  <a:gd name="T0" fmla="*/ 15 w 33"/>
                  <a:gd name="T1" fmla="*/ 3 h 19"/>
                  <a:gd name="T2" fmla="*/ 10 w 33"/>
                  <a:gd name="T3" fmla="*/ 3 h 19"/>
                  <a:gd name="T4" fmla="*/ 6 w 33"/>
                  <a:gd name="T5" fmla="*/ 5 h 19"/>
                  <a:gd name="T6" fmla="*/ 4 w 33"/>
                  <a:gd name="T7" fmla="*/ 8 h 19"/>
                  <a:gd name="T8" fmla="*/ 4 w 33"/>
                  <a:gd name="T9" fmla="*/ 10 h 19"/>
                  <a:gd name="T10" fmla="*/ 6 w 33"/>
                  <a:gd name="T11" fmla="*/ 13 h 19"/>
                  <a:gd name="T12" fmla="*/ 9 w 33"/>
                  <a:gd name="T13" fmla="*/ 14 h 19"/>
                  <a:gd name="T14" fmla="*/ 13 w 33"/>
                  <a:gd name="T15" fmla="*/ 16 h 19"/>
                  <a:gd name="T16" fmla="*/ 18 w 33"/>
                  <a:gd name="T17" fmla="*/ 17 h 19"/>
                  <a:gd name="T18" fmla="*/ 22 w 33"/>
                  <a:gd name="T19" fmla="*/ 16 h 19"/>
                  <a:gd name="T20" fmla="*/ 27 w 33"/>
                  <a:gd name="T21" fmla="*/ 14 h 19"/>
                  <a:gd name="T22" fmla="*/ 29 w 33"/>
                  <a:gd name="T23" fmla="*/ 13 h 19"/>
                  <a:gd name="T24" fmla="*/ 29 w 33"/>
                  <a:gd name="T25" fmla="*/ 10 h 19"/>
                  <a:gd name="T26" fmla="*/ 27 w 33"/>
                  <a:gd name="T27" fmla="*/ 6 h 19"/>
                  <a:gd name="T28" fmla="*/ 24 w 33"/>
                  <a:gd name="T29" fmla="*/ 5 h 19"/>
                  <a:gd name="T30" fmla="*/ 19 w 33"/>
                  <a:gd name="T31" fmla="*/ 3 h 19"/>
                  <a:gd name="T32" fmla="*/ 15 w 33"/>
                  <a:gd name="T33" fmla="*/ 3 h 19"/>
                  <a:gd name="T34" fmla="*/ 13 w 33"/>
                  <a:gd name="T35" fmla="*/ 0 h 19"/>
                  <a:gd name="T36" fmla="*/ 21 w 33"/>
                  <a:gd name="T37" fmla="*/ 2 h 19"/>
                  <a:gd name="T38" fmla="*/ 27 w 33"/>
                  <a:gd name="T39" fmla="*/ 3 h 19"/>
                  <a:gd name="T40" fmla="*/ 30 w 33"/>
                  <a:gd name="T41" fmla="*/ 6 h 19"/>
                  <a:gd name="T42" fmla="*/ 33 w 33"/>
                  <a:gd name="T43" fmla="*/ 10 h 19"/>
                  <a:gd name="T44" fmla="*/ 33 w 33"/>
                  <a:gd name="T45" fmla="*/ 13 h 19"/>
                  <a:gd name="T46" fmla="*/ 32 w 33"/>
                  <a:gd name="T47" fmla="*/ 16 h 19"/>
                  <a:gd name="T48" fmla="*/ 29 w 33"/>
                  <a:gd name="T49" fmla="*/ 17 h 19"/>
                  <a:gd name="T50" fmla="*/ 24 w 33"/>
                  <a:gd name="T51" fmla="*/ 19 h 19"/>
                  <a:gd name="T52" fmla="*/ 19 w 33"/>
                  <a:gd name="T53" fmla="*/ 19 h 19"/>
                  <a:gd name="T54" fmla="*/ 13 w 33"/>
                  <a:gd name="T55" fmla="*/ 19 h 19"/>
                  <a:gd name="T56" fmla="*/ 9 w 33"/>
                  <a:gd name="T57" fmla="*/ 17 h 19"/>
                  <a:gd name="T58" fmla="*/ 4 w 33"/>
                  <a:gd name="T59" fmla="*/ 16 h 19"/>
                  <a:gd name="T60" fmla="*/ 1 w 33"/>
                  <a:gd name="T61" fmla="*/ 13 h 19"/>
                  <a:gd name="T62" fmla="*/ 0 w 33"/>
                  <a:gd name="T63" fmla="*/ 10 h 19"/>
                  <a:gd name="T64" fmla="*/ 0 w 33"/>
                  <a:gd name="T65" fmla="*/ 6 h 19"/>
                  <a:gd name="T66" fmla="*/ 1 w 33"/>
                  <a:gd name="T67" fmla="*/ 5 h 19"/>
                  <a:gd name="T68" fmla="*/ 4 w 33"/>
                  <a:gd name="T69" fmla="*/ 3 h 19"/>
                  <a:gd name="T70" fmla="*/ 9 w 33"/>
                  <a:gd name="T71" fmla="*/ 2 h 19"/>
                  <a:gd name="T72" fmla="*/ 13 w 33"/>
                  <a:gd name="T7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19">
                    <a:moveTo>
                      <a:pt x="15" y="3"/>
                    </a:moveTo>
                    <a:lnTo>
                      <a:pt x="10" y="3"/>
                    </a:lnTo>
                    <a:lnTo>
                      <a:pt x="6" y="5"/>
                    </a:lnTo>
                    <a:lnTo>
                      <a:pt x="4" y="8"/>
                    </a:lnTo>
                    <a:lnTo>
                      <a:pt x="4" y="10"/>
                    </a:lnTo>
                    <a:lnTo>
                      <a:pt x="6" y="13"/>
                    </a:lnTo>
                    <a:lnTo>
                      <a:pt x="9" y="14"/>
                    </a:lnTo>
                    <a:lnTo>
                      <a:pt x="13" y="16"/>
                    </a:lnTo>
                    <a:lnTo>
                      <a:pt x="18" y="17"/>
                    </a:lnTo>
                    <a:lnTo>
                      <a:pt x="22" y="16"/>
                    </a:lnTo>
                    <a:lnTo>
                      <a:pt x="27" y="14"/>
                    </a:lnTo>
                    <a:lnTo>
                      <a:pt x="29" y="13"/>
                    </a:lnTo>
                    <a:lnTo>
                      <a:pt x="29" y="10"/>
                    </a:lnTo>
                    <a:lnTo>
                      <a:pt x="27" y="6"/>
                    </a:lnTo>
                    <a:lnTo>
                      <a:pt x="24" y="5"/>
                    </a:lnTo>
                    <a:lnTo>
                      <a:pt x="19" y="3"/>
                    </a:lnTo>
                    <a:lnTo>
                      <a:pt x="15" y="3"/>
                    </a:lnTo>
                    <a:close/>
                    <a:moveTo>
                      <a:pt x="13" y="0"/>
                    </a:moveTo>
                    <a:lnTo>
                      <a:pt x="21" y="2"/>
                    </a:lnTo>
                    <a:lnTo>
                      <a:pt x="27" y="3"/>
                    </a:lnTo>
                    <a:lnTo>
                      <a:pt x="30" y="6"/>
                    </a:lnTo>
                    <a:lnTo>
                      <a:pt x="33" y="10"/>
                    </a:lnTo>
                    <a:lnTo>
                      <a:pt x="33" y="13"/>
                    </a:lnTo>
                    <a:lnTo>
                      <a:pt x="32" y="16"/>
                    </a:lnTo>
                    <a:lnTo>
                      <a:pt x="29" y="17"/>
                    </a:lnTo>
                    <a:lnTo>
                      <a:pt x="24" y="19"/>
                    </a:lnTo>
                    <a:lnTo>
                      <a:pt x="19" y="19"/>
                    </a:lnTo>
                    <a:lnTo>
                      <a:pt x="13" y="19"/>
                    </a:lnTo>
                    <a:lnTo>
                      <a:pt x="9" y="17"/>
                    </a:lnTo>
                    <a:lnTo>
                      <a:pt x="4" y="16"/>
                    </a:lnTo>
                    <a:lnTo>
                      <a:pt x="1" y="13"/>
                    </a:lnTo>
                    <a:lnTo>
                      <a:pt x="0" y="10"/>
                    </a:lnTo>
                    <a:lnTo>
                      <a:pt x="0" y="6"/>
                    </a:lnTo>
                    <a:lnTo>
                      <a:pt x="1" y="5"/>
                    </a:lnTo>
                    <a:lnTo>
                      <a:pt x="4" y="3"/>
                    </a:lnTo>
                    <a:lnTo>
                      <a:pt x="9"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0" name="Freeform 2959"/>
              <p:cNvSpPr>
                <a:spLocks/>
              </p:cNvSpPr>
              <p:nvPr/>
            </p:nvSpPr>
            <p:spPr bwMode="auto">
              <a:xfrm>
                <a:off x="3060" y="1405"/>
                <a:ext cx="31" cy="16"/>
              </a:xfrm>
              <a:custGeom>
                <a:avLst/>
                <a:gdLst>
                  <a:gd name="T0" fmla="*/ 14 w 31"/>
                  <a:gd name="T1" fmla="*/ 0 h 16"/>
                  <a:gd name="T2" fmla="*/ 19 w 31"/>
                  <a:gd name="T3" fmla="*/ 0 h 16"/>
                  <a:gd name="T4" fmla="*/ 25 w 31"/>
                  <a:gd name="T5" fmla="*/ 2 h 16"/>
                  <a:gd name="T6" fmla="*/ 28 w 31"/>
                  <a:gd name="T7" fmla="*/ 5 h 16"/>
                  <a:gd name="T8" fmla="*/ 31 w 31"/>
                  <a:gd name="T9" fmla="*/ 8 h 16"/>
                  <a:gd name="T10" fmla="*/ 29 w 31"/>
                  <a:gd name="T11" fmla="*/ 11 h 16"/>
                  <a:gd name="T12" fmla="*/ 28 w 31"/>
                  <a:gd name="T13" fmla="*/ 13 h 16"/>
                  <a:gd name="T14" fmla="*/ 23 w 31"/>
                  <a:gd name="T15" fmla="*/ 14 h 16"/>
                  <a:gd name="T16" fmla="*/ 17 w 31"/>
                  <a:gd name="T17" fmla="*/ 16 h 16"/>
                  <a:gd name="T18" fmla="*/ 11 w 31"/>
                  <a:gd name="T19" fmla="*/ 14 h 16"/>
                  <a:gd name="T20" fmla="*/ 6 w 31"/>
                  <a:gd name="T21" fmla="*/ 13 h 16"/>
                  <a:gd name="T22" fmla="*/ 2 w 31"/>
                  <a:gd name="T23" fmla="*/ 11 h 16"/>
                  <a:gd name="T24" fmla="*/ 0 w 31"/>
                  <a:gd name="T25" fmla="*/ 8 h 16"/>
                  <a:gd name="T26" fmla="*/ 0 w 31"/>
                  <a:gd name="T27" fmla="*/ 5 h 16"/>
                  <a:gd name="T28" fmla="*/ 3 w 31"/>
                  <a:gd name="T29" fmla="*/ 2 h 16"/>
                  <a:gd name="T30" fmla="*/ 8 w 31"/>
                  <a:gd name="T31" fmla="*/ 0 h 16"/>
                  <a:gd name="T32" fmla="*/ 14 w 31"/>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6">
                    <a:moveTo>
                      <a:pt x="14" y="0"/>
                    </a:moveTo>
                    <a:lnTo>
                      <a:pt x="19" y="0"/>
                    </a:lnTo>
                    <a:lnTo>
                      <a:pt x="25" y="2"/>
                    </a:lnTo>
                    <a:lnTo>
                      <a:pt x="28" y="5"/>
                    </a:lnTo>
                    <a:lnTo>
                      <a:pt x="31" y="8"/>
                    </a:lnTo>
                    <a:lnTo>
                      <a:pt x="29" y="11"/>
                    </a:lnTo>
                    <a:lnTo>
                      <a:pt x="28" y="13"/>
                    </a:lnTo>
                    <a:lnTo>
                      <a:pt x="23" y="14"/>
                    </a:lnTo>
                    <a:lnTo>
                      <a:pt x="17" y="16"/>
                    </a:lnTo>
                    <a:lnTo>
                      <a:pt x="11" y="14"/>
                    </a:lnTo>
                    <a:lnTo>
                      <a:pt x="6" y="13"/>
                    </a:lnTo>
                    <a:lnTo>
                      <a:pt x="2" y="11"/>
                    </a:lnTo>
                    <a:lnTo>
                      <a:pt x="0" y="8"/>
                    </a:lnTo>
                    <a:lnTo>
                      <a:pt x="0" y="5"/>
                    </a:lnTo>
                    <a:lnTo>
                      <a:pt x="3" y="2"/>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1" name="Freeform 2960"/>
              <p:cNvSpPr>
                <a:spLocks noEditPoints="1"/>
              </p:cNvSpPr>
              <p:nvPr/>
            </p:nvSpPr>
            <p:spPr bwMode="auto">
              <a:xfrm>
                <a:off x="3059" y="1404"/>
                <a:ext cx="33" cy="17"/>
              </a:xfrm>
              <a:custGeom>
                <a:avLst/>
                <a:gdLst>
                  <a:gd name="T0" fmla="*/ 15 w 33"/>
                  <a:gd name="T1" fmla="*/ 1 h 17"/>
                  <a:gd name="T2" fmla="*/ 9 w 33"/>
                  <a:gd name="T3" fmla="*/ 3 h 17"/>
                  <a:gd name="T4" fmla="*/ 6 w 33"/>
                  <a:gd name="T5" fmla="*/ 4 h 17"/>
                  <a:gd name="T6" fmla="*/ 4 w 33"/>
                  <a:gd name="T7" fmla="*/ 6 h 17"/>
                  <a:gd name="T8" fmla="*/ 3 w 33"/>
                  <a:gd name="T9" fmla="*/ 9 h 17"/>
                  <a:gd name="T10" fmla="*/ 6 w 33"/>
                  <a:gd name="T11" fmla="*/ 11 h 17"/>
                  <a:gd name="T12" fmla="*/ 9 w 33"/>
                  <a:gd name="T13" fmla="*/ 14 h 17"/>
                  <a:gd name="T14" fmla="*/ 14 w 33"/>
                  <a:gd name="T15" fmla="*/ 15 h 17"/>
                  <a:gd name="T16" fmla="*/ 18 w 33"/>
                  <a:gd name="T17" fmla="*/ 15 h 17"/>
                  <a:gd name="T18" fmla="*/ 23 w 33"/>
                  <a:gd name="T19" fmla="*/ 15 h 17"/>
                  <a:gd name="T20" fmla="*/ 27 w 33"/>
                  <a:gd name="T21" fmla="*/ 14 h 17"/>
                  <a:gd name="T22" fmla="*/ 29 w 33"/>
                  <a:gd name="T23" fmla="*/ 11 h 17"/>
                  <a:gd name="T24" fmla="*/ 29 w 33"/>
                  <a:gd name="T25" fmla="*/ 9 h 17"/>
                  <a:gd name="T26" fmla="*/ 27 w 33"/>
                  <a:gd name="T27" fmla="*/ 6 h 17"/>
                  <a:gd name="T28" fmla="*/ 24 w 33"/>
                  <a:gd name="T29" fmla="*/ 4 h 17"/>
                  <a:gd name="T30" fmla="*/ 20 w 33"/>
                  <a:gd name="T31" fmla="*/ 3 h 17"/>
                  <a:gd name="T32" fmla="*/ 15 w 33"/>
                  <a:gd name="T33" fmla="*/ 1 h 17"/>
                  <a:gd name="T34" fmla="*/ 14 w 33"/>
                  <a:gd name="T35" fmla="*/ 0 h 17"/>
                  <a:gd name="T36" fmla="*/ 20 w 33"/>
                  <a:gd name="T37" fmla="*/ 0 h 17"/>
                  <a:gd name="T38" fmla="*/ 24 w 33"/>
                  <a:gd name="T39" fmla="*/ 1 h 17"/>
                  <a:gd name="T40" fmla="*/ 29 w 33"/>
                  <a:gd name="T41" fmla="*/ 3 h 17"/>
                  <a:gd name="T42" fmla="*/ 32 w 33"/>
                  <a:gd name="T43" fmla="*/ 6 h 17"/>
                  <a:gd name="T44" fmla="*/ 33 w 33"/>
                  <a:gd name="T45" fmla="*/ 9 h 17"/>
                  <a:gd name="T46" fmla="*/ 33 w 33"/>
                  <a:gd name="T47" fmla="*/ 11 h 17"/>
                  <a:gd name="T48" fmla="*/ 32 w 33"/>
                  <a:gd name="T49" fmla="*/ 14 h 17"/>
                  <a:gd name="T50" fmla="*/ 29 w 33"/>
                  <a:gd name="T51" fmla="*/ 15 h 17"/>
                  <a:gd name="T52" fmla="*/ 24 w 33"/>
                  <a:gd name="T53" fmla="*/ 17 h 17"/>
                  <a:gd name="T54" fmla="*/ 18 w 33"/>
                  <a:gd name="T55" fmla="*/ 17 h 17"/>
                  <a:gd name="T56" fmla="*/ 14 w 33"/>
                  <a:gd name="T57" fmla="*/ 17 h 17"/>
                  <a:gd name="T58" fmla="*/ 9 w 33"/>
                  <a:gd name="T59" fmla="*/ 15 h 17"/>
                  <a:gd name="T60" fmla="*/ 4 w 33"/>
                  <a:gd name="T61" fmla="*/ 14 h 17"/>
                  <a:gd name="T62" fmla="*/ 1 w 33"/>
                  <a:gd name="T63" fmla="*/ 12 h 17"/>
                  <a:gd name="T64" fmla="*/ 0 w 33"/>
                  <a:gd name="T65" fmla="*/ 9 h 17"/>
                  <a:gd name="T66" fmla="*/ 0 w 33"/>
                  <a:gd name="T67" fmla="*/ 6 h 17"/>
                  <a:gd name="T68" fmla="*/ 1 w 33"/>
                  <a:gd name="T69" fmla="*/ 3 h 17"/>
                  <a:gd name="T70" fmla="*/ 4 w 33"/>
                  <a:gd name="T71" fmla="*/ 1 h 17"/>
                  <a:gd name="T72" fmla="*/ 9 w 33"/>
                  <a:gd name="T73" fmla="*/ 0 h 17"/>
                  <a:gd name="T74" fmla="*/ 14 w 33"/>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17">
                    <a:moveTo>
                      <a:pt x="15" y="1"/>
                    </a:moveTo>
                    <a:lnTo>
                      <a:pt x="9" y="3"/>
                    </a:lnTo>
                    <a:lnTo>
                      <a:pt x="6" y="4"/>
                    </a:lnTo>
                    <a:lnTo>
                      <a:pt x="4" y="6"/>
                    </a:lnTo>
                    <a:lnTo>
                      <a:pt x="3" y="9"/>
                    </a:lnTo>
                    <a:lnTo>
                      <a:pt x="6" y="11"/>
                    </a:lnTo>
                    <a:lnTo>
                      <a:pt x="9" y="14"/>
                    </a:lnTo>
                    <a:lnTo>
                      <a:pt x="14" y="15"/>
                    </a:lnTo>
                    <a:lnTo>
                      <a:pt x="18" y="15"/>
                    </a:lnTo>
                    <a:lnTo>
                      <a:pt x="23" y="15"/>
                    </a:lnTo>
                    <a:lnTo>
                      <a:pt x="27" y="14"/>
                    </a:lnTo>
                    <a:lnTo>
                      <a:pt x="29" y="11"/>
                    </a:lnTo>
                    <a:lnTo>
                      <a:pt x="29" y="9"/>
                    </a:lnTo>
                    <a:lnTo>
                      <a:pt x="27" y="6"/>
                    </a:lnTo>
                    <a:lnTo>
                      <a:pt x="24" y="4"/>
                    </a:lnTo>
                    <a:lnTo>
                      <a:pt x="20" y="3"/>
                    </a:lnTo>
                    <a:lnTo>
                      <a:pt x="15" y="1"/>
                    </a:lnTo>
                    <a:close/>
                    <a:moveTo>
                      <a:pt x="14" y="0"/>
                    </a:moveTo>
                    <a:lnTo>
                      <a:pt x="20" y="0"/>
                    </a:lnTo>
                    <a:lnTo>
                      <a:pt x="24" y="1"/>
                    </a:lnTo>
                    <a:lnTo>
                      <a:pt x="29" y="3"/>
                    </a:lnTo>
                    <a:lnTo>
                      <a:pt x="32" y="6"/>
                    </a:lnTo>
                    <a:lnTo>
                      <a:pt x="33" y="9"/>
                    </a:lnTo>
                    <a:lnTo>
                      <a:pt x="33" y="11"/>
                    </a:lnTo>
                    <a:lnTo>
                      <a:pt x="32" y="14"/>
                    </a:lnTo>
                    <a:lnTo>
                      <a:pt x="29" y="15"/>
                    </a:lnTo>
                    <a:lnTo>
                      <a:pt x="24" y="17"/>
                    </a:lnTo>
                    <a:lnTo>
                      <a:pt x="18" y="17"/>
                    </a:lnTo>
                    <a:lnTo>
                      <a:pt x="14" y="17"/>
                    </a:lnTo>
                    <a:lnTo>
                      <a:pt x="9" y="15"/>
                    </a:lnTo>
                    <a:lnTo>
                      <a:pt x="4" y="14"/>
                    </a:lnTo>
                    <a:lnTo>
                      <a:pt x="1" y="12"/>
                    </a:lnTo>
                    <a:lnTo>
                      <a:pt x="0" y="9"/>
                    </a:lnTo>
                    <a:lnTo>
                      <a:pt x="0" y="6"/>
                    </a:lnTo>
                    <a:lnTo>
                      <a:pt x="1" y="3"/>
                    </a:lnTo>
                    <a:lnTo>
                      <a:pt x="4" y="1"/>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2" name="Freeform 2961"/>
              <p:cNvSpPr>
                <a:spLocks/>
              </p:cNvSpPr>
              <p:nvPr/>
            </p:nvSpPr>
            <p:spPr bwMode="auto">
              <a:xfrm>
                <a:off x="3566" y="1539"/>
                <a:ext cx="32" cy="15"/>
              </a:xfrm>
              <a:custGeom>
                <a:avLst/>
                <a:gdLst>
                  <a:gd name="T0" fmla="*/ 14 w 32"/>
                  <a:gd name="T1" fmla="*/ 0 h 15"/>
                  <a:gd name="T2" fmla="*/ 20 w 32"/>
                  <a:gd name="T3" fmla="*/ 0 h 15"/>
                  <a:gd name="T4" fmla="*/ 26 w 32"/>
                  <a:gd name="T5" fmla="*/ 2 h 15"/>
                  <a:gd name="T6" fmla="*/ 30 w 32"/>
                  <a:gd name="T7" fmla="*/ 5 h 15"/>
                  <a:gd name="T8" fmla="*/ 32 w 32"/>
                  <a:gd name="T9" fmla="*/ 8 h 15"/>
                  <a:gd name="T10" fmla="*/ 32 w 32"/>
                  <a:gd name="T11" fmla="*/ 9 h 15"/>
                  <a:gd name="T12" fmla="*/ 32 w 32"/>
                  <a:gd name="T13" fmla="*/ 12 h 15"/>
                  <a:gd name="T14" fmla="*/ 29 w 32"/>
                  <a:gd name="T15" fmla="*/ 14 h 15"/>
                  <a:gd name="T16" fmla="*/ 24 w 32"/>
                  <a:gd name="T17" fmla="*/ 15 h 15"/>
                  <a:gd name="T18" fmla="*/ 20 w 32"/>
                  <a:gd name="T19" fmla="*/ 15 h 15"/>
                  <a:gd name="T20" fmla="*/ 12 w 32"/>
                  <a:gd name="T21" fmla="*/ 15 h 15"/>
                  <a:gd name="T22" fmla="*/ 7 w 32"/>
                  <a:gd name="T23" fmla="*/ 14 h 15"/>
                  <a:gd name="T24" fmla="*/ 3 w 32"/>
                  <a:gd name="T25" fmla="*/ 11 h 15"/>
                  <a:gd name="T26" fmla="*/ 0 w 32"/>
                  <a:gd name="T27" fmla="*/ 8 h 15"/>
                  <a:gd name="T28" fmla="*/ 0 w 32"/>
                  <a:gd name="T29" fmla="*/ 5 h 15"/>
                  <a:gd name="T30" fmla="*/ 1 w 32"/>
                  <a:gd name="T31" fmla="*/ 3 h 15"/>
                  <a:gd name="T32" fmla="*/ 4 w 32"/>
                  <a:gd name="T33" fmla="*/ 2 h 15"/>
                  <a:gd name="T34" fmla="*/ 7 w 32"/>
                  <a:gd name="T35" fmla="*/ 0 h 15"/>
                  <a:gd name="T36" fmla="*/ 14 w 32"/>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15">
                    <a:moveTo>
                      <a:pt x="14" y="0"/>
                    </a:moveTo>
                    <a:lnTo>
                      <a:pt x="20" y="0"/>
                    </a:lnTo>
                    <a:lnTo>
                      <a:pt x="26" y="2"/>
                    </a:lnTo>
                    <a:lnTo>
                      <a:pt x="30" y="5"/>
                    </a:lnTo>
                    <a:lnTo>
                      <a:pt x="32" y="8"/>
                    </a:lnTo>
                    <a:lnTo>
                      <a:pt x="32" y="9"/>
                    </a:lnTo>
                    <a:lnTo>
                      <a:pt x="32" y="12"/>
                    </a:lnTo>
                    <a:lnTo>
                      <a:pt x="29" y="14"/>
                    </a:lnTo>
                    <a:lnTo>
                      <a:pt x="24" y="15"/>
                    </a:lnTo>
                    <a:lnTo>
                      <a:pt x="20" y="15"/>
                    </a:lnTo>
                    <a:lnTo>
                      <a:pt x="12" y="15"/>
                    </a:lnTo>
                    <a:lnTo>
                      <a:pt x="7" y="14"/>
                    </a:lnTo>
                    <a:lnTo>
                      <a:pt x="3" y="11"/>
                    </a:lnTo>
                    <a:lnTo>
                      <a:pt x="0" y="8"/>
                    </a:lnTo>
                    <a:lnTo>
                      <a:pt x="0" y="5"/>
                    </a:lnTo>
                    <a:lnTo>
                      <a:pt x="1" y="3"/>
                    </a:lnTo>
                    <a:lnTo>
                      <a:pt x="4" y="2"/>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3" name="Freeform 2962"/>
              <p:cNvSpPr>
                <a:spLocks noEditPoints="1"/>
              </p:cNvSpPr>
              <p:nvPr/>
            </p:nvSpPr>
            <p:spPr bwMode="auto">
              <a:xfrm>
                <a:off x="3564" y="1538"/>
                <a:ext cx="37" cy="18"/>
              </a:xfrm>
              <a:custGeom>
                <a:avLst/>
                <a:gdLst>
                  <a:gd name="T0" fmla="*/ 16 w 37"/>
                  <a:gd name="T1" fmla="*/ 1 h 18"/>
                  <a:gd name="T2" fmla="*/ 11 w 37"/>
                  <a:gd name="T3" fmla="*/ 3 h 18"/>
                  <a:gd name="T4" fmla="*/ 6 w 37"/>
                  <a:gd name="T5" fmla="*/ 4 h 18"/>
                  <a:gd name="T6" fmla="*/ 5 w 37"/>
                  <a:gd name="T7" fmla="*/ 6 h 18"/>
                  <a:gd name="T8" fmla="*/ 3 w 37"/>
                  <a:gd name="T9" fmla="*/ 9 h 18"/>
                  <a:gd name="T10" fmla="*/ 6 w 37"/>
                  <a:gd name="T11" fmla="*/ 12 h 18"/>
                  <a:gd name="T12" fmla="*/ 9 w 37"/>
                  <a:gd name="T13" fmla="*/ 13 h 18"/>
                  <a:gd name="T14" fmla="*/ 16 w 37"/>
                  <a:gd name="T15" fmla="*/ 15 h 18"/>
                  <a:gd name="T16" fmla="*/ 20 w 37"/>
                  <a:gd name="T17" fmla="*/ 15 h 18"/>
                  <a:gd name="T18" fmla="*/ 26 w 37"/>
                  <a:gd name="T19" fmla="*/ 15 h 18"/>
                  <a:gd name="T20" fmla="*/ 31 w 37"/>
                  <a:gd name="T21" fmla="*/ 13 h 18"/>
                  <a:gd name="T22" fmla="*/ 32 w 37"/>
                  <a:gd name="T23" fmla="*/ 12 h 18"/>
                  <a:gd name="T24" fmla="*/ 32 w 37"/>
                  <a:gd name="T25" fmla="*/ 9 h 18"/>
                  <a:gd name="T26" fmla="*/ 31 w 37"/>
                  <a:gd name="T27" fmla="*/ 6 h 18"/>
                  <a:gd name="T28" fmla="*/ 26 w 37"/>
                  <a:gd name="T29" fmla="*/ 4 h 18"/>
                  <a:gd name="T30" fmla="*/ 22 w 37"/>
                  <a:gd name="T31" fmla="*/ 3 h 18"/>
                  <a:gd name="T32" fmla="*/ 16 w 37"/>
                  <a:gd name="T33" fmla="*/ 1 h 18"/>
                  <a:gd name="T34" fmla="*/ 14 w 37"/>
                  <a:gd name="T35" fmla="*/ 0 h 18"/>
                  <a:gd name="T36" fmla="*/ 20 w 37"/>
                  <a:gd name="T37" fmla="*/ 0 h 18"/>
                  <a:gd name="T38" fmla="*/ 26 w 37"/>
                  <a:gd name="T39" fmla="*/ 1 h 18"/>
                  <a:gd name="T40" fmla="*/ 31 w 37"/>
                  <a:gd name="T41" fmla="*/ 3 h 18"/>
                  <a:gd name="T42" fmla="*/ 34 w 37"/>
                  <a:gd name="T43" fmla="*/ 6 h 18"/>
                  <a:gd name="T44" fmla="*/ 37 w 37"/>
                  <a:gd name="T45" fmla="*/ 9 h 18"/>
                  <a:gd name="T46" fmla="*/ 37 w 37"/>
                  <a:gd name="T47" fmla="*/ 12 h 18"/>
                  <a:gd name="T48" fmla="*/ 35 w 37"/>
                  <a:gd name="T49" fmla="*/ 13 h 18"/>
                  <a:gd name="T50" fmla="*/ 32 w 37"/>
                  <a:gd name="T51" fmla="*/ 15 h 18"/>
                  <a:gd name="T52" fmla="*/ 28 w 37"/>
                  <a:gd name="T53" fmla="*/ 16 h 18"/>
                  <a:gd name="T54" fmla="*/ 22 w 37"/>
                  <a:gd name="T55" fmla="*/ 18 h 18"/>
                  <a:gd name="T56" fmla="*/ 16 w 37"/>
                  <a:gd name="T57" fmla="*/ 16 h 18"/>
                  <a:gd name="T58" fmla="*/ 9 w 37"/>
                  <a:gd name="T59" fmla="*/ 16 h 18"/>
                  <a:gd name="T60" fmla="*/ 5 w 37"/>
                  <a:gd name="T61" fmla="*/ 13 h 18"/>
                  <a:gd name="T62" fmla="*/ 2 w 37"/>
                  <a:gd name="T63" fmla="*/ 12 h 18"/>
                  <a:gd name="T64" fmla="*/ 0 w 37"/>
                  <a:gd name="T65" fmla="*/ 9 h 18"/>
                  <a:gd name="T66" fmla="*/ 0 w 37"/>
                  <a:gd name="T67" fmla="*/ 6 h 18"/>
                  <a:gd name="T68" fmla="*/ 2 w 37"/>
                  <a:gd name="T69" fmla="*/ 4 h 18"/>
                  <a:gd name="T70" fmla="*/ 5 w 37"/>
                  <a:gd name="T71" fmla="*/ 1 h 18"/>
                  <a:gd name="T72" fmla="*/ 9 w 37"/>
                  <a:gd name="T73" fmla="*/ 0 h 18"/>
                  <a:gd name="T74" fmla="*/ 14 w 37"/>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18">
                    <a:moveTo>
                      <a:pt x="16" y="1"/>
                    </a:moveTo>
                    <a:lnTo>
                      <a:pt x="11" y="3"/>
                    </a:lnTo>
                    <a:lnTo>
                      <a:pt x="6" y="4"/>
                    </a:lnTo>
                    <a:lnTo>
                      <a:pt x="5" y="6"/>
                    </a:lnTo>
                    <a:lnTo>
                      <a:pt x="3" y="9"/>
                    </a:lnTo>
                    <a:lnTo>
                      <a:pt x="6" y="12"/>
                    </a:lnTo>
                    <a:lnTo>
                      <a:pt x="9" y="13"/>
                    </a:lnTo>
                    <a:lnTo>
                      <a:pt x="16" y="15"/>
                    </a:lnTo>
                    <a:lnTo>
                      <a:pt x="20" y="15"/>
                    </a:lnTo>
                    <a:lnTo>
                      <a:pt x="26" y="15"/>
                    </a:lnTo>
                    <a:lnTo>
                      <a:pt x="31" y="13"/>
                    </a:lnTo>
                    <a:lnTo>
                      <a:pt x="32" y="12"/>
                    </a:lnTo>
                    <a:lnTo>
                      <a:pt x="32" y="9"/>
                    </a:lnTo>
                    <a:lnTo>
                      <a:pt x="31" y="6"/>
                    </a:lnTo>
                    <a:lnTo>
                      <a:pt x="26" y="4"/>
                    </a:lnTo>
                    <a:lnTo>
                      <a:pt x="22" y="3"/>
                    </a:lnTo>
                    <a:lnTo>
                      <a:pt x="16" y="1"/>
                    </a:lnTo>
                    <a:close/>
                    <a:moveTo>
                      <a:pt x="14" y="0"/>
                    </a:moveTo>
                    <a:lnTo>
                      <a:pt x="20" y="0"/>
                    </a:lnTo>
                    <a:lnTo>
                      <a:pt x="26" y="1"/>
                    </a:lnTo>
                    <a:lnTo>
                      <a:pt x="31" y="3"/>
                    </a:lnTo>
                    <a:lnTo>
                      <a:pt x="34" y="6"/>
                    </a:lnTo>
                    <a:lnTo>
                      <a:pt x="37" y="9"/>
                    </a:lnTo>
                    <a:lnTo>
                      <a:pt x="37" y="12"/>
                    </a:lnTo>
                    <a:lnTo>
                      <a:pt x="35" y="13"/>
                    </a:lnTo>
                    <a:lnTo>
                      <a:pt x="32" y="15"/>
                    </a:lnTo>
                    <a:lnTo>
                      <a:pt x="28" y="16"/>
                    </a:lnTo>
                    <a:lnTo>
                      <a:pt x="22" y="18"/>
                    </a:lnTo>
                    <a:lnTo>
                      <a:pt x="16" y="16"/>
                    </a:lnTo>
                    <a:lnTo>
                      <a:pt x="9" y="16"/>
                    </a:lnTo>
                    <a:lnTo>
                      <a:pt x="5" y="13"/>
                    </a:lnTo>
                    <a:lnTo>
                      <a:pt x="2" y="12"/>
                    </a:lnTo>
                    <a:lnTo>
                      <a:pt x="0" y="9"/>
                    </a:lnTo>
                    <a:lnTo>
                      <a:pt x="0" y="6"/>
                    </a:lnTo>
                    <a:lnTo>
                      <a:pt x="2" y="4"/>
                    </a:lnTo>
                    <a:lnTo>
                      <a:pt x="5" y="1"/>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4" name="Freeform 2963"/>
              <p:cNvSpPr>
                <a:spLocks/>
              </p:cNvSpPr>
              <p:nvPr/>
            </p:nvSpPr>
            <p:spPr bwMode="auto">
              <a:xfrm>
                <a:off x="4000" y="1451"/>
                <a:ext cx="33" cy="17"/>
              </a:xfrm>
              <a:custGeom>
                <a:avLst/>
                <a:gdLst>
                  <a:gd name="T0" fmla="*/ 14 w 33"/>
                  <a:gd name="T1" fmla="*/ 0 h 17"/>
                  <a:gd name="T2" fmla="*/ 20 w 33"/>
                  <a:gd name="T3" fmla="*/ 2 h 17"/>
                  <a:gd name="T4" fmla="*/ 26 w 33"/>
                  <a:gd name="T5" fmla="*/ 3 h 17"/>
                  <a:gd name="T6" fmla="*/ 30 w 33"/>
                  <a:gd name="T7" fmla="*/ 5 h 17"/>
                  <a:gd name="T8" fmla="*/ 33 w 33"/>
                  <a:gd name="T9" fmla="*/ 8 h 17"/>
                  <a:gd name="T10" fmla="*/ 33 w 33"/>
                  <a:gd name="T11" fmla="*/ 11 h 17"/>
                  <a:gd name="T12" fmla="*/ 32 w 33"/>
                  <a:gd name="T13" fmla="*/ 12 h 17"/>
                  <a:gd name="T14" fmla="*/ 30 w 33"/>
                  <a:gd name="T15" fmla="*/ 15 h 17"/>
                  <a:gd name="T16" fmla="*/ 26 w 33"/>
                  <a:gd name="T17" fmla="*/ 15 h 17"/>
                  <a:gd name="T18" fmla="*/ 20 w 33"/>
                  <a:gd name="T19" fmla="*/ 17 h 17"/>
                  <a:gd name="T20" fmla="*/ 14 w 33"/>
                  <a:gd name="T21" fmla="*/ 15 h 17"/>
                  <a:gd name="T22" fmla="*/ 8 w 33"/>
                  <a:gd name="T23" fmla="*/ 14 h 17"/>
                  <a:gd name="T24" fmla="*/ 3 w 33"/>
                  <a:gd name="T25" fmla="*/ 11 h 17"/>
                  <a:gd name="T26" fmla="*/ 0 w 33"/>
                  <a:gd name="T27" fmla="*/ 9 h 17"/>
                  <a:gd name="T28" fmla="*/ 0 w 33"/>
                  <a:gd name="T29" fmla="*/ 6 h 17"/>
                  <a:gd name="T30" fmla="*/ 2 w 33"/>
                  <a:gd name="T31" fmla="*/ 5 h 17"/>
                  <a:gd name="T32" fmla="*/ 3 w 33"/>
                  <a:gd name="T33" fmla="*/ 2 h 17"/>
                  <a:gd name="T34" fmla="*/ 8 w 33"/>
                  <a:gd name="T35" fmla="*/ 2 h 17"/>
                  <a:gd name="T36" fmla="*/ 14 w 33"/>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7">
                    <a:moveTo>
                      <a:pt x="14" y="0"/>
                    </a:moveTo>
                    <a:lnTo>
                      <a:pt x="20" y="2"/>
                    </a:lnTo>
                    <a:lnTo>
                      <a:pt x="26" y="3"/>
                    </a:lnTo>
                    <a:lnTo>
                      <a:pt x="30" y="5"/>
                    </a:lnTo>
                    <a:lnTo>
                      <a:pt x="33" y="8"/>
                    </a:lnTo>
                    <a:lnTo>
                      <a:pt x="33" y="11"/>
                    </a:lnTo>
                    <a:lnTo>
                      <a:pt x="32" y="12"/>
                    </a:lnTo>
                    <a:lnTo>
                      <a:pt x="30" y="15"/>
                    </a:lnTo>
                    <a:lnTo>
                      <a:pt x="26" y="15"/>
                    </a:lnTo>
                    <a:lnTo>
                      <a:pt x="20" y="17"/>
                    </a:lnTo>
                    <a:lnTo>
                      <a:pt x="14" y="15"/>
                    </a:lnTo>
                    <a:lnTo>
                      <a:pt x="8" y="14"/>
                    </a:lnTo>
                    <a:lnTo>
                      <a:pt x="3" y="11"/>
                    </a:lnTo>
                    <a:lnTo>
                      <a:pt x="0" y="9"/>
                    </a:lnTo>
                    <a:lnTo>
                      <a:pt x="0" y="6"/>
                    </a:lnTo>
                    <a:lnTo>
                      <a:pt x="2" y="5"/>
                    </a:lnTo>
                    <a:lnTo>
                      <a:pt x="3" y="2"/>
                    </a:lnTo>
                    <a:lnTo>
                      <a:pt x="8"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5" name="Freeform 2964"/>
              <p:cNvSpPr>
                <a:spLocks noEditPoints="1"/>
              </p:cNvSpPr>
              <p:nvPr/>
            </p:nvSpPr>
            <p:spPr bwMode="auto">
              <a:xfrm>
                <a:off x="3997" y="1451"/>
                <a:ext cx="39" cy="17"/>
              </a:xfrm>
              <a:custGeom>
                <a:avLst/>
                <a:gdLst>
                  <a:gd name="T0" fmla="*/ 17 w 39"/>
                  <a:gd name="T1" fmla="*/ 2 h 17"/>
                  <a:gd name="T2" fmla="*/ 11 w 39"/>
                  <a:gd name="T3" fmla="*/ 2 h 17"/>
                  <a:gd name="T4" fmla="*/ 8 w 39"/>
                  <a:gd name="T5" fmla="*/ 3 h 17"/>
                  <a:gd name="T6" fmla="*/ 5 w 39"/>
                  <a:gd name="T7" fmla="*/ 6 h 17"/>
                  <a:gd name="T8" fmla="*/ 5 w 39"/>
                  <a:gd name="T9" fmla="*/ 9 h 17"/>
                  <a:gd name="T10" fmla="*/ 8 w 39"/>
                  <a:gd name="T11" fmla="*/ 11 h 17"/>
                  <a:gd name="T12" fmla="*/ 12 w 39"/>
                  <a:gd name="T13" fmla="*/ 14 h 17"/>
                  <a:gd name="T14" fmla="*/ 17 w 39"/>
                  <a:gd name="T15" fmla="*/ 15 h 17"/>
                  <a:gd name="T16" fmla="*/ 23 w 39"/>
                  <a:gd name="T17" fmla="*/ 15 h 17"/>
                  <a:gd name="T18" fmla="*/ 29 w 39"/>
                  <a:gd name="T19" fmla="*/ 14 h 17"/>
                  <a:gd name="T20" fmla="*/ 32 w 39"/>
                  <a:gd name="T21" fmla="*/ 14 h 17"/>
                  <a:gd name="T22" fmla="*/ 35 w 39"/>
                  <a:gd name="T23" fmla="*/ 11 h 17"/>
                  <a:gd name="T24" fmla="*/ 35 w 39"/>
                  <a:gd name="T25" fmla="*/ 8 h 17"/>
                  <a:gd name="T26" fmla="*/ 32 w 39"/>
                  <a:gd name="T27" fmla="*/ 6 h 17"/>
                  <a:gd name="T28" fmla="*/ 27 w 39"/>
                  <a:gd name="T29" fmla="*/ 3 h 17"/>
                  <a:gd name="T30" fmla="*/ 23 w 39"/>
                  <a:gd name="T31" fmla="*/ 2 h 17"/>
                  <a:gd name="T32" fmla="*/ 17 w 39"/>
                  <a:gd name="T33" fmla="*/ 2 h 17"/>
                  <a:gd name="T34" fmla="*/ 15 w 39"/>
                  <a:gd name="T35" fmla="*/ 0 h 17"/>
                  <a:gd name="T36" fmla="*/ 21 w 39"/>
                  <a:gd name="T37" fmla="*/ 0 h 17"/>
                  <a:gd name="T38" fmla="*/ 27 w 39"/>
                  <a:gd name="T39" fmla="*/ 2 h 17"/>
                  <a:gd name="T40" fmla="*/ 33 w 39"/>
                  <a:gd name="T41" fmla="*/ 3 h 17"/>
                  <a:gd name="T42" fmla="*/ 36 w 39"/>
                  <a:gd name="T43" fmla="*/ 6 h 17"/>
                  <a:gd name="T44" fmla="*/ 39 w 39"/>
                  <a:gd name="T45" fmla="*/ 8 h 17"/>
                  <a:gd name="T46" fmla="*/ 39 w 39"/>
                  <a:gd name="T47" fmla="*/ 11 h 17"/>
                  <a:gd name="T48" fmla="*/ 38 w 39"/>
                  <a:gd name="T49" fmla="*/ 14 h 17"/>
                  <a:gd name="T50" fmla="*/ 35 w 39"/>
                  <a:gd name="T51" fmla="*/ 15 h 17"/>
                  <a:gd name="T52" fmla="*/ 30 w 39"/>
                  <a:gd name="T53" fmla="*/ 17 h 17"/>
                  <a:gd name="T54" fmla="*/ 24 w 39"/>
                  <a:gd name="T55" fmla="*/ 17 h 17"/>
                  <a:gd name="T56" fmla="*/ 18 w 39"/>
                  <a:gd name="T57" fmla="*/ 17 h 17"/>
                  <a:gd name="T58" fmla="*/ 12 w 39"/>
                  <a:gd name="T59" fmla="*/ 15 h 17"/>
                  <a:gd name="T60" fmla="*/ 6 w 39"/>
                  <a:gd name="T61" fmla="*/ 14 h 17"/>
                  <a:gd name="T62" fmla="*/ 3 w 39"/>
                  <a:gd name="T63" fmla="*/ 11 h 17"/>
                  <a:gd name="T64" fmla="*/ 0 w 39"/>
                  <a:gd name="T65" fmla="*/ 9 h 17"/>
                  <a:gd name="T66" fmla="*/ 0 w 39"/>
                  <a:gd name="T67" fmla="*/ 6 h 17"/>
                  <a:gd name="T68" fmla="*/ 2 w 39"/>
                  <a:gd name="T69" fmla="*/ 3 h 17"/>
                  <a:gd name="T70" fmla="*/ 5 w 39"/>
                  <a:gd name="T71" fmla="*/ 2 h 17"/>
                  <a:gd name="T72" fmla="*/ 9 w 39"/>
                  <a:gd name="T73" fmla="*/ 0 h 17"/>
                  <a:gd name="T74" fmla="*/ 15 w 39"/>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17">
                    <a:moveTo>
                      <a:pt x="17" y="2"/>
                    </a:moveTo>
                    <a:lnTo>
                      <a:pt x="11" y="2"/>
                    </a:lnTo>
                    <a:lnTo>
                      <a:pt x="8" y="3"/>
                    </a:lnTo>
                    <a:lnTo>
                      <a:pt x="5" y="6"/>
                    </a:lnTo>
                    <a:lnTo>
                      <a:pt x="5" y="9"/>
                    </a:lnTo>
                    <a:lnTo>
                      <a:pt x="8" y="11"/>
                    </a:lnTo>
                    <a:lnTo>
                      <a:pt x="12" y="14"/>
                    </a:lnTo>
                    <a:lnTo>
                      <a:pt x="17" y="15"/>
                    </a:lnTo>
                    <a:lnTo>
                      <a:pt x="23" y="15"/>
                    </a:lnTo>
                    <a:lnTo>
                      <a:pt x="29" y="14"/>
                    </a:lnTo>
                    <a:lnTo>
                      <a:pt x="32" y="14"/>
                    </a:lnTo>
                    <a:lnTo>
                      <a:pt x="35" y="11"/>
                    </a:lnTo>
                    <a:lnTo>
                      <a:pt x="35" y="8"/>
                    </a:lnTo>
                    <a:lnTo>
                      <a:pt x="32" y="6"/>
                    </a:lnTo>
                    <a:lnTo>
                      <a:pt x="27" y="3"/>
                    </a:lnTo>
                    <a:lnTo>
                      <a:pt x="23" y="2"/>
                    </a:lnTo>
                    <a:lnTo>
                      <a:pt x="17" y="2"/>
                    </a:lnTo>
                    <a:close/>
                    <a:moveTo>
                      <a:pt x="15" y="0"/>
                    </a:moveTo>
                    <a:lnTo>
                      <a:pt x="21" y="0"/>
                    </a:lnTo>
                    <a:lnTo>
                      <a:pt x="27" y="2"/>
                    </a:lnTo>
                    <a:lnTo>
                      <a:pt x="33" y="3"/>
                    </a:lnTo>
                    <a:lnTo>
                      <a:pt x="36" y="6"/>
                    </a:lnTo>
                    <a:lnTo>
                      <a:pt x="39" y="8"/>
                    </a:lnTo>
                    <a:lnTo>
                      <a:pt x="39" y="11"/>
                    </a:lnTo>
                    <a:lnTo>
                      <a:pt x="38" y="14"/>
                    </a:lnTo>
                    <a:lnTo>
                      <a:pt x="35" y="15"/>
                    </a:lnTo>
                    <a:lnTo>
                      <a:pt x="30" y="17"/>
                    </a:lnTo>
                    <a:lnTo>
                      <a:pt x="24" y="17"/>
                    </a:lnTo>
                    <a:lnTo>
                      <a:pt x="18" y="17"/>
                    </a:lnTo>
                    <a:lnTo>
                      <a:pt x="12" y="15"/>
                    </a:lnTo>
                    <a:lnTo>
                      <a:pt x="6" y="14"/>
                    </a:lnTo>
                    <a:lnTo>
                      <a:pt x="3" y="11"/>
                    </a:lnTo>
                    <a:lnTo>
                      <a:pt x="0" y="9"/>
                    </a:lnTo>
                    <a:lnTo>
                      <a:pt x="0" y="6"/>
                    </a:lnTo>
                    <a:lnTo>
                      <a:pt x="2" y="3"/>
                    </a:lnTo>
                    <a:lnTo>
                      <a:pt x="5"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6" name="Freeform 2965"/>
              <p:cNvSpPr>
                <a:spLocks/>
              </p:cNvSpPr>
              <p:nvPr/>
            </p:nvSpPr>
            <p:spPr bwMode="auto">
              <a:xfrm>
                <a:off x="3446" y="1645"/>
                <a:ext cx="33" cy="16"/>
              </a:xfrm>
              <a:custGeom>
                <a:avLst/>
                <a:gdLst>
                  <a:gd name="T0" fmla="*/ 14 w 33"/>
                  <a:gd name="T1" fmla="*/ 0 h 16"/>
                  <a:gd name="T2" fmla="*/ 20 w 33"/>
                  <a:gd name="T3" fmla="*/ 0 h 16"/>
                  <a:gd name="T4" fmla="*/ 26 w 33"/>
                  <a:gd name="T5" fmla="*/ 4 h 16"/>
                  <a:gd name="T6" fmla="*/ 30 w 33"/>
                  <a:gd name="T7" fmla="*/ 5 h 16"/>
                  <a:gd name="T8" fmla="*/ 33 w 33"/>
                  <a:gd name="T9" fmla="*/ 8 h 16"/>
                  <a:gd name="T10" fmla="*/ 33 w 33"/>
                  <a:gd name="T11" fmla="*/ 11 h 16"/>
                  <a:gd name="T12" fmla="*/ 32 w 33"/>
                  <a:gd name="T13" fmla="*/ 13 h 16"/>
                  <a:gd name="T14" fmla="*/ 29 w 33"/>
                  <a:gd name="T15" fmla="*/ 14 h 16"/>
                  <a:gd name="T16" fmla="*/ 24 w 33"/>
                  <a:gd name="T17" fmla="*/ 16 h 16"/>
                  <a:gd name="T18" fmla="*/ 20 w 33"/>
                  <a:gd name="T19" fmla="*/ 16 h 16"/>
                  <a:gd name="T20" fmla="*/ 12 w 33"/>
                  <a:gd name="T21" fmla="*/ 16 h 16"/>
                  <a:gd name="T22" fmla="*/ 8 w 33"/>
                  <a:gd name="T23" fmla="*/ 14 h 16"/>
                  <a:gd name="T24" fmla="*/ 3 w 33"/>
                  <a:gd name="T25" fmla="*/ 11 h 16"/>
                  <a:gd name="T26" fmla="*/ 0 w 33"/>
                  <a:gd name="T27" fmla="*/ 8 h 16"/>
                  <a:gd name="T28" fmla="*/ 0 w 33"/>
                  <a:gd name="T29" fmla="*/ 7 h 16"/>
                  <a:gd name="T30" fmla="*/ 1 w 33"/>
                  <a:gd name="T31" fmla="*/ 4 h 16"/>
                  <a:gd name="T32" fmla="*/ 4 w 33"/>
                  <a:gd name="T33" fmla="*/ 2 h 16"/>
                  <a:gd name="T34" fmla="*/ 9 w 33"/>
                  <a:gd name="T35" fmla="*/ 0 h 16"/>
                  <a:gd name="T36" fmla="*/ 14 w 33"/>
                  <a:gd name="T3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6">
                    <a:moveTo>
                      <a:pt x="14" y="0"/>
                    </a:moveTo>
                    <a:lnTo>
                      <a:pt x="20" y="0"/>
                    </a:lnTo>
                    <a:lnTo>
                      <a:pt x="26" y="4"/>
                    </a:lnTo>
                    <a:lnTo>
                      <a:pt x="30" y="5"/>
                    </a:lnTo>
                    <a:lnTo>
                      <a:pt x="33" y="8"/>
                    </a:lnTo>
                    <a:lnTo>
                      <a:pt x="33" y="11"/>
                    </a:lnTo>
                    <a:lnTo>
                      <a:pt x="32" y="13"/>
                    </a:lnTo>
                    <a:lnTo>
                      <a:pt x="29" y="14"/>
                    </a:lnTo>
                    <a:lnTo>
                      <a:pt x="24" y="16"/>
                    </a:lnTo>
                    <a:lnTo>
                      <a:pt x="20" y="16"/>
                    </a:lnTo>
                    <a:lnTo>
                      <a:pt x="12" y="16"/>
                    </a:lnTo>
                    <a:lnTo>
                      <a:pt x="8" y="14"/>
                    </a:lnTo>
                    <a:lnTo>
                      <a:pt x="3" y="11"/>
                    </a:lnTo>
                    <a:lnTo>
                      <a:pt x="0" y="8"/>
                    </a:lnTo>
                    <a:lnTo>
                      <a:pt x="0" y="7"/>
                    </a:lnTo>
                    <a:lnTo>
                      <a:pt x="1" y="4"/>
                    </a:lnTo>
                    <a:lnTo>
                      <a:pt x="4" y="2"/>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7" name="Freeform 2966"/>
              <p:cNvSpPr>
                <a:spLocks noEditPoints="1"/>
              </p:cNvSpPr>
              <p:nvPr/>
            </p:nvSpPr>
            <p:spPr bwMode="auto">
              <a:xfrm>
                <a:off x="3444" y="1644"/>
                <a:ext cx="37" cy="18"/>
              </a:xfrm>
              <a:custGeom>
                <a:avLst/>
                <a:gdLst>
                  <a:gd name="T0" fmla="*/ 16 w 37"/>
                  <a:gd name="T1" fmla="*/ 3 h 18"/>
                  <a:gd name="T2" fmla="*/ 11 w 37"/>
                  <a:gd name="T3" fmla="*/ 3 h 18"/>
                  <a:gd name="T4" fmla="*/ 6 w 37"/>
                  <a:gd name="T5" fmla="*/ 5 h 18"/>
                  <a:gd name="T6" fmla="*/ 5 w 37"/>
                  <a:gd name="T7" fmla="*/ 6 h 18"/>
                  <a:gd name="T8" fmla="*/ 5 w 37"/>
                  <a:gd name="T9" fmla="*/ 9 h 18"/>
                  <a:gd name="T10" fmla="*/ 6 w 37"/>
                  <a:gd name="T11" fmla="*/ 12 h 18"/>
                  <a:gd name="T12" fmla="*/ 10 w 37"/>
                  <a:gd name="T13" fmla="*/ 14 h 18"/>
                  <a:gd name="T14" fmla="*/ 16 w 37"/>
                  <a:gd name="T15" fmla="*/ 15 h 18"/>
                  <a:gd name="T16" fmla="*/ 20 w 37"/>
                  <a:gd name="T17" fmla="*/ 17 h 18"/>
                  <a:gd name="T18" fmla="*/ 26 w 37"/>
                  <a:gd name="T19" fmla="*/ 15 h 18"/>
                  <a:gd name="T20" fmla="*/ 31 w 37"/>
                  <a:gd name="T21" fmla="*/ 14 h 18"/>
                  <a:gd name="T22" fmla="*/ 32 w 37"/>
                  <a:gd name="T23" fmla="*/ 12 h 18"/>
                  <a:gd name="T24" fmla="*/ 32 w 37"/>
                  <a:gd name="T25" fmla="*/ 9 h 18"/>
                  <a:gd name="T26" fmla="*/ 31 w 37"/>
                  <a:gd name="T27" fmla="*/ 6 h 18"/>
                  <a:gd name="T28" fmla="*/ 26 w 37"/>
                  <a:gd name="T29" fmla="*/ 5 h 18"/>
                  <a:gd name="T30" fmla="*/ 22 w 37"/>
                  <a:gd name="T31" fmla="*/ 3 h 18"/>
                  <a:gd name="T32" fmla="*/ 16 w 37"/>
                  <a:gd name="T33" fmla="*/ 3 h 18"/>
                  <a:gd name="T34" fmla="*/ 16 w 37"/>
                  <a:gd name="T35" fmla="*/ 0 h 18"/>
                  <a:gd name="T36" fmla="*/ 22 w 37"/>
                  <a:gd name="T37" fmla="*/ 1 h 18"/>
                  <a:gd name="T38" fmla="*/ 26 w 37"/>
                  <a:gd name="T39" fmla="*/ 1 h 18"/>
                  <a:gd name="T40" fmla="*/ 31 w 37"/>
                  <a:gd name="T41" fmla="*/ 5 h 18"/>
                  <a:gd name="T42" fmla="*/ 35 w 37"/>
                  <a:gd name="T43" fmla="*/ 6 h 18"/>
                  <a:gd name="T44" fmla="*/ 37 w 37"/>
                  <a:gd name="T45" fmla="*/ 9 h 18"/>
                  <a:gd name="T46" fmla="*/ 37 w 37"/>
                  <a:gd name="T47" fmla="*/ 12 h 18"/>
                  <a:gd name="T48" fmla="*/ 35 w 37"/>
                  <a:gd name="T49" fmla="*/ 15 h 18"/>
                  <a:gd name="T50" fmla="*/ 32 w 37"/>
                  <a:gd name="T51" fmla="*/ 17 h 18"/>
                  <a:gd name="T52" fmla="*/ 28 w 37"/>
                  <a:gd name="T53" fmla="*/ 18 h 18"/>
                  <a:gd name="T54" fmla="*/ 22 w 37"/>
                  <a:gd name="T55" fmla="*/ 18 h 18"/>
                  <a:gd name="T56" fmla="*/ 16 w 37"/>
                  <a:gd name="T57" fmla="*/ 18 h 18"/>
                  <a:gd name="T58" fmla="*/ 10 w 37"/>
                  <a:gd name="T59" fmla="*/ 17 h 18"/>
                  <a:gd name="T60" fmla="*/ 5 w 37"/>
                  <a:gd name="T61" fmla="*/ 15 h 18"/>
                  <a:gd name="T62" fmla="*/ 2 w 37"/>
                  <a:gd name="T63" fmla="*/ 12 h 18"/>
                  <a:gd name="T64" fmla="*/ 0 w 37"/>
                  <a:gd name="T65" fmla="*/ 9 h 18"/>
                  <a:gd name="T66" fmla="*/ 0 w 37"/>
                  <a:gd name="T67" fmla="*/ 6 h 18"/>
                  <a:gd name="T68" fmla="*/ 2 w 37"/>
                  <a:gd name="T69" fmla="*/ 5 h 18"/>
                  <a:gd name="T70" fmla="*/ 5 w 37"/>
                  <a:gd name="T71" fmla="*/ 1 h 18"/>
                  <a:gd name="T72" fmla="*/ 10 w 37"/>
                  <a:gd name="T73" fmla="*/ 1 h 18"/>
                  <a:gd name="T74" fmla="*/ 16 w 37"/>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18">
                    <a:moveTo>
                      <a:pt x="16" y="3"/>
                    </a:moveTo>
                    <a:lnTo>
                      <a:pt x="11" y="3"/>
                    </a:lnTo>
                    <a:lnTo>
                      <a:pt x="6" y="5"/>
                    </a:lnTo>
                    <a:lnTo>
                      <a:pt x="5" y="6"/>
                    </a:lnTo>
                    <a:lnTo>
                      <a:pt x="5" y="9"/>
                    </a:lnTo>
                    <a:lnTo>
                      <a:pt x="6" y="12"/>
                    </a:lnTo>
                    <a:lnTo>
                      <a:pt x="10" y="14"/>
                    </a:lnTo>
                    <a:lnTo>
                      <a:pt x="16" y="15"/>
                    </a:lnTo>
                    <a:lnTo>
                      <a:pt x="20" y="17"/>
                    </a:lnTo>
                    <a:lnTo>
                      <a:pt x="26" y="15"/>
                    </a:lnTo>
                    <a:lnTo>
                      <a:pt x="31" y="14"/>
                    </a:lnTo>
                    <a:lnTo>
                      <a:pt x="32" y="12"/>
                    </a:lnTo>
                    <a:lnTo>
                      <a:pt x="32" y="9"/>
                    </a:lnTo>
                    <a:lnTo>
                      <a:pt x="31" y="6"/>
                    </a:lnTo>
                    <a:lnTo>
                      <a:pt x="26" y="5"/>
                    </a:lnTo>
                    <a:lnTo>
                      <a:pt x="22" y="3"/>
                    </a:lnTo>
                    <a:lnTo>
                      <a:pt x="16" y="3"/>
                    </a:lnTo>
                    <a:close/>
                    <a:moveTo>
                      <a:pt x="16" y="0"/>
                    </a:moveTo>
                    <a:lnTo>
                      <a:pt x="22" y="1"/>
                    </a:lnTo>
                    <a:lnTo>
                      <a:pt x="26" y="1"/>
                    </a:lnTo>
                    <a:lnTo>
                      <a:pt x="31" y="5"/>
                    </a:lnTo>
                    <a:lnTo>
                      <a:pt x="35" y="6"/>
                    </a:lnTo>
                    <a:lnTo>
                      <a:pt x="37" y="9"/>
                    </a:lnTo>
                    <a:lnTo>
                      <a:pt x="37" y="12"/>
                    </a:lnTo>
                    <a:lnTo>
                      <a:pt x="35" y="15"/>
                    </a:lnTo>
                    <a:lnTo>
                      <a:pt x="32" y="17"/>
                    </a:lnTo>
                    <a:lnTo>
                      <a:pt x="28" y="18"/>
                    </a:lnTo>
                    <a:lnTo>
                      <a:pt x="22" y="18"/>
                    </a:lnTo>
                    <a:lnTo>
                      <a:pt x="16" y="18"/>
                    </a:lnTo>
                    <a:lnTo>
                      <a:pt x="10" y="17"/>
                    </a:lnTo>
                    <a:lnTo>
                      <a:pt x="5" y="15"/>
                    </a:lnTo>
                    <a:lnTo>
                      <a:pt x="2" y="12"/>
                    </a:lnTo>
                    <a:lnTo>
                      <a:pt x="0" y="9"/>
                    </a:lnTo>
                    <a:lnTo>
                      <a:pt x="0" y="6"/>
                    </a:lnTo>
                    <a:lnTo>
                      <a:pt x="2" y="5"/>
                    </a:lnTo>
                    <a:lnTo>
                      <a:pt x="5" y="1"/>
                    </a:lnTo>
                    <a:lnTo>
                      <a:pt x="10"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8" name="Freeform 2967"/>
              <p:cNvSpPr>
                <a:spLocks/>
              </p:cNvSpPr>
              <p:nvPr/>
            </p:nvSpPr>
            <p:spPr bwMode="auto">
              <a:xfrm>
                <a:off x="3410" y="1650"/>
                <a:ext cx="24" cy="12"/>
              </a:xfrm>
              <a:custGeom>
                <a:avLst/>
                <a:gdLst>
                  <a:gd name="T0" fmla="*/ 9 w 24"/>
                  <a:gd name="T1" fmla="*/ 0 h 12"/>
                  <a:gd name="T2" fmla="*/ 15 w 24"/>
                  <a:gd name="T3" fmla="*/ 0 h 12"/>
                  <a:gd name="T4" fmla="*/ 19 w 24"/>
                  <a:gd name="T5" fmla="*/ 2 h 12"/>
                  <a:gd name="T6" fmla="*/ 22 w 24"/>
                  <a:gd name="T7" fmla="*/ 3 h 12"/>
                  <a:gd name="T8" fmla="*/ 24 w 24"/>
                  <a:gd name="T9" fmla="*/ 6 h 12"/>
                  <a:gd name="T10" fmla="*/ 24 w 24"/>
                  <a:gd name="T11" fmla="*/ 8 h 12"/>
                  <a:gd name="T12" fmla="*/ 22 w 24"/>
                  <a:gd name="T13" fmla="*/ 9 h 12"/>
                  <a:gd name="T14" fmla="*/ 18 w 24"/>
                  <a:gd name="T15" fmla="*/ 11 h 12"/>
                  <a:gd name="T16" fmla="*/ 13 w 24"/>
                  <a:gd name="T17" fmla="*/ 12 h 12"/>
                  <a:gd name="T18" fmla="*/ 9 w 24"/>
                  <a:gd name="T19" fmla="*/ 11 h 12"/>
                  <a:gd name="T20" fmla="*/ 4 w 24"/>
                  <a:gd name="T21" fmla="*/ 9 h 12"/>
                  <a:gd name="T22" fmla="*/ 1 w 24"/>
                  <a:gd name="T23" fmla="*/ 8 h 12"/>
                  <a:gd name="T24" fmla="*/ 0 w 24"/>
                  <a:gd name="T25" fmla="*/ 6 h 12"/>
                  <a:gd name="T26" fmla="*/ 0 w 24"/>
                  <a:gd name="T27" fmla="*/ 3 h 12"/>
                  <a:gd name="T28" fmla="*/ 1 w 24"/>
                  <a:gd name="T29" fmla="*/ 2 h 12"/>
                  <a:gd name="T30" fmla="*/ 4 w 24"/>
                  <a:gd name="T31" fmla="*/ 0 h 12"/>
                  <a:gd name="T32" fmla="*/ 9 w 24"/>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2">
                    <a:moveTo>
                      <a:pt x="9" y="0"/>
                    </a:moveTo>
                    <a:lnTo>
                      <a:pt x="15" y="0"/>
                    </a:lnTo>
                    <a:lnTo>
                      <a:pt x="19" y="2"/>
                    </a:lnTo>
                    <a:lnTo>
                      <a:pt x="22" y="3"/>
                    </a:lnTo>
                    <a:lnTo>
                      <a:pt x="24" y="6"/>
                    </a:lnTo>
                    <a:lnTo>
                      <a:pt x="24" y="8"/>
                    </a:lnTo>
                    <a:lnTo>
                      <a:pt x="22" y="9"/>
                    </a:lnTo>
                    <a:lnTo>
                      <a:pt x="18" y="11"/>
                    </a:lnTo>
                    <a:lnTo>
                      <a:pt x="13" y="12"/>
                    </a:lnTo>
                    <a:lnTo>
                      <a:pt x="9" y="11"/>
                    </a:lnTo>
                    <a:lnTo>
                      <a:pt x="4" y="9"/>
                    </a:lnTo>
                    <a:lnTo>
                      <a:pt x="1" y="8"/>
                    </a:lnTo>
                    <a:lnTo>
                      <a:pt x="0" y="6"/>
                    </a:lnTo>
                    <a:lnTo>
                      <a:pt x="0" y="3"/>
                    </a:lnTo>
                    <a:lnTo>
                      <a:pt x="1" y="2"/>
                    </a:lnTo>
                    <a:lnTo>
                      <a:pt x="4"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69" name="Freeform 2968"/>
              <p:cNvSpPr>
                <a:spLocks noEditPoints="1"/>
              </p:cNvSpPr>
              <p:nvPr/>
            </p:nvSpPr>
            <p:spPr bwMode="auto">
              <a:xfrm>
                <a:off x="3406" y="1649"/>
                <a:ext cx="31" cy="13"/>
              </a:xfrm>
              <a:custGeom>
                <a:avLst/>
                <a:gdLst>
                  <a:gd name="T0" fmla="*/ 14 w 31"/>
                  <a:gd name="T1" fmla="*/ 1 h 13"/>
                  <a:gd name="T2" fmla="*/ 10 w 31"/>
                  <a:gd name="T3" fmla="*/ 1 h 13"/>
                  <a:gd name="T4" fmla="*/ 7 w 31"/>
                  <a:gd name="T5" fmla="*/ 3 h 13"/>
                  <a:gd name="T6" fmla="*/ 5 w 31"/>
                  <a:gd name="T7" fmla="*/ 4 h 13"/>
                  <a:gd name="T8" fmla="*/ 5 w 31"/>
                  <a:gd name="T9" fmla="*/ 7 h 13"/>
                  <a:gd name="T10" fmla="*/ 7 w 31"/>
                  <a:gd name="T11" fmla="*/ 9 h 13"/>
                  <a:gd name="T12" fmla="*/ 10 w 31"/>
                  <a:gd name="T13" fmla="*/ 10 h 13"/>
                  <a:gd name="T14" fmla="*/ 13 w 31"/>
                  <a:gd name="T15" fmla="*/ 12 h 13"/>
                  <a:gd name="T16" fmla="*/ 17 w 31"/>
                  <a:gd name="T17" fmla="*/ 12 h 13"/>
                  <a:gd name="T18" fmla="*/ 22 w 31"/>
                  <a:gd name="T19" fmla="*/ 12 h 13"/>
                  <a:gd name="T20" fmla="*/ 25 w 31"/>
                  <a:gd name="T21" fmla="*/ 10 h 13"/>
                  <a:gd name="T22" fmla="*/ 26 w 31"/>
                  <a:gd name="T23" fmla="*/ 9 h 13"/>
                  <a:gd name="T24" fmla="*/ 26 w 31"/>
                  <a:gd name="T25" fmla="*/ 7 h 13"/>
                  <a:gd name="T26" fmla="*/ 25 w 31"/>
                  <a:gd name="T27" fmla="*/ 4 h 13"/>
                  <a:gd name="T28" fmla="*/ 22 w 31"/>
                  <a:gd name="T29" fmla="*/ 3 h 13"/>
                  <a:gd name="T30" fmla="*/ 17 w 31"/>
                  <a:gd name="T31" fmla="*/ 1 h 13"/>
                  <a:gd name="T32" fmla="*/ 14 w 31"/>
                  <a:gd name="T33" fmla="*/ 1 h 13"/>
                  <a:gd name="T34" fmla="*/ 13 w 31"/>
                  <a:gd name="T35" fmla="*/ 0 h 13"/>
                  <a:gd name="T36" fmla="*/ 19 w 31"/>
                  <a:gd name="T37" fmla="*/ 0 h 13"/>
                  <a:gd name="T38" fmla="*/ 25 w 31"/>
                  <a:gd name="T39" fmla="*/ 1 h 13"/>
                  <a:gd name="T40" fmla="*/ 28 w 31"/>
                  <a:gd name="T41" fmla="*/ 4 h 13"/>
                  <a:gd name="T42" fmla="*/ 31 w 31"/>
                  <a:gd name="T43" fmla="*/ 7 h 13"/>
                  <a:gd name="T44" fmla="*/ 29 w 31"/>
                  <a:gd name="T45" fmla="*/ 9 h 13"/>
                  <a:gd name="T46" fmla="*/ 28 w 31"/>
                  <a:gd name="T47" fmla="*/ 12 h 13"/>
                  <a:gd name="T48" fmla="*/ 23 w 31"/>
                  <a:gd name="T49" fmla="*/ 13 h 13"/>
                  <a:gd name="T50" fmla="*/ 19 w 31"/>
                  <a:gd name="T51" fmla="*/ 13 h 13"/>
                  <a:gd name="T52" fmla="*/ 13 w 31"/>
                  <a:gd name="T53" fmla="*/ 13 h 13"/>
                  <a:gd name="T54" fmla="*/ 7 w 31"/>
                  <a:gd name="T55" fmla="*/ 12 h 13"/>
                  <a:gd name="T56" fmla="*/ 4 w 31"/>
                  <a:gd name="T57" fmla="*/ 9 h 13"/>
                  <a:gd name="T58" fmla="*/ 0 w 31"/>
                  <a:gd name="T59" fmla="*/ 7 h 13"/>
                  <a:gd name="T60" fmla="*/ 0 w 31"/>
                  <a:gd name="T61" fmla="*/ 4 h 13"/>
                  <a:gd name="T62" fmla="*/ 4 w 31"/>
                  <a:gd name="T63" fmla="*/ 1 h 13"/>
                  <a:gd name="T64" fmla="*/ 8 w 31"/>
                  <a:gd name="T65" fmla="*/ 0 h 13"/>
                  <a:gd name="T66" fmla="*/ 13 w 31"/>
                  <a:gd name="T6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13">
                    <a:moveTo>
                      <a:pt x="14" y="1"/>
                    </a:moveTo>
                    <a:lnTo>
                      <a:pt x="10" y="1"/>
                    </a:lnTo>
                    <a:lnTo>
                      <a:pt x="7" y="3"/>
                    </a:lnTo>
                    <a:lnTo>
                      <a:pt x="5" y="4"/>
                    </a:lnTo>
                    <a:lnTo>
                      <a:pt x="5" y="7"/>
                    </a:lnTo>
                    <a:lnTo>
                      <a:pt x="7" y="9"/>
                    </a:lnTo>
                    <a:lnTo>
                      <a:pt x="10" y="10"/>
                    </a:lnTo>
                    <a:lnTo>
                      <a:pt x="13" y="12"/>
                    </a:lnTo>
                    <a:lnTo>
                      <a:pt x="17" y="12"/>
                    </a:lnTo>
                    <a:lnTo>
                      <a:pt x="22" y="12"/>
                    </a:lnTo>
                    <a:lnTo>
                      <a:pt x="25" y="10"/>
                    </a:lnTo>
                    <a:lnTo>
                      <a:pt x="26" y="9"/>
                    </a:lnTo>
                    <a:lnTo>
                      <a:pt x="26" y="7"/>
                    </a:lnTo>
                    <a:lnTo>
                      <a:pt x="25" y="4"/>
                    </a:lnTo>
                    <a:lnTo>
                      <a:pt x="22" y="3"/>
                    </a:lnTo>
                    <a:lnTo>
                      <a:pt x="17" y="1"/>
                    </a:lnTo>
                    <a:lnTo>
                      <a:pt x="14" y="1"/>
                    </a:lnTo>
                    <a:close/>
                    <a:moveTo>
                      <a:pt x="13" y="0"/>
                    </a:moveTo>
                    <a:lnTo>
                      <a:pt x="19" y="0"/>
                    </a:lnTo>
                    <a:lnTo>
                      <a:pt x="25" y="1"/>
                    </a:lnTo>
                    <a:lnTo>
                      <a:pt x="28" y="4"/>
                    </a:lnTo>
                    <a:lnTo>
                      <a:pt x="31" y="7"/>
                    </a:lnTo>
                    <a:lnTo>
                      <a:pt x="29" y="9"/>
                    </a:lnTo>
                    <a:lnTo>
                      <a:pt x="28" y="12"/>
                    </a:lnTo>
                    <a:lnTo>
                      <a:pt x="23" y="13"/>
                    </a:lnTo>
                    <a:lnTo>
                      <a:pt x="19" y="13"/>
                    </a:lnTo>
                    <a:lnTo>
                      <a:pt x="13" y="13"/>
                    </a:lnTo>
                    <a:lnTo>
                      <a:pt x="7" y="12"/>
                    </a:lnTo>
                    <a:lnTo>
                      <a:pt x="4" y="9"/>
                    </a:lnTo>
                    <a:lnTo>
                      <a:pt x="0" y="7"/>
                    </a:lnTo>
                    <a:lnTo>
                      <a:pt x="0" y="4"/>
                    </a:lnTo>
                    <a:lnTo>
                      <a:pt x="4" y="1"/>
                    </a:lnTo>
                    <a:lnTo>
                      <a:pt x="8"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0" name="Freeform 2969"/>
              <p:cNvSpPr>
                <a:spLocks/>
              </p:cNvSpPr>
              <p:nvPr/>
            </p:nvSpPr>
            <p:spPr bwMode="auto">
              <a:xfrm>
                <a:off x="2344" y="1911"/>
                <a:ext cx="26" cy="14"/>
              </a:xfrm>
              <a:custGeom>
                <a:avLst/>
                <a:gdLst>
                  <a:gd name="T0" fmla="*/ 14 w 26"/>
                  <a:gd name="T1" fmla="*/ 0 h 14"/>
                  <a:gd name="T2" fmla="*/ 18 w 26"/>
                  <a:gd name="T3" fmla="*/ 0 h 14"/>
                  <a:gd name="T4" fmla="*/ 23 w 26"/>
                  <a:gd name="T5" fmla="*/ 2 h 14"/>
                  <a:gd name="T6" fmla="*/ 24 w 26"/>
                  <a:gd name="T7" fmla="*/ 5 h 14"/>
                  <a:gd name="T8" fmla="*/ 26 w 26"/>
                  <a:gd name="T9" fmla="*/ 8 h 14"/>
                  <a:gd name="T10" fmla="*/ 26 w 26"/>
                  <a:gd name="T11" fmla="*/ 9 h 14"/>
                  <a:gd name="T12" fmla="*/ 23 w 26"/>
                  <a:gd name="T13" fmla="*/ 13 h 14"/>
                  <a:gd name="T14" fmla="*/ 18 w 26"/>
                  <a:gd name="T15" fmla="*/ 14 h 14"/>
                  <a:gd name="T16" fmla="*/ 14 w 26"/>
                  <a:gd name="T17" fmla="*/ 14 h 14"/>
                  <a:gd name="T18" fmla="*/ 7 w 26"/>
                  <a:gd name="T19" fmla="*/ 14 h 14"/>
                  <a:gd name="T20" fmla="*/ 4 w 26"/>
                  <a:gd name="T21" fmla="*/ 13 h 14"/>
                  <a:gd name="T22" fmla="*/ 1 w 26"/>
                  <a:gd name="T23" fmla="*/ 9 h 14"/>
                  <a:gd name="T24" fmla="*/ 0 w 26"/>
                  <a:gd name="T25" fmla="*/ 8 h 14"/>
                  <a:gd name="T26" fmla="*/ 1 w 26"/>
                  <a:gd name="T27" fmla="*/ 5 h 14"/>
                  <a:gd name="T28" fmla="*/ 4 w 26"/>
                  <a:gd name="T29" fmla="*/ 2 h 14"/>
                  <a:gd name="T30" fmla="*/ 7 w 26"/>
                  <a:gd name="T31" fmla="*/ 0 h 14"/>
                  <a:gd name="T32" fmla="*/ 14 w 26"/>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4">
                    <a:moveTo>
                      <a:pt x="14" y="0"/>
                    </a:moveTo>
                    <a:lnTo>
                      <a:pt x="18" y="0"/>
                    </a:lnTo>
                    <a:lnTo>
                      <a:pt x="23" y="2"/>
                    </a:lnTo>
                    <a:lnTo>
                      <a:pt x="24" y="5"/>
                    </a:lnTo>
                    <a:lnTo>
                      <a:pt x="26" y="8"/>
                    </a:lnTo>
                    <a:lnTo>
                      <a:pt x="26" y="9"/>
                    </a:lnTo>
                    <a:lnTo>
                      <a:pt x="23" y="13"/>
                    </a:lnTo>
                    <a:lnTo>
                      <a:pt x="18" y="14"/>
                    </a:lnTo>
                    <a:lnTo>
                      <a:pt x="14" y="14"/>
                    </a:lnTo>
                    <a:lnTo>
                      <a:pt x="7" y="14"/>
                    </a:lnTo>
                    <a:lnTo>
                      <a:pt x="4" y="13"/>
                    </a:lnTo>
                    <a:lnTo>
                      <a:pt x="1" y="9"/>
                    </a:lnTo>
                    <a:lnTo>
                      <a:pt x="0" y="8"/>
                    </a:lnTo>
                    <a:lnTo>
                      <a:pt x="1" y="5"/>
                    </a:lnTo>
                    <a:lnTo>
                      <a:pt x="4" y="2"/>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1" name="Freeform 2970"/>
              <p:cNvSpPr>
                <a:spLocks noEditPoints="1"/>
              </p:cNvSpPr>
              <p:nvPr/>
            </p:nvSpPr>
            <p:spPr bwMode="auto">
              <a:xfrm>
                <a:off x="2342" y="1910"/>
                <a:ext cx="31" cy="17"/>
              </a:xfrm>
              <a:custGeom>
                <a:avLst/>
                <a:gdLst>
                  <a:gd name="T0" fmla="*/ 16 w 31"/>
                  <a:gd name="T1" fmla="*/ 3 h 17"/>
                  <a:gd name="T2" fmla="*/ 11 w 31"/>
                  <a:gd name="T3" fmla="*/ 3 h 17"/>
                  <a:gd name="T4" fmla="*/ 8 w 31"/>
                  <a:gd name="T5" fmla="*/ 4 h 17"/>
                  <a:gd name="T6" fmla="*/ 5 w 31"/>
                  <a:gd name="T7" fmla="*/ 6 h 17"/>
                  <a:gd name="T8" fmla="*/ 5 w 31"/>
                  <a:gd name="T9" fmla="*/ 9 h 17"/>
                  <a:gd name="T10" fmla="*/ 5 w 31"/>
                  <a:gd name="T11" fmla="*/ 10 h 17"/>
                  <a:gd name="T12" fmla="*/ 8 w 31"/>
                  <a:gd name="T13" fmla="*/ 12 h 17"/>
                  <a:gd name="T14" fmla="*/ 11 w 31"/>
                  <a:gd name="T15" fmla="*/ 14 h 17"/>
                  <a:gd name="T16" fmla="*/ 16 w 31"/>
                  <a:gd name="T17" fmla="*/ 15 h 17"/>
                  <a:gd name="T18" fmla="*/ 19 w 31"/>
                  <a:gd name="T19" fmla="*/ 14 h 17"/>
                  <a:gd name="T20" fmla="*/ 23 w 31"/>
                  <a:gd name="T21" fmla="*/ 12 h 17"/>
                  <a:gd name="T22" fmla="*/ 25 w 31"/>
                  <a:gd name="T23" fmla="*/ 10 h 17"/>
                  <a:gd name="T24" fmla="*/ 26 w 31"/>
                  <a:gd name="T25" fmla="*/ 9 h 17"/>
                  <a:gd name="T26" fmla="*/ 25 w 31"/>
                  <a:gd name="T27" fmla="*/ 6 h 17"/>
                  <a:gd name="T28" fmla="*/ 23 w 31"/>
                  <a:gd name="T29" fmla="*/ 4 h 17"/>
                  <a:gd name="T30" fmla="*/ 19 w 31"/>
                  <a:gd name="T31" fmla="*/ 3 h 17"/>
                  <a:gd name="T32" fmla="*/ 16 w 31"/>
                  <a:gd name="T33" fmla="*/ 3 h 17"/>
                  <a:gd name="T34" fmla="*/ 16 w 31"/>
                  <a:gd name="T35" fmla="*/ 0 h 17"/>
                  <a:gd name="T36" fmla="*/ 20 w 31"/>
                  <a:gd name="T37" fmla="*/ 1 h 17"/>
                  <a:gd name="T38" fmla="*/ 26 w 31"/>
                  <a:gd name="T39" fmla="*/ 3 h 17"/>
                  <a:gd name="T40" fmla="*/ 29 w 31"/>
                  <a:gd name="T41" fmla="*/ 6 h 17"/>
                  <a:gd name="T42" fmla="*/ 31 w 31"/>
                  <a:gd name="T43" fmla="*/ 9 h 17"/>
                  <a:gd name="T44" fmla="*/ 29 w 31"/>
                  <a:gd name="T45" fmla="*/ 12 h 17"/>
                  <a:gd name="T46" fmla="*/ 26 w 31"/>
                  <a:gd name="T47" fmla="*/ 15 h 17"/>
                  <a:gd name="T48" fmla="*/ 22 w 31"/>
                  <a:gd name="T49" fmla="*/ 17 h 17"/>
                  <a:gd name="T50" fmla="*/ 16 w 31"/>
                  <a:gd name="T51" fmla="*/ 17 h 17"/>
                  <a:gd name="T52" fmla="*/ 9 w 31"/>
                  <a:gd name="T53" fmla="*/ 17 h 17"/>
                  <a:gd name="T54" fmla="*/ 5 w 31"/>
                  <a:gd name="T55" fmla="*/ 15 h 17"/>
                  <a:gd name="T56" fmla="*/ 0 w 31"/>
                  <a:gd name="T57" fmla="*/ 12 h 17"/>
                  <a:gd name="T58" fmla="*/ 0 w 31"/>
                  <a:gd name="T59" fmla="*/ 9 h 17"/>
                  <a:gd name="T60" fmla="*/ 0 w 31"/>
                  <a:gd name="T61" fmla="*/ 6 h 17"/>
                  <a:gd name="T62" fmla="*/ 3 w 31"/>
                  <a:gd name="T63" fmla="*/ 3 h 17"/>
                  <a:gd name="T64" fmla="*/ 9 w 31"/>
                  <a:gd name="T65" fmla="*/ 1 h 17"/>
                  <a:gd name="T66" fmla="*/ 16 w 31"/>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17">
                    <a:moveTo>
                      <a:pt x="16" y="3"/>
                    </a:moveTo>
                    <a:lnTo>
                      <a:pt x="11" y="3"/>
                    </a:lnTo>
                    <a:lnTo>
                      <a:pt x="8" y="4"/>
                    </a:lnTo>
                    <a:lnTo>
                      <a:pt x="5" y="6"/>
                    </a:lnTo>
                    <a:lnTo>
                      <a:pt x="5" y="9"/>
                    </a:lnTo>
                    <a:lnTo>
                      <a:pt x="5" y="10"/>
                    </a:lnTo>
                    <a:lnTo>
                      <a:pt x="8" y="12"/>
                    </a:lnTo>
                    <a:lnTo>
                      <a:pt x="11" y="14"/>
                    </a:lnTo>
                    <a:lnTo>
                      <a:pt x="16" y="15"/>
                    </a:lnTo>
                    <a:lnTo>
                      <a:pt x="19" y="14"/>
                    </a:lnTo>
                    <a:lnTo>
                      <a:pt x="23" y="12"/>
                    </a:lnTo>
                    <a:lnTo>
                      <a:pt x="25" y="10"/>
                    </a:lnTo>
                    <a:lnTo>
                      <a:pt x="26" y="9"/>
                    </a:lnTo>
                    <a:lnTo>
                      <a:pt x="25" y="6"/>
                    </a:lnTo>
                    <a:lnTo>
                      <a:pt x="23" y="4"/>
                    </a:lnTo>
                    <a:lnTo>
                      <a:pt x="19" y="3"/>
                    </a:lnTo>
                    <a:lnTo>
                      <a:pt x="16" y="3"/>
                    </a:lnTo>
                    <a:close/>
                    <a:moveTo>
                      <a:pt x="16" y="0"/>
                    </a:moveTo>
                    <a:lnTo>
                      <a:pt x="20" y="1"/>
                    </a:lnTo>
                    <a:lnTo>
                      <a:pt x="26" y="3"/>
                    </a:lnTo>
                    <a:lnTo>
                      <a:pt x="29" y="6"/>
                    </a:lnTo>
                    <a:lnTo>
                      <a:pt x="31" y="9"/>
                    </a:lnTo>
                    <a:lnTo>
                      <a:pt x="29" y="12"/>
                    </a:lnTo>
                    <a:lnTo>
                      <a:pt x="26" y="15"/>
                    </a:lnTo>
                    <a:lnTo>
                      <a:pt x="22" y="17"/>
                    </a:lnTo>
                    <a:lnTo>
                      <a:pt x="16" y="17"/>
                    </a:lnTo>
                    <a:lnTo>
                      <a:pt x="9" y="17"/>
                    </a:lnTo>
                    <a:lnTo>
                      <a:pt x="5" y="15"/>
                    </a:lnTo>
                    <a:lnTo>
                      <a:pt x="0" y="12"/>
                    </a:lnTo>
                    <a:lnTo>
                      <a:pt x="0" y="9"/>
                    </a:lnTo>
                    <a:lnTo>
                      <a:pt x="0" y="6"/>
                    </a:lnTo>
                    <a:lnTo>
                      <a:pt x="3" y="3"/>
                    </a:lnTo>
                    <a:lnTo>
                      <a:pt x="9"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2" name="Freeform 2971"/>
              <p:cNvSpPr>
                <a:spLocks/>
              </p:cNvSpPr>
              <p:nvPr/>
            </p:nvSpPr>
            <p:spPr bwMode="auto">
              <a:xfrm>
                <a:off x="2597" y="1905"/>
                <a:ext cx="26" cy="14"/>
              </a:xfrm>
              <a:custGeom>
                <a:avLst/>
                <a:gdLst>
                  <a:gd name="T0" fmla="*/ 13 w 26"/>
                  <a:gd name="T1" fmla="*/ 0 h 14"/>
                  <a:gd name="T2" fmla="*/ 17 w 26"/>
                  <a:gd name="T3" fmla="*/ 0 h 14"/>
                  <a:gd name="T4" fmla="*/ 22 w 26"/>
                  <a:gd name="T5" fmla="*/ 2 h 14"/>
                  <a:gd name="T6" fmla="*/ 25 w 26"/>
                  <a:gd name="T7" fmla="*/ 5 h 14"/>
                  <a:gd name="T8" fmla="*/ 26 w 26"/>
                  <a:gd name="T9" fmla="*/ 6 h 14"/>
                  <a:gd name="T10" fmla="*/ 25 w 26"/>
                  <a:gd name="T11" fmla="*/ 9 h 14"/>
                  <a:gd name="T12" fmla="*/ 22 w 26"/>
                  <a:gd name="T13" fmla="*/ 12 h 14"/>
                  <a:gd name="T14" fmla="*/ 19 w 26"/>
                  <a:gd name="T15" fmla="*/ 14 h 14"/>
                  <a:gd name="T16" fmla="*/ 14 w 26"/>
                  <a:gd name="T17" fmla="*/ 14 h 14"/>
                  <a:gd name="T18" fmla="*/ 8 w 26"/>
                  <a:gd name="T19" fmla="*/ 14 h 14"/>
                  <a:gd name="T20" fmla="*/ 3 w 26"/>
                  <a:gd name="T21" fmla="*/ 12 h 14"/>
                  <a:gd name="T22" fmla="*/ 0 w 26"/>
                  <a:gd name="T23" fmla="*/ 9 h 14"/>
                  <a:gd name="T24" fmla="*/ 0 w 26"/>
                  <a:gd name="T25" fmla="*/ 6 h 14"/>
                  <a:gd name="T26" fmla="*/ 0 w 26"/>
                  <a:gd name="T27" fmla="*/ 5 h 14"/>
                  <a:gd name="T28" fmla="*/ 3 w 26"/>
                  <a:gd name="T29" fmla="*/ 2 h 14"/>
                  <a:gd name="T30" fmla="*/ 6 w 26"/>
                  <a:gd name="T31" fmla="*/ 0 h 14"/>
                  <a:gd name="T32" fmla="*/ 13 w 26"/>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4">
                    <a:moveTo>
                      <a:pt x="13" y="0"/>
                    </a:moveTo>
                    <a:lnTo>
                      <a:pt x="17" y="0"/>
                    </a:lnTo>
                    <a:lnTo>
                      <a:pt x="22" y="2"/>
                    </a:lnTo>
                    <a:lnTo>
                      <a:pt x="25" y="5"/>
                    </a:lnTo>
                    <a:lnTo>
                      <a:pt x="26" y="6"/>
                    </a:lnTo>
                    <a:lnTo>
                      <a:pt x="25" y="9"/>
                    </a:lnTo>
                    <a:lnTo>
                      <a:pt x="22" y="12"/>
                    </a:lnTo>
                    <a:lnTo>
                      <a:pt x="19" y="14"/>
                    </a:lnTo>
                    <a:lnTo>
                      <a:pt x="14" y="14"/>
                    </a:lnTo>
                    <a:lnTo>
                      <a:pt x="8" y="14"/>
                    </a:lnTo>
                    <a:lnTo>
                      <a:pt x="3" y="12"/>
                    </a:lnTo>
                    <a:lnTo>
                      <a:pt x="0" y="9"/>
                    </a:lnTo>
                    <a:lnTo>
                      <a:pt x="0" y="6"/>
                    </a:lnTo>
                    <a:lnTo>
                      <a:pt x="0" y="5"/>
                    </a:lnTo>
                    <a:lnTo>
                      <a:pt x="3" y="2"/>
                    </a:lnTo>
                    <a:lnTo>
                      <a:pt x="6"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3" name="Freeform 2972"/>
              <p:cNvSpPr>
                <a:spLocks noEditPoints="1"/>
              </p:cNvSpPr>
              <p:nvPr/>
            </p:nvSpPr>
            <p:spPr bwMode="auto">
              <a:xfrm>
                <a:off x="2594" y="1904"/>
                <a:ext cx="31" cy="16"/>
              </a:xfrm>
              <a:custGeom>
                <a:avLst/>
                <a:gdLst>
                  <a:gd name="T0" fmla="*/ 16 w 31"/>
                  <a:gd name="T1" fmla="*/ 1 h 16"/>
                  <a:gd name="T2" fmla="*/ 11 w 31"/>
                  <a:gd name="T3" fmla="*/ 3 h 16"/>
                  <a:gd name="T4" fmla="*/ 8 w 31"/>
                  <a:gd name="T5" fmla="*/ 4 h 16"/>
                  <a:gd name="T6" fmla="*/ 5 w 31"/>
                  <a:gd name="T7" fmla="*/ 6 h 16"/>
                  <a:gd name="T8" fmla="*/ 5 w 31"/>
                  <a:gd name="T9" fmla="*/ 7 h 16"/>
                  <a:gd name="T10" fmla="*/ 6 w 31"/>
                  <a:gd name="T11" fmla="*/ 10 h 16"/>
                  <a:gd name="T12" fmla="*/ 8 w 31"/>
                  <a:gd name="T13" fmla="*/ 12 h 16"/>
                  <a:gd name="T14" fmla="*/ 12 w 31"/>
                  <a:gd name="T15" fmla="*/ 13 h 16"/>
                  <a:gd name="T16" fmla="*/ 16 w 31"/>
                  <a:gd name="T17" fmla="*/ 13 h 16"/>
                  <a:gd name="T18" fmla="*/ 20 w 31"/>
                  <a:gd name="T19" fmla="*/ 13 h 16"/>
                  <a:gd name="T20" fmla="*/ 23 w 31"/>
                  <a:gd name="T21" fmla="*/ 12 h 16"/>
                  <a:gd name="T22" fmla="*/ 26 w 31"/>
                  <a:gd name="T23" fmla="*/ 10 h 16"/>
                  <a:gd name="T24" fmla="*/ 26 w 31"/>
                  <a:gd name="T25" fmla="*/ 7 h 16"/>
                  <a:gd name="T26" fmla="*/ 25 w 31"/>
                  <a:gd name="T27" fmla="*/ 6 h 16"/>
                  <a:gd name="T28" fmla="*/ 23 w 31"/>
                  <a:gd name="T29" fmla="*/ 4 h 16"/>
                  <a:gd name="T30" fmla="*/ 19 w 31"/>
                  <a:gd name="T31" fmla="*/ 3 h 16"/>
                  <a:gd name="T32" fmla="*/ 16 w 31"/>
                  <a:gd name="T33" fmla="*/ 1 h 16"/>
                  <a:gd name="T34" fmla="*/ 16 w 31"/>
                  <a:gd name="T35" fmla="*/ 0 h 16"/>
                  <a:gd name="T36" fmla="*/ 20 w 31"/>
                  <a:gd name="T37" fmla="*/ 0 h 16"/>
                  <a:gd name="T38" fmla="*/ 26 w 31"/>
                  <a:gd name="T39" fmla="*/ 3 h 16"/>
                  <a:gd name="T40" fmla="*/ 29 w 31"/>
                  <a:gd name="T41" fmla="*/ 4 h 16"/>
                  <a:gd name="T42" fmla="*/ 31 w 31"/>
                  <a:gd name="T43" fmla="*/ 7 h 16"/>
                  <a:gd name="T44" fmla="*/ 31 w 31"/>
                  <a:gd name="T45" fmla="*/ 10 h 16"/>
                  <a:gd name="T46" fmla="*/ 28 w 31"/>
                  <a:gd name="T47" fmla="*/ 13 h 16"/>
                  <a:gd name="T48" fmla="*/ 22 w 31"/>
                  <a:gd name="T49" fmla="*/ 15 h 16"/>
                  <a:gd name="T50" fmla="*/ 17 w 31"/>
                  <a:gd name="T51" fmla="*/ 16 h 16"/>
                  <a:gd name="T52" fmla="*/ 11 w 31"/>
                  <a:gd name="T53" fmla="*/ 15 h 16"/>
                  <a:gd name="T54" fmla="*/ 5 w 31"/>
                  <a:gd name="T55" fmla="*/ 13 h 16"/>
                  <a:gd name="T56" fmla="*/ 2 w 31"/>
                  <a:gd name="T57" fmla="*/ 10 h 16"/>
                  <a:gd name="T58" fmla="*/ 0 w 31"/>
                  <a:gd name="T59" fmla="*/ 7 h 16"/>
                  <a:gd name="T60" fmla="*/ 2 w 31"/>
                  <a:gd name="T61" fmla="*/ 4 h 16"/>
                  <a:gd name="T62" fmla="*/ 5 w 31"/>
                  <a:gd name="T63" fmla="*/ 3 h 16"/>
                  <a:gd name="T64" fmla="*/ 9 w 31"/>
                  <a:gd name="T65" fmla="*/ 0 h 16"/>
                  <a:gd name="T66" fmla="*/ 16 w 31"/>
                  <a:gd name="T6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16">
                    <a:moveTo>
                      <a:pt x="16" y="1"/>
                    </a:moveTo>
                    <a:lnTo>
                      <a:pt x="11" y="3"/>
                    </a:lnTo>
                    <a:lnTo>
                      <a:pt x="8" y="4"/>
                    </a:lnTo>
                    <a:lnTo>
                      <a:pt x="5" y="6"/>
                    </a:lnTo>
                    <a:lnTo>
                      <a:pt x="5" y="7"/>
                    </a:lnTo>
                    <a:lnTo>
                      <a:pt x="6" y="10"/>
                    </a:lnTo>
                    <a:lnTo>
                      <a:pt x="8" y="12"/>
                    </a:lnTo>
                    <a:lnTo>
                      <a:pt x="12" y="13"/>
                    </a:lnTo>
                    <a:lnTo>
                      <a:pt x="16" y="13"/>
                    </a:lnTo>
                    <a:lnTo>
                      <a:pt x="20" y="13"/>
                    </a:lnTo>
                    <a:lnTo>
                      <a:pt x="23" y="12"/>
                    </a:lnTo>
                    <a:lnTo>
                      <a:pt x="26" y="10"/>
                    </a:lnTo>
                    <a:lnTo>
                      <a:pt x="26" y="7"/>
                    </a:lnTo>
                    <a:lnTo>
                      <a:pt x="25" y="6"/>
                    </a:lnTo>
                    <a:lnTo>
                      <a:pt x="23" y="4"/>
                    </a:lnTo>
                    <a:lnTo>
                      <a:pt x="19" y="3"/>
                    </a:lnTo>
                    <a:lnTo>
                      <a:pt x="16" y="1"/>
                    </a:lnTo>
                    <a:close/>
                    <a:moveTo>
                      <a:pt x="16" y="0"/>
                    </a:moveTo>
                    <a:lnTo>
                      <a:pt x="20" y="0"/>
                    </a:lnTo>
                    <a:lnTo>
                      <a:pt x="26" y="3"/>
                    </a:lnTo>
                    <a:lnTo>
                      <a:pt x="29" y="4"/>
                    </a:lnTo>
                    <a:lnTo>
                      <a:pt x="31" y="7"/>
                    </a:lnTo>
                    <a:lnTo>
                      <a:pt x="31" y="10"/>
                    </a:lnTo>
                    <a:lnTo>
                      <a:pt x="28" y="13"/>
                    </a:lnTo>
                    <a:lnTo>
                      <a:pt x="22" y="15"/>
                    </a:lnTo>
                    <a:lnTo>
                      <a:pt x="17" y="16"/>
                    </a:lnTo>
                    <a:lnTo>
                      <a:pt x="11" y="15"/>
                    </a:lnTo>
                    <a:lnTo>
                      <a:pt x="5" y="13"/>
                    </a:lnTo>
                    <a:lnTo>
                      <a:pt x="2" y="10"/>
                    </a:lnTo>
                    <a:lnTo>
                      <a:pt x="0" y="7"/>
                    </a:lnTo>
                    <a:lnTo>
                      <a:pt x="2" y="4"/>
                    </a:lnTo>
                    <a:lnTo>
                      <a:pt x="5" y="3"/>
                    </a:lnTo>
                    <a:lnTo>
                      <a:pt x="9"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4" name="Freeform 2973"/>
              <p:cNvSpPr>
                <a:spLocks/>
              </p:cNvSpPr>
              <p:nvPr/>
            </p:nvSpPr>
            <p:spPr bwMode="auto">
              <a:xfrm>
                <a:off x="2368" y="1854"/>
                <a:ext cx="26" cy="13"/>
              </a:xfrm>
              <a:custGeom>
                <a:avLst/>
                <a:gdLst>
                  <a:gd name="T0" fmla="*/ 14 w 26"/>
                  <a:gd name="T1" fmla="*/ 0 h 13"/>
                  <a:gd name="T2" fmla="*/ 18 w 26"/>
                  <a:gd name="T3" fmla="*/ 0 h 13"/>
                  <a:gd name="T4" fmla="*/ 23 w 26"/>
                  <a:gd name="T5" fmla="*/ 1 h 13"/>
                  <a:gd name="T6" fmla="*/ 24 w 26"/>
                  <a:gd name="T7" fmla="*/ 4 h 13"/>
                  <a:gd name="T8" fmla="*/ 26 w 26"/>
                  <a:gd name="T9" fmla="*/ 7 h 13"/>
                  <a:gd name="T10" fmla="*/ 26 w 26"/>
                  <a:gd name="T11" fmla="*/ 9 h 13"/>
                  <a:gd name="T12" fmla="*/ 23 w 26"/>
                  <a:gd name="T13" fmla="*/ 12 h 13"/>
                  <a:gd name="T14" fmla="*/ 18 w 26"/>
                  <a:gd name="T15" fmla="*/ 13 h 13"/>
                  <a:gd name="T16" fmla="*/ 14 w 26"/>
                  <a:gd name="T17" fmla="*/ 13 h 13"/>
                  <a:gd name="T18" fmla="*/ 9 w 26"/>
                  <a:gd name="T19" fmla="*/ 13 h 13"/>
                  <a:gd name="T20" fmla="*/ 5 w 26"/>
                  <a:gd name="T21" fmla="*/ 12 h 13"/>
                  <a:gd name="T22" fmla="*/ 2 w 26"/>
                  <a:gd name="T23" fmla="*/ 9 h 13"/>
                  <a:gd name="T24" fmla="*/ 0 w 26"/>
                  <a:gd name="T25" fmla="*/ 7 h 13"/>
                  <a:gd name="T26" fmla="*/ 2 w 26"/>
                  <a:gd name="T27" fmla="*/ 4 h 13"/>
                  <a:gd name="T28" fmla="*/ 5 w 26"/>
                  <a:gd name="T29" fmla="*/ 1 h 13"/>
                  <a:gd name="T30" fmla="*/ 8 w 26"/>
                  <a:gd name="T31" fmla="*/ 0 h 13"/>
                  <a:gd name="T32" fmla="*/ 14 w 26"/>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3">
                    <a:moveTo>
                      <a:pt x="14" y="0"/>
                    </a:moveTo>
                    <a:lnTo>
                      <a:pt x="18" y="0"/>
                    </a:lnTo>
                    <a:lnTo>
                      <a:pt x="23" y="1"/>
                    </a:lnTo>
                    <a:lnTo>
                      <a:pt x="24" y="4"/>
                    </a:lnTo>
                    <a:lnTo>
                      <a:pt x="26" y="7"/>
                    </a:lnTo>
                    <a:lnTo>
                      <a:pt x="26" y="9"/>
                    </a:lnTo>
                    <a:lnTo>
                      <a:pt x="23" y="12"/>
                    </a:lnTo>
                    <a:lnTo>
                      <a:pt x="18" y="13"/>
                    </a:lnTo>
                    <a:lnTo>
                      <a:pt x="14" y="13"/>
                    </a:lnTo>
                    <a:lnTo>
                      <a:pt x="9" y="13"/>
                    </a:lnTo>
                    <a:lnTo>
                      <a:pt x="5" y="12"/>
                    </a:lnTo>
                    <a:lnTo>
                      <a:pt x="2" y="9"/>
                    </a:lnTo>
                    <a:lnTo>
                      <a:pt x="0" y="7"/>
                    </a:lnTo>
                    <a:lnTo>
                      <a:pt x="2" y="4"/>
                    </a:lnTo>
                    <a:lnTo>
                      <a:pt x="5" y="1"/>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5" name="Freeform 2974"/>
              <p:cNvSpPr>
                <a:spLocks noEditPoints="1"/>
              </p:cNvSpPr>
              <p:nvPr/>
            </p:nvSpPr>
            <p:spPr bwMode="auto">
              <a:xfrm>
                <a:off x="2367" y="1852"/>
                <a:ext cx="30" cy="17"/>
              </a:xfrm>
              <a:custGeom>
                <a:avLst/>
                <a:gdLst>
                  <a:gd name="T0" fmla="*/ 15 w 30"/>
                  <a:gd name="T1" fmla="*/ 3 h 17"/>
                  <a:gd name="T2" fmla="*/ 10 w 30"/>
                  <a:gd name="T3" fmla="*/ 3 h 17"/>
                  <a:gd name="T4" fmla="*/ 7 w 30"/>
                  <a:gd name="T5" fmla="*/ 5 h 17"/>
                  <a:gd name="T6" fmla="*/ 4 w 30"/>
                  <a:gd name="T7" fmla="*/ 6 h 17"/>
                  <a:gd name="T8" fmla="*/ 4 w 30"/>
                  <a:gd name="T9" fmla="*/ 9 h 17"/>
                  <a:gd name="T10" fmla="*/ 4 w 30"/>
                  <a:gd name="T11" fmla="*/ 11 h 17"/>
                  <a:gd name="T12" fmla="*/ 7 w 30"/>
                  <a:gd name="T13" fmla="*/ 12 h 17"/>
                  <a:gd name="T14" fmla="*/ 10 w 30"/>
                  <a:gd name="T15" fmla="*/ 14 h 17"/>
                  <a:gd name="T16" fmla="*/ 15 w 30"/>
                  <a:gd name="T17" fmla="*/ 14 h 17"/>
                  <a:gd name="T18" fmla="*/ 19 w 30"/>
                  <a:gd name="T19" fmla="*/ 14 h 17"/>
                  <a:gd name="T20" fmla="*/ 22 w 30"/>
                  <a:gd name="T21" fmla="*/ 12 h 17"/>
                  <a:gd name="T22" fmla="*/ 24 w 30"/>
                  <a:gd name="T23" fmla="*/ 11 h 17"/>
                  <a:gd name="T24" fmla="*/ 25 w 30"/>
                  <a:gd name="T25" fmla="*/ 9 h 17"/>
                  <a:gd name="T26" fmla="*/ 24 w 30"/>
                  <a:gd name="T27" fmla="*/ 6 h 17"/>
                  <a:gd name="T28" fmla="*/ 22 w 30"/>
                  <a:gd name="T29" fmla="*/ 5 h 17"/>
                  <a:gd name="T30" fmla="*/ 18 w 30"/>
                  <a:gd name="T31" fmla="*/ 3 h 17"/>
                  <a:gd name="T32" fmla="*/ 15 w 30"/>
                  <a:gd name="T33" fmla="*/ 3 h 17"/>
                  <a:gd name="T34" fmla="*/ 15 w 30"/>
                  <a:gd name="T35" fmla="*/ 0 h 17"/>
                  <a:gd name="T36" fmla="*/ 19 w 30"/>
                  <a:gd name="T37" fmla="*/ 2 h 17"/>
                  <a:gd name="T38" fmla="*/ 25 w 30"/>
                  <a:gd name="T39" fmla="*/ 3 h 17"/>
                  <a:gd name="T40" fmla="*/ 28 w 30"/>
                  <a:gd name="T41" fmla="*/ 6 h 17"/>
                  <a:gd name="T42" fmla="*/ 30 w 30"/>
                  <a:gd name="T43" fmla="*/ 9 h 17"/>
                  <a:gd name="T44" fmla="*/ 28 w 30"/>
                  <a:gd name="T45" fmla="*/ 12 h 17"/>
                  <a:gd name="T46" fmla="*/ 25 w 30"/>
                  <a:gd name="T47" fmla="*/ 14 h 17"/>
                  <a:gd name="T48" fmla="*/ 21 w 30"/>
                  <a:gd name="T49" fmla="*/ 15 h 17"/>
                  <a:gd name="T50" fmla="*/ 15 w 30"/>
                  <a:gd name="T51" fmla="*/ 17 h 17"/>
                  <a:gd name="T52" fmla="*/ 9 w 30"/>
                  <a:gd name="T53" fmla="*/ 15 h 17"/>
                  <a:gd name="T54" fmla="*/ 4 w 30"/>
                  <a:gd name="T55" fmla="*/ 14 h 17"/>
                  <a:gd name="T56" fmla="*/ 1 w 30"/>
                  <a:gd name="T57" fmla="*/ 12 h 17"/>
                  <a:gd name="T58" fmla="*/ 0 w 30"/>
                  <a:gd name="T59" fmla="*/ 9 h 17"/>
                  <a:gd name="T60" fmla="*/ 1 w 30"/>
                  <a:gd name="T61" fmla="*/ 6 h 17"/>
                  <a:gd name="T62" fmla="*/ 4 w 30"/>
                  <a:gd name="T63" fmla="*/ 3 h 17"/>
                  <a:gd name="T64" fmla="*/ 9 w 30"/>
                  <a:gd name="T65" fmla="*/ 2 h 17"/>
                  <a:gd name="T66" fmla="*/ 15 w 30"/>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7">
                    <a:moveTo>
                      <a:pt x="15" y="3"/>
                    </a:moveTo>
                    <a:lnTo>
                      <a:pt x="10" y="3"/>
                    </a:lnTo>
                    <a:lnTo>
                      <a:pt x="7" y="5"/>
                    </a:lnTo>
                    <a:lnTo>
                      <a:pt x="4" y="6"/>
                    </a:lnTo>
                    <a:lnTo>
                      <a:pt x="4" y="9"/>
                    </a:lnTo>
                    <a:lnTo>
                      <a:pt x="4" y="11"/>
                    </a:lnTo>
                    <a:lnTo>
                      <a:pt x="7" y="12"/>
                    </a:lnTo>
                    <a:lnTo>
                      <a:pt x="10" y="14"/>
                    </a:lnTo>
                    <a:lnTo>
                      <a:pt x="15" y="14"/>
                    </a:lnTo>
                    <a:lnTo>
                      <a:pt x="19" y="14"/>
                    </a:lnTo>
                    <a:lnTo>
                      <a:pt x="22" y="12"/>
                    </a:lnTo>
                    <a:lnTo>
                      <a:pt x="24" y="11"/>
                    </a:lnTo>
                    <a:lnTo>
                      <a:pt x="25" y="9"/>
                    </a:lnTo>
                    <a:lnTo>
                      <a:pt x="24" y="6"/>
                    </a:lnTo>
                    <a:lnTo>
                      <a:pt x="22" y="5"/>
                    </a:lnTo>
                    <a:lnTo>
                      <a:pt x="18" y="3"/>
                    </a:lnTo>
                    <a:lnTo>
                      <a:pt x="15" y="3"/>
                    </a:lnTo>
                    <a:close/>
                    <a:moveTo>
                      <a:pt x="15" y="0"/>
                    </a:moveTo>
                    <a:lnTo>
                      <a:pt x="19" y="2"/>
                    </a:lnTo>
                    <a:lnTo>
                      <a:pt x="25" y="3"/>
                    </a:lnTo>
                    <a:lnTo>
                      <a:pt x="28" y="6"/>
                    </a:lnTo>
                    <a:lnTo>
                      <a:pt x="30" y="9"/>
                    </a:lnTo>
                    <a:lnTo>
                      <a:pt x="28" y="12"/>
                    </a:lnTo>
                    <a:lnTo>
                      <a:pt x="25" y="14"/>
                    </a:lnTo>
                    <a:lnTo>
                      <a:pt x="21" y="15"/>
                    </a:lnTo>
                    <a:lnTo>
                      <a:pt x="15" y="17"/>
                    </a:lnTo>
                    <a:lnTo>
                      <a:pt x="9" y="15"/>
                    </a:lnTo>
                    <a:lnTo>
                      <a:pt x="4" y="14"/>
                    </a:lnTo>
                    <a:lnTo>
                      <a:pt x="1" y="12"/>
                    </a:lnTo>
                    <a:lnTo>
                      <a:pt x="0" y="9"/>
                    </a:lnTo>
                    <a:lnTo>
                      <a:pt x="1" y="6"/>
                    </a:lnTo>
                    <a:lnTo>
                      <a:pt x="4" y="3"/>
                    </a:lnTo>
                    <a:lnTo>
                      <a:pt x="9"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6" name="Freeform 2975"/>
              <p:cNvSpPr>
                <a:spLocks/>
              </p:cNvSpPr>
              <p:nvPr/>
            </p:nvSpPr>
            <p:spPr bwMode="auto">
              <a:xfrm>
                <a:off x="2321" y="1728"/>
                <a:ext cx="38" cy="19"/>
              </a:xfrm>
              <a:custGeom>
                <a:avLst/>
                <a:gdLst>
                  <a:gd name="T0" fmla="*/ 18 w 38"/>
                  <a:gd name="T1" fmla="*/ 0 h 19"/>
                  <a:gd name="T2" fmla="*/ 24 w 38"/>
                  <a:gd name="T3" fmla="*/ 0 h 19"/>
                  <a:gd name="T4" fmla="*/ 30 w 38"/>
                  <a:gd name="T5" fmla="*/ 1 h 19"/>
                  <a:gd name="T6" fmla="*/ 35 w 38"/>
                  <a:gd name="T7" fmla="*/ 4 h 19"/>
                  <a:gd name="T8" fmla="*/ 37 w 38"/>
                  <a:gd name="T9" fmla="*/ 6 h 19"/>
                  <a:gd name="T10" fmla="*/ 38 w 38"/>
                  <a:gd name="T11" fmla="*/ 10 h 19"/>
                  <a:gd name="T12" fmla="*/ 38 w 38"/>
                  <a:gd name="T13" fmla="*/ 13 h 19"/>
                  <a:gd name="T14" fmla="*/ 35 w 38"/>
                  <a:gd name="T15" fmla="*/ 15 h 19"/>
                  <a:gd name="T16" fmla="*/ 30 w 38"/>
                  <a:gd name="T17" fmla="*/ 18 h 19"/>
                  <a:gd name="T18" fmla="*/ 26 w 38"/>
                  <a:gd name="T19" fmla="*/ 19 h 19"/>
                  <a:gd name="T20" fmla="*/ 20 w 38"/>
                  <a:gd name="T21" fmla="*/ 19 h 19"/>
                  <a:gd name="T22" fmla="*/ 12 w 38"/>
                  <a:gd name="T23" fmla="*/ 19 h 19"/>
                  <a:gd name="T24" fmla="*/ 8 w 38"/>
                  <a:gd name="T25" fmla="*/ 18 h 19"/>
                  <a:gd name="T26" fmla="*/ 3 w 38"/>
                  <a:gd name="T27" fmla="*/ 15 h 19"/>
                  <a:gd name="T28" fmla="*/ 0 w 38"/>
                  <a:gd name="T29" fmla="*/ 13 h 19"/>
                  <a:gd name="T30" fmla="*/ 0 w 38"/>
                  <a:gd name="T31" fmla="*/ 10 h 19"/>
                  <a:gd name="T32" fmla="*/ 0 w 38"/>
                  <a:gd name="T33" fmla="*/ 6 h 19"/>
                  <a:gd name="T34" fmla="*/ 3 w 38"/>
                  <a:gd name="T35" fmla="*/ 4 h 19"/>
                  <a:gd name="T36" fmla="*/ 8 w 38"/>
                  <a:gd name="T37" fmla="*/ 1 h 19"/>
                  <a:gd name="T38" fmla="*/ 12 w 38"/>
                  <a:gd name="T39" fmla="*/ 0 h 19"/>
                  <a:gd name="T40" fmla="*/ 18 w 38"/>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9">
                    <a:moveTo>
                      <a:pt x="18" y="0"/>
                    </a:moveTo>
                    <a:lnTo>
                      <a:pt x="24" y="0"/>
                    </a:lnTo>
                    <a:lnTo>
                      <a:pt x="30" y="1"/>
                    </a:lnTo>
                    <a:lnTo>
                      <a:pt x="35" y="4"/>
                    </a:lnTo>
                    <a:lnTo>
                      <a:pt x="37" y="6"/>
                    </a:lnTo>
                    <a:lnTo>
                      <a:pt x="38" y="10"/>
                    </a:lnTo>
                    <a:lnTo>
                      <a:pt x="38" y="13"/>
                    </a:lnTo>
                    <a:lnTo>
                      <a:pt x="35" y="15"/>
                    </a:lnTo>
                    <a:lnTo>
                      <a:pt x="30" y="18"/>
                    </a:lnTo>
                    <a:lnTo>
                      <a:pt x="26" y="19"/>
                    </a:lnTo>
                    <a:lnTo>
                      <a:pt x="20" y="19"/>
                    </a:lnTo>
                    <a:lnTo>
                      <a:pt x="12" y="19"/>
                    </a:lnTo>
                    <a:lnTo>
                      <a:pt x="8" y="18"/>
                    </a:lnTo>
                    <a:lnTo>
                      <a:pt x="3" y="15"/>
                    </a:lnTo>
                    <a:lnTo>
                      <a:pt x="0" y="13"/>
                    </a:lnTo>
                    <a:lnTo>
                      <a:pt x="0" y="10"/>
                    </a:lnTo>
                    <a:lnTo>
                      <a:pt x="0" y="6"/>
                    </a:lnTo>
                    <a:lnTo>
                      <a:pt x="3" y="4"/>
                    </a:lnTo>
                    <a:lnTo>
                      <a:pt x="8" y="1"/>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7" name="Freeform 2976"/>
              <p:cNvSpPr>
                <a:spLocks noEditPoints="1"/>
              </p:cNvSpPr>
              <p:nvPr/>
            </p:nvSpPr>
            <p:spPr bwMode="auto">
              <a:xfrm>
                <a:off x="2318" y="1726"/>
                <a:ext cx="44" cy="23"/>
              </a:xfrm>
              <a:custGeom>
                <a:avLst/>
                <a:gdLst>
                  <a:gd name="T0" fmla="*/ 21 w 44"/>
                  <a:gd name="T1" fmla="*/ 3 h 23"/>
                  <a:gd name="T2" fmla="*/ 17 w 44"/>
                  <a:gd name="T3" fmla="*/ 3 h 23"/>
                  <a:gd name="T4" fmla="*/ 11 w 44"/>
                  <a:gd name="T5" fmla="*/ 5 h 23"/>
                  <a:gd name="T6" fmla="*/ 8 w 44"/>
                  <a:gd name="T7" fmla="*/ 6 h 23"/>
                  <a:gd name="T8" fmla="*/ 5 w 44"/>
                  <a:gd name="T9" fmla="*/ 9 h 23"/>
                  <a:gd name="T10" fmla="*/ 5 w 44"/>
                  <a:gd name="T11" fmla="*/ 12 h 23"/>
                  <a:gd name="T12" fmla="*/ 6 w 44"/>
                  <a:gd name="T13" fmla="*/ 14 h 23"/>
                  <a:gd name="T14" fmla="*/ 8 w 44"/>
                  <a:gd name="T15" fmla="*/ 17 h 23"/>
                  <a:gd name="T16" fmla="*/ 12 w 44"/>
                  <a:gd name="T17" fmla="*/ 18 h 23"/>
                  <a:gd name="T18" fmla="*/ 17 w 44"/>
                  <a:gd name="T19" fmla="*/ 20 h 23"/>
                  <a:gd name="T20" fmla="*/ 23 w 44"/>
                  <a:gd name="T21" fmla="*/ 20 h 23"/>
                  <a:gd name="T22" fmla="*/ 27 w 44"/>
                  <a:gd name="T23" fmla="*/ 20 h 23"/>
                  <a:gd name="T24" fmla="*/ 32 w 44"/>
                  <a:gd name="T25" fmla="*/ 18 h 23"/>
                  <a:gd name="T26" fmla="*/ 36 w 44"/>
                  <a:gd name="T27" fmla="*/ 17 h 23"/>
                  <a:gd name="T28" fmla="*/ 38 w 44"/>
                  <a:gd name="T29" fmla="*/ 14 h 23"/>
                  <a:gd name="T30" fmla="*/ 40 w 44"/>
                  <a:gd name="T31" fmla="*/ 12 h 23"/>
                  <a:gd name="T32" fmla="*/ 38 w 44"/>
                  <a:gd name="T33" fmla="*/ 9 h 23"/>
                  <a:gd name="T34" fmla="*/ 36 w 44"/>
                  <a:gd name="T35" fmla="*/ 6 h 23"/>
                  <a:gd name="T36" fmla="*/ 32 w 44"/>
                  <a:gd name="T37" fmla="*/ 5 h 23"/>
                  <a:gd name="T38" fmla="*/ 27 w 44"/>
                  <a:gd name="T39" fmla="*/ 3 h 23"/>
                  <a:gd name="T40" fmla="*/ 21 w 44"/>
                  <a:gd name="T41" fmla="*/ 3 h 23"/>
                  <a:gd name="T42" fmla="*/ 21 w 44"/>
                  <a:gd name="T43" fmla="*/ 0 h 23"/>
                  <a:gd name="T44" fmla="*/ 29 w 44"/>
                  <a:gd name="T45" fmla="*/ 2 h 23"/>
                  <a:gd name="T46" fmla="*/ 35 w 44"/>
                  <a:gd name="T47" fmla="*/ 3 h 23"/>
                  <a:gd name="T48" fmla="*/ 40 w 44"/>
                  <a:gd name="T49" fmla="*/ 5 h 23"/>
                  <a:gd name="T50" fmla="*/ 43 w 44"/>
                  <a:gd name="T51" fmla="*/ 8 h 23"/>
                  <a:gd name="T52" fmla="*/ 44 w 44"/>
                  <a:gd name="T53" fmla="*/ 12 h 23"/>
                  <a:gd name="T54" fmla="*/ 43 w 44"/>
                  <a:gd name="T55" fmla="*/ 15 h 23"/>
                  <a:gd name="T56" fmla="*/ 40 w 44"/>
                  <a:gd name="T57" fmla="*/ 18 h 23"/>
                  <a:gd name="T58" fmla="*/ 35 w 44"/>
                  <a:gd name="T59" fmla="*/ 20 h 23"/>
                  <a:gd name="T60" fmla="*/ 29 w 44"/>
                  <a:gd name="T61" fmla="*/ 21 h 23"/>
                  <a:gd name="T62" fmla="*/ 23 w 44"/>
                  <a:gd name="T63" fmla="*/ 23 h 23"/>
                  <a:gd name="T64" fmla="*/ 15 w 44"/>
                  <a:gd name="T65" fmla="*/ 21 h 23"/>
                  <a:gd name="T66" fmla="*/ 9 w 44"/>
                  <a:gd name="T67" fmla="*/ 20 h 23"/>
                  <a:gd name="T68" fmla="*/ 5 w 44"/>
                  <a:gd name="T69" fmla="*/ 18 h 23"/>
                  <a:gd name="T70" fmla="*/ 2 w 44"/>
                  <a:gd name="T71" fmla="*/ 15 h 23"/>
                  <a:gd name="T72" fmla="*/ 0 w 44"/>
                  <a:gd name="T73" fmla="*/ 12 h 23"/>
                  <a:gd name="T74" fmla="*/ 2 w 44"/>
                  <a:gd name="T75" fmla="*/ 8 h 23"/>
                  <a:gd name="T76" fmla="*/ 5 w 44"/>
                  <a:gd name="T77" fmla="*/ 5 h 23"/>
                  <a:gd name="T78" fmla="*/ 9 w 44"/>
                  <a:gd name="T79" fmla="*/ 3 h 23"/>
                  <a:gd name="T80" fmla="*/ 15 w 44"/>
                  <a:gd name="T81" fmla="*/ 2 h 23"/>
                  <a:gd name="T82" fmla="*/ 21 w 44"/>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3">
                    <a:moveTo>
                      <a:pt x="21" y="3"/>
                    </a:moveTo>
                    <a:lnTo>
                      <a:pt x="17" y="3"/>
                    </a:lnTo>
                    <a:lnTo>
                      <a:pt x="11" y="5"/>
                    </a:lnTo>
                    <a:lnTo>
                      <a:pt x="8" y="6"/>
                    </a:lnTo>
                    <a:lnTo>
                      <a:pt x="5" y="9"/>
                    </a:lnTo>
                    <a:lnTo>
                      <a:pt x="5" y="12"/>
                    </a:lnTo>
                    <a:lnTo>
                      <a:pt x="6" y="14"/>
                    </a:lnTo>
                    <a:lnTo>
                      <a:pt x="8" y="17"/>
                    </a:lnTo>
                    <a:lnTo>
                      <a:pt x="12" y="18"/>
                    </a:lnTo>
                    <a:lnTo>
                      <a:pt x="17" y="20"/>
                    </a:lnTo>
                    <a:lnTo>
                      <a:pt x="23" y="20"/>
                    </a:lnTo>
                    <a:lnTo>
                      <a:pt x="27" y="20"/>
                    </a:lnTo>
                    <a:lnTo>
                      <a:pt x="32" y="18"/>
                    </a:lnTo>
                    <a:lnTo>
                      <a:pt x="36" y="17"/>
                    </a:lnTo>
                    <a:lnTo>
                      <a:pt x="38" y="14"/>
                    </a:lnTo>
                    <a:lnTo>
                      <a:pt x="40" y="12"/>
                    </a:lnTo>
                    <a:lnTo>
                      <a:pt x="38" y="9"/>
                    </a:lnTo>
                    <a:lnTo>
                      <a:pt x="36" y="6"/>
                    </a:lnTo>
                    <a:lnTo>
                      <a:pt x="32" y="5"/>
                    </a:lnTo>
                    <a:lnTo>
                      <a:pt x="27" y="3"/>
                    </a:lnTo>
                    <a:lnTo>
                      <a:pt x="21" y="3"/>
                    </a:lnTo>
                    <a:close/>
                    <a:moveTo>
                      <a:pt x="21" y="0"/>
                    </a:moveTo>
                    <a:lnTo>
                      <a:pt x="29" y="2"/>
                    </a:lnTo>
                    <a:lnTo>
                      <a:pt x="35" y="3"/>
                    </a:lnTo>
                    <a:lnTo>
                      <a:pt x="40" y="5"/>
                    </a:lnTo>
                    <a:lnTo>
                      <a:pt x="43" y="8"/>
                    </a:lnTo>
                    <a:lnTo>
                      <a:pt x="44" y="12"/>
                    </a:lnTo>
                    <a:lnTo>
                      <a:pt x="43" y="15"/>
                    </a:lnTo>
                    <a:lnTo>
                      <a:pt x="40" y="18"/>
                    </a:lnTo>
                    <a:lnTo>
                      <a:pt x="35" y="20"/>
                    </a:lnTo>
                    <a:lnTo>
                      <a:pt x="29" y="21"/>
                    </a:lnTo>
                    <a:lnTo>
                      <a:pt x="23" y="23"/>
                    </a:lnTo>
                    <a:lnTo>
                      <a:pt x="15" y="21"/>
                    </a:lnTo>
                    <a:lnTo>
                      <a:pt x="9" y="20"/>
                    </a:lnTo>
                    <a:lnTo>
                      <a:pt x="5" y="18"/>
                    </a:lnTo>
                    <a:lnTo>
                      <a:pt x="2" y="15"/>
                    </a:lnTo>
                    <a:lnTo>
                      <a:pt x="0" y="12"/>
                    </a:lnTo>
                    <a:lnTo>
                      <a:pt x="2" y="8"/>
                    </a:lnTo>
                    <a:lnTo>
                      <a:pt x="5" y="5"/>
                    </a:lnTo>
                    <a:lnTo>
                      <a:pt x="9" y="3"/>
                    </a:lnTo>
                    <a:lnTo>
                      <a:pt x="15"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8" name="Freeform 2977"/>
              <p:cNvSpPr>
                <a:spLocks/>
              </p:cNvSpPr>
              <p:nvPr/>
            </p:nvSpPr>
            <p:spPr bwMode="auto">
              <a:xfrm>
                <a:off x="2487" y="1690"/>
                <a:ext cx="37" cy="19"/>
              </a:xfrm>
              <a:custGeom>
                <a:avLst/>
                <a:gdLst>
                  <a:gd name="T0" fmla="*/ 18 w 37"/>
                  <a:gd name="T1" fmla="*/ 0 h 19"/>
                  <a:gd name="T2" fmla="*/ 24 w 37"/>
                  <a:gd name="T3" fmla="*/ 0 h 19"/>
                  <a:gd name="T4" fmla="*/ 30 w 37"/>
                  <a:gd name="T5" fmla="*/ 1 h 19"/>
                  <a:gd name="T6" fmla="*/ 34 w 37"/>
                  <a:gd name="T7" fmla="*/ 4 h 19"/>
                  <a:gd name="T8" fmla="*/ 37 w 37"/>
                  <a:gd name="T9" fmla="*/ 6 h 19"/>
                  <a:gd name="T10" fmla="*/ 37 w 37"/>
                  <a:gd name="T11" fmla="*/ 10 h 19"/>
                  <a:gd name="T12" fmla="*/ 37 w 37"/>
                  <a:gd name="T13" fmla="*/ 13 h 19"/>
                  <a:gd name="T14" fmla="*/ 34 w 37"/>
                  <a:gd name="T15" fmla="*/ 15 h 19"/>
                  <a:gd name="T16" fmla="*/ 31 w 37"/>
                  <a:gd name="T17" fmla="*/ 18 h 19"/>
                  <a:gd name="T18" fmla="*/ 25 w 37"/>
                  <a:gd name="T19" fmla="*/ 19 h 19"/>
                  <a:gd name="T20" fmla="*/ 19 w 37"/>
                  <a:gd name="T21" fmla="*/ 19 h 19"/>
                  <a:gd name="T22" fmla="*/ 13 w 37"/>
                  <a:gd name="T23" fmla="*/ 19 h 19"/>
                  <a:gd name="T24" fmla="*/ 9 w 37"/>
                  <a:gd name="T25" fmla="*/ 18 h 19"/>
                  <a:gd name="T26" fmla="*/ 4 w 37"/>
                  <a:gd name="T27" fmla="*/ 15 h 19"/>
                  <a:gd name="T28" fmla="*/ 1 w 37"/>
                  <a:gd name="T29" fmla="*/ 13 h 19"/>
                  <a:gd name="T30" fmla="*/ 0 w 37"/>
                  <a:gd name="T31" fmla="*/ 10 h 19"/>
                  <a:gd name="T32" fmla="*/ 1 w 37"/>
                  <a:gd name="T33" fmla="*/ 7 h 19"/>
                  <a:gd name="T34" fmla="*/ 3 w 37"/>
                  <a:gd name="T35" fmla="*/ 4 h 19"/>
                  <a:gd name="T36" fmla="*/ 7 w 37"/>
                  <a:gd name="T37" fmla="*/ 1 h 19"/>
                  <a:gd name="T38" fmla="*/ 12 w 37"/>
                  <a:gd name="T39" fmla="*/ 0 h 19"/>
                  <a:gd name="T40" fmla="*/ 18 w 37"/>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9">
                    <a:moveTo>
                      <a:pt x="18" y="0"/>
                    </a:moveTo>
                    <a:lnTo>
                      <a:pt x="24" y="0"/>
                    </a:lnTo>
                    <a:lnTo>
                      <a:pt x="30" y="1"/>
                    </a:lnTo>
                    <a:lnTo>
                      <a:pt x="34" y="4"/>
                    </a:lnTo>
                    <a:lnTo>
                      <a:pt x="37" y="6"/>
                    </a:lnTo>
                    <a:lnTo>
                      <a:pt x="37" y="10"/>
                    </a:lnTo>
                    <a:lnTo>
                      <a:pt x="37" y="13"/>
                    </a:lnTo>
                    <a:lnTo>
                      <a:pt x="34" y="15"/>
                    </a:lnTo>
                    <a:lnTo>
                      <a:pt x="31" y="18"/>
                    </a:lnTo>
                    <a:lnTo>
                      <a:pt x="25" y="19"/>
                    </a:lnTo>
                    <a:lnTo>
                      <a:pt x="19" y="19"/>
                    </a:lnTo>
                    <a:lnTo>
                      <a:pt x="13" y="19"/>
                    </a:lnTo>
                    <a:lnTo>
                      <a:pt x="9" y="18"/>
                    </a:lnTo>
                    <a:lnTo>
                      <a:pt x="4" y="15"/>
                    </a:lnTo>
                    <a:lnTo>
                      <a:pt x="1" y="13"/>
                    </a:lnTo>
                    <a:lnTo>
                      <a:pt x="0" y="10"/>
                    </a:lnTo>
                    <a:lnTo>
                      <a:pt x="1" y="7"/>
                    </a:lnTo>
                    <a:lnTo>
                      <a:pt x="3" y="4"/>
                    </a:lnTo>
                    <a:lnTo>
                      <a:pt x="7" y="1"/>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79" name="Freeform 2978"/>
              <p:cNvSpPr>
                <a:spLocks noEditPoints="1"/>
              </p:cNvSpPr>
              <p:nvPr/>
            </p:nvSpPr>
            <p:spPr bwMode="auto">
              <a:xfrm>
                <a:off x="2485" y="1688"/>
                <a:ext cx="43" cy="23"/>
              </a:xfrm>
              <a:custGeom>
                <a:avLst/>
                <a:gdLst>
                  <a:gd name="T0" fmla="*/ 20 w 43"/>
                  <a:gd name="T1" fmla="*/ 3 h 23"/>
                  <a:gd name="T2" fmla="*/ 15 w 43"/>
                  <a:gd name="T3" fmla="*/ 3 h 23"/>
                  <a:gd name="T4" fmla="*/ 11 w 43"/>
                  <a:gd name="T5" fmla="*/ 5 h 23"/>
                  <a:gd name="T6" fmla="*/ 6 w 43"/>
                  <a:gd name="T7" fmla="*/ 6 h 23"/>
                  <a:gd name="T8" fmla="*/ 5 w 43"/>
                  <a:gd name="T9" fmla="*/ 9 h 23"/>
                  <a:gd name="T10" fmla="*/ 3 w 43"/>
                  <a:gd name="T11" fmla="*/ 12 h 23"/>
                  <a:gd name="T12" fmla="*/ 5 w 43"/>
                  <a:gd name="T13" fmla="*/ 14 h 23"/>
                  <a:gd name="T14" fmla="*/ 8 w 43"/>
                  <a:gd name="T15" fmla="*/ 17 h 23"/>
                  <a:gd name="T16" fmla="*/ 11 w 43"/>
                  <a:gd name="T17" fmla="*/ 18 h 23"/>
                  <a:gd name="T18" fmla="*/ 17 w 43"/>
                  <a:gd name="T19" fmla="*/ 20 h 23"/>
                  <a:gd name="T20" fmla="*/ 21 w 43"/>
                  <a:gd name="T21" fmla="*/ 20 h 23"/>
                  <a:gd name="T22" fmla="*/ 27 w 43"/>
                  <a:gd name="T23" fmla="*/ 20 h 23"/>
                  <a:gd name="T24" fmla="*/ 32 w 43"/>
                  <a:gd name="T25" fmla="*/ 18 h 23"/>
                  <a:gd name="T26" fmla="*/ 35 w 43"/>
                  <a:gd name="T27" fmla="*/ 17 h 23"/>
                  <a:gd name="T28" fmla="*/ 38 w 43"/>
                  <a:gd name="T29" fmla="*/ 14 h 23"/>
                  <a:gd name="T30" fmla="*/ 38 w 43"/>
                  <a:gd name="T31" fmla="*/ 12 h 23"/>
                  <a:gd name="T32" fmla="*/ 36 w 43"/>
                  <a:gd name="T33" fmla="*/ 9 h 23"/>
                  <a:gd name="T34" fmla="*/ 35 w 43"/>
                  <a:gd name="T35" fmla="*/ 6 h 23"/>
                  <a:gd name="T36" fmla="*/ 30 w 43"/>
                  <a:gd name="T37" fmla="*/ 5 h 23"/>
                  <a:gd name="T38" fmla="*/ 26 w 43"/>
                  <a:gd name="T39" fmla="*/ 3 h 23"/>
                  <a:gd name="T40" fmla="*/ 20 w 43"/>
                  <a:gd name="T41" fmla="*/ 3 h 23"/>
                  <a:gd name="T42" fmla="*/ 20 w 43"/>
                  <a:gd name="T43" fmla="*/ 0 h 23"/>
                  <a:gd name="T44" fmla="*/ 27 w 43"/>
                  <a:gd name="T45" fmla="*/ 2 h 23"/>
                  <a:gd name="T46" fmla="*/ 33 w 43"/>
                  <a:gd name="T47" fmla="*/ 3 h 23"/>
                  <a:gd name="T48" fmla="*/ 38 w 43"/>
                  <a:gd name="T49" fmla="*/ 5 h 23"/>
                  <a:gd name="T50" fmla="*/ 41 w 43"/>
                  <a:gd name="T51" fmla="*/ 8 h 23"/>
                  <a:gd name="T52" fmla="*/ 43 w 43"/>
                  <a:gd name="T53" fmla="*/ 12 h 23"/>
                  <a:gd name="T54" fmla="*/ 41 w 43"/>
                  <a:gd name="T55" fmla="*/ 15 h 23"/>
                  <a:gd name="T56" fmla="*/ 39 w 43"/>
                  <a:gd name="T57" fmla="*/ 18 h 23"/>
                  <a:gd name="T58" fmla="*/ 35 w 43"/>
                  <a:gd name="T59" fmla="*/ 20 h 23"/>
                  <a:gd name="T60" fmla="*/ 29 w 43"/>
                  <a:gd name="T61" fmla="*/ 21 h 23"/>
                  <a:gd name="T62" fmla="*/ 21 w 43"/>
                  <a:gd name="T63" fmla="*/ 23 h 23"/>
                  <a:gd name="T64" fmla="*/ 15 w 43"/>
                  <a:gd name="T65" fmla="*/ 21 h 23"/>
                  <a:gd name="T66" fmla="*/ 9 w 43"/>
                  <a:gd name="T67" fmla="*/ 20 h 23"/>
                  <a:gd name="T68" fmla="*/ 5 w 43"/>
                  <a:gd name="T69" fmla="*/ 18 h 23"/>
                  <a:gd name="T70" fmla="*/ 2 w 43"/>
                  <a:gd name="T71" fmla="*/ 15 h 23"/>
                  <a:gd name="T72" fmla="*/ 0 w 43"/>
                  <a:gd name="T73" fmla="*/ 12 h 23"/>
                  <a:gd name="T74" fmla="*/ 0 w 43"/>
                  <a:gd name="T75" fmla="*/ 8 h 23"/>
                  <a:gd name="T76" fmla="*/ 3 w 43"/>
                  <a:gd name="T77" fmla="*/ 5 h 23"/>
                  <a:gd name="T78" fmla="*/ 8 w 43"/>
                  <a:gd name="T79" fmla="*/ 3 h 23"/>
                  <a:gd name="T80" fmla="*/ 14 w 43"/>
                  <a:gd name="T81" fmla="*/ 2 h 23"/>
                  <a:gd name="T82" fmla="*/ 20 w 4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23">
                    <a:moveTo>
                      <a:pt x="20" y="3"/>
                    </a:moveTo>
                    <a:lnTo>
                      <a:pt x="15" y="3"/>
                    </a:lnTo>
                    <a:lnTo>
                      <a:pt x="11" y="5"/>
                    </a:lnTo>
                    <a:lnTo>
                      <a:pt x="6" y="6"/>
                    </a:lnTo>
                    <a:lnTo>
                      <a:pt x="5" y="9"/>
                    </a:lnTo>
                    <a:lnTo>
                      <a:pt x="3" y="12"/>
                    </a:lnTo>
                    <a:lnTo>
                      <a:pt x="5" y="14"/>
                    </a:lnTo>
                    <a:lnTo>
                      <a:pt x="8" y="17"/>
                    </a:lnTo>
                    <a:lnTo>
                      <a:pt x="11" y="18"/>
                    </a:lnTo>
                    <a:lnTo>
                      <a:pt x="17" y="20"/>
                    </a:lnTo>
                    <a:lnTo>
                      <a:pt x="21" y="20"/>
                    </a:lnTo>
                    <a:lnTo>
                      <a:pt x="27" y="20"/>
                    </a:lnTo>
                    <a:lnTo>
                      <a:pt x="32" y="18"/>
                    </a:lnTo>
                    <a:lnTo>
                      <a:pt x="35" y="17"/>
                    </a:lnTo>
                    <a:lnTo>
                      <a:pt x="38" y="14"/>
                    </a:lnTo>
                    <a:lnTo>
                      <a:pt x="38" y="12"/>
                    </a:lnTo>
                    <a:lnTo>
                      <a:pt x="36" y="9"/>
                    </a:lnTo>
                    <a:lnTo>
                      <a:pt x="35" y="6"/>
                    </a:lnTo>
                    <a:lnTo>
                      <a:pt x="30" y="5"/>
                    </a:lnTo>
                    <a:lnTo>
                      <a:pt x="26" y="3"/>
                    </a:lnTo>
                    <a:lnTo>
                      <a:pt x="20" y="3"/>
                    </a:lnTo>
                    <a:close/>
                    <a:moveTo>
                      <a:pt x="20" y="0"/>
                    </a:moveTo>
                    <a:lnTo>
                      <a:pt x="27" y="2"/>
                    </a:lnTo>
                    <a:lnTo>
                      <a:pt x="33" y="3"/>
                    </a:lnTo>
                    <a:lnTo>
                      <a:pt x="38" y="5"/>
                    </a:lnTo>
                    <a:lnTo>
                      <a:pt x="41" y="8"/>
                    </a:lnTo>
                    <a:lnTo>
                      <a:pt x="43" y="12"/>
                    </a:lnTo>
                    <a:lnTo>
                      <a:pt x="41" y="15"/>
                    </a:lnTo>
                    <a:lnTo>
                      <a:pt x="39" y="18"/>
                    </a:lnTo>
                    <a:lnTo>
                      <a:pt x="35" y="20"/>
                    </a:lnTo>
                    <a:lnTo>
                      <a:pt x="29" y="21"/>
                    </a:lnTo>
                    <a:lnTo>
                      <a:pt x="21" y="23"/>
                    </a:lnTo>
                    <a:lnTo>
                      <a:pt x="15" y="21"/>
                    </a:lnTo>
                    <a:lnTo>
                      <a:pt x="9" y="20"/>
                    </a:lnTo>
                    <a:lnTo>
                      <a:pt x="5" y="18"/>
                    </a:lnTo>
                    <a:lnTo>
                      <a:pt x="2" y="15"/>
                    </a:lnTo>
                    <a:lnTo>
                      <a:pt x="0" y="12"/>
                    </a:lnTo>
                    <a:lnTo>
                      <a:pt x="0" y="8"/>
                    </a:lnTo>
                    <a:lnTo>
                      <a:pt x="3" y="5"/>
                    </a:lnTo>
                    <a:lnTo>
                      <a:pt x="8" y="3"/>
                    </a:lnTo>
                    <a:lnTo>
                      <a:pt x="14"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0" name="Freeform 2979"/>
              <p:cNvSpPr>
                <a:spLocks/>
              </p:cNvSpPr>
              <p:nvPr/>
            </p:nvSpPr>
            <p:spPr bwMode="auto">
              <a:xfrm>
                <a:off x="2497" y="1750"/>
                <a:ext cx="40" cy="22"/>
              </a:xfrm>
              <a:custGeom>
                <a:avLst/>
                <a:gdLst>
                  <a:gd name="T0" fmla="*/ 18 w 40"/>
                  <a:gd name="T1" fmla="*/ 0 h 22"/>
                  <a:gd name="T2" fmla="*/ 24 w 40"/>
                  <a:gd name="T3" fmla="*/ 2 h 22"/>
                  <a:gd name="T4" fmla="*/ 31 w 40"/>
                  <a:gd name="T5" fmla="*/ 3 h 22"/>
                  <a:gd name="T6" fmla="*/ 35 w 40"/>
                  <a:gd name="T7" fmla="*/ 5 h 22"/>
                  <a:gd name="T8" fmla="*/ 38 w 40"/>
                  <a:gd name="T9" fmla="*/ 8 h 22"/>
                  <a:gd name="T10" fmla="*/ 40 w 40"/>
                  <a:gd name="T11" fmla="*/ 11 h 22"/>
                  <a:gd name="T12" fmla="*/ 38 w 40"/>
                  <a:gd name="T13" fmla="*/ 14 h 22"/>
                  <a:gd name="T14" fmla="*/ 35 w 40"/>
                  <a:gd name="T15" fmla="*/ 17 h 22"/>
                  <a:gd name="T16" fmla="*/ 32 w 40"/>
                  <a:gd name="T17" fmla="*/ 20 h 22"/>
                  <a:gd name="T18" fmla="*/ 26 w 40"/>
                  <a:gd name="T19" fmla="*/ 20 h 22"/>
                  <a:gd name="T20" fmla="*/ 20 w 40"/>
                  <a:gd name="T21" fmla="*/ 22 h 22"/>
                  <a:gd name="T22" fmla="*/ 14 w 40"/>
                  <a:gd name="T23" fmla="*/ 20 h 22"/>
                  <a:gd name="T24" fmla="*/ 8 w 40"/>
                  <a:gd name="T25" fmla="*/ 20 h 22"/>
                  <a:gd name="T26" fmla="*/ 5 w 40"/>
                  <a:gd name="T27" fmla="*/ 17 h 22"/>
                  <a:gd name="T28" fmla="*/ 2 w 40"/>
                  <a:gd name="T29" fmla="*/ 14 h 22"/>
                  <a:gd name="T30" fmla="*/ 0 w 40"/>
                  <a:gd name="T31" fmla="*/ 11 h 22"/>
                  <a:gd name="T32" fmla="*/ 0 w 40"/>
                  <a:gd name="T33" fmla="*/ 8 h 22"/>
                  <a:gd name="T34" fmla="*/ 3 w 40"/>
                  <a:gd name="T35" fmla="*/ 5 h 22"/>
                  <a:gd name="T36" fmla="*/ 6 w 40"/>
                  <a:gd name="T37" fmla="*/ 3 h 22"/>
                  <a:gd name="T38" fmla="*/ 12 w 40"/>
                  <a:gd name="T39" fmla="*/ 2 h 22"/>
                  <a:gd name="T40" fmla="*/ 18 w 40"/>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22">
                    <a:moveTo>
                      <a:pt x="18" y="0"/>
                    </a:moveTo>
                    <a:lnTo>
                      <a:pt x="24" y="2"/>
                    </a:lnTo>
                    <a:lnTo>
                      <a:pt x="31" y="3"/>
                    </a:lnTo>
                    <a:lnTo>
                      <a:pt x="35" y="5"/>
                    </a:lnTo>
                    <a:lnTo>
                      <a:pt x="38" y="8"/>
                    </a:lnTo>
                    <a:lnTo>
                      <a:pt x="40" y="11"/>
                    </a:lnTo>
                    <a:lnTo>
                      <a:pt x="38" y="14"/>
                    </a:lnTo>
                    <a:lnTo>
                      <a:pt x="35" y="17"/>
                    </a:lnTo>
                    <a:lnTo>
                      <a:pt x="32" y="20"/>
                    </a:lnTo>
                    <a:lnTo>
                      <a:pt x="26" y="20"/>
                    </a:lnTo>
                    <a:lnTo>
                      <a:pt x="20" y="22"/>
                    </a:lnTo>
                    <a:lnTo>
                      <a:pt x="14" y="20"/>
                    </a:lnTo>
                    <a:lnTo>
                      <a:pt x="8" y="20"/>
                    </a:lnTo>
                    <a:lnTo>
                      <a:pt x="5" y="17"/>
                    </a:lnTo>
                    <a:lnTo>
                      <a:pt x="2" y="14"/>
                    </a:lnTo>
                    <a:lnTo>
                      <a:pt x="0" y="11"/>
                    </a:lnTo>
                    <a:lnTo>
                      <a:pt x="0" y="8"/>
                    </a:lnTo>
                    <a:lnTo>
                      <a:pt x="3" y="5"/>
                    </a:lnTo>
                    <a:lnTo>
                      <a:pt x="6" y="3"/>
                    </a:lnTo>
                    <a:lnTo>
                      <a:pt x="12"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1" name="Freeform 2980"/>
              <p:cNvSpPr>
                <a:spLocks noEditPoints="1"/>
              </p:cNvSpPr>
              <p:nvPr/>
            </p:nvSpPr>
            <p:spPr bwMode="auto">
              <a:xfrm>
                <a:off x="2494" y="1750"/>
                <a:ext cx="44" cy="23"/>
              </a:xfrm>
              <a:custGeom>
                <a:avLst/>
                <a:gdLst>
                  <a:gd name="T0" fmla="*/ 21 w 44"/>
                  <a:gd name="T1" fmla="*/ 2 h 23"/>
                  <a:gd name="T2" fmla="*/ 17 w 44"/>
                  <a:gd name="T3" fmla="*/ 2 h 23"/>
                  <a:gd name="T4" fmla="*/ 11 w 44"/>
                  <a:gd name="T5" fmla="*/ 3 h 23"/>
                  <a:gd name="T6" fmla="*/ 8 w 44"/>
                  <a:gd name="T7" fmla="*/ 6 h 23"/>
                  <a:gd name="T8" fmla="*/ 6 w 44"/>
                  <a:gd name="T9" fmla="*/ 8 h 23"/>
                  <a:gd name="T10" fmla="*/ 5 w 44"/>
                  <a:gd name="T11" fmla="*/ 11 h 23"/>
                  <a:gd name="T12" fmla="*/ 6 w 44"/>
                  <a:gd name="T13" fmla="*/ 14 h 23"/>
                  <a:gd name="T14" fmla="*/ 9 w 44"/>
                  <a:gd name="T15" fmla="*/ 17 h 23"/>
                  <a:gd name="T16" fmla="*/ 12 w 44"/>
                  <a:gd name="T17" fmla="*/ 19 h 23"/>
                  <a:gd name="T18" fmla="*/ 17 w 44"/>
                  <a:gd name="T19" fmla="*/ 20 h 23"/>
                  <a:gd name="T20" fmla="*/ 23 w 44"/>
                  <a:gd name="T21" fmla="*/ 20 h 23"/>
                  <a:gd name="T22" fmla="*/ 29 w 44"/>
                  <a:gd name="T23" fmla="*/ 20 h 23"/>
                  <a:gd name="T24" fmla="*/ 34 w 44"/>
                  <a:gd name="T25" fmla="*/ 19 h 23"/>
                  <a:gd name="T26" fmla="*/ 37 w 44"/>
                  <a:gd name="T27" fmla="*/ 17 h 23"/>
                  <a:gd name="T28" fmla="*/ 40 w 44"/>
                  <a:gd name="T29" fmla="*/ 14 h 23"/>
                  <a:gd name="T30" fmla="*/ 40 w 44"/>
                  <a:gd name="T31" fmla="*/ 11 h 23"/>
                  <a:gd name="T32" fmla="*/ 40 w 44"/>
                  <a:gd name="T33" fmla="*/ 8 h 23"/>
                  <a:gd name="T34" fmla="*/ 37 w 44"/>
                  <a:gd name="T35" fmla="*/ 6 h 23"/>
                  <a:gd name="T36" fmla="*/ 32 w 44"/>
                  <a:gd name="T37" fmla="*/ 3 h 23"/>
                  <a:gd name="T38" fmla="*/ 27 w 44"/>
                  <a:gd name="T39" fmla="*/ 2 h 23"/>
                  <a:gd name="T40" fmla="*/ 21 w 44"/>
                  <a:gd name="T41" fmla="*/ 2 h 23"/>
                  <a:gd name="T42" fmla="*/ 21 w 44"/>
                  <a:gd name="T43" fmla="*/ 0 h 23"/>
                  <a:gd name="T44" fmla="*/ 29 w 44"/>
                  <a:gd name="T45" fmla="*/ 0 h 23"/>
                  <a:gd name="T46" fmla="*/ 35 w 44"/>
                  <a:gd name="T47" fmla="*/ 2 h 23"/>
                  <a:gd name="T48" fmla="*/ 40 w 44"/>
                  <a:gd name="T49" fmla="*/ 5 h 23"/>
                  <a:gd name="T50" fmla="*/ 43 w 44"/>
                  <a:gd name="T51" fmla="*/ 8 h 23"/>
                  <a:gd name="T52" fmla="*/ 44 w 44"/>
                  <a:gd name="T53" fmla="*/ 11 h 23"/>
                  <a:gd name="T54" fmla="*/ 44 w 44"/>
                  <a:gd name="T55" fmla="*/ 14 h 23"/>
                  <a:gd name="T56" fmla="*/ 41 w 44"/>
                  <a:gd name="T57" fmla="*/ 17 h 23"/>
                  <a:gd name="T58" fmla="*/ 37 w 44"/>
                  <a:gd name="T59" fmla="*/ 20 h 23"/>
                  <a:gd name="T60" fmla="*/ 30 w 44"/>
                  <a:gd name="T61" fmla="*/ 22 h 23"/>
                  <a:gd name="T62" fmla="*/ 23 w 44"/>
                  <a:gd name="T63" fmla="*/ 23 h 23"/>
                  <a:gd name="T64" fmla="*/ 17 w 44"/>
                  <a:gd name="T65" fmla="*/ 22 h 23"/>
                  <a:gd name="T66" fmla="*/ 9 w 44"/>
                  <a:gd name="T67" fmla="*/ 20 h 23"/>
                  <a:gd name="T68" fmla="*/ 5 w 44"/>
                  <a:gd name="T69" fmla="*/ 19 h 23"/>
                  <a:gd name="T70" fmla="*/ 2 w 44"/>
                  <a:gd name="T71" fmla="*/ 14 h 23"/>
                  <a:gd name="T72" fmla="*/ 0 w 44"/>
                  <a:gd name="T73" fmla="*/ 11 h 23"/>
                  <a:gd name="T74" fmla="*/ 2 w 44"/>
                  <a:gd name="T75" fmla="*/ 8 h 23"/>
                  <a:gd name="T76" fmla="*/ 5 w 44"/>
                  <a:gd name="T77" fmla="*/ 5 h 23"/>
                  <a:gd name="T78" fmla="*/ 9 w 44"/>
                  <a:gd name="T79" fmla="*/ 2 h 23"/>
                  <a:gd name="T80" fmla="*/ 15 w 44"/>
                  <a:gd name="T81" fmla="*/ 0 h 23"/>
                  <a:gd name="T82" fmla="*/ 21 w 44"/>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3">
                    <a:moveTo>
                      <a:pt x="21" y="2"/>
                    </a:moveTo>
                    <a:lnTo>
                      <a:pt x="17" y="2"/>
                    </a:lnTo>
                    <a:lnTo>
                      <a:pt x="11" y="3"/>
                    </a:lnTo>
                    <a:lnTo>
                      <a:pt x="8" y="6"/>
                    </a:lnTo>
                    <a:lnTo>
                      <a:pt x="6" y="8"/>
                    </a:lnTo>
                    <a:lnTo>
                      <a:pt x="5" y="11"/>
                    </a:lnTo>
                    <a:lnTo>
                      <a:pt x="6" y="14"/>
                    </a:lnTo>
                    <a:lnTo>
                      <a:pt x="9" y="17"/>
                    </a:lnTo>
                    <a:lnTo>
                      <a:pt x="12" y="19"/>
                    </a:lnTo>
                    <a:lnTo>
                      <a:pt x="17" y="20"/>
                    </a:lnTo>
                    <a:lnTo>
                      <a:pt x="23" y="20"/>
                    </a:lnTo>
                    <a:lnTo>
                      <a:pt x="29" y="20"/>
                    </a:lnTo>
                    <a:lnTo>
                      <a:pt x="34" y="19"/>
                    </a:lnTo>
                    <a:lnTo>
                      <a:pt x="37" y="17"/>
                    </a:lnTo>
                    <a:lnTo>
                      <a:pt x="40" y="14"/>
                    </a:lnTo>
                    <a:lnTo>
                      <a:pt x="40" y="11"/>
                    </a:lnTo>
                    <a:lnTo>
                      <a:pt x="40" y="8"/>
                    </a:lnTo>
                    <a:lnTo>
                      <a:pt x="37" y="6"/>
                    </a:lnTo>
                    <a:lnTo>
                      <a:pt x="32" y="3"/>
                    </a:lnTo>
                    <a:lnTo>
                      <a:pt x="27" y="2"/>
                    </a:lnTo>
                    <a:lnTo>
                      <a:pt x="21" y="2"/>
                    </a:lnTo>
                    <a:close/>
                    <a:moveTo>
                      <a:pt x="21" y="0"/>
                    </a:moveTo>
                    <a:lnTo>
                      <a:pt x="29" y="0"/>
                    </a:lnTo>
                    <a:lnTo>
                      <a:pt x="35" y="2"/>
                    </a:lnTo>
                    <a:lnTo>
                      <a:pt x="40" y="5"/>
                    </a:lnTo>
                    <a:lnTo>
                      <a:pt x="43" y="8"/>
                    </a:lnTo>
                    <a:lnTo>
                      <a:pt x="44" y="11"/>
                    </a:lnTo>
                    <a:lnTo>
                      <a:pt x="44" y="14"/>
                    </a:lnTo>
                    <a:lnTo>
                      <a:pt x="41" y="17"/>
                    </a:lnTo>
                    <a:lnTo>
                      <a:pt x="37" y="20"/>
                    </a:lnTo>
                    <a:lnTo>
                      <a:pt x="30" y="22"/>
                    </a:lnTo>
                    <a:lnTo>
                      <a:pt x="23" y="23"/>
                    </a:lnTo>
                    <a:lnTo>
                      <a:pt x="17" y="22"/>
                    </a:lnTo>
                    <a:lnTo>
                      <a:pt x="9" y="20"/>
                    </a:lnTo>
                    <a:lnTo>
                      <a:pt x="5" y="19"/>
                    </a:lnTo>
                    <a:lnTo>
                      <a:pt x="2" y="14"/>
                    </a:lnTo>
                    <a:lnTo>
                      <a:pt x="0" y="11"/>
                    </a:lnTo>
                    <a:lnTo>
                      <a:pt x="2" y="8"/>
                    </a:lnTo>
                    <a:lnTo>
                      <a:pt x="5" y="5"/>
                    </a:lnTo>
                    <a:lnTo>
                      <a:pt x="9" y="2"/>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2" name="Freeform 2981"/>
              <p:cNvSpPr>
                <a:spLocks/>
              </p:cNvSpPr>
              <p:nvPr/>
            </p:nvSpPr>
            <p:spPr bwMode="auto">
              <a:xfrm>
                <a:off x="2708" y="1752"/>
                <a:ext cx="68" cy="35"/>
              </a:xfrm>
              <a:custGeom>
                <a:avLst/>
                <a:gdLst>
                  <a:gd name="T0" fmla="*/ 32 w 68"/>
                  <a:gd name="T1" fmla="*/ 0 h 35"/>
                  <a:gd name="T2" fmla="*/ 50 w 68"/>
                  <a:gd name="T3" fmla="*/ 1 h 35"/>
                  <a:gd name="T4" fmla="*/ 62 w 68"/>
                  <a:gd name="T5" fmla="*/ 9 h 35"/>
                  <a:gd name="T6" fmla="*/ 68 w 68"/>
                  <a:gd name="T7" fmla="*/ 18 h 35"/>
                  <a:gd name="T8" fmla="*/ 65 w 68"/>
                  <a:gd name="T9" fmla="*/ 26 h 35"/>
                  <a:gd name="T10" fmla="*/ 55 w 68"/>
                  <a:gd name="T11" fmla="*/ 33 h 35"/>
                  <a:gd name="T12" fmla="*/ 37 w 68"/>
                  <a:gd name="T13" fmla="*/ 35 h 35"/>
                  <a:gd name="T14" fmla="*/ 20 w 68"/>
                  <a:gd name="T15" fmla="*/ 33 h 35"/>
                  <a:gd name="T16" fmla="*/ 6 w 68"/>
                  <a:gd name="T17" fmla="*/ 27 h 35"/>
                  <a:gd name="T18" fmla="*/ 0 w 68"/>
                  <a:gd name="T19" fmla="*/ 18 h 35"/>
                  <a:gd name="T20" fmla="*/ 3 w 68"/>
                  <a:gd name="T21" fmla="*/ 9 h 35"/>
                  <a:gd name="T22" fmla="*/ 15 w 68"/>
                  <a:gd name="T23" fmla="*/ 3 h 35"/>
                  <a:gd name="T24" fmla="*/ 32 w 68"/>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5">
                    <a:moveTo>
                      <a:pt x="32" y="0"/>
                    </a:moveTo>
                    <a:lnTo>
                      <a:pt x="50" y="1"/>
                    </a:lnTo>
                    <a:lnTo>
                      <a:pt x="62" y="9"/>
                    </a:lnTo>
                    <a:lnTo>
                      <a:pt x="68" y="18"/>
                    </a:lnTo>
                    <a:lnTo>
                      <a:pt x="65" y="26"/>
                    </a:lnTo>
                    <a:lnTo>
                      <a:pt x="55" y="33"/>
                    </a:lnTo>
                    <a:lnTo>
                      <a:pt x="37" y="35"/>
                    </a:lnTo>
                    <a:lnTo>
                      <a:pt x="20" y="33"/>
                    </a:lnTo>
                    <a:lnTo>
                      <a:pt x="6" y="27"/>
                    </a:lnTo>
                    <a:lnTo>
                      <a:pt x="0" y="18"/>
                    </a:lnTo>
                    <a:lnTo>
                      <a:pt x="3" y="9"/>
                    </a:lnTo>
                    <a:lnTo>
                      <a:pt x="15"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3" name="Freeform 2982"/>
              <p:cNvSpPr>
                <a:spLocks noEditPoints="1"/>
              </p:cNvSpPr>
              <p:nvPr/>
            </p:nvSpPr>
            <p:spPr bwMode="auto">
              <a:xfrm>
                <a:off x="2707" y="1750"/>
                <a:ext cx="73" cy="38"/>
              </a:xfrm>
              <a:custGeom>
                <a:avLst/>
                <a:gdLst>
                  <a:gd name="T0" fmla="*/ 33 w 73"/>
                  <a:gd name="T1" fmla="*/ 3 h 38"/>
                  <a:gd name="T2" fmla="*/ 18 w 73"/>
                  <a:gd name="T3" fmla="*/ 5 h 38"/>
                  <a:gd name="T4" fmla="*/ 6 w 73"/>
                  <a:gd name="T5" fmla="*/ 11 h 38"/>
                  <a:gd name="T6" fmla="*/ 3 w 73"/>
                  <a:gd name="T7" fmla="*/ 20 h 38"/>
                  <a:gd name="T8" fmla="*/ 9 w 73"/>
                  <a:gd name="T9" fmla="*/ 28 h 38"/>
                  <a:gd name="T10" fmla="*/ 21 w 73"/>
                  <a:gd name="T11" fmla="*/ 34 h 38"/>
                  <a:gd name="T12" fmla="*/ 38 w 73"/>
                  <a:gd name="T13" fmla="*/ 37 h 38"/>
                  <a:gd name="T14" fmla="*/ 54 w 73"/>
                  <a:gd name="T15" fmla="*/ 34 h 38"/>
                  <a:gd name="T16" fmla="*/ 65 w 73"/>
                  <a:gd name="T17" fmla="*/ 28 h 38"/>
                  <a:gd name="T18" fmla="*/ 68 w 73"/>
                  <a:gd name="T19" fmla="*/ 20 h 38"/>
                  <a:gd name="T20" fmla="*/ 62 w 73"/>
                  <a:gd name="T21" fmla="*/ 11 h 38"/>
                  <a:gd name="T22" fmla="*/ 50 w 73"/>
                  <a:gd name="T23" fmla="*/ 5 h 38"/>
                  <a:gd name="T24" fmla="*/ 33 w 73"/>
                  <a:gd name="T25" fmla="*/ 3 h 38"/>
                  <a:gd name="T26" fmla="*/ 33 w 73"/>
                  <a:gd name="T27" fmla="*/ 0 h 38"/>
                  <a:gd name="T28" fmla="*/ 51 w 73"/>
                  <a:gd name="T29" fmla="*/ 3 h 38"/>
                  <a:gd name="T30" fmla="*/ 65 w 73"/>
                  <a:gd name="T31" fmla="*/ 9 h 38"/>
                  <a:gd name="T32" fmla="*/ 73 w 73"/>
                  <a:gd name="T33" fmla="*/ 20 h 38"/>
                  <a:gd name="T34" fmla="*/ 71 w 73"/>
                  <a:gd name="T35" fmla="*/ 26 h 38"/>
                  <a:gd name="T36" fmla="*/ 63 w 73"/>
                  <a:gd name="T37" fmla="*/ 32 h 38"/>
                  <a:gd name="T38" fmla="*/ 53 w 73"/>
                  <a:gd name="T39" fmla="*/ 37 h 38"/>
                  <a:gd name="T40" fmla="*/ 39 w 73"/>
                  <a:gd name="T41" fmla="*/ 38 h 38"/>
                  <a:gd name="T42" fmla="*/ 19 w 73"/>
                  <a:gd name="T43" fmla="*/ 35 h 38"/>
                  <a:gd name="T44" fmla="*/ 6 w 73"/>
                  <a:gd name="T45" fmla="*/ 29 h 38"/>
                  <a:gd name="T46" fmla="*/ 0 w 73"/>
                  <a:gd name="T47" fmla="*/ 20 h 38"/>
                  <a:gd name="T48" fmla="*/ 1 w 73"/>
                  <a:gd name="T49" fmla="*/ 12 h 38"/>
                  <a:gd name="T50" fmla="*/ 7 w 73"/>
                  <a:gd name="T51" fmla="*/ 6 h 38"/>
                  <a:gd name="T52" fmla="*/ 19 w 73"/>
                  <a:gd name="T53" fmla="*/ 2 h 38"/>
                  <a:gd name="T54" fmla="*/ 33 w 73"/>
                  <a:gd name="T5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38">
                    <a:moveTo>
                      <a:pt x="33" y="3"/>
                    </a:moveTo>
                    <a:lnTo>
                      <a:pt x="18" y="5"/>
                    </a:lnTo>
                    <a:lnTo>
                      <a:pt x="6" y="11"/>
                    </a:lnTo>
                    <a:lnTo>
                      <a:pt x="3" y="20"/>
                    </a:lnTo>
                    <a:lnTo>
                      <a:pt x="9" y="28"/>
                    </a:lnTo>
                    <a:lnTo>
                      <a:pt x="21" y="34"/>
                    </a:lnTo>
                    <a:lnTo>
                      <a:pt x="38" y="37"/>
                    </a:lnTo>
                    <a:lnTo>
                      <a:pt x="54" y="34"/>
                    </a:lnTo>
                    <a:lnTo>
                      <a:pt x="65" y="28"/>
                    </a:lnTo>
                    <a:lnTo>
                      <a:pt x="68" y="20"/>
                    </a:lnTo>
                    <a:lnTo>
                      <a:pt x="62" y="11"/>
                    </a:lnTo>
                    <a:lnTo>
                      <a:pt x="50" y="5"/>
                    </a:lnTo>
                    <a:lnTo>
                      <a:pt x="33" y="3"/>
                    </a:lnTo>
                    <a:close/>
                    <a:moveTo>
                      <a:pt x="33" y="0"/>
                    </a:moveTo>
                    <a:lnTo>
                      <a:pt x="51" y="3"/>
                    </a:lnTo>
                    <a:lnTo>
                      <a:pt x="65" y="9"/>
                    </a:lnTo>
                    <a:lnTo>
                      <a:pt x="73" y="20"/>
                    </a:lnTo>
                    <a:lnTo>
                      <a:pt x="71" y="26"/>
                    </a:lnTo>
                    <a:lnTo>
                      <a:pt x="63" y="32"/>
                    </a:lnTo>
                    <a:lnTo>
                      <a:pt x="53" y="37"/>
                    </a:lnTo>
                    <a:lnTo>
                      <a:pt x="39" y="38"/>
                    </a:lnTo>
                    <a:lnTo>
                      <a:pt x="19" y="35"/>
                    </a:lnTo>
                    <a:lnTo>
                      <a:pt x="6" y="29"/>
                    </a:lnTo>
                    <a:lnTo>
                      <a:pt x="0" y="20"/>
                    </a:lnTo>
                    <a:lnTo>
                      <a:pt x="1" y="12"/>
                    </a:lnTo>
                    <a:lnTo>
                      <a:pt x="7" y="6"/>
                    </a:lnTo>
                    <a:lnTo>
                      <a:pt x="19"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4" name="Freeform 2983"/>
              <p:cNvSpPr>
                <a:spLocks/>
              </p:cNvSpPr>
              <p:nvPr/>
            </p:nvSpPr>
            <p:spPr bwMode="auto">
              <a:xfrm>
                <a:off x="2789" y="1746"/>
                <a:ext cx="68" cy="35"/>
              </a:xfrm>
              <a:custGeom>
                <a:avLst/>
                <a:gdLst>
                  <a:gd name="T0" fmla="*/ 30 w 68"/>
                  <a:gd name="T1" fmla="*/ 0 h 35"/>
                  <a:gd name="T2" fmla="*/ 48 w 68"/>
                  <a:gd name="T3" fmla="*/ 1 h 35"/>
                  <a:gd name="T4" fmla="*/ 62 w 68"/>
                  <a:gd name="T5" fmla="*/ 9 h 35"/>
                  <a:gd name="T6" fmla="*/ 68 w 68"/>
                  <a:gd name="T7" fmla="*/ 16 h 35"/>
                  <a:gd name="T8" fmla="*/ 65 w 68"/>
                  <a:gd name="T9" fmla="*/ 26 h 35"/>
                  <a:gd name="T10" fmla="*/ 54 w 68"/>
                  <a:gd name="T11" fmla="*/ 33 h 35"/>
                  <a:gd name="T12" fmla="*/ 36 w 68"/>
                  <a:gd name="T13" fmla="*/ 35 h 35"/>
                  <a:gd name="T14" fmla="*/ 19 w 68"/>
                  <a:gd name="T15" fmla="*/ 33 h 35"/>
                  <a:gd name="T16" fmla="*/ 6 w 68"/>
                  <a:gd name="T17" fmla="*/ 26 h 35"/>
                  <a:gd name="T18" fmla="*/ 0 w 68"/>
                  <a:gd name="T19" fmla="*/ 18 h 35"/>
                  <a:gd name="T20" fmla="*/ 3 w 68"/>
                  <a:gd name="T21" fmla="*/ 9 h 35"/>
                  <a:gd name="T22" fmla="*/ 13 w 68"/>
                  <a:gd name="T23" fmla="*/ 1 h 35"/>
                  <a:gd name="T24" fmla="*/ 30 w 68"/>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5">
                    <a:moveTo>
                      <a:pt x="30" y="0"/>
                    </a:moveTo>
                    <a:lnTo>
                      <a:pt x="48" y="1"/>
                    </a:lnTo>
                    <a:lnTo>
                      <a:pt x="62" y="9"/>
                    </a:lnTo>
                    <a:lnTo>
                      <a:pt x="68" y="16"/>
                    </a:lnTo>
                    <a:lnTo>
                      <a:pt x="65" y="26"/>
                    </a:lnTo>
                    <a:lnTo>
                      <a:pt x="54" y="33"/>
                    </a:lnTo>
                    <a:lnTo>
                      <a:pt x="36" y="35"/>
                    </a:lnTo>
                    <a:lnTo>
                      <a:pt x="19" y="33"/>
                    </a:lnTo>
                    <a:lnTo>
                      <a:pt x="6" y="26"/>
                    </a:lnTo>
                    <a:lnTo>
                      <a:pt x="0" y="18"/>
                    </a:lnTo>
                    <a:lnTo>
                      <a:pt x="3" y="9"/>
                    </a:lnTo>
                    <a:lnTo>
                      <a:pt x="1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5" name="Freeform 2984"/>
              <p:cNvSpPr>
                <a:spLocks noEditPoints="1"/>
              </p:cNvSpPr>
              <p:nvPr/>
            </p:nvSpPr>
            <p:spPr bwMode="auto">
              <a:xfrm>
                <a:off x="2786" y="1744"/>
                <a:ext cx="72" cy="38"/>
              </a:xfrm>
              <a:custGeom>
                <a:avLst/>
                <a:gdLst>
                  <a:gd name="T0" fmla="*/ 33 w 72"/>
                  <a:gd name="T1" fmla="*/ 3 h 38"/>
                  <a:gd name="T2" fmla="*/ 18 w 72"/>
                  <a:gd name="T3" fmla="*/ 5 h 38"/>
                  <a:gd name="T4" fmla="*/ 7 w 72"/>
                  <a:gd name="T5" fmla="*/ 11 h 38"/>
                  <a:gd name="T6" fmla="*/ 4 w 72"/>
                  <a:gd name="T7" fmla="*/ 18 h 38"/>
                  <a:gd name="T8" fmla="*/ 10 w 72"/>
                  <a:gd name="T9" fmla="*/ 28 h 38"/>
                  <a:gd name="T10" fmla="*/ 22 w 72"/>
                  <a:gd name="T11" fmla="*/ 34 h 38"/>
                  <a:gd name="T12" fmla="*/ 39 w 72"/>
                  <a:gd name="T13" fmla="*/ 35 h 38"/>
                  <a:gd name="T14" fmla="*/ 56 w 72"/>
                  <a:gd name="T15" fmla="*/ 34 h 38"/>
                  <a:gd name="T16" fmla="*/ 66 w 72"/>
                  <a:gd name="T17" fmla="*/ 28 h 38"/>
                  <a:gd name="T18" fmla="*/ 69 w 72"/>
                  <a:gd name="T19" fmla="*/ 18 h 38"/>
                  <a:gd name="T20" fmla="*/ 63 w 72"/>
                  <a:gd name="T21" fmla="*/ 11 h 38"/>
                  <a:gd name="T22" fmla="*/ 50 w 72"/>
                  <a:gd name="T23" fmla="*/ 5 h 38"/>
                  <a:gd name="T24" fmla="*/ 33 w 72"/>
                  <a:gd name="T25" fmla="*/ 3 h 38"/>
                  <a:gd name="T26" fmla="*/ 33 w 72"/>
                  <a:gd name="T27" fmla="*/ 0 h 38"/>
                  <a:gd name="T28" fmla="*/ 53 w 72"/>
                  <a:gd name="T29" fmla="*/ 3 h 38"/>
                  <a:gd name="T30" fmla="*/ 66 w 72"/>
                  <a:gd name="T31" fmla="*/ 9 h 38"/>
                  <a:gd name="T32" fmla="*/ 72 w 72"/>
                  <a:gd name="T33" fmla="*/ 18 h 38"/>
                  <a:gd name="T34" fmla="*/ 71 w 72"/>
                  <a:gd name="T35" fmla="*/ 26 h 38"/>
                  <a:gd name="T36" fmla="*/ 65 w 72"/>
                  <a:gd name="T37" fmla="*/ 32 h 38"/>
                  <a:gd name="T38" fmla="*/ 54 w 72"/>
                  <a:gd name="T39" fmla="*/ 37 h 38"/>
                  <a:gd name="T40" fmla="*/ 41 w 72"/>
                  <a:gd name="T41" fmla="*/ 38 h 38"/>
                  <a:gd name="T42" fmla="*/ 21 w 72"/>
                  <a:gd name="T43" fmla="*/ 35 h 38"/>
                  <a:gd name="T44" fmla="*/ 7 w 72"/>
                  <a:gd name="T45" fmla="*/ 29 h 38"/>
                  <a:gd name="T46" fmla="*/ 0 w 72"/>
                  <a:gd name="T47" fmla="*/ 20 h 38"/>
                  <a:gd name="T48" fmla="*/ 1 w 72"/>
                  <a:gd name="T49" fmla="*/ 12 h 38"/>
                  <a:gd name="T50" fmla="*/ 9 w 72"/>
                  <a:gd name="T51" fmla="*/ 6 h 38"/>
                  <a:gd name="T52" fmla="*/ 19 w 72"/>
                  <a:gd name="T53" fmla="*/ 2 h 38"/>
                  <a:gd name="T54" fmla="*/ 33 w 72"/>
                  <a:gd name="T5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38">
                    <a:moveTo>
                      <a:pt x="33" y="3"/>
                    </a:moveTo>
                    <a:lnTo>
                      <a:pt x="18" y="5"/>
                    </a:lnTo>
                    <a:lnTo>
                      <a:pt x="7" y="11"/>
                    </a:lnTo>
                    <a:lnTo>
                      <a:pt x="4" y="18"/>
                    </a:lnTo>
                    <a:lnTo>
                      <a:pt x="10" y="28"/>
                    </a:lnTo>
                    <a:lnTo>
                      <a:pt x="22" y="34"/>
                    </a:lnTo>
                    <a:lnTo>
                      <a:pt x="39" y="35"/>
                    </a:lnTo>
                    <a:lnTo>
                      <a:pt x="56" y="34"/>
                    </a:lnTo>
                    <a:lnTo>
                      <a:pt x="66" y="28"/>
                    </a:lnTo>
                    <a:lnTo>
                      <a:pt x="69" y="18"/>
                    </a:lnTo>
                    <a:lnTo>
                      <a:pt x="63" y="11"/>
                    </a:lnTo>
                    <a:lnTo>
                      <a:pt x="50" y="5"/>
                    </a:lnTo>
                    <a:lnTo>
                      <a:pt x="33" y="3"/>
                    </a:lnTo>
                    <a:close/>
                    <a:moveTo>
                      <a:pt x="33" y="0"/>
                    </a:moveTo>
                    <a:lnTo>
                      <a:pt x="53" y="3"/>
                    </a:lnTo>
                    <a:lnTo>
                      <a:pt x="66" y="9"/>
                    </a:lnTo>
                    <a:lnTo>
                      <a:pt x="72" y="18"/>
                    </a:lnTo>
                    <a:lnTo>
                      <a:pt x="71" y="26"/>
                    </a:lnTo>
                    <a:lnTo>
                      <a:pt x="65" y="32"/>
                    </a:lnTo>
                    <a:lnTo>
                      <a:pt x="54" y="37"/>
                    </a:lnTo>
                    <a:lnTo>
                      <a:pt x="41" y="38"/>
                    </a:lnTo>
                    <a:lnTo>
                      <a:pt x="21" y="35"/>
                    </a:lnTo>
                    <a:lnTo>
                      <a:pt x="7" y="29"/>
                    </a:lnTo>
                    <a:lnTo>
                      <a:pt x="0" y="20"/>
                    </a:lnTo>
                    <a:lnTo>
                      <a:pt x="1" y="12"/>
                    </a:lnTo>
                    <a:lnTo>
                      <a:pt x="9" y="6"/>
                    </a:lnTo>
                    <a:lnTo>
                      <a:pt x="19"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6" name="Freeform 2985"/>
              <p:cNvSpPr>
                <a:spLocks/>
              </p:cNvSpPr>
              <p:nvPr/>
            </p:nvSpPr>
            <p:spPr bwMode="auto">
              <a:xfrm>
                <a:off x="2474" y="1536"/>
                <a:ext cx="111" cy="58"/>
              </a:xfrm>
              <a:custGeom>
                <a:avLst/>
                <a:gdLst>
                  <a:gd name="T0" fmla="*/ 54 w 111"/>
                  <a:gd name="T1" fmla="*/ 0 h 58"/>
                  <a:gd name="T2" fmla="*/ 75 w 111"/>
                  <a:gd name="T3" fmla="*/ 3 h 58"/>
                  <a:gd name="T4" fmla="*/ 93 w 111"/>
                  <a:gd name="T5" fmla="*/ 9 h 58"/>
                  <a:gd name="T6" fmla="*/ 105 w 111"/>
                  <a:gd name="T7" fmla="*/ 18 h 58"/>
                  <a:gd name="T8" fmla="*/ 111 w 111"/>
                  <a:gd name="T9" fmla="*/ 29 h 58"/>
                  <a:gd name="T10" fmla="*/ 108 w 111"/>
                  <a:gd name="T11" fmla="*/ 40 h 58"/>
                  <a:gd name="T12" fmla="*/ 98 w 111"/>
                  <a:gd name="T13" fmla="*/ 49 h 58"/>
                  <a:gd name="T14" fmla="*/ 79 w 111"/>
                  <a:gd name="T15" fmla="*/ 55 h 58"/>
                  <a:gd name="T16" fmla="*/ 58 w 111"/>
                  <a:gd name="T17" fmla="*/ 58 h 58"/>
                  <a:gd name="T18" fmla="*/ 37 w 111"/>
                  <a:gd name="T19" fmla="*/ 55 h 58"/>
                  <a:gd name="T20" fmla="*/ 17 w 111"/>
                  <a:gd name="T21" fmla="*/ 49 h 58"/>
                  <a:gd name="T22" fmla="*/ 5 w 111"/>
                  <a:gd name="T23" fmla="*/ 40 h 58"/>
                  <a:gd name="T24" fmla="*/ 0 w 111"/>
                  <a:gd name="T25" fmla="*/ 29 h 58"/>
                  <a:gd name="T26" fmla="*/ 3 w 111"/>
                  <a:gd name="T27" fmla="*/ 18 h 58"/>
                  <a:gd name="T28" fmla="*/ 14 w 111"/>
                  <a:gd name="T29" fmla="*/ 9 h 58"/>
                  <a:gd name="T30" fmla="*/ 31 w 111"/>
                  <a:gd name="T31" fmla="*/ 3 h 58"/>
                  <a:gd name="T32" fmla="*/ 54 w 111"/>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58">
                    <a:moveTo>
                      <a:pt x="54" y="0"/>
                    </a:moveTo>
                    <a:lnTo>
                      <a:pt x="75" y="3"/>
                    </a:lnTo>
                    <a:lnTo>
                      <a:pt x="93" y="9"/>
                    </a:lnTo>
                    <a:lnTo>
                      <a:pt x="105" y="18"/>
                    </a:lnTo>
                    <a:lnTo>
                      <a:pt x="111" y="29"/>
                    </a:lnTo>
                    <a:lnTo>
                      <a:pt x="108" y="40"/>
                    </a:lnTo>
                    <a:lnTo>
                      <a:pt x="98" y="49"/>
                    </a:lnTo>
                    <a:lnTo>
                      <a:pt x="79" y="55"/>
                    </a:lnTo>
                    <a:lnTo>
                      <a:pt x="58" y="58"/>
                    </a:lnTo>
                    <a:lnTo>
                      <a:pt x="37" y="55"/>
                    </a:lnTo>
                    <a:lnTo>
                      <a:pt x="17" y="49"/>
                    </a:lnTo>
                    <a:lnTo>
                      <a:pt x="5" y="40"/>
                    </a:lnTo>
                    <a:lnTo>
                      <a:pt x="0" y="29"/>
                    </a:lnTo>
                    <a:lnTo>
                      <a:pt x="3" y="18"/>
                    </a:lnTo>
                    <a:lnTo>
                      <a:pt x="14" y="9"/>
                    </a:lnTo>
                    <a:lnTo>
                      <a:pt x="31" y="3"/>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7" name="Freeform 2986"/>
              <p:cNvSpPr>
                <a:spLocks noEditPoints="1"/>
              </p:cNvSpPr>
              <p:nvPr/>
            </p:nvSpPr>
            <p:spPr bwMode="auto">
              <a:xfrm>
                <a:off x="2471" y="1536"/>
                <a:ext cx="116" cy="58"/>
              </a:xfrm>
              <a:custGeom>
                <a:avLst/>
                <a:gdLst>
                  <a:gd name="T0" fmla="*/ 57 w 116"/>
                  <a:gd name="T1" fmla="*/ 2 h 58"/>
                  <a:gd name="T2" fmla="*/ 35 w 116"/>
                  <a:gd name="T3" fmla="*/ 5 h 58"/>
                  <a:gd name="T4" fmla="*/ 19 w 116"/>
                  <a:gd name="T5" fmla="*/ 9 h 58"/>
                  <a:gd name="T6" fmla="*/ 8 w 116"/>
                  <a:gd name="T7" fmla="*/ 18 h 58"/>
                  <a:gd name="T8" fmla="*/ 5 w 116"/>
                  <a:gd name="T9" fmla="*/ 29 h 58"/>
                  <a:gd name="T10" fmla="*/ 9 w 116"/>
                  <a:gd name="T11" fmla="*/ 40 h 58"/>
                  <a:gd name="T12" fmla="*/ 22 w 116"/>
                  <a:gd name="T13" fmla="*/ 49 h 58"/>
                  <a:gd name="T14" fmla="*/ 40 w 116"/>
                  <a:gd name="T15" fmla="*/ 55 h 58"/>
                  <a:gd name="T16" fmla="*/ 61 w 116"/>
                  <a:gd name="T17" fmla="*/ 56 h 58"/>
                  <a:gd name="T18" fmla="*/ 82 w 116"/>
                  <a:gd name="T19" fmla="*/ 55 h 58"/>
                  <a:gd name="T20" fmla="*/ 99 w 116"/>
                  <a:gd name="T21" fmla="*/ 49 h 58"/>
                  <a:gd name="T22" fmla="*/ 110 w 116"/>
                  <a:gd name="T23" fmla="*/ 40 h 58"/>
                  <a:gd name="T24" fmla="*/ 113 w 116"/>
                  <a:gd name="T25" fmla="*/ 29 h 58"/>
                  <a:gd name="T26" fmla="*/ 107 w 116"/>
                  <a:gd name="T27" fmla="*/ 18 h 58"/>
                  <a:gd name="T28" fmla="*/ 94 w 116"/>
                  <a:gd name="T29" fmla="*/ 9 h 58"/>
                  <a:gd name="T30" fmla="*/ 76 w 116"/>
                  <a:gd name="T31" fmla="*/ 3 h 58"/>
                  <a:gd name="T32" fmla="*/ 57 w 116"/>
                  <a:gd name="T33" fmla="*/ 2 h 58"/>
                  <a:gd name="T34" fmla="*/ 55 w 116"/>
                  <a:gd name="T35" fmla="*/ 0 h 58"/>
                  <a:gd name="T36" fmla="*/ 78 w 116"/>
                  <a:gd name="T37" fmla="*/ 2 h 58"/>
                  <a:gd name="T38" fmla="*/ 98 w 116"/>
                  <a:gd name="T39" fmla="*/ 8 h 58"/>
                  <a:gd name="T40" fmla="*/ 111 w 116"/>
                  <a:gd name="T41" fmla="*/ 17 h 58"/>
                  <a:gd name="T42" fmla="*/ 116 w 116"/>
                  <a:gd name="T43" fmla="*/ 29 h 58"/>
                  <a:gd name="T44" fmla="*/ 113 w 116"/>
                  <a:gd name="T45" fmla="*/ 40 h 58"/>
                  <a:gd name="T46" fmla="*/ 102 w 116"/>
                  <a:gd name="T47" fmla="*/ 50 h 58"/>
                  <a:gd name="T48" fmla="*/ 84 w 116"/>
                  <a:gd name="T49" fmla="*/ 56 h 58"/>
                  <a:gd name="T50" fmla="*/ 61 w 116"/>
                  <a:gd name="T51" fmla="*/ 58 h 58"/>
                  <a:gd name="T52" fmla="*/ 38 w 116"/>
                  <a:gd name="T53" fmla="*/ 56 h 58"/>
                  <a:gd name="T54" fmla="*/ 20 w 116"/>
                  <a:gd name="T55" fmla="*/ 50 h 58"/>
                  <a:gd name="T56" fmla="*/ 6 w 116"/>
                  <a:gd name="T57" fmla="*/ 41 h 58"/>
                  <a:gd name="T58" fmla="*/ 0 w 116"/>
                  <a:gd name="T59" fmla="*/ 29 h 58"/>
                  <a:gd name="T60" fmla="*/ 5 w 116"/>
                  <a:gd name="T61" fmla="*/ 18 h 58"/>
                  <a:gd name="T62" fmla="*/ 16 w 116"/>
                  <a:gd name="T63" fmla="*/ 9 h 58"/>
                  <a:gd name="T64" fmla="*/ 32 w 116"/>
                  <a:gd name="T65" fmla="*/ 2 h 58"/>
                  <a:gd name="T66" fmla="*/ 55 w 116"/>
                  <a:gd name="T6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58">
                    <a:moveTo>
                      <a:pt x="57" y="2"/>
                    </a:moveTo>
                    <a:lnTo>
                      <a:pt x="35" y="5"/>
                    </a:lnTo>
                    <a:lnTo>
                      <a:pt x="19" y="9"/>
                    </a:lnTo>
                    <a:lnTo>
                      <a:pt x="8" y="18"/>
                    </a:lnTo>
                    <a:lnTo>
                      <a:pt x="5" y="29"/>
                    </a:lnTo>
                    <a:lnTo>
                      <a:pt x="9" y="40"/>
                    </a:lnTo>
                    <a:lnTo>
                      <a:pt x="22" y="49"/>
                    </a:lnTo>
                    <a:lnTo>
                      <a:pt x="40" y="55"/>
                    </a:lnTo>
                    <a:lnTo>
                      <a:pt x="61" y="56"/>
                    </a:lnTo>
                    <a:lnTo>
                      <a:pt x="82" y="55"/>
                    </a:lnTo>
                    <a:lnTo>
                      <a:pt x="99" y="49"/>
                    </a:lnTo>
                    <a:lnTo>
                      <a:pt x="110" y="40"/>
                    </a:lnTo>
                    <a:lnTo>
                      <a:pt x="113" y="29"/>
                    </a:lnTo>
                    <a:lnTo>
                      <a:pt x="107" y="18"/>
                    </a:lnTo>
                    <a:lnTo>
                      <a:pt x="94" y="9"/>
                    </a:lnTo>
                    <a:lnTo>
                      <a:pt x="76" y="3"/>
                    </a:lnTo>
                    <a:lnTo>
                      <a:pt x="57" y="2"/>
                    </a:lnTo>
                    <a:close/>
                    <a:moveTo>
                      <a:pt x="55" y="0"/>
                    </a:moveTo>
                    <a:lnTo>
                      <a:pt x="78" y="2"/>
                    </a:lnTo>
                    <a:lnTo>
                      <a:pt x="98" y="8"/>
                    </a:lnTo>
                    <a:lnTo>
                      <a:pt x="111" y="17"/>
                    </a:lnTo>
                    <a:lnTo>
                      <a:pt x="116" y="29"/>
                    </a:lnTo>
                    <a:lnTo>
                      <a:pt x="113" y="40"/>
                    </a:lnTo>
                    <a:lnTo>
                      <a:pt x="102" y="50"/>
                    </a:lnTo>
                    <a:lnTo>
                      <a:pt x="84" y="56"/>
                    </a:lnTo>
                    <a:lnTo>
                      <a:pt x="61" y="58"/>
                    </a:lnTo>
                    <a:lnTo>
                      <a:pt x="38" y="56"/>
                    </a:lnTo>
                    <a:lnTo>
                      <a:pt x="20" y="50"/>
                    </a:lnTo>
                    <a:lnTo>
                      <a:pt x="6" y="41"/>
                    </a:lnTo>
                    <a:lnTo>
                      <a:pt x="0" y="29"/>
                    </a:lnTo>
                    <a:lnTo>
                      <a:pt x="5" y="18"/>
                    </a:lnTo>
                    <a:lnTo>
                      <a:pt x="16" y="9"/>
                    </a:lnTo>
                    <a:lnTo>
                      <a:pt x="32" y="2"/>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8" name="Freeform 2987"/>
              <p:cNvSpPr>
                <a:spLocks/>
              </p:cNvSpPr>
              <p:nvPr/>
            </p:nvSpPr>
            <p:spPr bwMode="auto">
              <a:xfrm>
                <a:off x="2723" y="1682"/>
                <a:ext cx="119" cy="59"/>
              </a:xfrm>
              <a:custGeom>
                <a:avLst/>
                <a:gdLst>
                  <a:gd name="T0" fmla="*/ 55 w 119"/>
                  <a:gd name="T1" fmla="*/ 0 h 59"/>
                  <a:gd name="T2" fmla="*/ 78 w 119"/>
                  <a:gd name="T3" fmla="*/ 1 h 59"/>
                  <a:gd name="T4" fmla="*/ 98 w 119"/>
                  <a:gd name="T5" fmla="*/ 8 h 59"/>
                  <a:gd name="T6" fmla="*/ 111 w 119"/>
                  <a:gd name="T7" fmla="*/ 18 h 59"/>
                  <a:gd name="T8" fmla="*/ 119 w 119"/>
                  <a:gd name="T9" fmla="*/ 29 h 59"/>
                  <a:gd name="T10" fmla="*/ 116 w 119"/>
                  <a:gd name="T11" fmla="*/ 41 h 59"/>
                  <a:gd name="T12" fmla="*/ 105 w 119"/>
                  <a:gd name="T13" fmla="*/ 50 h 59"/>
                  <a:gd name="T14" fmla="*/ 87 w 119"/>
                  <a:gd name="T15" fmla="*/ 58 h 59"/>
                  <a:gd name="T16" fmla="*/ 64 w 119"/>
                  <a:gd name="T17" fmla="*/ 59 h 59"/>
                  <a:gd name="T18" fmla="*/ 41 w 119"/>
                  <a:gd name="T19" fmla="*/ 58 h 59"/>
                  <a:gd name="T20" fmla="*/ 22 w 119"/>
                  <a:gd name="T21" fmla="*/ 52 h 59"/>
                  <a:gd name="T22" fmla="*/ 6 w 119"/>
                  <a:gd name="T23" fmla="*/ 41 h 59"/>
                  <a:gd name="T24" fmla="*/ 0 w 119"/>
                  <a:gd name="T25" fmla="*/ 30 h 59"/>
                  <a:gd name="T26" fmla="*/ 3 w 119"/>
                  <a:gd name="T27" fmla="*/ 18 h 59"/>
                  <a:gd name="T28" fmla="*/ 14 w 119"/>
                  <a:gd name="T29" fmla="*/ 9 h 59"/>
                  <a:gd name="T30" fmla="*/ 32 w 119"/>
                  <a:gd name="T31" fmla="*/ 1 h 59"/>
                  <a:gd name="T32" fmla="*/ 55 w 119"/>
                  <a:gd name="T3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9">
                    <a:moveTo>
                      <a:pt x="55" y="0"/>
                    </a:moveTo>
                    <a:lnTo>
                      <a:pt x="78" y="1"/>
                    </a:lnTo>
                    <a:lnTo>
                      <a:pt x="98" y="8"/>
                    </a:lnTo>
                    <a:lnTo>
                      <a:pt x="111" y="18"/>
                    </a:lnTo>
                    <a:lnTo>
                      <a:pt x="119" y="29"/>
                    </a:lnTo>
                    <a:lnTo>
                      <a:pt x="116" y="41"/>
                    </a:lnTo>
                    <a:lnTo>
                      <a:pt x="105" y="50"/>
                    </a:lnTo>
                    <a:lnTo>
                      <a:pt x="87" y="58"/>
                    </a:lnTo>
                    <a:lnTo>
                      <a:pt x="64" y="59"/>
                    </a:lnTo>
                    <a:lnTo>
                      <a:pt x="41" y="58"/>
                    </a:lnTo>
                    <a:lnTo>
                      <a:pt x="22" y="52"/>
                    </a:lnTo>
                    <a:lnTo>
                      <a:pt x="6" y="41"/>
                    </a:lnTo>
                    <a:lnTo>
                      <a:pt x="0" y="30"/>
                    </a:lnTo>
                    <a:lnTo>
                      <a:pt x="3" y="18"/>
                    </a:lnTo>
                    <a:lnTo>
                      <a:pt x="14" y="9"/>
                    </a:lnTo>
                    <a:lnTo>
                      <a:pt x="32" y="1"/>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89" name="Freeform 2988"/>
              <p:cNvSpPr>
                <a:spLocks noEditPoints="1"/>
              </p:cNvSpPr>
              <p:nvPr/>
            </p:nvSpPr>
            <p:spPr bwMode="auto">
              <a:xfrm>
                <a:off x="2722" y="1680"/>
                <a:ext cx="121" cy="63"/>
              </a:xfrm>
              <a:custGeom>
                <a:avLst/>
                <a:gdLst>
                  <a:gd name="T0" fmla="*/ 56 w 121"/>
                  <a:gd name="T1" fmla="*/ 2 h 63"/>
                  <a:gd name="T2" fmla="*/ 33 w 121"/>
                  <a:gd name="T3" fmla="*/ 5 h 63"/>
                  <a:gd name="T4" fmla="*/ 17 w 121"/>
                  <a:gd name="T5" fmla="*/ 11 h 63"/>
                  <a:gd name="T6" fmla="*/ 6 w 121"/>
                  <a:gd name="T7" fmla="*/ 20 h 63"/>
                  <a:gd name="T8" fmla="*/ 3 w 121"/>
                  <a:gd name="T9" fmla="*/ 32 h 63"/>
                  <a:gd name="T10" fmla="*/ 9 w 121"/>
                  <a:gd name="T11" fmla="*/ 43 h 63"/>
                  <a:gd name="T12" fmla="*/ 23 w 121"/>
                  <a:gd name="T13" fmla="*/ 52 h 63"/>
                  <a:gd name="T14" fmla="*/ 42 w 121"/>
                  <a:gd name="T15" fmla="*/ 58 h 63"/>
                  <a:gd name="T16" fmla="*/ 65 w 121"/>
                  <a:gd name="T17" fmla="*/ 61 h 63"/>
                  <a:gd name="T18" fmla="*/ 86 w 121"/>
                  <a:gd name="T19" fmla="*/ 58 h 63"/>
                  <a:gd name="T20" fmla="*/ 105 w 121"/>
                  <a:gd name="T21" fmla="*/ 52 h 63"/>
                  <a:gd name="T22" fmla="*/ 115 w 121"/>
                  <a:gd name="T23" fmla="*/ 43 h 63"/>
                  <a:gd name="T24" fmla="*/ 117 w 121"/>
                  <a:gd name="T25" fmla="*/ 31 h 63"/>
                  <a:gd name="T26" fmla="*/ 111 w 121"/>
                  <a:gd name="T27" fmla="*/ 20 h 63"/>
                  <a:gd name="T28" fmla="*/ 97 w 121"/>
                  <a:gd name="T29" fmla="*/ 11 h 63"/>
                  <a:gd name="T30" fmla="*/ 77 w 121"/>
                  <a:gd name="T31" fmla="*/ 5 h 63"/>
                  <a:gd name="T32" fmla="*/ 56 w 121"/>
                  <a:gd name="T33" fmla="*/ 2 h 63"/>
                  <a:gd name="T34" fmla="*/ 54 w 121"/>
                  <a:gd name="T35" fmla="*/ 0 h 63"/>
                  <a:gd name="T36" fmla="*/ 79 w 121"/>
                  <a:gd name="T37" fmla="*/ 3 h 63"/>
                  <a:gd name="T38" fmla="*/ 100 w 121"/>
                  <a:gd name="T39" fmla="*/ 10 h 63"/>
                  <a:gd name="T40" fmla="*/ 114 w 121"/>
                  <a:gd name="T41" fmla="*/ 19 h 63"/>
                  <a:gd name="T42" fmla="*/ 121 w 121"/>
                  <a:gd name="T43" fmla="*/ 31 h 63"/>
                  <a:gd name="T44" fmla="*/ 118 w 121"/>
                  <a:gd name="T45" fmla="*/ 43 h 63"/>
                  <a:gd name="T46" fmla="*/ 108 w 121"/>
                  <a:gd name="T47" fmla="*/ 54 h 63"/>
                  <a:gd name="T48" fmla="*/ 89 w 121"/>
                  <a:gd name="T49" fmla="*/ 60 h 63"/>
                  <a:gd name="T50" fmla="*/ 65 w 121"/>
                  <a:gd name="T51" fmla="*/ 63 h 63"/>
                  <a:gd name="T52" fmla="*/ 41 w 121"/>
                  <a:gd name="T53" fmla="*/ 61 h 63"/>
                  <a:gd name="T54" fmla="*/ 21 w 121"/>
                  <a:gd name="T55" fmla="*/ 54 h 63"/>
                  <a:gd name="T56" fmla="*/ 6 w 121"/>
                  <a:gd name="T57" fmla="*/ 44 h 63"/>
                  <a:gd name="T58" fmla="*/ 0 w 121"/>
                  <a:gd name="T59" fmla="*/ 32 h 63"/>
                  <a:gd name="T60" fmla="*/ 3 w 121"/>
                  <a:gd name="T61" fmla="*/ 20 h 63"/>
                  <a:gd name="T62" fmla="*/ 14 w 121"/>
                  <a:gd name="T63" fmla="*/ 10 h 63"/>
                  <a:gd name="T64" fmla="*/ 32 w 121"/>
                  <a:gd name="T65" fmla="*/ 3 h 63"/>
                  <a:gd name="T66" fmla="*/ 54 w 121"/>
                  <a:gd name="T6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63">
                    <a:moveTo>
                      <a:pt x="56" y="2"/>
                    </a:moveTo>
                    <a:lnTo>
                      <a:pt x="33" y="5"/>
                    </a:lnTo>
                    <a:lnTo>
                      <a:pt x="17" y="11"/>
                    </a:lnTo>
                    <a:lnTo>
                      <a:pt x="6" y="20"/>
                    </a:lnTo>
                    <a:lnTo>
                      <a:pt x="3" y="32"/>
                    </a:lnTo>
                    <a:lnTo>
                      <a:pt x="9" y="43"/>
                    </a:lnTo>
                    <a:lnTo>
                      <a:pt x="23" y="52"/>
                    </a:lnTo>
                    <a:lnTo>
                      <a:pt x="42" y="58"/>
                    </a:lnTo>
                    <a:lnTo>
                      <a:pt x="65" y="61"/>
                    </a:lnTo>
                    <a:lnTo>
                      <a:pt x="86" y="58"/>
                    </a:lnTo>
                    <a:lnTo>
                      <a:pt x="105" y="52"/>
                    </a:lnTo>
                    <a:lnTo>
                      <a:pt x="115" y="43"/>
                    </a:lnTo>
                    <a:lnTo>
                      <a:pt x="117" y="31"/>
                    </a:lnTo>
                    <a:lnTo>
                      <a:pt x="111" y="20"/>
                    </a:lnTo>
                    <a:lnTo>
                      <a:pt x="97" y="11"/>
                    </a:lnTo>
                    <a:lnTo>
                      <a:pt x="77" y="5"/>
                    </a:lnTo>
                    <a:lnTo>
                      <a:pt x="56" y="2"/>
                    </a:lnTo>
                    <a:close/>
                    <a:moveTo>
                      <a:pt x="54" y="0"/>
                    </a:moveTo>
                    <a:lnTo>
                      <a:pt x="79" y="3"/>
                    </a:lnTo>
                    <a:lnTo>
                      <a:pt x="100" y="10"/>
                    </a:lnTo>
                    <a:lnTo>
                      <a:pt x="114" y="19"/>
                    </a:lnTo>
                    <a:lnTo>
                      <a:pt x="121" y="31"/>
                    </a:lnTo>
                    <a:lnTo>
                      <a:pt x="118" y="43"/>
                    </a:lnTo>
                    <a:lnTo>
                      <a:pt x="108" y="54"/>
                    </a:lnTo>
                    <a:lnTo>
                      <a:pt x="89" y="60"/>
                    </a:lnTo>
                    <a:lnTo>
                      <a:pt x="65" y="63"/>
                    </a:lnTo>
                    <a:lnTo>
                      <a:pt x="41" y="61"/>
                    </a:lnTo>
                    <a:lnTo>
                      <a:pt x="21" y="54"/>
                    </a:lnTo>
                    <a:lnTo>
                      <a:pt x="6" y="44"/>
                    </a:lnTo>
                    <a:lnTo>
                      <a:pt x="0" y="32"/>
                    </a:lnTo>
                    <a:lnTo>
                      <a:pt x="3" y="20"/>
                    </a:lnTo>
                    <a:lnTo>
                      <a:pt x="14" y="10"/>
                    </a:lnTo>
                    <a:lnTo>
                      <a:pt x="32" y="3"/>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0" name="Freeform 2989"/>
              <p:cNvSpPr>
                <a:spLocks/>
              </p:cNvSpPr>
              <p:nvPr/>
            </p:nvSpPr>
            <p:spPr bwMode="auto">
              <a:xfrm>
                <a:off x="2822" y="1668"/>
                <a:ext cx="38" cy="20"/>
              </a:xfrm>
              <a:custGeom>
                <a:avLst/>
                <a:gdLst>
                  <a:gd name="T0" fmla="*/ 17 w 38"/>
                  <a:gd name="T1" fmla="*/ 0 h 20"/>
                  <a:gd name="T2" fmla="*/ 23 w 38"/>
                  <a:gd name="T3" fmla="*/ 2 h 20"/>
                  <a:gd name="T4" fmla="*/ 29 w 38"/>
                  <a:gd name="T5" fmla="*/ 3 h 20"/>
                  <a:gd name="T6" fmla="*/ 33 w 38"/>
                  <a:gd name="T7" fmla="*/ 5 h 20"/>
                  <a:gd name="T8" fmla="*/ 36 w 38"/>
                  <a:gd name="T9" fmla="*/ 8 h 20"/>
                  <a:gd name="T10" fmla="*/ 38 w 38"/>
                  <a:gd name="T11" fmla="*/ 11 h 20"/>
                  <a:gd name="T12" fmla="*/ 38 w 38"/>
                  <a:gd name="T13" fmla="*/ 14 h 20"/>
                  <a:gd name="T14" fmla="*/ 35 w 38"/>
                  <a:gd name="T15" fmla="*/ 15 h 20"/>
                  <a:gd name="T16" fmla="*/ 32 w 38"/>
                  <a:gd name="T17" fmla="*/ 18 h 20"/>
                  <a:gd name="T18" fmla="*/ 27 w 38"/>
                  <a:gd name="T19" fmla="*/ 20 h 20"/>
                  <a:gd name="T20" fmla="*/ 21 w 38"/>
                  <a:gd name="T21" fmla="*/ 20 h 20"/>
                  <a:gd name="T22" fmla="*/ 15 w 38"/>
                  <a:gd name="T23" fmla="*/ 20 h 20"/>
                  <a:gd name="T24" fmla="*/ 9 w 38"/>
                  <a:gd name="T25" fmla="*/ 18 h 20"/>
                  <a:gd name="T26" fmla="*/ 5 w 38"/>
                  <a:gd name="T27" fmla="*/ 17 h 20"/>
                  <a:gd name="T28" fmla="*/ 2 w 38"/>
                  <a:gd name="T29" fmla="*/ 14 h 20"/>
                  <a:gd name="T30" fmla="*/ 0 w 38"/>
                  <a:gd name="T31" fmla="*/ 11 h 20"/>
                  <a:gd name="T32" fmla="*/ 0 w 38"/>
                  <a:gd name="T33" fmla="*/ 8 h 20"/>
                  <a:gd name="T34" fmla="*/ 3 w 38"/>
                  <a:gd name="T35" fmla="*/ 5 h 20"/>
                  <a:gd name="T36" fmla="*/ 6 w 38"/>
                  <a:gd name="T37" fmla="*/ 3 h 20"/>
                  <a:gd name="T38" fmla="*/ 11 w 38"/>
                  <a:gd name="T39" fmla="*/ 2 h 20"/>
                  <a:gd name="T40" fmla="*/ 17 w 38"/>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0">
                    <a:moveTo>
                      <a:pt x="17" y="0"/>
                    </a:moveTo>
                    <a:lnTo>
                      <a:pt x="23" y="2"/>
                    </a:lnTo>
                    <a:lnTo>
                      <a:pt x="29" y="3"/>
                    </a:lnTo>
                    <a:lnTo>
                      <a:pt x="33" y="5"/>
                    </a:lnTo>
                    <a:lnTo>
                      <a:pt x="36" y="8"/>
                    </a:lnTo>
                    <a:lnTo>
                      <a:pt x="38" y="11"/>
                    </a:lnTo>
                    <a:lnTo>
                      <a:pt x="38" y="14"/>
                    </a:lnTo>
                    <a:lnTo>
                      <a:pt x="35" y="15"/>
                    </a:lnTo>
                    <a:lnTo>
                      <a:pt x="32" y="18"/>
                    </a:lnTo>
                    <a:lnTo>
                      <a:pt x="27" y="20"/>
                    </a:lnTo>
                    <a:lnTo>
                      <a:pt x="21" y="20"/>
                    </a:lnTo>
                    <a:lnTo>
                      <a:pt x="15" y="20"/>
                    </a:lnTo>
                    <a:lnTo>
                      <a:pt x="9" y="18"/>
                    </a:lnTo>
                    <a:lnTo>
                      <a:pt x="5" y="17"/>
                    </a:lnTo>
                    <a:lnTo>
                      <a:pt x="2" y="14"/>
                    </a:lnTo>
                    <a:lnTo>
                      <a:pt x="0" y="11"/>
                    </a:lnTo>
                    <a:lnTo>
                      <a:pt x="0" y="8"/>
                    </a:lnTo>
                    <a:lnTo>
                      <a:pt x="3" y="5"/>
                    </a:lnTo>
                    <a:lnTo>
                      <a:pt x="6" y="3"/>
                    </a:lnTo>
                    <a:lnTo>
                      <a:pt x="11"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1" name="Freeform 2990"/>
              <p:cNvSpPr>
                <a:spLocks noEditPoints="1"/>
              </p:cNvSpPr>
              <p:nvPr/>
            </p:nvSpPr>
            <p:spPr bwMode="auto">
              <a:xfrm>
                <a:off x="2819" y="1668"/>
                <a:ext cx="44" cy="22"/>
              </a:xfrm>
              <a:custGeom>
                <a:avLst/>
                <a:gdLst>
                  <a:gd name="T0" fmla="*/ 20 w 44"/>
                  <a:gd name="T1" fmla="*/ 2 h 22"/>
                  <a:gd name="T2" fmla="*/ 15 w 44"/>
                  <a:gd name="T3" fmla="*/ 2 h 22"/>
                  <a:gd name="T4" fmla="*/ 11 w 44"/>
                  <a:gd name="T5" fmla="*/ 3 h 22"/>
                  <a:gd name="T6" fmla="*/ 8 w 44"/>
                  <a:gd name="T7" fmla="*/ 5 h 22"/>
                  <a:gd name="T8" fmla="*/ 5 w 44"/>
                  <a:gd name="T9" fmla="*/ 8 h 22"/>
                  <a:gd name="T10" fmla="*/ 5 w 44"/>
                  <a:gd name="T11" fmla="*/ 11 h 22"/>
                  <a:gd name="T12" fmla="*/ 6 w 44"/>
                  <a:gd name="T13" fmla="*/ 14 h 22"/>
                  <a:gd name="T14" fmla="*/ 9 w 44"/>
                  <a:gd name="T15" fmla="*/ 15 h 22"/>
                  <a:gd name="T16" fmla="*/ 14 w 44"/>
                  <a:gd name="T17" fmla="*/ 17 h 22"/>
                  <a:gd name="T18" fmla="*/ 18 w 44"/>
                  <a:gd name="T19" fmla="*/ 18 h 22"/>
                  <a:gd name="T20" fmla="*/ 24 w 44"/>
                  <a:gd name="T21" fmla="*/ 18 h 22"/>
                  <a:gd name="T22" fmla="*/ 29 w 44"/>
                  <a:gd name="T23" fmla="*/ 18 h 22"/>
                  <a:gd name="T24" fmla="*/ 33 w 44"/>
                  <a:gd name="T25" fmla="*/ 17 h 22"/>
                  <a:gd name="T26" fmla="*/ 36 w 44"/>
                  <a:gd name="T27" fmla="*/ 15 h 22"/>
                  <a:gd name="T28" fmla="*/ 39 w 44"/>
                  <a:gd name="T29" fmla="*/ 12 h 22"/>
                  <a:gd name="T30" fmla="*/ 39 w 44"/>
                  <a:gd name="T31" fmla="*/ 11 h 22"/>
                  <a:gd name="T32" fmla="*/ 38 w 44"/>
                  <a:gd name="T33" fmla="*/ 8 h 22"/>
                  <a:gd name="T34" fmla="*/ 35 w 44"/>
                  <a:gd name="T35" fmla="*/ 5 h 22"/>
                  <a:gd name="T36" fmla="*/ 30 w 44"/>
                  <a:gd name="T37" fmla="*/ 3 h 22"/>
                  <a:gd name="T38" fmla="*/ 26 w 44"/>
                  <a:gd name="T39" fmla="*/ 2 h 22"/>
                  <a:gd name="T40" fmla="*/ 20 w 44"/>
                  <a:gd name="T41" fmla="*/ 2 h 22"/>
                  <a:gd name="T42" fmla="*/ 20 w 44"/>
                  <a:gd name="T43" fmla="*/ 0 h 22"/>
                  <a:gd name="T44" fmla="*/ 27 w 44"/>
                  <a:gd name="T45" fmla="*/ 0 h 22"/>
                  <a:gd name="T46" fmla="*/ 33 w 44"/>
                  <a:gd name="T47" fmla="*/ 2 h 22"/>
                  <a:gd name="T48" fmla="*/ 38 w 44"/>
                  <a:gd name="T49" fmla="*/ 3 h 22"/>
                  <a:gd name="T50" fmla="*/ 41 w 44"/>
                  <a:gd name="T51" fmla="*/ 6 h 22"/>
                  <a:gd name="T52" fmla="*/ 44 w 44"/>
                  <a:gd name="T53" fmla="*/ 11 h 22"/>
                  <a:gd name="T54" fmla="*/ 42 w 44"/>
                  <a:gd name="T55" fmla="*/ 14 h 22"/>
                  <a:gd name="T56" fmla="*/ 41 w 44"/>
                  <a:gd name="T57" fmla="*/ 17 h 22"/>
                  <a:gd name="T58" fmla="*/ 36 w 44"/>
                  <a:gd name="T59" fmla="*/ 18 h 22"/>
                  <a:gd name="T60" fmla="*/ 30 w 44"/>
                  <a:gd name="T61" fmla="*/ 20 h 22"/>
                  <a:gd name="T62" fmla="*/ 24 w 44"/>
                  <a:gd name="T63" fmla="*/ 22 h 22"/>
                  <a:gd name="T64" fmla="*/ 17 w 44"/>
                  <a:gd name="T65" fmla="*/ 20 h 22"/>
                  <a:gd name="T66" fmla="*/ 11 w 44"/>
                  <a:gd name="T67" fmla="*/ 18 h 22"/>
                  <a:gd name="T68" fmla="*/ 6 w 44"/>
                  <a:gd name="T69" fmla="*/ 17 h 22"/>
                  <a:gd name="T70" fmla="*/ 3 w 44"/>
                  <a:gd name="T71" fmla="*/ 14 h 22"/>
                  <a:gd name="T72" fmla="*/ 0 w 44"/>
                  <a:gd name="T73" fmla="*/ 11 h 22"/>
                  <a:gd name="T74" fmla="*/ 2 w 44"/>
                  <a:gd name="T75" fmla="*/ 6 h 22"/>
                  <a:gd name="T76" fmla="*/ 3 w 44"/>
                  <a:gd name="T77" fmla="*/ 5 h 22"/>
                  <a:gd name="T78" fmla="*/ 8 w 44"/>
                  <a:gd name="T79" fmla="*/ 2 h 22"/>
                  <a:gd name="T80" fmla="*/ 14 w 44"/>
                  <a:gd name="T81" fmla="*/ 0 h 22"/>
                  <a:gd name="T82" fmla="*/ 20 w 44"/>
                  <a:gd name="T8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2">
                    <a:moveTo>
                      <a:pt x="20" y="2"/>
                    </a:moveTo>
                    <a:lnTo>
                      <a:pt x="15" y="2"/>
                    </a:lnTo>
                    <a:lnTo>
                      <a:pt x="11" y="3"/>
                    </a:lnTo>
                    <a:lnTo>
                      <a:pt x="8" y="5"/>
                    </a:lnTo>
                    <a:lnTo>
                      <a:pt x="5" y="8"/>
                    </a:lnTo>
                    <a:lnTo>
                      <a:pt x="5" y="11"/>
                    </a:lnTo>
                    <a:lnTo>
                      <a:pt x="6" y="14"/>
                    </a:lnTo>
                    <a:lnTo>
                      <a:pt x="9" y="15"/>
                    </a:lnTo>
                    <a:lnTo>
                      <a:pt x="14" y="17"/>
                    </a:lnTo>
                    <a:lnTo>
                      <a:pt x="18" y="18"/>
                    </a:lnTo>
                    <a:lnTo>
                      <a:pt x="24" y="18"/>
                    </a:lnTo>
                    <a:lnTo>
                      <a:pt x="29" y="18"/>
                    </a:lnTo>
                    <a:lnTo>
                      <a:pt x="33" y="17"/>
                    </a:lnTo>
                    <a:lnTo>
                      <a:pt x="36" y="15"/>
                    </a:lnTo>
                    <a:lnTo>
                      <a:pt x="39" y="12"/>
                    </a:lnTo>
                    <a:lnTo>
                      <a:pt x="39" y="11"/>
                    </a:lnTo>
                    <a:lnTo>
                      <a:pt x="38" y="8"/>
                    </a:lnTo>
                    <a:lnTo>
                      <a:pt x="35" y="5"/>
                    </a:lnTo>
                    <a:lnTo>
                      <a:pt x="30" y="3"/>
                    </a:lnTo>
                    <a:lnTo>
                      <a:pt x="26" y="2"/>
                    </a:lnTo>
                    <a:lnTo>
                      <a:pt x="20" y="2"/>
                    </a:lnTo>
                    <a:close/>
                    <a:moveTo>
                      <a:pt x="20" y="0"/>
                    </a:moveTo>
                    <a:lnTo>
                      <a:pt x="27" y="0"/>
                    </a:lnTo>
                    <a:lnTo>
                      <a:pt x="33" y="2"/>
                    </a:lnTo>
                    <a:lnTo>
                      <a:pt x="38" y="3"/>
                    </a:lnTo>
                    <a:lnTo>
                      <a:pt x="41" y="6"/>
                    </a:lnTo>
                    <a:lnTo>
                      <a:pt x="44" y="11"/>
                    </a:lnTo>
                    <a:lnTo>
                      <a:pt x="42" y="14"/>
                    </a:lnTo>
                    <a:lnTo>
                      <a:pt x="41" y="17"/>
                    </a:lnTo>
                    <a:lnTo>
                      <a:pt x="36" y="18"/>
                    </a:lnTo>
                    <a:lnTo>
                      <a:pt x="30" y="20"/>
                    </a:lnTo>
                    <a:lnTo>
                      <a:pt x="24" y="22"/>
                    </a:lnTo>
                    <a:lnTo>
                      <a:pt x="17" y="20"/>
                    </a:lnTo>
                    <a:lnTo>
                      <a:pt x="11" y="18"/>
                    </a:lnTo>
                    <a:lnTo>
                      <a:pt x="6" y="17"/>
                    </a:lnTo>
                    <a:lnTo>
                      <a:pt x="3" y="14"/>
                    </a:lnTo>
                    <a:lnTo>
                      <a:pt x="0" y="11"/>
                    </a:lnTo>
                    <a:lnTo>
                      <a:pt x="2" y="6"/>
                    </a:lnTo>
                    <a:lnTo>
                      <a:pt x="3" y="5"/>
                    </a:lnTo>
                    <a:lnTo>
                      <a:pt x="8" y="2"/>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2" name="Freeform 2991"/>
              <p:cNvSpPr>
                <a:spLocks/>
              </p:cNvSpPr>
              <p:nvPr/>
            </p:nvSpPr>
            <p:spPr bwMode="auto">
              <a:xfrm>
                <a:off x="2766" y="1846"/>
                <a:ext cx="41" cy="21"/>
              </a:xfrm>
              <a:custGeom>
                <a:avLst/>
                <a:gdLst>
                  <a:gd name="T0" fmla="*/ 18 w 41"/>
                  <a:gd name="T1" fmla="*/ 0 h 21"/>
                  <a:gd name="T2" fmla="*/ 24 w 41"/>
                  <a:gd name="T3" fmla="*/ 0 h 21"/>
                  <a:gd name="T4" fmla="*/ 30 w 41"/>
                  <a:gd name="T5" fmla="*/ 2 h 21"/>
                  <a:gd name="T6" fmla="*/ 35 w 41"/>
                  <a:gd name="T7" fmla="*/ 5 h 21"/>
                  <a:gd name="T8" fmla="*/ 38 w 41"/>
                  <a:gd name="T9" fmla="*/ 8 h 21"/>
                  <a:gd name="T10" fmla="*/ 41 w 41"/>
                  <a:gd name="T11" fmla="*/ 11 h 21"/>
                  <a:gd name="T12" fmla="*/ 39 w 41"/>
                  <a:gd name="T13" fmla="*/ 14 h 21"/>
                  <a:gd name="T14" fmla="*/ 38 w 41"/>
                  <a:gd name="T15" fmla="*/ 17 h 21"/>
                  <a:gd name="T16" fmla="*/ 33 w 41"/>
                  <a:gd name="T17" fmla="*/ 20 h 21"/>
                  <a:gd name="T18" fmla="*/ 27 w 41"/>
                  <a:gd name="T19" fmla="*/ 21 h 21"/>
                  <a:gd name="T20" fmla="*/ 21 w 41"/>
                  <a:gd name="T21" fmla="*/ 21 h 21"/>
                  <a:gd name="T22" fmla="*/ 15 w 41"/>
                  <a:gd name="T23" fmla="*/ 21 h 21"/>
                  <a:gd name="T24" fmla="*/ 9 w 41"/>
                  <a:gd name="T25" fmla="*/ 20 h 21"/>
                  <a:gd name="T26" fmla="*/ 4 w 41"/>
                  <a:gd name="T27" fmla="*/ 17 h 21"/>
                  <a:gd name="T28" fmla="*/ 1 w 41"/>
                  <a:gd name="T29" fmla="*/ 14 h 21"/>
                  <a:gd name="T30" fmla="*/ 0 w 41"/>
                  <a:gd name="T31" fmla="*/ 11 h 21"/>
                  <a:gd name="T32" fmla="*/ 0 w 41"/>
                  <a:gd name="T33" fmla="*/ 8 h 21"/>
                  <a:gd name="T34" fmla="*/ 3 w 41"/>
                  <a:gd name="T35" fmla="*/ 5 h 21"/>
                  <a:gd name="T36" fmla="*/ 6 w 41"/>
                  <a:gd name="T37" fmla="*/ 2 h 21"/>
                  <a:gd name="T38" fmla="*/ 12 w 41"/>
                  <a:gd name="T39" fmla="*/ 0 h 21"/>
                  <a:gd name="T40" fmla="*/ 18 w 4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21">
                    <a:moveTo>
                      <a:pt x="18" y="0"/>
                    </a:moveTo>
                    <a:lnTo>
                      <a:pt x="24" y="0"/>
                    </a:lnTo>
                    <a:lnTo>
                      <a:pt x="30" y="2"/>
                    </a:lnTo>
                    <a:lnTo>
                      <a:pt x="35" y="5"/>
                    </a:lnTo>
                    <a:lnTo>
                      <a:pt x="38" y="8"/>
                    </a:lnTo>
                    <a:lnTo>
                      <a:pt x="41" y="11"/>
                    </a:lnTo>
                    <a:lnTo>
                      <a:pt x="39" y="14"/>
                    </a:lnTo>
                    <a:lnTo>
                      <a:pt x="38" y="17"/>
                    </a:lnTo>
                    <a:lnTo>
                      <a:pt x="33" y="20"/>
                    </a:lnTo>
                    <a:lnTo>
                      <a:pt x="27" y="21"/>
                    </a:lnTo>
                    <a:lnTo>
                      <a:pt x="21" y="21"/>
                    </a:lnTo>
                    <a:lnTo>
                      <a:pt x="15" y="21"/>
                    </a:lnTo>
                    <a:lnTo>
                      <a:pt x="9" y="20"/>
                    </a:lnTo>
                    <a:lnTo>
                      <a:pt x="4" y="17"/>
                    </a:lnTo>
                    <a:lnTo>
                      <a:pt x="1" y="14"/>
                    </a:lnTo>
                    <a:lnTo>
                      <a:pt x="0" y="11"/>
                    </a:lnTo>
                    <a:lnTo>
                      <a:pt x="0" y="8"/>
                    </a:lnTo>
                    <a:lnTo>
                      <a:pt x="3" y="5"/>
                    </a:lnTo>
                    <a:lnTo>
                      <a:pt x="6" y="2"/>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3" name="Freeform 2992"/>
              <p:cNvSpPr>
                <a:spLocks noEditPoints="1"/>
              </p:cNvSpPr>
              <p:nvPr/>
            </p:nvSpPr>
            <p:spPr bwMode="auto">
              <a:xfrm>
                <a:off x="2763" y="1845"/>
                <a:ext cx="45" cy="24"/>
              </a:xfrm>
              <a:custGeom>
                <a:avLst/>
                <a:gdLst>
                  <a:gd name="T0" fmla="*/ 21 w 45"/>
                  <a:gd name="T1" fmla="*/ 3 h 24"/>
                  <a:gd name="T2" fmla="*/ 15 w 45"/>
                  <a:gd name="T3" fmla="*/ 3 h 24"/>
                  <a:gd name="T4" fmla="*/ 10 w 45"/>
                  <a:gd name="T5" fmla="*/ 4 h 24"/>
                  <a:gd name="T6" fmla="*/ 7 w 45"/>
                  <a:gd name="T7" fmla="*/ 6 h 24"/>
                  <a:gd name="T8" fmla="*/ 4 w 45"/>
                  <a:gd name="T9" fmla="*/ 9 h 24"/>
                  <a:gd name="T10" fmla="*/ 4 w 45"/>
                  <a:gd name="T11" fmla="*/ 12 h 24"/>
                  <a:gd name="T12" fmla="*/ 6 w 45"/>
                  <a:gd name="T13" fmla="*/ 15 h 24"/>
                  <a:gd name="T14" fmla="*/ 9 w 45"/>
                  <a:gd name="T15" fmla="*/ 18 h 24"/>
                  <a:gd name="T16" fmla="*/ 13 w 45"/>
                  <a:gd name="T17" fmla="*/ 19 h 24"/>
                  <a:gd name="T18" fmla="*/ 18 w 45"/>
                  <a:gd name="T19" fmla="*/ 21 h 24"/>
                  <a:gd name="T20" fmla="*/ 24 w 45"/>
                  <a:gd name="T21" fmla="*/ 22 h 24"/>
                  <a:gd name="T22" fmla="*/ 30 w 45"/>
                  <a:gd name="T23" fmla="*/ 21 h 24"/>
                  <a:gd name="T24" fmla="*/ 35 w 45"/>
                  <a:gd name="T25" fmla="*/ 19 h 24"/>
                  <a:gd name="T26" fmla="*/ 38 w 45"/>
                  <a:gd name="T27" fmla="*/ 18 h 24"/>
                  <a:gd name="T28" fmla="*/ 41 w 45"/>
                  <a:gd name="T29" fmla="*/ 15 h 24"/>
                  <a:gd name="T30" fmla="*/ 41 w 45"/>
                  <a:gd name="T31" fmla="*/ 12 h 24"/>
                  <a:gd name="T32" fmla="*/ 39 w 45"/>
                  <a:gd name="T33" fmla="*/ 9 h 24"/>
                  <a:gd name="T34" fmla="*/ 36 w 45"/>
                  <a:gd name="T35" fmla="*/ 6 h 24"/>
                  <a:gd name="T36" fmla="*/ 32 w 45"/>
                  <a:gd name="T37" fmla="*/ 4 h 24"/>
                  <a:gd name="T38" fmla="*/ 27 w 45"/>
                  <a:gd name="T39" fmla="*/ 3 h 24"/>
                  <a:gd name="T40" fmla="*/ 21 w 45"/>
                  <a:gd name="T41" fmla="*/ 3 h 24"/>
                  <a:gd name="T42" fmla="*/ 21 w 45"/>
                  <a:gd name="T43" fmla="*/ 0 h 24"/>
                  <a:gd name="T44" fmla="*/ 33 w 45"/>
                  <a:gd name="T45" fmla="*/ 1 h 24"/>
                  <a:gd name="T46" fmla="*/ 41 w 45"/>
                  <a:gd name="T47" fmla="*/ 6 h 24"/>
                  <a:gd name="T48" fmla="*/ 45 w 45"/>
                  <a:gd name="T49" fmla="*/ 12 h 24"/>
                  <a:gd name="T50" fmla="*/ 45 w 45"/>
                  <a:gd name="T51" fmla="*/ 16 h 24"/>
                  <a:gd name="T52" fmla="*/ 42 w 45"/>
                  <a:gd name="T53" fmla="*/ 19 h 24"/>
                  <a:gd name="T54" fmla="*/ 38 w 45"/>
                  <a:gd name="T55" fmla="*/ 22 h 24"/>
                  <a:gd name="T56" fmla="*/ 32 w 45"/>
                  <a:gd name="T57" fmla="*/ 24 h 24"/>
                  <a:gd name="T58" fmla="*/ 24 w 45"/>
                  <a:gd name="T59" fmla="*/ 24 h 24"/>
                  <a:gd name="T60" fmla="*/ 13 w 45"/>
                  <a:gd name="T61" fmla="*/ 22 h 24"/>
                  <a:gd name="T62" fmla="*/ 4 w 45"/>
                  <a:gd name="T63" fmla="*/ 18 h 24"/>
                  <a:gd name="T64" fmla="*/ 0 w 45"/>
                  <a:gd name="T65" fmla="*/ 12 h 24"/>
                  <a:gd name="T66" fmla="*/ 1 w 45"/>
                  <a:gd name="T67" fmla="*/ 9 h 24"/>
                  <a:gd name="T68" fmla="*/ 3 w 45"/>
                  <a:gd name="T69" fmla="*/ 6 h 24"/>
                  <a:gd name="T70" fmla="*/ 7 w 45"/>
                  <a:gd name="T71" fmla="*/ 3 h 24"/>
                  <a:gd name="T72" fmla="*/ 13 w 45"/>
                  <a:gd name="T73" fmla="*/ 1 h 24"/>
                  <a:gd name="T74" fmla="*/ 21 w 45"/>
                  <a:gd name="T7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24">
                    <a:moveTo>
                      <a:pt x="21" y="3"/>
                    </a:moveTo>
                    <a:lnTo>
                      <a:pt x="15" y="3"/>
                    </a:lnTo>
                    <a:lnTo>
                      <a:pt x="10" y="4"/>
                    </a:lnTo>
                    <a:lnTo>
                      <a:pt x="7" y="6"/>
                    </a:lnTo>
                    <a:lnTo>
                      <a:pt x="4" y="9"/>
                    </a:lnTo>
                    <a:lnTo>
                      <a:pt x="4" y="12"/>
                    </a:lnTo>
                    <a:lnTo>
                      <a:pt x="6" y="15"/>
                    </a:lnTo>
                    <a:lnTo>
                      <a:pt x="9" y="18"/>
                    </a:lnTo>
                    <a:lnTo>
                      <a:pt x="13" y="19"/>
                    </a:lnTo>
                    <a:lnTo>
                      <a:pt x="18" y="21"/>
                    </a:lnTo>
                    <a:lnTo>
                      <a:pt x="24" y="22"/>
                    </a:lnTo>
                    <a:lnTo>
                      <a:pt x="30" y="21"/>
                    </a:lnTo>
                    <a:lnTo>
                      <a:pt x="35" y="19"/>
                    </a:lnTo>
                    <a:lnTo>
                      <a:pt x="38" y="18"/>
                    </a:lnTo>
                    <a:lnTo>
                      <a:pt x="41" y="15"/>
                    </a:lnTo>
                    <a:lnTo>
                      <a:pt x="41" y="12"/>
                    </a:lnTo>
                    <a:lnTo>
                      <a:pt x="39" y="9"/>
                    </a:lnTo>
                    <a:lnTo>
                      <a:pt x="36" y="6"/>
                    </a:lnTo>
                    <a:lnTo>
                      <a:pt x="32" y="4"/>
                    </a:lnTo>
                    <a:lnTo>
                      <a:pt x="27" y="3"/>
                    </a:lnTo>
                    <a:lnTo>
                      <a:pt x="21" y="3"/>
                    </a:lnTo>
                    <a:close/>
                    <a:moveTo>
                      <a:pt x="21" y="0"/>
                    </a:moveTo>
                    <a:lnTo>
                      <a:pt x="33" y="1"/>
                    </a:lnTo>
                    <a:lnTo>
                      <a:pt x="41" y="6"/>
                    </a:lnTo>
                    <a:lnTo>
                      <a:pt x="45" y="12"/>
                    </a:lnTo>
                    <a:lnTo>
                      <a:pt x="45" y="16"/>
                    </a:lnTo>
                    <a:lnTo>
                      <a:pt x="42" y="19"/>
                    </a:lnTo>
                    <a:lnTo>
                      <a:pt x="38" y="22"/>
                    </a:lnTo>
                    <a:lnTo>
                      <a:pt x="32" y="24"/>
                    </a:lnTo>
                    <a:lnTo>
                      <a:pt x="24" y="24"/>
                    </a:lnTo>
                    <a:lnTo>
                      <a:pt x="13" y="22"/>
                    </a:lnTo>
                    <a:lnTo>
                      <a:pt x="4" y="18"/>
                    </a:lnTo>
                    <a:lnTo>
                      <a:pt x="0" y="12"/>
                    </a:lnTo>
                    <a:lnTo>
                      <a:pt x="1" y="9"/>
                    </a:lnTo>
                    <a:lnTo>
                      <a:pt x="3" y="6"/>
                    </a:lnTo>
                    <a:lnTo>
                      <a:pt x="7" y="3"/>
                    </a:lnTo>
                    <a:lnTo>
                      <a:pt x="13"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4" name="Freeform 2993"/>
              <p:cNvSpPr>
                <a:spLocks/>
              </p:cNvSpPr>
              <p:nvPr/>
            </p:nvSpPr>
            <p:spPr bwMode="auto">
              <a:xfrm>
                <a:off x="2455" y="1718"/>
                <a:ext cx="45" cy="25"/>
              </a:xfrm>
              <a:custGeom>
                <a:avLst/>
                <a:gdLst>
                  <a:gd name="T0" fmla="*/ 21 w 45"/>
                  <a:gd name="T1" fmla="*/ 0 h 25"/>
                  <a:gd name="T2" fmla="*/ 29 w 45"/>
                  <a:gd name="T3" fmla="*/ 2 h 25"/>
                  <a:gd name="T4" fmla="*/ 35 w 45"/>
                  <a:gd name="T5" fmla="*/ 3 h 25"/>
                  <a:gd name="T6" fmla="*/ 41 w 45"/>
                  <a:gd name="T7" fmla="*/ 5 h 25"/>
                  <a:gd name="T8" fmla="*/ 44 w 45"/>
                  <a:gd name="T9" fmla="*/ 8 h 25"/>
                  <a:gd name="T10" fmla="*/ 45 w 45"/>
                  <a:gd name="T11" fmla="*/ 13 h 25"/>
                  <a:gd name="T12" fmla="*/ 44 w 45"/>
                  <a:gd name="T13" fmla="*/ 16 h 25"/>
                  <a:gd name="T14" fmla="*/ 41 w 45"/>
                  <a:gd name="T15" fmla="*/ 20 h 25"/>
                  <a:gd name="T16" fmla="*/ 36 w 45"/>
                  <a:gd name="T17" fmla="*/ 22 h 25"/>
                  <a:gd name="T18" fmla="*/ 30 w 45"/>
                  <a:gd name="T19" fmla="*/ 23 h 25"/>
                  <a:gd name="T20" fmla="*/ 22 w 45"/>
                  <a:gd name="T21" fmla="*/ 25 h 25"/>
                  <a:gd name="T22" fmla="*/ 16 w 45"/>
                  <a:gd name="T23" fmla="*/ 23 h 25"/>
                  <a:gd name="T24" fmla="*/ 9 w 45"/>
                  <a:gd name="T25" fmla="*/ 22 h 25"/>
                  <a:gd name="T26" fmla="*/ 4 w 45"/>
                  <a:gd name="T27" fmla="*/ 20 h 25"/>
                  <a:gd name="T28" fmla="*/ 1 w 45"/>
                  <a:gd name="T29" fmla="*/ 16 h 25"/>
                  <a:gd name="T30" fmla="*/ 0 w 45"/>
                  <a:gd name="T31" fmla="*/ 13 h 25"/>
                  <a:gd name="T32" fmla="*/ 0 w 45"/>
                  <a:gd name="T33" fmla="*/ 8 h 25"/>
                  <a:gd name="T34" fmla="*/ 3 w 45"/>
                  <a:gd name="T35" fmla="*/ 5 h 25"/>
                  <a:gd name="T36" fmla="*/ 7 w 45"/>
                  <a:gd name="T37" fmla="*/ 3 h 25"/>
                  <a:gd name="T38" fmla="*/ 15 w 45"/>
                  <a:gd name="T39" fmla="*/ 2 h 25"/>
                  <a:gd name="T40" fmla="*/ 21 w 45"/>
                  <a:gd name="T4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25">
                    <a:moveTo>
                      <a:pt x="21" y="0"/>
                    </a:moveTo>
                    <a:lnTo>
                      <a:pt x="29" y="2"/>
                    </a:lnTo>
                    <a:lnTo>
                      <a:pt x="35" y="3"/>
                    </a:lnTo>
                    <a:lnTo>
                      <a:pt x="41" y="5"/>
                    </a:lnTo>
                    <a:lnTo>
                      <a:pt x="44" y="8"/>
                    </a:lnTo>
                    <a:lnTo>
                      <a:pt x="45" y="13"/>
                    </a:lnTo>
                    <a:lnTo>
                      <a:pt x="44" y="16"/>
                    </a:lnTo>
                    <a:lnTo>
                      <a:pt x="41" y="20"/>
                    </a:lnTo>
                    <a:lnTo>
                      <a:pt x="36" y="22"/>
                    </a:lnTo>
                    <a:lnTo>
                      <a:pt x="30" y="23"/>
                    </a:lnTo>
                    <a:lnTo>
                      <a:pt x="22" y="25"/>
                    </a:lnTo>
                    <a:lnTo>
                      <a:pt x="16" y="23"/>
                    </a:lnTo>
                    <a:lnTo>
                      <a:pt x="9" y="22"/>
                    </a:lnTo>
                    <a:lnTo>
                      <a:pt x="4" y="20"/>
                    </a:lnTo>
                    <a:lnTo>
                      <a:pt x="1" y="16"/>
                    </a:lnTo>
                    <a:lnTo>
                      <a:pt x="0" y="13"/>
                    </a:lnTo>
                    <a:lnTo>
                      <a:pt x="0" y="8"/>
                    </a:lnTo>
                    <a:lnTo>
                      <a:pt x="3" y="5"/>
                    </a:lnTo>
                    <a:lnTo>
                      <a:pt x="7" y="3"/>
                    </a:lnTo>
                    <a:lnTo>
                      <a:pt x="15"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5" name="Freeform 2994"/>
              <p:cNvSpPr>
                <a:spLocks noEditPoints="1"/>
              </p:cNvSpPr>
              <p:nvPr/>
            </p:nvSpPr>
            <p:spPr bwMode="auto">
              <a:xfrm>
                <a:off x="2452" y="1717"/>
                <a:ext cx="50" cy="26"/>
              </a:xfrm>
              <a:custGeom>
                <a:avLst/>
                <a:gdLst>
                  <a:gd name="T0" fmla="*/ 24 w 50"/>
                  <a:gd name="T1" fmla="*/ 3 h 26"/>
                  <a:gd name="T2" fmla="*/ 18 w 50"/>
                  <a:gd name="T3" fmla="*/ 3 h 26"/>
                  <a:gd name="T4" fmla="*/ 12 w 50"/>
                  <a:gd name="T5" fmla="*/ 4 h 26"/>
                  <a:gd name="T6" fmla="*/ 7 w 50"/>
                  <a:gd name="T7" fmla="*/ 7 h 26"/>
                  <a:gd name="T8" fmla="*/ 6 w 50"/>
                  <a:gd name="T9" fmla="*/ 11 h 26"/>
                  <a:gd name="T10" fmla="*/ 4 w 50"/>
                  <a:gd name="T11" fmla="*/ 14 h 26"/>
                  <a:gd name="T12" fmla="*/ 6 w 50"/>
                  <a:gd name="T13" fmla="*/ 17 h 26"/>
                  <a:gd name="T14" fmla="*/ 9 w 50"/>
                  <a:gd name="T15" fmla="*/ 20 h 26"/>
                  <a:gd name="T16" fmla="*/ 13 w 50"/>
                  <a:gd name="T17" fmla="*/ 23 h 26"/>
                  <a:gd name="T18" fmla="*/ 19 w 50"/>
                  <a:gd name="T19" fmla="*/ 24 h 26"/>
                  <a:gd name="T20" fmla="*/ 25 w 50"/>
                  <a:gd name="T21" fmla="*/ 24 h 26"/>
                  <a:gd name="T22" fmla="*/ 33 w 50"/>
                  <a:gd name="T23" fmla="*/ 24 h 26"/>
                  <a:gd name="T24" fmla="*/ 38 w 50"/>
                  <a:gd name="T25" fmla="*/ 23 h 26"/>
                  <a:gd name="T26" fmla="*/ 42 w 50"/>
                  <a:gd name="T27" fmla="*/ 20 h 26"/>
                  <a:gd name="T28" fmla="*/ 45 w 50"/>
                  <a:gd name="T29" fmla="*/ 17 h 26"/>
                  <a:gd name="T30" fmla="*/ 47 w 50"/>
                  <a:gd name="T31" fmla="*/ 14 h 26"/>
                  <a:gd name="T32" fmla="*/ 45 w 50"/>
                  <a:gd name="T33" fmla="*/ 11 h 26"/>
                  <a:gd name="T34" fmla="*/ 42 w 50"/>
                  <a:gd name="T35" fmla="*/ 7 h 26"/>
                  <a:gd name="T36" fmla="*/ 38 w 50"/>
                  <a:gd name="T37" fmla="*/ 4 h 26"/>
                  <a:gd name="T38" fmla="*/ 32 w 50"/>
                  <a:gd name="T39" fmla="*/ 3 h 26"/>
                  <a:gd name="T40" fmla="*/ 24 w 50"/>
                  <a:gd name="T41" fmla="*/ 3 h 26"/>
                  <a:gd name="T42" fmla="*/ 24 w 50"/>
                  <a:gd name="T43" fmla="*/ 0 h 26"/>
                  <a:gd name="T44" fmla="*/ 38 w 50"/>
                  <a:gd name="T45" fmla="*/ 3 h 26"/>
                  <a:gd name="T46" fmla="*/ 47 w 50"/>
                  <a:gd name="T47" fmla="*/ 7 h 26"/>
                  <a:gd name="T48" fmla="*/ 50 w 50"/>
                  <a:gd name="T49" fmla="*/ 14 h 26"/>
                  <a:gd name="T50" fmla="*/ 50 w 50"/>
                  <a:gd name="T51" fmla="*/ 17 h 26"/>
                  <a:gd name="T52" fmla="*/ 47 w 50"/>
                  <a:gd name="T53" fmla="*/ 20 h 26"/>
                  <a:gd name="T54" fmla="*/ 44 w 50"/>
                  <a:gd name="T55" fmla="*/ 23 h 26"/>
                  <a:gd name="T56" fmla="*/ 39 w 50"/>
                  <a:gd name="T57" fmla="*/ 24 h 26"/>
                  <a:gd name="T58" fmla="*/ 33 w 50"/>
                  <a:gd name="T59" fmla="*/ 26 h 26"/>
                  <a:gd name="T60" fmla="*/ 25 w 50"/>
                  <a:gd name="T61" fmla="*/ 26 h 26"/>
                  <a:gd name="T62" fmla="*/ 13 w 50"/>
                  <a:gd name="T63" fmla="*/ 24 h 26"/>
                  <a:gd name="T64" fmla="*/ 4 w 50"/>
                  <a:gd name="T65" fmla="*/ 20 h 26"/>
                  <a:gd name="T66" fmla="*/ 0 w 50"/>
                  <a:gd name="T67" fmla="*/ 14 h 26"/>
                  <a:gd name="T68" fmla="*/ 1 w 50"/>
                  <a:gd name="T69" fmla="*/ 9 h 26"/>
                  <a:gd name="T70" fmla="*/ 4 w 50"/>
                  <a:gd name="T71" fmla="*/ 6 h 26"/>
                  <a:gd name="T72" fmla="*/ 10 w 50"/>
                  <a:gd name="T73" fmla="*/ 3 h 26"/>
                  <a:gd name="T74" fmla="*/ 16 w 50"/>
                  <a:gd name="T75" fmla="*/ 1 h 26"/>
                  <a:gd name="T76" fmla="*/ 24 w 50"/>
                  <a:gd name="T7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6">
                    <a:moveTo>
                      <a:pt x="24" y="3"/>
                    </a:moveTo>
                    <a:lnTo>
                      <a:pt x="18" y="3"/>
                    </a:lnTo>
                    <a:lnTo>
                      <a:pt x="12" y="4"/>
                    </a:lnTo>
                    <a:lnTo>
                      <a:pt x="7" y="7"/>
                    </a:lnTo>
                    <a:lnTo>
                      <a:pt x="6" y="11"/>
                    </a:lnTo>
                    <a:lnTo>
                      <a:pt x="4" y="14"/>
                    </a:lnTo>
                    <a:lnTo>
                      <a:pt x="6" y="17"/>
                    </a:lnTo>
                    <a:lnTo>
                      <a:pt x="9" y="20"/>
                    </a:lnTo>
                    <a:lnTo>
                      <a:pt x="13" y="23"/>
                    </a:lnTo>
                    <a:lnTo>
                      <a:pt x="19" y="24"/>
                    </a:lnTo>
                    <a:lnTo>
                      <a:pt x="25" y="24"/>
                    </a:lnTo>
                    <a:lnTo>
                      <a:pt x="33" y="24"/>
                    </a:lnTo>
                    <a:lnTo>
                      <a:pt x="38" y="23"/>
                    </a:lnTo>
                    <a:lnTo>
                      <a:pt x="42" y="20"/>
                    </a:lnTo>
                    <a:lnTo>
                      <a:pt x="45" y="17"/>
                    </a:lnTo>
                    <a:lnTo>
                      <a:pt x="47" y="14"/>
                    </a:lnTo>
                    <a:lnTo>
                      <a:pt x="45" y="11"/>
                    </a:lnTo>
                    <a:lnTo>
                      <a:pt x="42" y="7"/>
                    </a:lnTo>
                    <a:lnTo>
                      <a:pt x="38" y="4"/>
                    </a:lnTo>
                    <a:lnTo>
                      <a:pt x="32" y="3"/>
                    </a:lnTo>
                    <a:lnTo>
                      <a:pt x="24" y="3"/>
                    </a:lnTo>
                    <a:close/>
                    <a:moveTo>
                      <a:pt x="24" y="0"/>
                    </a:moveTo>
                    <a:lnTo>
                      <a:pt x="38" y="3"/>
                    </a:lnTo>
                    <a:lnTo>
                      <a:pt x="47" y="7"/>
                    </a:lnTo>
                    <a:lnTo>
                      <a:pt x="50" y="14"/>
                    </a:lnTo>
                    <a:lnTo>
                      <a:pt x="50" y="17"/>
                    </a:lnTo>
                    <a:lnTo>
                      <a:pt x="47" y="20"/>
                    </a:lnTo>
                    <a:lnTo>
                      <a:pt x="44" y="23"/>
                    </a:lnTo>
                    <a:lnTo>
                      <a:pt x="39" y="24"/>
                    </a:lnTo>
                    <a:lnTo>
                      <a:pt x="33" y="26"/>
                    </a:lnTo>
                    <a:lnTo>
                      <a:pt x="25" y="26"/>
                    </a:lnTo>
                    <a:lnTo>
                      <a:pt x="13" y="24"/>
                    </a:lnTo>
                    <a:lnTo>
                      <a:pt x="4" y="20"/>
                    </a:lnTo>
                    <a:lnTo>
                      <a:pt x="0" y="14"/>
                    </a:lnTo>
                    <a:lnTo>
                      <a:pt x="1" y="9"/>
                    </a:lnTo>
                    <a:lnTo>
                      <a:pt x="4" y="6"/>
                    </a:lnTo>
                    <a:lnTo>
                      <a:pt x="10" y="3"/>
                    </a:lnTo>
                    <a:lnTo>
                      <a:pt x="16"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6" name="Freeform 2995"/>
              <p:cNvSpPr>
                <a:spLocks/>
              </p:cNvSpPr>
              <p:nvPr/>
            </p:nvSpPr>
            <p:spPr bwMode="auto">
              <a:xfrm>
                <a:off x="2444" y="1714"/>
                <a:ext cx="68" cy="33"/>
              </a:xfrm>
              <a:custGeom>
                <a:avLst/>
                <a:gdLst>
                  <a:gd name="T0" fmla="*/ 33 w 68"/>
                  <a:gd name="T1" fmla="*/ 0 h 33"/>
                  <a:gd name="T2" fmla="*/ 50 w 68"/>
                  <a:gd name="T3" fmla="*/ 1 h 33"/>
                  <a:gd name="T4" fmla="*/ 62 w 68"/>
                  <a:gd name="T5" fmla="*/ 7 h 33"/>
                  <a:gd name="T6" fmla="*/ 68 w 68"/>
                  <a:gd name="T7" fmla="*/ 17 h 33"/>
                  <a:gd name="T8" fmla="*/ 64 w 68"/>
                  <a:gd name="T9" fmla="*/ 26 h 33"/>
                  <a:gd name="T10" fmla="*/ 52 w 68"/>
                  <a:gd name="T11" fmla="*/ 32 h 33"/>
                  <a:gd name="T12" fmla="*/ 35 w 68"/>
                  <a:gd name="T13" fmla="*/ 33 h 33"/>
                  <a:gd name="T14" fmla="*/ 18 w 68"/>
                  <a:gd name="T15" fmla="*/ 32 h 33"/>
                  <a:gd name="T16" fmla="*/ 6 w 68"/>
                  <a:gd name="T17" fmla="*/ 26 h 33"/>
                  <a:gd name="T18" fmla="*/ 0 w 68"/>
                  <a:gd name="T19" fmla="*/ 17 h 33"/>
                  <a:gd name="T20" fmla="*/ 5 w 68"/>
                  <a:gd name="T21" fmla="*/ 7 h 33"/>
                  <a:gd name="T22" fmla="*/ 17 w 68"/>
                  <a:gd name="T23" fmla="*/ 1 h 33"/>
                  <a:gd name="T24" fmla="*/ 33 w 68"/>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3">
                    <a:moveTo>
                      <a:pt x="33" y="0"/>
                    </a:moveTo>
                    <a:lnTo>
                      <a:pt x="50" y="1"/>
                    </a:lnTo>
                    <a:lnTo>
                      <a:pt x="62" y="7"/>
                    </a:lnTo>
                    <a:lnTo>
                      <a:pt x="68" y="17"/>
                    </a:lnTo>
                    <a:lnTo>
                      <a:pt x="64" y="26"/>
                    </a:lnTo>
                    <a:lnTo>
                      <a:pt x="52" y="32"/>
                    </a:lnTo>
                    <a:lnTo>
                      <a:pt x="35" y="33"/>
                    </a:lnTo>
                    <a:lnTo>
                      <a:pt x="18" y="32"/>
                    </a:lnTo>
                    <a:lnTo>
                      <a:pt x="6" y="26"/>
                    </a:lnTo>
                    <a:lnTo>
                      <a:pt x="0" y="17"/>
                    </a:lnTo>
                    <a:lnTo>
                      <a:pt x="5" y="7"/>
                    </a:lnTo>
                    <a:lnTo>
                      <a:pt x="17" y="1"/>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7" name="Freeform 2996"/>
              <p:cNvSpPr>
                <a:spLocks noEditPoints="1"/>
              </p:cNvSpPr>
              <p:nvPr/>
            </p:nvSpPr>
            <p:spPr bwMode="auto">
              <a:xfrm>
                <a:off x="2443" y="1712"/>
                <a:ext cx="71" cy="37"/>
              </a:xfrm>
              <a:custGeom>
                <a:avLst/>
                <a:gdLst>
                  <a:gd name="T0" fmla="*/ 34 w 71"/>
                  <a:gd name="T1" fmla="*/ 2 h 37"/>
                  <a:gd name="T2" fmla="*/ 18 w 71"/>
                  <a:gd name="T3" fmla="*/ 5 h 37"/>
                  <a:gd name="T4" fmla="*/ 7 w 71"/>
                  <a:gd name="T5" fmla="*/ 11 h 37"/>
                  <a:gd name="T6" fmla="*/ 3 w 71"/>
                  <a:gd name="T7" fmla="*/ 19 h 37"/>
                  <a:gd name="T8" fmla="*/ 9 w 71"/>
                  <a:gd name="T9" fmla="*/ 26 h 37"/>
                  <a:gd name="T10" fmla="*/ 19 w 71"/>
                  <a:gd name="T11" fmla="*/ 32 h 37"/>
                  <a:gd name="T12" fmla="*/ 36 w 71"/>
                  <a:gd name="T13" fmla="*/ 35 h 37"/>
                  <a:gd name="T14" fmla="*/ 53 w 71"/>
                  <a:gd name="T15" fmla="*/ 32 h 37"/>
                  <a:gd name="T16" fmla="*/ 63 w 71"/>
                  <a:gd name="T17" fmla="*/ 26 h 37"/>
                  <a:gd name="T18" fmla="*/ 66 w 71"/>
                  <a:gd name="T19" fmla="*/ 19 h 37"/>
                  <a:gd name="T20" fmla="*/ 62 w 71"/>
                  <a:gd name="T21" fmla="*/ 9 h 37"/>
                  <a:gd name="T22" fmla="*/ 50 w 71"/>
                  <a:gd name="T23" fmla="*/ 5 h 37"/>
                  <a:gd name="T24" fmla="*/ 34 w 71"/>
                  <a:gd name="T25" fmla="*/ 2 h 37"/>
                  <a:gd name="T26" fmla="*/ 34 w 71"/>
                  <a:gd name="T27" fmla="*/ 0 h 37"/>
                  <a:gd name="T28" fmla="*/ 53 w 71"/>
                  <a:gd name="T29" fmla="*/ 2 h 37"/>
                  <a:gd name="T30" fmla="*/ 65 w 71"/>
                  <a:gd name="T31" fmla="*/ 9 h 37"/>
                  <a:gd name="T32" fmla="*/ 71 w 71"/>
                  <a:gd name="T33" fmla="*/ 19 h 37"/>
                  <a:gd name="T34" fmla="*/ 66 w 71"/>
                  <a:gd name="T35" fmla="*/ 28 h 37"/>
                  <a:gd name="T36" fmla="*/ 54 w 71"/>
                  <a:gd name="T37" fmla="*/ 34 h 37"/>
                  <a:gd name="T38" fmla="*/ 36 w 71"/>
                  <a:gd name="T39" fmla="*/ 37 h 37"/>
                  <a:gd name="T40" fmla="*/ 18 w 71"/>
                  <a:gd name="T41" fmla="*/ 34 h 37"/>
                  <a:gd name="T42" fmla="*/ 4 w 71"/>
                  <a:gd name="T43" fmla="*/ 28 h 37"/>
                  <a:gd name="T44" fmla="*/ 0 w 71"/>
                  <a:gd name="T45" fmla="*/ 19 h 37"/>
                  <a:gd name="T46" fmla="*/ 4 w 71"/>
                  <a:gd name="T47" fmla="*/ 9 h 37"/>
                  <a:gd name="T48" fmla="*/ 16 w 71"/>
                  <a:gd name="T49" fmla="*/ 3 h 37"/>
                  <a:gd name="T50" fmla="*/ 34 w 71"/>
                  <a:gd name="T5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37">
                    <a:moveTo>
                      <a:pt x="34" y="2"/>
                    </a:moveTo>
                    <a:lnTo>
                      <a:pt x="18" y="5"/>
                    </a:lnTo>
                    <a:lnTo>
                      <a:pt x="7" y="11"/>
                    </a:lnTo>
                    <a:lnTo>
                      <a:pt x="3" y="19"/>
                    </a:lnTo>
                    <a:lnTo>
                      <a:pt x="9" y="26"/>
                    </a:lnTo>
                    <a:lnTo>
                      <a:pt x="19" y="32"/>
                    </a:lnTo>
                    <a:lnTo>
                      <a:pt x="36" y="35"/>
                    </a:lnTo>
                    <a:lnTo>
                      <a:pt x="53" y="32"/>
                    </a:lnTo>
                    <a:lnTo>
                      <a:pt x="63" y="26"/>
                    </a:lnTo>
                    <a:lnTo>
                      <a:pt x="66" y="19"/>
                    </a:lnTo>
                    <a:lnTo>
                      <a:pt x="62" y="9"/>
                    </a:lnTo>
                    <a:lnTo>
                      <a:pt x="50" y="5"/>
                    </a:lnTo>
                    <a:lnTo>
                      <a:pt x="34" y="2"/>
                    </a:lnTo>
                    <a:close/>
                    <a:moveTo>
                      <a:pt x="34" y="0"/>
                    </a:moveTo>
                    <a:lnTo>
                      <a:pt x="53" y="2"/>
                    </a:lnTo>
                    <a:lnTo>
                      <a:pt x="65" y="9"/>
                    </a:lnTo>
                    <a:lnTo>
                      <a:pt x="71" y="19"/>
                    </a:lnTo>
                    <a:lnTo>
                      <a:pt x="66" y="28"/>
                    </a:lnTo>
                    <a:lnTo>
                      <a:pt x="54" y="34"/>
                    </a:lnTo>
                    <a:lnTo>
                      <a:pt x="36" y="37"/>
                    </a:lnTo>
                    <a:lnTo>
                      <a:pt x="18" y="34"/>
                    </a:lnTo>
                    <a:lnTo>
                      <a:pt x="4" y="28"/>
                    </a:lnTo>
                    <a:lnTo>
                      <a:pt x="0" y="19"/>
                    </a:lnTo>
                    <a:lnTo>
                      <a:pt x="4" y="9"/>
                    </a:lnTo>
                    <a:lnTo>
                      <a:pt x="16" y="3"/>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8" name="Freeform 2997"/>
              <p:cNvSpPr>
                <a:spLocks/>
              </p:cNvSpPr>
              <p:nvPr/>
            </p:nvSpPr>
            <p:spPr bwMode="auto">
              <a:xfrm>
                <a:off x="2617" y="1533"/>
                <a:ext cx="64" cy="33"/>
              </a:xfrm>
              <a:custGeom>
                <a:avLst/>
                <a:gdLst>
                  <a:gd name="T0" fmla="*/ 30 w 64"/>
                  <a:gd name="T1" fmla="*/ 0 h 33"/>
                  <a:gd name="T2" fmla="*/ 47 w 64"/>
                  <a:gd name="T3" fmla="*/ 3 h 33"/>
                  <a:gd name="T4" fmla="*/ 59 w 64"/>
                  <a:gd name="T5" fmla="*/ 9 h 33"/>
                  <a:gd name="T6" fmla="*/ 64 w 64"/>
                  <a:gd name="T7" fmla="*/ 17 h 33"/>
                  <a:gd name="T8" fmla="*/ 61 w 64"/>
                  <a:gd name="T9" fmla="*/ 26 h 33"/>
                  <a:gd name="T10" fmla="*/ 50 w 64"/>
                  <a:gd name="T11" fmla="*/ 30 h 33"/>
                  <a:gd name="T12" fmla="*/ 35 w 64"/>
                  <a:gd name="T13" fmla="*/ 33 h 33"/>
                  <a:gd name="T14" fmla="*/ 18 w 64"/>
                  <a:gd name="T15" fmla="*/ 30 h 33"/>
                  <a:gd name="T16" fmla="*/ 6 w 64"/>
                  <a:gd name="T17" fmla="*/ 26 h 33"/>
                  <a:gd name="T18" fmla="*/ 0 w 64"/>
                  <a:gd name="T19" fmla="*/ 17 h 33"/>
                  <a:gd name="T20" fmla="*/ 3 w 64"/>
                  <a:gd name="T21" fmla="*/ 9 h 33"/>
                  <a:gd name="T22" fmla="*/ 14 w 64"/>
                  <a:gd name="T23" fmla="*/ 3 h 33"/>
                  <a:gd name="T24" fmla="*/ 30 w 64"/>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33">
                    <a:moveTo>
                      <a:pt x="30" y="0"/>
                    </a:moveTo>
                    <a:lnTo>
                      <a:pt x="47" y="3"/>
                    </a:lnTo>
                    <a:lnTo>
                      <a:pt x="59" y="9"/>
                    </a:lnTo>
                    <a:lnTo>
                      <a:pt x="64" y="17"/>
                    </a:lnTo>
                    <a:lnTo>
                      <a:pt x="61" y="26"/>
                    </a:lnTo>
                    <a:lnTo>
                      <a:pt x="50" y="30"/>
                    </a:lnTo>
                    <a:lnTo>
                      <a:pt x="35" y="33"/>
                    </a:lnTo>
                    <a:lnTo>
                      <a:pt x="18" y="30"/>
                    </a:lnTo>
                    <a:lnTo>
                      <a:pt x="6" y="26"/>
                    </a:lnTo>
                    <a:lnTo>
                      <a:pt x="0" y="17"/>
                    </a:lnTo>
                    <a:lnTo>
                      <a:pt x="3" y="9"/>
                    </a:lnTo>
                    <a:lnTo>
                      <a:pt x="14"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999" name="Freeform 2998"/>
              <p:cNvSpPr>
                <a:spLocks noEditPoints="1"/>
              </p:cNvSpPr>
              <p:nvPr/>
            </p:nvSpPr>
            <p:spPr bwMode="auto">
              <a:xfrm>
                <a:off x="2616" y="1533"/>
                <a:ext cx="68" cy="35"/>
              </a:xfrm>
              <a:custGeom>
                <a:avLst/>
                <a:gdLst>
                  <a:gd name="T0" fmla="*/ 31 w 68"/>
                  <a:gd name="T1" fmla="*/ 2 h 35"/>
                  <a:gd name="T2" fmla="*/ 16 w 68"/>
                  <a:gd name="T3" fmla="*/ 5 h 35"/>
                  <a:gd name="T4" fmla="*/ 7 w 68"/>
                  <a:gd name="T5" fmla="*/ 9 h 35"/>
                  <a:gd name="T6" fmla="*/ 4 w 68"/>
                  <a:gd name="T7" fmla="*/ 17 h 35"/>
                  <a:gd name="T8" fmla="*/ 9 w 68"/>
                  <a:gd name="T9" fmla="*/ 24 h 35"/>
                  <a:gd name="T10" fmla="*/ 19 w 68"/>
                  <a:gd name="T11" fmla="*/ 30 h 35"/>
                  <a:gd name="T12" fmla="*/ 36 w 68"/>
                  <a:gd name="T13" fmla="*/ 32 h 35"/>
                  <a:gd name="T14" fmla="*/ 51 w 68"/>
                  <a:gd name="T15" fmla="*/ 30 h 35"/>
                  <a:gd name="T16" fmla="*/ 60 w 68"/>
                  <a:gd name="T17" fmla="*/ 24 h 35"/>
                  <a:gd name="T18" fmla="*/ 63 w 68"/>
                  <a:gd name="T19" fmla="*/ 17 h 35"/>
                  <a:gd name="T20" fmla="*/ 59 w 68"/>
                  <a:gd name="T21" fmla="*/ 9 h 35"/>
                  <a:gd name="T22" fmla="*/ 47 w 68"/>
                  <a:gd name="T23" fmla="*/ 3 h 35"/>
                  <a:gd name="T24" fmla="*/ 31 w 68"/>
                  <a:gd name="T25" fmla="*/ 2 h 35"/>
                  <a:gd name="T26" fmla="*/ 31 w 68"/>
                  <a:gd name="T27" fmla="*/ 0 h 35"/>
                  <a:gd name="T28" fmla="*/ 48 w 68"/>
                  <a:gd name="T29" fmla="*/ 2 h 35"/>
                  <a:gd name="T30" fmla="*/ 62 w 68"/>
                  <a:gd name="T31" fmla="*/ 8 h 35"/>
                  <a:gd name="T32" fmla="*/ 68 w 68"/>
                  <a:gd name="T33" fmla="*/ 17 h 35"/>
                  <a:gd name="T34" fmla="*/ 63 w 68"/>
                  <a:gd name="T35" fmla="*/ 26 h 35"/>
                  <a:gd name="T36" fmla="*/ 53 w 68"/>
                  <a:gd name="T37" fmla="*/ 32 h 35"/>
                  <a:gd name="T38" fmla="*/ 36 w 68"/>
                  <a:gd name="T39" fmla="*/ 35 h 35"/>
                  <a:gd name="T40" fmla="*/ 18 w 68"/>
                  <a:gd name="T41" fmla="*/ 32 h 35"/>
                  <a:gd name="T42" fmla="*/ 6 w 68"/>
                  <a:gd name="T43" fmla="*/ 26 h 35"/>
                  <a:gd name="T44" fmla="*/ 0 w 68"/>
                  <a:gd name="T45" fmla="*/ 17 h 35"/>
                  <a:gd name="T46" fmla="*/ 3 w 68"/>
                  <a:gd name="T47" fmla="*/ 9 h 35"/>
                  <a:gd name="T48" fmla="*/ 15 w 68"/>
                  <a:gd name="T49" fmla="*/ 2 h 35"/>
                  <a:gd name="T50" fmla="*/ 31 w 68"/>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35">
                    <a:moveTo>
                      <a:pt x="31" y="2"/>
                    </a:moveTo>
                    <a:lnTo>
                      <a:pt x="16" y="5"/>
                    </a:lnTo>
                    <a:lnTo>
                      <a:pt x="7" y="9"/>
                    </a:lnTo>
                    <a:lnTo>
                      <a:pt x="4" y="17"/>
                    </a:lnTo>
                    <a:lnTo>
                      <a:pt x="9" y="24"/>
                    </a:lnTo>
                    <a:lnTo>
                      <a:pt x="19" y="30"/>
                    </a:lnTo>
                    <a:lnTo>
                      <a:pt x="36" y="32"/>
                    </a:lnTo>
                    <a:lnTo>
                      <a:pt x="51" y="30"/>
                    </a:lnTo>
                    <a:lnTo>
                      <a:pt x="60" y="24"/>
                    </a:lnTo>
                    <a:lnTo>
                      <a:pt x="63" y="17"/>
                    </a:lnTo>
                    <a:lnTo>
                      <a:pt x="59" y="9"/>
                    </a:lnTo>
                    <a:lnTo>
                      <a:pt x="47" y="3"/>
                    </a:lnTo>
                    <a:lnTo>
                      <a:pt x="31" y="2"/>
                    </a:lnTo>
                    <a:close/>
                    <a:moveTo>
                      <a:pt x="31" y="0"/>
                    </a:moveTo>
                    <a:lnTo>
                      <a:pt x="48" y="2"/>
                    </a:lnTo>
                    <a:lnTo>
                      <a:pt x="62" y="8"/>
                    </a:lnTo>
                    <a:lnTo>
                      <a:pt x="68" y="17"/>
                    </a:lnTo>
                    <a:lnTo>
                      <a:pt x="63" y="26"/>
                    </a:lnTo>
                    <a:lnTo>
                      <a:pt x="53" y="32"/>
                    </a:lnTo>
                    <a:lnTo>
                      <a:pt x="36" y="35"/>
                    </a:lnTo>
                    <a:lnTo>
                      <a:pt x="18" y="32"/>
                    </a:lnTo>
                    <a:lnTo>
                      <a:pt x="6" y="26"/>
                    </a:lnTo>
                    <a:lnTo>
                      <a:pt x="0" y="17"/>
                    </a:lnTo>
                    <a:lnTo>
                      <a:pt x="3" y="9"/>
                    </a:lnTo>
                    <a:lnTo>
                      <a:pt x="15"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0" name="Freeform 2999"/>
              <p:cNvSpPr>
                <a:spLocks/>
              </p:cNvSpPr>
              <p:nvPr/>
            </p:nvSpPr>
            <p:spPr bwMode="auto">
              <a:xfrm>
                <a:off x="2019" y="1679"/>
                <a:ext cx="67" cy="35"/>
              </a:xfrm>
              <a:custGeom>
                <a:avLst/>
                <a:gdLst>
                  <a:gd name="T0" fmla="*/ 35 w 67"/>
                  <a:gd name="T1" fmla="*/ 0 h 35"/>
                  <a:gd name="T2" fmla="*/ 52 w 67"/>
                  <a:gd name="T3" fmla="*/ 3 h 35"/>
                  <a:gd name="T4" fmla="*/ 64 w 67"/>
                  <a:gd name="T5" fmla="*/ 9 h 35"/>
                  <a:gd name="T6" fmla="*/ 67 w 67"/>
                  <a:gd name="T7" fmla="*/ 17 h 35"/>
                  <a:gd name="T8" fmla="*/ 62 w 67"/>
                  <a:gd name="T9" fmla="*/ 26 h 35"/>
                  <a:gd name="T10" fmla="*/ 50 w 67"/>
                  <a:gd name="T11" fmla="*/ 32 h 35"/>
                  <a:gd name="T12" fmla="*/ 33 w 67"/>
                  <a:gd name="T13" fmla="*/ 35 h 35"/>
                  <a:gd name="T14" fmla="*/ 17 w 67"/>
                  <a:gd name="T15" fmla="*/ 32 h 35"/>
                  <a:gd name="T16" fmla="*/ 5 w 67"/>
                  <a:gd name="T17" fmla="*/ 26 h 35"/>
                  <a:gd name="T18" fmla="*/ 0 w 67"/>
                  <a:gd name="T19" fmla="*/ 17 h 35"/>
                  <a:gd name="T20" fmla="*/ 6 w 67"/>
                  <a:gd name="T21" fmla="*/ 9 h 35"/>
                  <a:gd name="T22" fmla="*/ 18 w 67"/>
                  <a:gd name="T23" fmla="*/ 3 h 35"/>
                  <a:gd name="T24" fmla="*/ 35 w 67"/>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35">
                    <a:moveTo>
                      <a:pt x="35" y="0"/>
                    </a:moveTo>
                    <a:lnTo>
                      <a:pt x="52" y="3"/>
                    </a:lnTo>
                    <a:lnTo>
                      <a:pt x="64" y="9"/>
                    </a:lnTo>
                    <a:lnTo>
                      <a:pt x="67" y="17"/>
                    </a:lnTo>
                    <a:lnTo>
                      <a:pt x="62" y="26"/>
                    </a:lnTo>
                    <a:lnTo>
                      <a:pt x="50" y="32"/>
                    </a:lnTo>
                    <a:lnTo>
                      <a:pt x="33" y="35"/>
                    </a:lnTo>
                    <a:lnTo>
                      <a:pt x="17" y="32"/>
                    </a:lnTo>
                    <a:lnTo>
                      <a:pt x="5" y="26"/>
                    </a:lnTo>
                    <a:lnTo>
                      <a:pt x="0" y="17"/>
                    </a:lnTo>
                    <a:lnTo>
                      <a:pt x="6" y="9"/>
                    </a:lnTo>
                    <a:lnTo>
                      <a:pt x="18" y="3"/>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1" name="Freeform 3000"/>
              <p:cNvSpPr>
                <a:spLocks noEditPoints="1"/>
              </p:cNvSpPr>
              <p:nvPr/>
            </p:nvSpPr>
            <p:spPr bwMode="auto">
              <a:xfrm>
                <a:off x="2017" y="1679"/>
                <a:ext cx="72" cy="35"/>
              </a:xfrm>
              <a:custGeom>
                <a:avLst/>
                <a:gdLst>
                  <a:gd name="T0" fmla="*/ 37 w 72"/>
                  <a:gd name="T1" fmla="*/ 1 h 35"/>
                  <a:gd name="T2" fmla="*/ 22 w 72"/>
                  <a:gd name="T3" fmla="*/ 3 h 35"/>
                  <a:gd name="T4" fmla="*/ 10 w 72"/>
                  <a:gd name="T5" fmla="*/ 9 h 35"/>
                  <a:gd name="T6" fmla="*/ 5 w 72"/>
                  <a:gd name="T7" fmla="*/ 17 h 35"/>
                  <a:gd name="T8" fmla="*/ 8 w 72"/>
                  <a:gd name="T9" fmla="*/ 26 h 35"/>
                  <a:gd name="T10" fmla="*/ 19 w 72"/>
                  <a:gd name="T11" fmla="*/ 30 h 35"/>
                  <a:gd name="T12" fmla="*/ 35 w 72"/>
                  <a:gd name="T13" fmla="*/ 33 h 35"/>
                  <a:gd name="T14" fmla="*/ 51 w 72"/>
                  <a:gd name="T15" fmla="*/ 30 h 35"/>
                  <a:gd name="T16" fmla="*/ 63 w 72"/>
                  <a:gd name="T17" fmla="*/ 26 h 35"/>
                  <a:gd name="T18" fmla="*/ 67 w 72"/>
                  <a:gd name="T19" fmla="*/ 17 h 35"/>
                  <a:gd name="T20" fmla="*/ 64 w 72"/>
                  <a:gd name="T21" fmla="*/ 9 h 35"/>
                  <a:gd name="T22" fmla="*/ 52 w 72"/>
                  <a:gd name="T23" fmla="*/ 3 h 35"/>
                  <a:gd name="T24" fmla="*/ 37 w 72"/>
                  <a:gd name="T25" fmla="*/ 1 h 35"/>
                  <a:gd name="T26" fmla="*/ 37 w 72"/>
                  <a:gd name="T27" fmla="*/ 0 h 35"/>
                  <a:gd name="T28" fmla="*/ 55 w 72"/>
                  <a:gd name="T29" fmla="*/ 1 h 35"/>
                  <a:gd name="T30" fmla="*/ 67 w 72"/>
                  <a:gd name="T31" fmla="*/ 7 h 35"/>
                  <a:gd name="T32" fmla="*/ 72 w 72"/>
                  <a:gd name="T33" fmla="*/ 17 h 35"/>
                  <a:gd name="T34" fmla="*/ 66 w 72"/>
                  <a:gd name="T35" fmla="*/ 26 h 35"/>
                  <a:gd name="T36" fmla="*/ 54 w 72"/>
                  <a:gd name="T37" fmla="*/ 33 h 35"/>
                  <a:gd name="T38" fmla="*/ 35 w 72"/>
                  <a:gd name="T39" fmla="*/ 35 h 35"/>
                  <a:gd name="T40" fmla="*/ 17 w 72"/>
                  <a:gd name="T41" fmla="*/ 33 h 35"/>
                  <a:gd name="T42" fmla="*/ 5 w 72"/>
                  <a:gd name="T43" fmla="*/ 26 h 35"/>
                  <a:gd name="T44" fmla="*/ 0 w 72"/>
                  <a:gd name="T45" fmla="*/ 17 h 35"/>
                  <a:gd name="T46" fmla="*/ 7 w 72"/>
                  <a:gd name="T47" fmla="*/ 7 h 35"/>
                  <a:gd name="T48" fmla="*/ 19 w 72"/>
                  <a:gd name="T49" fmla="*/ 1 h 35"/>
                  <a:gd name="T50" fmla="*/ 37 w 72"/>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35">
                    <a:moveTo>
                      <a:pt x="37" y="1"/>
                    </a:moveTo>
                    <a:lnTo>
                      <a:pt x="22" y="3"/>
                    </a:lnTo>
                    <a:lnTo>
                      <a:pt x="10" y="9"/>
                    </a:lnTo>
                    <a:lnTo>
                      <a:pt x="5" y="17"/>
                    </a:lnTo>
                    <a:lnTo>
                      <a:pt x="8" y="26"/>
                    </a:lnTo>
                    <a:lnTo>
                      <a:pt x="19" y="30"/>
                    </a:lnTo>
                    <a:lnTo>
                      <a:pt x="35" y="33"/>
                    </a:lnTo>
                    <a:lnTo>
                      <a:pt x="51" y="30"/>
                    </a:lnTo>
                    <a:lnTo>
                      <a:pt x="63" y="26"/>
                    </a:lnTo>
                    <a:lnTo>
                      <a:pt x="67" y="17"/>
                    </a:lnTo>
                    <a:lnTo>
                      <a:pt x="64" y="9"/>
                    </a:lnTo>
                    <a:lnTo>
                      <a:pt x="52" y="3"/>
                    </a:lnTo>
                    <a:lnTo>
                      <a:pt x="37" y="1"/>
                    </a:lnTo>
                    <a:close/>
                    <a:moveTo>
                      <a:pt x="37" y="0"/>
                    </a:moveTo>
                    <a:lnTo>
                      <a:pt x="55" y="1"/>
                    </a:lnTo>
                    <a:lnTo>
                      <a:pt x="67" y="7"/>
                    </a:lnTo>
                    <a:lnTo>
                      <a:pt x="72" y="17"/>
                    </a:lnTo>
                    <a:lnTo>
                      <a:pt x="66" y="26"/>
                    </a:lnTo>
                    <a:lnTo>
                      <a:pt x="54" y="33"/>
                    </a:lnTo>
                    <a:lnTo>
                      <a:pt x="35" y="35"/>
                    </a:lnTo>
                    <a:lnTo>
                      <a:pt x="17" y="33"/>
                    </a:lnTo>
                    <a:lnTo>
                      <a:pt x="5" y="26"/>
                    </a:lnTo>
                    <a:lnTo>
                      <a:pt x="0" y="17"/>
                    </a:lnTo>
                    <a:lnTo>
                      <a:pt x="7" y="7"/>
                    </a:lnTo>
                    <a:lnTo>
                      <a:pt x="19"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2" name="Freeform 3001"/>
              <p:cNvSpPr>
                <a:spLocks/>
              </p:cNvSpPr>
              <p:nvPr/>
            </p:nvSpPr>
            <p:spPr bwMode="auto">
              <a:xfrm>
                <a:off x="3449" y="1614"/>
                <a:ext cx="24" cy="12"/>
              </a:xfrm>
              <a:custGeom>
                <a:avLst/>
                <a:gdLst>
                  <a:gd name="T0" fmla="*/ 9 w 24"/>
                  <a:gd name="T1" fmla="*/ 0 h 12"/>
                  <a:gd name="T2" fmla="*/ 15 w 24"/>
                  <a:gd name="T3" fmla="*/ 0 h 12"/>
                  <a:gd name="T4" fmla="*/ 20 w 24"/>
                  <a:gd name="T5" fmla="*/ 1 h 12"/>
                  <a:gd name="T6" fmla="*/ 23 w 24"/>
                  <a:gd name="T7" fmla="*/ 3 h 12"/>
                  <a:gd name="T8" fmla="*/ 24 w 24"/>
                  <a:gd name="T9" fmla="*/ 6 h 12"/>
                  <a:gd name="T10" fmla="*/ 24 w 24"/>
                  <a:gd name="T11" fmla="*/ 7 h 12"/>
                  <a:gd name="T12" fmla="*/ 23 w 24"/>
                  <a:gd name="T13" fmla="*/ 10 h 12"/>
                  <a:gd name="T14" fmla="*/ 18 w 24"/>
                  <a:gd name="T15" fmla="*/ 12 h 12"/>
                  <a:gd name="T16" fmla="*/ 14 w 24"/>
                  <a:gd name="T17" fmla="*/ 12 h 12"/>
                  <a:gd name="T18" fmla="*/ 9 w 24"/>
                  <a:gd name="T19" fmla="*/ 12 h 12"/>
                  <a:gd name="T20" fmla="*/ 5 w 24"/>
                  <a:gd name="T21" fmla="*/ 10 h 12"/>
                  <a:gd name="T22" fmla="*/ 1 w 24"/>
                  <a:gd name="T23" fmla="*/ 7 h 12"/>
                  <a:gd name="T24" fmla="*/ 0 w 24"/>
                  <a:gd name="T25" fmla="*/ 6 h 12"/>
                  <a:gd name="T26" fmla="*/ 0 w 24"/>
                  <a:gd name="T27" fmla="*/ 3 h 12"/>
                  <a:gd name="T28" fmla="*/ 1 w 24"/>
                  <a:gd name="T29" fmla="*/ 1 h 12"/>
                  <a:gd name="T30" fmla="*/ 5 w 24"/>
                  <a:gd name="T31" fmla="*/ 0 h 12"/>
                  <a:gd name="T32" fmla="*/ 9 w 24"/>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2">
                    <a:moveTo>
                      <a:pt x="9" y="0"/>
                    </a:moveTo>
                    <a:lnTo>
                      <a:pt x="15" y="0"/>
                    </a:lnTo>
                    <a:lnTo>
                      <a:pt x="20" y="1"/>
                    </a:lnTo>
                    <a:lnTo>
                      <a:pt x="23" y="3"/>
                    </a:lnTo>
                    <a:lnTo>
                      <a:pt x="24" y="6"/>
                    </a:lnTo>
                    <a:lnTo>
                      <a:pt x="24" y="7"/>
                    </a:lnTo>
                    <a:lnTo>
                      <a:pt x="23" y="10"/>
                    </a:lnTo>
                    <a:lnTo>
                      <a:pt x="18" y="12"/>
                    </a:lnTo>
                    <a:lnTo>
                      <a:pt x="14" y="12"/>
                    </a:lnTo>
                    <a:lnTo>
                      <a:pt x="9" y="12"/>
                    </a:lnTo>
                    <a:lnTo>
                      <a:pt x="5" y="10"/>
                    </a:lnTo>
                    <a:lnTo>
                      <a:pt x="1" y="7"/>
                    </a:lnTo>
                    <a:lnTo>
                      <a:pt x="0" y="6"/>
                    </a:lnTo>
                    <a:lnTo>
                      <a:pt x="0" y="3"/>
                    </a:lnTo>
                    <a:lnTo>
                      <a:pt x="1" y="1"/>
                    </a:lnTo>
                    <a:lnTo>
                      <a:pt x="5"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3" name="Freeform 3002"/>
              <p:cNvSpPr>
                <a:spLocks noEditPoints="1"/>
              </p:cNvSpPr>
              <p:nvPr/>
            </p:nvSpPr>
            <p:spPr bwMode="auto">
              <a:xfrm>
                <a:off x="3446" y="1612"/>
                <a:ext cx="30" cy="15"/>
              </a:xfrm>
              <a:custGeom>
                <a:avLst/>
                <a:gdLst>
                  <a:gd name="T0" fmla="*/ 14 w 30"/>
                  <a:gd name="T1" fmla="*/ 3 h 15"/>
                  <a:gd name="T2" fmla="*/ 9 w 30"/>
                  <a:gd name="T3" fmla="*/ 3 h 15"/>
                  <a:gd name="T4" fmla="*/ 6 w 30"/>
                  <a:gd name="T5" fmla="*/ 5 h 15"/>
                  <a:gd name="T6" fmla="*/ 4 w 30"/>
                  <a:gd name="T7" fmla="*/ 6 h 15"/>
                  <a:gd name="T8" fmla="*/ 4 w 30"/>
                  <a:gd name="T9" fmla="*/ 8 h 15"/>
                  <a:gd name="T10" fmla="*/ 6 w 30"/>
                  <a:gd name="T11" fmla="*/ 9 h 15"/>
                  <a:gd name="T12" fmla="*/ 9 w 30"/>
                  <a:gd name="T13" fmla="*/ 11 h 15"/>
                  <a:gd name="T14" fmla="*/ 12 w 30"/>
                  <a:gd name="T15" fmla="*/ 12 h 15"/>
                  <a:gd name="T16" fmla="*/ 17 w 30"/>
                  <a:gd name="T17" fmla="*/ 12 h 15"/>
                  <a:gd name="T18" fmla="*/ 21 w 30"/>
                  <a:gd name="T19" fmla="*/ 12 h 15"/>
                  <a:gd name="T20" fmla="*/ 24 w 30"/>
                  <a:gd name="T21" fmla="*/ 11 h 15"/>
                  <a:gd name="T22" fmla="*/ 26 w 30"/>
                  <a:gd name="T23" fmla="*/ 9 h 15"/>
                  <a:gd name="T24" fmla="*/ 26 w 30"/>
                  <a:gd name="T25" fmla="*/ 8 h 15"/>
                  <a:gd name="T26" fmla="*/ 24 w 30"/>
                  <a:gd name="T27" fmla="*/ 6 h 15"/>
                  <a:gd name="T28" fmla="*/ 21 w 30"/>
                  <a:gd name="T29" fmla="*/ 3 h 15"/>
                  <a:gd name="T30" fmla="*/ 17 w 30"/>
                  <a:gd name="T31" fmla="*/ 3 h 15"/>
                  <a:gd name="T32" fmla="*/ 14 w 30"/>
                  <a:gd name="T33" fmla="*/ 3 h 15"/>
                  <a:gd name="T34" fmla="*/ 12 w 30"/>
                  <a:gd name="T35" fmla="*/ 0 h 15"/>
                  <a:gd name="T36" fmla="*/ 18 w 30"/>
                  <a:gd name="T37" fmla="*/ 2 h 15"/>
                  <a:gd name="T38" fmla="*/ 24 w 30"/>
                  <a:gd name="T39" fmla="*/ 3 h 15"/>
                  <a:gd name="T40" fmla="*/ 27 w 30"/>
                  <a:gd name="T41" fmla="*/ 5 h 15"/>
                  <a:gd name="T42" fmla="*/ 30 w 30"/>
                  <a:gd name="T43" fmla="*/ 8 h 15"/>
                  <a:gd name="T44" fmla="*/ 29 w 30"/>
                  <a:gd name="T45" fmla="*/ 11 h 15"/>
                  <a:gd name="T46" fmla="*/ 27 w 30"/>
                  <a:gd name="T47" fmla="*/ 12 h 15"/>
                  <a:gd name="T48" fmla="*/ 23 w 30"/>
                  <a:gd name="T49" fmla="*/ 14 h 15"/>
                  <a:gd name="T50" fmla="*/ 18 w 30"/>
                  <a:gd name="T51" fmla="*/ 15 h 15"/>
                  <a:gd name="T52" fmla="*/ 12 w 30"/>
                  <a:gd name="T53" fmla="*/ 14 h 15"/>
                  <a:gd name="T54" fmla="*/ 6 w 30"/>
                  <a:gd name="T55" fmla="*/ 12 h 15"/>
                  <a:gd name="T56" fmla="*/ 3 w 30"/>
                  <a:gd name="T57" fmla="*/ 11 h 15"/>
                  <a:gd name="T58" fmla="*/ 0 w 30"/>
                  <a:gd name="T59" fmla="*/ 8 h 15"/>
                  <a:gd name="T60" fmla="*/ 0 w 30"/>
                  <a:gd name="T61" fmla="*/ 5 h 15"/>
                  <a:gd name="T62" fmla="*/ 3 w 30"/>
                  <a:gd name="T63" fmla="*/ 3 h 15"/>
                  <a:gd name="T64" fmla="*/ 8 w 30"/>
                  <a:gd name="T65" fmla="*/ 2 h 15"/>
                  <a:gd name="T66" fmla="*/ 12 w 30"/>
                  <a:gd name="T6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5">
                    <a:moveTo>
                      <a:pt x="14" y="3"/>
                    </a:moveTo>
                    <a:lnTo>
                      <a:pt x="9" y="3"/>
                    </a:lnTo>
                    <a:lnTo>
                      <a:pt x="6" y="5"/>
                    </a:lnTo>
                    <a:lnTo>
                      <a:pt x="4" y="6"/>
                    </a:lnTo>
                    <a:lnTo>
                      <a:pt x="4" y="8"/>
                    </a:lnTo>
                    <a:lnTo>
                      <a:pt x="6" y="9"/>
                    </a:lnTo>
                    <a:lnTo>
                      <a:pt x="9" y="11"/>
                    </a:lnTo>
                    <a:lnTo>
                      <a:pt x="12" y="12"/>
                    </a:lnTo>
                    <a:lnTo>
                      <a:pt x="17" y="12"/>
                    </a:lnTo>
                    <a:lnTo>
                      <a:pt x="21" y="12"/>
                    </a:lnTo>
                    <a:lnTo>
                      <a:pt x="24" y="11"/>
                    </a:lnTo>
                    <a:lnTo>
                      <a:pt x="26" y="9"/>
                    </a:lnTo>
                    <a:lnTo>
                      <a:pt x="26" y="8"/>
                    </a:lnTo>
                    <a:lnTo>
                      <a:pt x="24" y="6"/>
                    </a:lnTo>
                    <a:lnTo>
                      <a:pt x="21" y="3"/>
                    </a:lnTo>
                    <a:lnTo>
                      <a:pt x="17" y="3"/>
                    </a:lnTo>
                    <a:lnTo>
                      <a:pt x="14" y="3"/>
                    </a:lnTo>
                    <a:close/>
                    <a:moveTo>
                      <a:pt x="12" y="0"/>
                    </a:moveTo>
                    <a:lnTo>
                      <a:pt x="18" y="2"/>
                    </a:lnTo>
                    <a:lnTo>
                      <a:pt x="24" y="3"/>
                    </a:lnTo>
                    <a:lnTo>
                      <a:pt x="27" y="5"/>
                    </a:lnTo>
                    <a:lnTo>
                      <a:pt x="30" y="8"/>
                    </a:lnTo>
                    <a:lnTo>
                      <a:pt x="29" y="11"/>
                    </a:lnTo>
                    <a:lnTo>
                      <a:pt x="27" y="12"/>
                    </a:lnTo>
                    <a:lnTo>
                      <a:pt x="23" y="14"/>
                    </a:lnTo>
                    <a:lnTo>
                      <a:pt x="18" y="15"/>
                    </a:lnTo>
                    <a:lnTo>
                      <a:pt x="12" y="14"/>
                    </a:lnTo>
                    <a:lnTo>
                      <a:pt x="6" y="12"/>
                    </a:lnTo>
                    <a:lnTo>
                      <a:pt x="3" y="11"/>
                    </a:lnTo>
                    <a:lnTo>
                      <a:pt x="0" y="8"/>
                    </a:lnTo>
                    <a:lnTo>
                      <a:pt x="0" y="5"/>
                    </a:lnTo>
                    <a:lnTo>
                      <a:pt x="3" y="3"/>
                    </a:lnTo>
                    <a:lnTo>
                      <a:pt x="8"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4" name="Freeform 3003"/>
              <p:cNvSpPr>
                <a:spLocks/>
              </p:cNvSpPr>
              <p:nvPr/>
            </p:nvSpPr>
            <p:spPr bwMode="auto">
              <a:xfrm>
                <a:off x="3502" y="1533"/>
                <a:ext cx="47" cy="23"/>
              </a:xfrm>
              <a:custGeom>
                <a:avLst/>
                <a:gdLst>
                  <a:gd name="T0" fmla="*/ 18 w 47"/>
                  <a:gd name="T1" fmla="*/ 0 h 23"/>
                  <a:gd name="T2" fmla="*/ 30 w 47"/>
                  <a:gd name="T3" fmla="*/ 2 h 23"/>
                  <a:gd name="T4" fmla="*/ 41 w 47"/>
                  <a:gd name="T5" fmla="*/ 6 h 23"/>
                  <a:gd name="T6" fmla="*/ 47 w 47"/>
                  <a:gd name="T7" fmla="*/ 11 h 23"/>
                  <a:gd name="T8" fmla="*/ 47 w 47"/>
                  <a:gd name="T9" fmla="*/ 15 h 23"/>
                  <a:gd name="T10" fmla="*/ 44 w 47"/>
                  <a:gd name="T11" fmla="*/ 18 h 23"/>
                  <a:gd name="T12" fmla="*/ 41 w 47"/>
                  <a:gd name="T13" fmla="*/ 20 h 23"/>
                  <a:gd name="T14" fmla="*/ 35 w 47"/>
                  <a:gd name="T15" fmla="*/ 21 h 23"/>
                  <a:gd name="T16" fmla="*/ 27 w 47"/>
                  <a:gd name="T17" fmla="*/ 23 h 23"/>
                  <a:gd name="T18" fmla="*/ 15 w 47"/>
                  <a:gd name="T19" fmla="*/ 21 h 23"/>
                  <a:gd name="T20" fmla="*/ 5 w 47"/>
                  <a:gd name="T21" fmla="*/ 17 h 23"/>
                  <a:gd name="T22" fmla="*/ 0 w 47"/>
                  <a:gd name="T23" fmla="*/ 12 h 23"/>
                  <a:gd name="T24" fmla="*/ 0 w 47"/>
                  <a:gd name="T25" fmla="*/ 8 h 23"/>
                  <a:gd name="T26" fmla="*/ 2 w 47"/>
                  <a:gd name="T27" fmla="*/ 5 h 23"/>
                  <a:gd name="T28" fmla="*/ 6 w 47"/>
                  <a:gd name="T29" fmla="*/ 3 h 23"/>
                  <a:gd name="T30" fmla="*/ 12 w 47"/>
                  <a:gd name="T31" fmla="*/ 2 h 23"/>
                  <a:gd name="T32" fmla="*/ 18 w 47"/>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23">
                    <a:moveTo>
                      <a:pt x="18" y="0"/>
                    </a:moveTo>
                    <a:lnTo>
                      <a:pt x="30" y="2"/>
                    </a:lnTo>
                    <a:lnTo>
                      <a:pt x="41" y="6"/>
                    </a:lnTo>
                    <a:lnTo>
                      <a:pt x="47" y="11"/>
                    </a:lnTo>
                    <a:lnTo>
                      <a:pt x="47" y="15"/>
                    </a:lnTo>
                    <a:lnTo>
                      <a:pt x="44" y="18"/>
                    </a:lnTo>
                    <a:lnTo>
                      <a:pt x="41" y="20"/>
                    </a:lnTo>
                    <a:lnTo>
                      <a:pt x="35" y="21"/>
                    </a:lnTo>
                    <a:lnTo>
                      <a:pt x="27" y="23"/>
                    </a:lnTo>
                    <a:lnTo>
                      <a:pt x="15" y="21"/>
                    </a:lnTo>
                    <a:lnTo>
                      <a:pt x="5" y="17"/>
                    </a:lnTo>
                    <a:lnTo>
                      <a:pt x="0" y="12"/>
                    </a:lnTo>
                    <a:lnTo>
                      <a:pt x="0" y="8"/>
                    </a:lnTo>
                    <a:lnTo>
                      <a:pt x="2" y="5"/>
                    </a:lnTo>
                    <a:lnTo>
                      <a:pt x="6" y="3"/>
                    </a:lnTo>
                    <a:lnTo>
                      <a:pt x="12"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5" name="Freeform 3004"/>
              <p:cNvSpPr>
                <a:spLocks noEditPoints="1"/>
              </p:cNvSpPr>
              <p:nvPr/>
            </p:nvSpPr>
            <p:spPr bwMode="auto">
              <a:xfrm>
                <a:off x="3499" y="1533"/>
                <a:ext cx="52" cy="24"/>
              </a:xfrm>
              <a:custGeom>
                <a:avLst/>
                <a:gdLst>
                  <a:gd name="T0" fmla="*/ 23 w 52"/>
                  <a:gd name="T1" fmla="*/ 2 h 24"/>
                  <a:gd name="T2" fmla="*/ 15 w 52"/>
                  <a:gd name="T3" fmla="*/ 2 h 24"/>
                  <a:gd name="T4" fmla="*/ 11 w 52"/>
                  <a:gd name="T5" fmla="*/ 3 h 24"/>
                  <a:gd name="T6" fmla="*/ 6 w 52"/>
                  <a:gd name="T7" fmla="*/ 6 h 24"/>
                  <a:gd name="T8" fmla="*/ 5 w 52"/>
                  <a:gd name="T9" fmla="*/ 8 h 24"/>
                  <a:gd name="T10" fmla="*/ 5 w 52"/>
                  <a:gd name="T11" fmla="*/ 12 h 24"/>
                  <a:gd name="T12" fmla="*/ 9 w 52"/>
                  <a:gd name="T13" fmla="*/ 17 h 24"/>
                  <a:gd name="T14" fmla="*/ 18 w 52"/>
                  <a:gd name="T15" fmla="*/ 20 h 24"/>
                  <a:gd name="T16" fmla="*/ 30 w 52"/>
                  <a:gd name="T17" fmla="*/ 21 h 24"/>
                  <a:gd name="T18" fmla="*/ 37 w 52"/>
                  <a:gd name="T19" fmla="*/ 21 h 24"/>
                  <a:gd name="T20" fmla="*/ 43 w 52"/>
                  <a:gd name="T21" fmla="*/ 20 h 24"/>
                  <a:gd name="T22" fmla="*/ 46 w 52"/>
                  <a:gd name="T23" fmla="*/ 17 h 24"/>
                  <a:gd name="T24" fmla="*/ 47 w 52"/>
                  <a:gd name="T25" fmla="*/ 15 h 24"/>
                  <a:gd name="T26" fmla="*/ 47 w 52"/>
                  <a:gd name="T27" fmla="*/ 11 h 24"/>
                  <a:gd name="T28" fmla="*/ 43 w 52"/>
                  <a:gd name="T29" fmla="*/ 6 h 24"/>
                  <a:gd name="T30" fmla="*/ 33 w 52"/>
                  <a:gd name="T31" fmla="*/ 3 h 24"/>
                  <a:gd name="T32" fmla="*/ 23 w 52"/>
                  <a:gd name="T33" fmla="*/ 2 h 24"/>
                  <a:gd name="T34" fmla="*/ 21 w 52"/>
                  <a:gd name="T35" fmla="*/ 0 h 24"/>
                  <a:gd name="T36" fmla="*/ 35 w 52"/>
                  <a:gd name="T37" fmla="*/ 2 h 24"/>
                  <a:gd name="T38" fmla="*/ 46 w 52"/>
                  <a:gd name="T39" fmla="*/ 5 h 24"/>
                  <a:gd name="T40" fmla="*/ 52 w 52"/>
                  <a:gd name="T41" fmla="*/ 11 h 24"/>
                  <a:gd name="T42" fmla="*/ 52 w 52"/>
                  <a:gd name="T43" fmla="*/ 15 h 24"/>
                  <a:gd name="T44" fmla="*/ 50 w 52"/>
                  <a:gd name="T45" fmla="*/ 18 h 24"/>
                  <a:gd name="T46" fmla="*/ 47 w 52"/>
                  <a:gd name="T47" fmla="*/ 20 h 24"/>
                  <a:gd name="T48" fmla="*/ 43 w 52"/>
                  <a:gd name="T49" fmla="*/ 21 h 24"/>
                  <a:gd name="T50" fmla="*/ 38 w 52"/>
                  <a:gd name="T51" fmla="*/ 23 h 24"/>
                  <a:gd name="T52" fmla="*/ 30 w 52"/>
                  <a:gd name="T53" fmla="*/ 24 h 24"/>
                  <a:gd name="T54" fmla="*/ 17 w 52"/>
                  <a:gd name="T55" fmla="*/ 21 h 24"/>
                  <a:gd name="T56" fmla="*/ 6 w 52"/>
                  <a:gd name="T57" fmla="*/ 18 h 24"/>
                  <a:gd name="T58" fmla="*/ 0 w 52"/>
                  <a:gd name="T59" fmla="*/ 12 h 24"/>
                  <a:gd name="T60" fmla="*/ 0 w 52"/>
                  <a:gd name="T61" fmla="*/ 8 h 24"/>
                  <a:gd name="T62" fmla="*/ 2 w 52"/>
                  <a:gd name="T63" fmla="*/ 6 h 24"/>
                  <a:gd name="T64" fmla="*/ 5 w 52"/>
                  <a:gd name="T65" fmla="*/ 3 h 24"/>
                  <a:gd name="T66" fmla="*/ 9 w 52"/>
                  <a:gd name="T67" fmla="*/ 2 h 24"/>
                  <a:gd name="T68" fmla="*/ 15 w 52"/>
                  <a:gd name="T69" fmla="*/ 0 h 24"/>
                  <a:gd name="T70" fmla="*/ 21 w 52"/>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24">
                    <a:moveTo>
                      <a:pt x="23" y="2"/>
                    </a:moveTo>
                    <a:lnTo>
                      <a:pt x="15" y="2"/>
                    </a:lnTo>
                    <a:lnTo>
                      <a:pt x="11" y="3"/>
                    </a:lnTo>
                    <a:lnTo>
                      <a:pt x="6" y="6"/>
                    </a:lnTo>
                    <a:lnTo>
                      <a:pt x="5" y="8"/>
                    </a:lnTo>
                    <a:lnTo>
                      <a:pt x="5" y="12"/>
                    </a:lnTo>
                    <a:lnTo>
                      <a:pt x="9" y="17"/>
                    </a:lnTo>
                    <a:lnTo>
                      <a:pt x="18" y="20"/>
                    </a:lnTo>
                    <a:lnTo>
                      <a:pt x="30" y="21"/>
                    </a:lnTo>
                    <a:lnTo>
                      <a:pt x="37" y="21"/>
                    </a:lnTo>
                    <a:lnTo>
                      <a:pt x="43" y="20"/>
                    </a:lnTo>
                    <a:lnTo>
                      <a:pt x="46" y="17"/>
                    </a:lnTo>
                    <a:lnTo>
                      <a:pt x="47" y="15"/>
                    </a:lnTo>
                    <a:lnTo>
                      <a:pt x="47" y="11"/>
                    </a:lnTo>
                    <a:lnTo>
                      <a:pt x="43" y="6"/>
                    </a:lnTo>
                    <a:lnTo>
                      <a:pt x="33" y="3"/>
                    </a:lnTo>
                    <a:lnTo>
                      <a:pt x="23" y="2"/>
                    </a:lnTo>
                    <a:close/>
                    <a:moveTo>
                      <a:pt x="21" y="0"/>
                    </a:moveTo>
                    <a:lnTo>
                      <a:pt x="35" y="2"/>
                    </a:lnTo>
                    <a:lnTo>
                      <a:pt x="46" y="5"/>
                    </a:lnTo>
                    <a:lnTo>
                      <a:pt x="52" y="11"/>
                    </a:lnTo>
                    <a:lnTo>
                      <a:pt x="52" y="15"/>
                    </a:lnTo>
                    <a:lnTo>
                      <a:pt x="50" y="18"/>
                    </a:lnTo>
                    <a:lnTo>
                      <a:pt x="47" y="20"/>
                    </a:lnTo>
                    <a:lnTo>
                      <a:pt x="43" y="21"/>
                    </a:lnTo>
                    <a:lnTo>
                      <a:pt x="38" y="23"/>
                    </a:lnTo>
                    <a:lnTo>
                      <a:pt x="30" y="24"/>
                    </a:lnTo>
                    <a:lnTo>
                      <a:pt x="17" y="21"/>
                    </a:lnTo>
                    <a:lnTo>
                      <a:pt x="6" y="18"/>
                    </a:lnTo>
                    <a:lnTo>
                      <a:pt x="0" y="12"/>
                    </a:lnTo>
                    <a:lnTo>
                      <a:pt x="0" y="8"/>
                    </a:lnTo>
                    <a:lnTo>
                      <a:pt x="2" y="6"/>
                    </a:lnTo>
                    <a:lnTo>
                      <a:pt x="5" y="3"/>
                    </a:lnTo>
                    <a:lnTo>
                      <a:pt x="9" y="2"/>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6" name="Freeform 3005"/>
              <p:cNvSpPr>
                <a:spLocks/>
              </p:cNvSpPr>
              <p:nvPr/>
            </p:nvSpPr>
            <p:spPr bwMode="auto">
              <a:xfrm>
                <a:off x="3631" y="1495"/>
                <a:ext cx="49" cy="21"/>
              </a:xfrm>
              <a:custGeom>
                <a:avLst/>
                <a:gdLst>
                  <a:gd name="T0" fmla="*/ 20 w 49"/>
                  <a:gd name="T1" fmla="*/ 0 h 21"/>
                  <a:gd name="T2" fmla="*/ 32 w 49"/>
                  <a:gd name="T3" fmla="*/ 2 h 21"/>
                  <a:gd name="T4" fmla="*/ 43 w 49"/>
                  <a:gd name="T5" fmla="*/ 5 h 21"/>
                  <a:gd name="T6" fmla="*/ 49 w 49"/>
                  <a:gd name="T7" fmla="*/ 11 h 21"/>
                  <a:gd name="T8" fmla="*/ 49 w 49"/>
                  <a:gd name="T9" fmla="*/ 14 h 21"/>
                  <a:gd name="T10" fmla="*/ 46 w 49"/>
                  <a:gd name="T11" fmla="*/ 17 h 21"/>
                  <a:gd name="T12" fmla="*/ 43 w 49"/>
                  <a:gd name="T13" fmla="*/ 20 h 21"/>
                  <a:gd name="T14" fmla="*/ 37 w 49"/>
                  <a:gd name="T15" fmla="*/ 21 h 21"/>
                  <a:gd name="T16" fmla="*/ 29 w 49"/>
                  <a:gd name="T17" fmla="*/ 21 h 21"/>
                  <a:gd name="T18" fmla="*/ 17 w 49"/>
                  <a:gd name="T19" fmla="*/ 20 h 21"/>
                  <a:gd name="T20" fmla="*/ 6 w 49"/>
                  <a:gd name="T21" fmla="*/ 17 h 21"/>
                  <a:gd name="T22" fmla="*/ 2 w 49"/>
                  <a:gd name="T23" fmla="*/ 11 h 21"/>
                  <a:gd name="T24" fmla="*/ 0 w 49"/>
                  <a:gd name="T25" fmla="*/ 8 h 21"/>
                  <a:gd name="T26" fmla="*/ 3 w 49"/>
                  <a:gd name="T27" fmla="*/ 5 h 21"/>
                  <a:gd name="T28" fmla="*/ 6 w 49"/>
                  <a:gd name="T29" fmla="*/ 2 h 21"/>
                  <a:gd name="T30" fmla="*/ 12 w 49"/>
                  <a:gd name="T31" fmla="*/ 0 h 21"/>
                  <a:gd name="T32" fmla="*/ 20 w 49"/>
                  <a:gd name="T3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1">
                    <a:moveTo>
                      <a:pt x="20" y="0"/>
                    </a:moveTo>
                    <a:lnTo>
                      <a:pt x="32" y="2"/>
                    </a:lnTo>
                    <a:lnTo>
                      <a:pt x="43" y="5"/>
                    </a:lnTo>
                    <a:lnTo>
                      <a:pt x="49" y="11"/>
                    </a:lnTo>
                    <a:lnTo>
                      <a:pt x="49" y="14"/>
                    </a:lnTo>
                    <a:lnTo>
                      <a:pt x="46" y="17"/>
                    </a:lnTo>
                    <a:lnTo>
                      <a:pt x="43" y="20"/>
                    </a:lnTo>
                    <a:lnTo>
                      <a:pt x="37" y="21"/>
                    </a:lnTo>
                    <a:lnTo>
                      <a:pt x="29" y="21"/>
                    </a:lnTo>
                    <a:lnTo>
                      <a:pt x="17" y="20"/>
                    </a:lnTo>
                    <a:lnTo>
                      <a:pt x="6" y="17"/>
                    </a:lnTo>
                    <a:lnTo>
                      <a:pt x="2" y="11"/>
                    </a:lnTo>
                    <a:lnTo>
                      <a:pt x="0" y="8"/>
                    </a:lnTo>
                    <a:lnTo>
                      <a:pt x="3" y="5"/>
                    </a:lnTo>
                    <a:lnTo>
                      <a:pt x="6" y="2"/>
                    </a:lnTo>
                    <a:lnTo>
                      <a:pt x="12"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7" name="Freeform 3006"/>
              <p:cNvSpPr>
                <a:spLocks noEditPoints="1"/>
              </p:cNvSpPr>
              <p:nvPr/>
            </p:nvSpPr>
            <p:spPr bwMode="auto">
              <a:xfrm>
                <a:off x="3630" y="1494"/>
                <a:ext cx="51" cy="24"/>
              </a:xfrm>
              <a:custGeom>
                <a:avLst/>
                <a:gdLst>
                  <a:gd name="T0" fmla="*/ 21 w 51"/>
                  <a:gd name="T1" fmla="*/ 1 h 24"/>
                  <a:gd name="T2" fmla="*/ 15 w 51"/>
                  <a:gd name="T3" fmla="*/ 3 h 24"/>
                  <a:gd name="T4" fmla="*/ 9 w 51"/>
                  <a:gd name="T5" fmla="*/ 4 h 24"/>
                  <a:gd name="T6" fmla="*/ 6 w 51"/>
                  <a:gd name="T7" fmla="*/ 6 h 24"/>
                  <a:gd name="T8" fmla="*/ 4 w 51"/>
                  <a:gd name="T9" fmla="*/ 9 h 24"/>
                  <a:gd name="T10" fmla="*/ 4 w 51"/>
                  <a:gd name="T11" fmla="*/ 12 h 24"/>
                  <a:gd name="T12" fmla="*/ 9 w 51"/>
                  <a:gd name="T13" fmla="*/ 16 h 24"/>
                  <a:gd name="T14" fmla="*/ 18 w 51"/>
                  <a:gd name="T15" fmla="*/ 21 h 24"/>
                  <a:gd name="T16" fmla="*/ 30 w 51"/>
                  <a:gd name="T17" fmla="*/ 22 h 24"/>
                  <a:gd name="T18" fmla="*/ 36 w 51"/>
                  <a:gd name="T19" fmla="*/ 21 h 24"/>
                  <a:gd name="T20" fmla="*/ 42 w 51"/>
                  <a:gd name="T21" fmla="*/ 19 h 24"/>
                  <a:gd name="T22" fmla="*/ 45 w 51"/>
                  <a:gd name="T23" fmla="*/ 18 h 24"/>
                  <a:gd name="T24" fmla="*/ 47 w 51"/>
                  <a:gd name="T25" fmla="*/ 15 h 24"/>
                  <a:gd name="T26" fmla="*/ 47 w 51"/>
                  <a:gd name="T27" fmla="*/ 12 h 24"/>
                  <a:gd name="T28" fmla="*/ 42 w 51"/>
                  <a:gd name="T29" fmla="*/ 7 h 24"/>
                  <a:gd name="T30" fmla="*/ 33 w 51"/>
                  <a:gd name="T31" fmla="*/ 3 h 24"/>
                  <a:gd name="T32" fmla="*/ 21 w 51"/>
                  <a:gd name="T33" fmla="*/ 1 h 24"/>
                  <a:gd name="T34" fmla="*/ 21 w 51"/>
                  <a:gd name="T35" fmla="*/ 0 h 24"/>
                  <a:gd name="T36" fmla="*/ 35 w 51"/>
                  <a:gd name="T37" fmla="*/ 1 h 24"/>
                  <a:gd name="T38" fmla="*/ 45 w 51"/>
                  <a:gd name="T39" fmla="*/ 6 h 24"/>
                  <a:gd name="T40" fmla="*/ 51 w 51"/>
                  <a:gd name="T41" fmla="*/ 12 h 24"/>
                  <a:gd name="T42" fmla="*/ 51 w 51"/>
                  <a:gd name="T43" fmla="*/ 15 h 24"/>
                  <a:gd name="T44" fmla="*/ 50 w 51"/>
                  <a:gd name="T45" fmla="*/ 18 h 24"/>
                  <a:gd name="T46" fmla="*/ 47 w 51"/>
                  <a:gd name="T47" fmla="*/ 21 h 24"/>
                  <a:gd name="T48" fmla="*/ 42 w 51"/>
                  <a:gd name="T49" fmla="*/ 22 h 24"/>
                  <a:gd name="T50" fmla="*/ 38 w 51"/>
                  <a:gd name="T51" fmla="*/ 24 h 24"/>
                  <a:gd name="T52" fmla="*/ 30 w 51"/>
                  <a:gd name="T53" fmla="*/ 24 h 24"/>
                  <a:gd name="T54" fmla="*/ 16 w 51"/>
                  <a:gd name="T55" fmla="*/ 22 h 24"/>
                  <a:gd name="T56" fmla="*/ 6 w 51"/>
                  <a:gd name="T57" fmla="*/ 18 h 24"/>
                  <a:gd name="T58" fmla="*/ 0 w 51"/>
                  <a:gd name="T59" fmla="*/ 12 h 24"/>
                  <a:gd name="T60" fmla="*/ 0 w 51"/>
                  <a:gd name="T61" fmla="*/ 9 h 24"/>
                  <a:gd name="T62" fmla="*/ 1 w 51"/>
                  <a:gd name="T63" fmla="*/ 6 h 24"/>
                  <a:gd name="T64" fmla="*/ 4 w 51"/>
                  <a:gd name="T65" fmla="*/ 3 h 24"/>
                  <a:gd name="T66" fmla="*/ 9 w 51"/>
                  <a:gd name="T67" fmla="*/ 1 h 24"/>
                  <a:gd name="T68" fmla="*/ 13 w 51"/>
                  <a:gd name="T69" fmla="*/ 0 h 24"/>
                  <a:gd name="T70" fmla="*/ 21 w 51"/>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4">
                    <a:moveTo>
                      <a:pt x="21" y="1"/>
                    </a:moveTo>
                    <a:lnTo>
                      <a:pt x="15" y="3"/>
                    </a:lnTo>
                    <a:lnTo>
                      <a:pt x="9" y="4"/>
                    </a:lnTo>
                    <a:lnTo>
                      <a:pt x="6" y="6"/>
                    </a:lnTo>
                    <a:lnTo>
                      <a:pt x="4" y="9"/>
                    </a:lnTo>
                    <a:lnTo>
                      <a:pt x="4" y="12"/>
                    </a:lnTo>
                    <a:lnTo>
                      <a:pt x="9" y="16"/>
                    </a:lnTo>
                    <a:lnTo>
                      <a:pt x="18" y="21"/>
                    </a:lnTo>
                    <a:lnTo>
                      <a:pt x="30" y="22"/>
                    </a:lnTo>
                    <a:lnTo>
                      <a:pt x="36" y="21"/>
                    </a:lnTo>
                    <a:lnTo>
                      <a:pt x="42" y="19"/>
                    </a:lnTo>
                    <a:lnTo>
                      <a:pt x="45" y="18"/>
                    </a:lnTo>
                    <a:lnTo>
                      <a:pt x="47" y="15"/>
                    </a:lnTo>
                    <a:lnTo>
                      <a:pt x="47" y="12"/>
                    </a:lnTo>
                    <a:lnTo>
                      <a:pt x="42" y="7"/>
                    </a:lnTo>
                    <a:lnTo>
                      <a:pt x="33" y="3"/>
                    </a:lnTo>
                    <a:lnTo>
                      <a:pt x="21" y="1"/>
                    </a:lnTo>
                    <a:close/>
                    <a:moveTo>
                      <a:pt x="21" y="0"/>
                    </a:moveTo>
                    <a:lnTo>
                      <a:pt x="35" y="1"/>
                    </a:lnTo>
                    <a:lnTo>
                      <a:pt x="45" y="6"/>
                    </a:lnTo>
                    <a:lnTo>
                      <a:pt x="51" y="12"/>
                    </a:lnTo>
                    <a:lnTo>
                      <a:pt x="51" y="15"/>
                    </a:lnTo>
                    <a:lnTo>
                      <a:pt x="50" y="18"/>
                    </a:lnTo>
                    <a:lnTo>
                      <a:pt x="47" y="21"/>
                    </a:lnTo>
                    <a:lnTo>
                      <a:pt x="42" y="22"/>
                    </a:lnTo>
                    <a:lnTo>
                      <a:pt x="38" y="24"/>
                    </a:lnTo>
                    <a:lnTo>
                      <a:pt x="30" y="24"/>
                    </a:lnTo>
                    <a:lnTo>
                      <a:pt x="16" y="22"/>
                    </a:lnTo>
                    <a:lnTo>
                      <a:pt x="6" y="18"/>
                    </a:lnTo>
                    <a:lnTo>
                      <a:pt x="0" y="12"/>
                    </a:lnTo>
                    <a:lnTo>
                      <a:pt x="0" y="9"/>
                    </a:lnTo>
                    <a:lnTo>
                      <a:pt x="1" y="6"/>
                    </a:lnTo>
                    <a:lnTo>
                      <a:pt x="4" y="3"/>
                    </a:lnTo>
                    <a:lnTo>
                      <a:pt x="9" y="1"/>
                    </a:lnTo>
                    <a:lnTo>
                      <a:pt x="13"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8" name="Freeform 3007"/>
              <p:cNvSpPr>
                <a:spLocks/>
              </p:cNvSpPr>
              <p:nvPr/>
            </p:nvSpPr>
            <p:spPr bwMode="auto">
              <a:xfrm>
                <a:off x="3719" y="1378"/>
                <a:ext cx="47" cy="23"/>
              </a:xfrm>
              <a:custGeom>
                <a:avLst/>
                <a:gdLst>
                  <a:gd name="T0" fmla="*/ 18 w 47"/>
                  <a:gd name="T1" fmla="*/ 0 h 23"/>
                  <a:gd name="T2" fmla="*/ 32 w 47"/>
                  <a:gd name="T3" fmla="*/ 2 h 23"/>
                  <a:gd name="T4" fmla="*/ 41 w 47"/>
                  <a:gd name="T5" fmla="*/ 6 h 23"/>
                  <a:gd name="T6" fmla="*/ 47 w 47"/>
                  <a:gd name="T7" fmla="*/ 11 h 23"/>
                  <a:gd name="T8" fmla="*/ 47 w 47"/>
                  <a:gd name="T9" fmla="*/ 15 h 23"/>
                  <a:gd name="T10" fmla="*/ 46 w 47"/>
                  <a:gd name="T11" fmla="*/ 18 h 23"/>
                  <a:gd name="T12" fmla="*/ 41 w 47"/>
                  <a:gd name="T13" fmla="*/ 20 h 23"/>
                  <a:gd name="T14" fmla="*/ 37 w 47"/>
                  <a:gd name="T15" fmla="*/ 21 h 23"/>
                  <a:gd name="T16" fmla="*/ 29 w 47"/>
                  <a:gd name="T17" fmla="*/ 23 h 23"/>
                  <a:gd name="T18" fmla="*/ 17 w 47"/>
                  <a:gd name="T19" fmla="*/ 21 h 23"/>
                  <a:gd name="T20" fmla="*/ 6 w 47"/>
                  <a:gd name="T21" fmla="*/ 17 h 23"/>
                  <a:gd name="T22" fmla="*/ 0 w 47"/>
                  <a:gd name="T23" fmla="*/ 11 h 23"/>
                  <a:gd name="T24" fmla="*/ 0 w 47"/>
                  <a:gd name="T25" fmla="*/ 8 h 23"/>
                  <a:gd name="T26" fmla="*/ 2 w 47"/>
                  <a:gd name="T27" fmla="*/ 5 h 23"/>
                  <a:gd name="T28" fmla="*/ 6 w 47"/>
                  <a:gd name="T29" fmla="*/ 3 h 23"/>
                  <a:gd name="T30" fmla="*/ 12 w 47"/>
                  <a:gd name="T31" fmla="*/ 0 h 23"/>
                  <a:gd name="T32" fmla="*/ 18 w 47"/>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23">
                    <a:moveTo>
                      <a:pt x="18" y="0"/>
                    </a:moveTo>
                    <a:lnTo>
                      <a:pt x="32" y="2"/>
                    </a:lnTo>
                    <a:lnTo>
                      <a:pt x="41" y="6"/>
                    </a:lnTo>
                    <a:lnTo>
                      <a:pt x="47" y="11"/>
                    </a:lnTo>
                    <a:lnTo>
                      <a:pt x="47" y="15"/>
                    </a:lnTo>
                    <a:lnTo>
                      <a:pt x="46" y="18"/>
                    </a:lnTo>
                    <a:lnTo>
                      <a:pt x="41" y="20"/>
                    </a:lnTo>
                    <a:lnTo>
                      <a:pt x="37" y="21"/>
                    </a:lnTo>
                    <a:lnTo>
                      <a:pt x="29" y="23"/>
                    </a:lnTo>
                    <a:lnTo>
                      <a:pt x="17" y="21"/>
                    </a:lnTo>
                    <a:lnTo>
                      <a:pt x="6" y="17"/>
                    </a:lnTo>
                    <a:lnTo>
                      <a:pt x="0" y="11"/>
                    </a:lnTo>
                    <a:lnTo>
                      <a:pt x="0" y="8"/>
                    </a:lnTo>
                    <a:lnTo>
                      <a:pt x="2" y="5"/>
                    </a:lnTo>
                    <a:lnTo>
                      <a:pt x="6" y="3"/>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09" name="Freeform 3008"/>
              <p:cNvSpPr>
                <a:spLocks noEditPoints="1"/>
              </p:cNvSpPr>
              <p:nvPr/>
            </p:nvSpPr>
            <p:spPr bwMode="auto">
              <a:xfrm>
                <a:off x="3716" y="1377"/>
                <a:ext cx="53" cy="24"/>
              </a:xfrm>
              <a:custGeom>
                <a:avLst/>
                <a:gdLst>
                  <a:gd name="T0" fmla="*/ 23 w 53"/>
                  <a:gd name="T1" fmla="*/ 3 h 24"/>
                  <a:gd name="T2" fmla="*/ 15 w 53"/>
                  <a:gd name="T3" fmla="*/ 3 h 24"/>
                  <a:gd name="T4" fmla="*/ 11 w 53"/>
                  <a:gd name="T5" fmla="*/ 4 h 24"/>
                  <a:gd name="T6" fmla="*/ 8 w 53"/>
                  <a:gd name="T7" fmla="*/ 7 h 24"/>
                  <a:gd name="T8" fmla="*/ 5 w 53"/>
                  <a:gd name="T9" fmla="*/ 9 h 24"/>
                  <a:gd name="T10" fmla="*/ 6 w 53"/>
                  <a:gd name="T11" fmla="*/ 12 h 24"/>
                  <a:gd name="T12" fmla="*/ 11 w 53"/>
                  <a:gd name="T13" fmla="*/ 18 h 24"/>
                  <a:gd name="T14" fmla="*/ 20 w 53"/>
                  <a:gd name="T15" fmla="*/ 21 h 24"/>
                  <a:gd name="T16" fmla="*/ 32 w 53"/>
                  <a:gd name="T17" fmla="*/ 22 h 24"/>
                  <a:gd name="T18" fmla="*/ 38 w 53"/>
                  <a:gd name="T19" fmla="*/ 22 h 24"/>
                  <a:gd name="T20" fmla="*/ 43 w 53"/>
                  <a:gd name="T21" fmla="*/ 21 h 24"/>
                  <a:gd name="T22" fmla="*/ 47 w 53"/>
                  <a:gd name="T23" fmla="*/ 18 h 24"/>
                  <a:gd name="T24" fmla="*/ 49 w 53"/>
                  <a:gd name="T25" fmla="*/ 15 h 24"/>
                  <a:gd name="T26" fmla="*/ 49 w 53"/>
                  <a:gd name="T27" fmla="*/ 12 h 24"/>
                  <a:gd name="T28" fmla="*/ 43 w 53"/>
                  <a:gd name="T29" fmla="*/ 7 h 24"/>
                  <a:gd name="T30" fmla="*/ 34 w 53"/>
                  <a:gd name="T31" fmla="*/ 4 h 24"/>
                  <a:gd name="T32" fmla="*/ 23 w 53"/>
                  <a:gd name="T33" fmla="*/ 3 h 24"/>
                  <a:gd name="T34" fmla="*/ 21 w 53"/>
                  <a:gd name="T35" fmla="*/ 0 h 24"/>
                  <a:gd name="T36" fmla="*/ 35 w 53"/>
                  <a:gd name="T37" fmla="*/ 1 h 24"/>
                  <a:gd name="T38" fmla="*/ 46 w 53"/>
                  <a:gd name="T39" fmla="*/ 6 h 24"/>
                  <a:gd name="T40" fmla="*/ 53 w 53"/>
                  <a:gd name="T41" fmla="*/ 12 h 24"/>
                  <a:gd name="T42" fmla="*/ 53 w 53"/>
                  <a:gd name="T43" fmla="*/ 15 h 24"/>
                  <a:gd name="T44" fmla="*/ 52 w 53"/>
                  <a:gd name="T45" fmla="*/ 18 h 24"/>
                  <a:gd name="T46" fmla="*/ 49 w 53"/>
                  <a:gd name="T47" fmla="*/ 21 h 24"/>
                  <a:gd name="T48" fmla="*/ 44 w 53"/>
                  <a:gd name="T49" fmla="*/ 22 h 24"/>
                  <a:gd name="T50" fmla="*/ 40 w 53"/>
                  <a:gd name="T51" fmla="*/ 24 h 24"/>
                  <a:gd name="T52" fmla="*/ 32 w 53"/>
                  <a:gd name="T53" fmla="*/ 24 h 24"/>
                  <a:gd name="T54" fmla="*/ 18 w 53"/>
                  <a:gd name="T55" fmla="*/ 22 h 24"/>
                  <a:gd name="T56" fmla="*/ 8 w 53"/>
                  <a:gd name="T57" fmla="*/ 19 h 24"/>
                  <a:gd name="T58" fmla="*/ 2 w 53"/>
                  <a:gd name="T59" fmla="*/ 13 h 24"/>
                  <a:gd name="T60" fmla="*/ 0 w 53"/>
                  <a:gd name="T61" fmla="*/ 9 h 24"/>
                  <a:gd name="T62" fmla="*/ 2 w 53"/>
                  <a:gd name="T63" fmla="*/ 6 h 24"/>
                  <a:gd name="T64" fmla="*/ 5 w 53"/>
                  <a:gd name="T65" fmla="*/ 4 h 24"/>
                  <a:gd name="T66" fmla="*/ 9 w 53"/>
                  <a:gd name="T67" fmla="*/ 3 h 24"/>
                  <a:gd name="T68" fmla="*/ 15 w 53"/>
                  <a:gd name="T69" fmla="*/ 1 h 24"/>
                  <a:gd name="T70" fmla="*/ 21 w 53"/>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24">
                    <a:moveTo>
                      <a:pt x="23" y="3"/>
                    </a:moveTo>
                    <a:lnTo>
                      <a:pt x="15" y="3"/>
                    </a:lnTo>
                    <a:lnTo>
                      <a:pt x="11" y="4"/>
                    </a:lnTo>
                    <a:lnTo>
                      <a:pt x="8" y="7"/>
                    </a:lnTo>
                    <a:lnTo>
                      <a:pt x="5" y="9"/>
                    </a:lnTo>
                    <a:lnTo>
                      <a:pt x="6" y="12"/>
                    </a:lnTo>
                    <a:lnTo>
                      <a:pt x="11" y="18"/>
                    </a:lnTo>
                    <a:lnTo>
                      <a:pt x="20" y="21"/>
                    </a:lnTo>
                    <a:lnTo>
                      <a:pt x="32" y="22"/>
                    </a:lnTo>
                    <a:lnTo>
                      <a:pt x="38" y="22"/>
                    </a:lnTo>
                    <a:lnTo>
                      <a:pt x="43" y="21"/>
                    </a:lnTo>
                    <a:lnTo>
                      <a:pt x="47" y="18"/>
                    </a:lnTo>
                    <a:lnTo>
                      <a:pt x="49" y="15"/>
                    </a:lnTo>
                    <a:lnTo>
                      <a:pt x="49" y="12"/>
                    </a:lnTo>
                    <a:lnTo>
                      <a:pt x="43" y="7"/>
                    </a:lnTo>
                    <a:lnTo>
                      <a:pt x="34" y="4"/>
                    </a:lnTo>
                    <a:lnTo>
                      <a:pt x="23" y="3"/>
                    </a:lnTo>
                    <a:close/>
                    <a:moveTo>
                      <a:pt x="21" y="0"/>
                    </a:moveTo>
                    <a:lnTo>
                      <a:pt x="35" y="1"/>
                    </a:lnTo>
                    <a:lnTo>
                      <a:pt x="46" y="6"/>
                    </a:lnTo>
                    <a:lnTo>
                      <a:pt x="53" y="12"/>
                    </a:lnTo>
                    <a:lnTo>
                      <a:pt x="53" y="15"/>
                    </a:lnTo>
                    <a:lnTo>
                      <a:pt x="52" y="18"/>
                    </a:lnTo>
                    <a:lnTo>
                      <a:pt x="49" y="21"/>
                    </a:lnTo>
                    <a:lnTo>
                      <a:pt x="44" y="22"/>
                    </a:lnTo>
                    <a:lnTo>
                      <a:pt x="40" y="24"/>
                    </a:lnTo>
                    <a:lnTo>
                      <a:pt x="32" y="24"/>
                    </a:lnTo>
                    <a:lnTo>
                      <a:pt x="18" y="22"/>
                    </a:lnTo>
                    <a:lnTo>
                      <a:pt x="8" y="19"/>
                    </a:lnTo>
                    <a:lnTo>
                      <a:pt x="2" y="13"/>
                    </a:lnTo>
                    <a:lnTo>
                      <a:pt x="0" y="9"/>
                    </a:lnTo>
                    <a:lnTo>
                      <a:pt x="2" y="6"/>
                    </a:lnTo>
                    <a:lnTo>
                      <a:pt x="5" y="4"/>
                    </a:lnTo>
                    <a:lnTo>
                      <a:pt x="9" y="3"/>
                    </a:lnTo>
                    <a:lnTo>
                      <a:pt x="15"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0" name="Freeform 3009"/>
              <p:cNvSpPr>
                <a:spLocks/>
              </p:cNvSpPr>
              <p:nvPr/>
            </p:nvSpPr>
            <p:spPr bwMode="auto">
              <a:xfrm>
                <a:off x="3532" y="1346"/>
                <a:ext cx="81" cy="40"/>
              </a:xfrm>
              <a:custGeom>
                <a:avLst/>
                <a:gdLst>
                  <a:gd name="T0" fmla="*/ 32 w 81"/>
                  <a:gd name="T1" fmla="*/ 0 h 40"/>
                  <a:gd name="T2" fmla="*/ 49 w 81"/>
                  <a:gd name="T3" fmla="*/ 2 h 40"/>
                  <a:gd name="T4" fmla="*/ 63 w 81"/>
                  <a:gd name="T5" fmla="*/ 6 h 40"/>
                  <a:gd name="T6" fmla="*/ 75 w 81"/>
                  <a:gd name="T7" fmla="*/ 12 h 40"/>
                  <a:gd name="T8" fmla="*/ 81 w 81"/>
                  <a:gd name="T9" fmla="*/ 20 h 40"/>
                  <a:gd name="T10" fmla="*/ 81 w 81"/>
                  <a:gd name="T11" fmla="*/ 28 h 40"/>
                  <a:gd name="T12" fmla="*/ 75 w 81"/>
                  <a:gd name="T13" fmla="*/ 34 h 40"/>
                  <a:gd name="T14" fmla="*/ 64 w 81"/>
                  <a:gd name="T15" fmla="*/ 38 h 40"/>
                  <a:gd name="T16" fmla="*/ 49 w 81"/>
                  <a:gd name="T17" fmla="*/ 40 h 40"/>
                  <a:gd name="T18" fmla="*/ 32 w 81"/>
                  <a:gd name="T19" fmla="*/ 38 h 40"/>
                  <a:gd name="T20" fmla="*/ 17 w 81"/>
                  <a:gd name="T21" fmla="*/ 35 h 40"/>
                  <a:gd name="T22" fmla="*/ 7 w 81"/>
                  <a:gd name="T23" fmla="*/ 28 h 40"/>
                  <a:gd name="T24" fmla="*/ 0 w 81"/>
                  <a:gd name="T25" fmla="*/ 20 h 40"/>
                  <a:gd name="T26" fmla="*/ 0 w 81"/>
                  <a:gd name="T27" fmla="*/ 12 h 40"/>
                  <a:gd name="T28" fmla="*/ 7 w 81"/>
                  <a:gd name="T29" fmla="*/ 6 h 40"/>
                  <a:gd name="T30" fmla="*/ 17 w 81"/>
                  <a:gd name="T31" fmla="*/ 2 h 40"/>
                  <a:gd name="T32" fmla="*/ 32 w 8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40">
                    <a:moveTo>
                      <a:pt x="32" y="0"/>
                    </a:moveTo>
                    <a:lnTo>
                      <a:pt x="49" y="2"/>
                    </a:lnTo>
                    <a:lnTo>
                      <a:pt x="63" y="6"/>
                    </a:lnTo>
                    <a:lnTo>
                      <a:pt x="75" y="12"/>
                    </a:lnTo>
                    <a:lnTo>
                      <a:pt x="81" y="20"/>
                    </a:lnTo>
                    <a:lnTo>
                      <a:pt x="81" y="28"/>
                    </a:lnTo>
                    <a:lnTo>
                      <a:pt x="75" y="34"/>
                    </a:lnTo>
                    <a:lnTo>
                      <a:pt x="64" y="38"/>
                    </a:lnTo>
                    <a:lnTo>
                      <a:pt x="49" y="40"/>
                    </a:lnTo>
                    <a:lnTo>
                      <a:pt x="32" y="38"/>
                    </a:lnTo>
                    <a:lnTo>
                      <a:pt x="17" y="35"/>
                    </a:lnTo>
                    <a:lnTo>
                      <a:pt x="7" y="28"/>
                    </a:lnTo>
                    <a:lnTo>
                      <a:pt x="0" y="20"/>
                    </a:lnTo>
                    <a:lnTo>
                      <a:pt x="0" y="12"/>
                    </a:lnTo>
                    <a:lnTo>
                      <a:pt x="7" y="6"/>
                    </a:lnTo>
                    <a:lnTo>
                      <a:pt x="17"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1" name="Freeform 3010"/>
              <p:cNvSpPr>
                <a:spLocks noEditPoints="1"/>
              </p:cNvSpPr>
              <p:nvPr/>
            </p:nvSpPr>
            <p:spPr bwMode="auto">
              <a:xfrm>
                <a:off x="3529" y="1345"/>
                <a:ext cx="85" cy="42"/>
              </a:xfrm>
              <a:custGeom>
                <a:avLst/>
                <a:gdLst>
                  <a:gd name="T0" fmla="*/ 35 w 85"/>
                  <a:gd name="T1" fmla="*/ 3 h 42"/>
                  <a:gd name="T2" fmla="*/ 22 w 85"/>
                  <a:gd name="T3" fmla="*/ 4 h 42"/>
                  <a:gd name="T4" fmla="*/ 11 w 85"/>
                  <a:gd name="T5" fmla="*/ 9 h 42"/>
                  <a:gd name="T6" fmla="*/ 5 w 85"/>
                  <a:gd name="T7" fmla="*/ 15 h 42"/>
                  <a:gd name="T8" fmla="*/ 5 w 85"/>
                  <a:gd name="T9" fmla="*/ 21 h 42"/>
                  <a:gd name="T10" fmla="*/ 11 w 85"/>
                  <a:gd name="T11" fmla="*/ 29 h 42"/>
                  <a:gd name="T12" fmla="*/ 22 w 85"/>
                  <a:gd name="T13" fmla="*/ 35 h 42"/>
                  <a:gd name="T14" fmla="*/ 35 w 85"/>
                  <a:gd name="T15" fmla="*/ 39 h 42"/>
                  <a:gd name="T16" fmla="*/ 51 w 85"/>
                  <a:gd name="T17" fmla="*/ 41 h 42"/>
                  <a:gd name="T18" fmla="*/ 66 w 85"/>
                  <a:gd name="T19" fmla="*/ 39 h 42"/>
                  <a:gd name="T20" fmla="*/ 76 w 85"/>
                  <a:gd name="T21" fmla="*/ 35 h 42"/>
                  <a:gd name="T22" fmla="*/ 82 w 85"/>
                  <a:gd name="T23" fmla="*/ 29 h 42"/>
                  <a:gd name="T24" fmla="*/ 82 w 85"/>
                  <a:gd name="T25" fmla="*/ 21 h 42"/>
                  <a:gd name="T26" fmla="*/ 76 w 85"/>
                  <a:gd name="T27" fmla="*/ 13 h 42"/>
                  <a:gd name="T28" fmla="*/ 66 w 85"/>
                  <a:gd name="T29" fmla="*/ 7 h 42"/>
                  <a:gd name="T30" fmla="*/ 51 w 85"/>
                  <a:gd name="T31" fmla="*/ 4 h 42"/>
                  <a:gd name="T32" fmla="*/ 35 w 85"/>
                  <a:gd name="T33" fmla="*/ 3 h 42"/>
                  <a:gd name="T34" fmla="*/ 35 w 85"/>
                  <a:gd name="T35" fmla="*/ 0 h 42"/>
                  <a:gd name="T36" fmla="*/ 52 w 85"/>
                  <a:gd name="T37" fmla="*/ 3 h 42"/>
                  <a:gd name="T38" fmla="*/ 67 w 85"/>
                  <a:gd name="T39" fmla="*/ 6 h 42"/>
                  <a:gd name="T40" fmla="*/ 79 w 85"/>
                  <a:gd name="T41" fmla="*/ 13 h 42"/>
                  <a:gd name="T42" fmla="*/ 85 w 85"/>
                  <a:gd name="T43" fmla="*/ 21 h 42"/>
                  <a:gd name="T44" fmla="*/ 85 w 85"/>
                  <a:gd name="T45" fmla="*/ 30 h 42"/>
                  <a:gd name="T46" fmla="*/ 79 w 85"/>
                  <a:gd name="T47" fmla="*/ 36 h 42"/>
                  <a:gd name="T48" fmla="*/ 67 w 85"/>
                  <a:gd name="T49" fmla="*/ 41 h 42"/>
                  <a:gd name="T50" fmla="*/ 52 w 85"/>
                  <a:gd name="T51" fmla="*/ 42 h 42"/>
                  <a:gd name="T52" fmla="*/ 35 w 85"/>
                  <a:gd name="T53" fmla="*/ 41 h 42"/>
                  <a:gd name="T54" fmla="*/ 19 w 85"/>
                  <a:gd name="T55" fmla="*/ 36 h 42"/>
                  <a:gd name="T56" fmla="*/ 8 w 85"/>
                  <a:gd name="T57" fmla="*/ 30 h 42"/>
                  <a:gd name="T58" fmla="*/ 0 w 85"/>
                  <a:gd name="T59" fmla="*/ 21 h 42"/>
                  <a:gd name="T60" fmla="*/ 0 w 85"/>
                  <a:gd name="T61" fmla="*/ 13 h 42"/>
                  <a:gd name="T62" fmla="*/ 8 w 85"/>
                  <a:gd name="T63" fmla="*/ 7 h 42"/>
                  <a:gd name="T64" fmla="*/ 19 w 85"/>
                  <a:gd name="T65" fmla="*/ 3 h 42"/>
                  <a:gd name="T66" fmla="*/ 35 w 85"/>
                  <a:gd name="T6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 h="42">
                    <a:moveTo>
                      <a:pt x="35" y="3"/>
                    </a:moveTo>
                    <a:lnTo>
                      <a:pt x="22" y="4"/>
                    </a:lnTo>
                    <a:lnTo>
                      <a:pt x="11" y="9"/>
                    </a:lnTo>
                    <a:lnTo>
                      <a:pt x="5" y="15"/>
                    </a:lnTo>
                    <a:lnTo>
                      <a:pt x="5" y="21"/>
                    </a:lnTo>
                    <a:lnTo>
                      <a:pt x="11" y="29"/>
                    </a:lnTo>
                    <a:lnTo>
                      <a:pt x="22" y="35"/>
                    </a:lnTo>
                    <a:lnTo>
                      <a:pt x="35" y="39"/>
                    </a:lnTo>
                    <a:lnTo>
                      <a:pt x="51" y="41"/>
                    </a:lnTo>
                    <a:lnTo>
                      <a:pt x="66" y="39"/>
                    </a:lnTo>
                    <a:lnTo>
                      <a:pt x="76" y="35"/>
                    </a:lnTo>
                    <a:lnTo>
                      <a:pt x="82" y="29"/>
                    </a:lnTo>
                    <a:lnTo>
                      <a:pt x="82" y="21"/>
                    </a:lnTo>
                    <a:lnTo>
                      <a:pt x="76" y="13"/>
                    </a:lnTo>
                    <a:lnTo>
                      <a:pt x="66" y="7"/>
                    </a:lnTo>
                    <a:lnTo>
                      <a:pt x="51" y="4"/>
                    </a:lnTo>
                    <a:lnTo>
                      <a:pt x="35" y="3"/>
                    </a:lnTo>
                    <a:close/>
                    <a:moveTo>
                      <a:pt x="35" y="0"/>
                    </a:moveTo>
                    <a:lnTo>
                      <a:pt x="52" y="3"/>
                    </a:lnTo>
                    <a:lnTo>
                      <a:pt x="67" y="6"/>
                    </a:lnTo>
                    <a:lnTo>
                      <a:pt x="79" y="13"/>
                    </a:lnTo>
                    <a:lnTo>
                      <a:pt x="85" y="21"/>
                    </a:lnTo>
                    <a:lnTo>
                      <a:pt x="85" y="30"/>
                    </a:lnTo>
                    <a:lnTo>
                      <a:pt x="79" y="36"/>
                    </a:lnTo>
                    <a:lnTo>
                      <a:pt x="67" y="41"/>
                    </a:lnTo>
                    <a:lnTo>
                      <a:pt x="52" y="42"/>
                    </a:lnTo>
                    <a:lnTo>
                      <a:pt x="35" y="41"/>
                    </a:lnTo>
                    <a:lnTo>
                      <a:pt x="19" y="36"/>
                    </a:lnTo>
                    <a:lnTo>
                      <a:pt x="8" y="30"/>
                    </a:lnTo>
                    <a:lnTo>
                      <a:pt x="0" y="21"/>
                    </a:lnTo>
                    <a:lnTo>
                      <a:pt x="0" y="13"/>
                    </a:lnTo>
                    <a:lnTo>
                      <a:pt x="8" y="7"/>
                    </a:lnTo>
                    <a:lnTo>
                      <a:pt x="19" y="3"/>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2" name="Freeform 3011"/>
              <p:cNvSpPr>
                <a:spLocks/>
              </p:cNvSpPr>
              <p:nvPr/>
            </p:nvSpPr>
            <p:spPr bwMode="auto">
              <a:xfrm>
                <a:off x="3610" y="1425"/>
                <a:ext cx="76" cy="37"/>
              </a:xfrm>
              <a:custGeom>
                <a:avLst/>
                <a:gdLst>
                  <a:gd name="T0" fmla="*/ 30 w 76"/>
                  <a:gd name="T1" fmla="*/ 0 h 37"/>
                  <a:gd name="T2" fmla="*/ 50 w 76"/>
                  <a:gd name="T3" fmla="*/ 3 h 37"/>
                  <a:gd name="T4" fmla="*/ 67 w 76"/>
                  <a:gd name="T5" fmla="*/ 9 h 37"/>
                  <a:gd name="T6" fmla="*/ 76 w 76"/>
                  <a:gd name="T7" fmla="*/ 18 h 37"/>
                  <a:gd name="T8" fmla="*/ 76 w 76"/>
                  <a:gd name="T9" fmla="*/ 26 h 37"/>
                  <a:gd name="T10" fmla="*/ 70 w 76"/>
                  <a:gd name="T11" fmla="*/ 31 h 37"/>
                  <a:gd name="T12" fmla="*/ 59 w 76"/>
                  <a:gd name="T13" fmla="*/ 35 h 37"/>
                  <a:gd name="T14" fmla="*/ 45 w 76"/>
                  <a:gd name="T15" fmla="*/ 37 h 37"/>
                  <a:gd name="T16" fmla="*/ 26 w 76"/>
                  <a:gd name="T17" fmla="*/ 34 h 37"/>
                  <a:gd name="T18" fmla="*/ 9 w 76"/>
                  <a:gd name="T19" fmla="*/ 28 h 37"/>
                  <a:gd name="T20" fmla="*/ 0 w 76"/>
                  <a:gd name="T21" fmla="*/ 18 h 37"/>
                  <a:gd name="T22" fmla="*/ 0 w 76"/>
                  <a:gd name="T23" fmla="*/ 12 h 37"/>
                  <a:gd name="T24" fmla="*/ 6 w 76"/>
                  <a:gd name="T25" fmla="*/ 6 h 37"/>
                  <a:gd name="T26" fmla="*/ 17 w 76"/>
                  <a:gd name="T27" fmla="*/ 2 h 37"/>
                  <a:gd name="T28" fmla="*/ 30 w 76"/>
                  <a:gd name="T2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37">
                    <a:moveTo>
                      <a:pt x="30" y="0"/>
                    </a:moveTo>
                    <a:lnTo>
                      <a:pt x="50" y="3"/>
                    </a:lnTo>
                    <a:lnTo>
                      <a:pt x="67" y="9"/>
                    </a:lnTo>
                    <a:lnTo>
                      <a:pt x="76" y="18"/>
                    </a:lnTo>
                    <a:lnTo>
                      <a:pt x="76" y="26"/>
                    </a:lnTo>
                    <a:lnTo>
                      <a:pt x="70" y="31"/>
                    </a:lnTo>
                    <a:lnTo>
                      <a:pt x="59" y="35"/>
                    </a:lnTo>
                    <a:lnTo>
                      <a:pt x="45" y="37"/>
                    </a:lnTo>
                    <a:lnTo>
                      <a:pt x="26" y="34"/>
                    </a:lnTo>
                    <a:lnTo>
                      <a:pt x="9" y="28"/>
                    </a:lnTo>
                    <a:lnTo>
                      <a:pt x="0" y="18"/>
                    </a:lnTo>
                    <a:lnTo>
                      <a:pt x="0" y="12"/>
                    </a:lnTo>
                    <a:lnTo>
                      <a:pt x="6" y="6"/>
                    </a:lnTo>
                    <a:lnTo>
                      <a:pt x="17"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3" name="Freeform 3012"/>
              <p:cNvSpPr>
                <a:spLocks noEditPoints="1"/>
              </p:cNvSpPr>
              <p:nvPr/>
            </p:nvSpPr>
            <p:spPr bwMode="auto">
              <a:xfrm>
                <a:off x="3608" y="1425"/>
                <a:ext cx="79" cy="38"/>
              </a:xfrm>
              <a:custGeom>
                <a:avLst/>
                <a:gdLst>
                  <a:gd name="T0" fmla="*/ 32 w 79"/>
                  <a:gd name="T1" fmla="*/ 2 h 38"/>
                  <a:gd name="T2" fmla="*/ 19 w 79"/>
                  <a:gd name="T3" fmla="*/ 3 h 38"/>
                  <a:gd name="T4" fmla="*/ 9 w 79"/>
                  <a:gd name="T5" fmla="*/ 6 h 38"/>
                  <a:gd name="T6" fmla="*/ 3 w 79"/>
                  <a:gd name="T7" fmla="*/ 12 h 38"/>
                  <a:gd name="T8" fmla="*/ 3 w 79"/>
                  <a:gd name="T9" fmla="*/ 18 h 38"/>
                  <a:gd name="T10" fmla="*/ 13 w 79"/>
                  <a:gd name="T11" fmla="*/ 28 h 38"/>
                  <a:gd name="T12" fmla="*/ 28 w 79"/>
                  <a:gd name="T13" fmla="*/ 34 h 38"/>
                  <a:gd name="T14" fmla="*/ 47 w 79"/>
                  <a:gd name="T15" fmla="*/ 35 h 38"/>
                  <a:gd name="T16" fmla="*/ 60 w 79"/>
                  <a:gd name="T17" fmla="*/ 34 h 38"/>
                  <a:gd name="T18" fmla="*/ 70 w 79"/>
                  <a:gd name="T19" fmla="*/ 31 h 38"/>
                  <a:gd name="T20" fmla="*/ 75 w 79"/>
                  <a:gd name="T21" fmla="*/ 24 h 38"/>
                  <a:gd name="T22" fmla="*/ 75 w 79"/>
                  <a:gd name="T23" fmla="*/ 18 h 38"/>
                  <a:gd name="T24" fmla="*/ 67 w 79"/>
                  <a:gd name="T25" fmla="*/ 9 h 38"/>
                  <a:gd name="T26" fmla="*/ 52 w 79"/>
                  <a:gd name="T27" fmla="*/ 3 h 38"/>
                  <a:gd name="T28" fmla="*/ 32 w 79"/>
                  <a:gd name="T29" fmla="*/ 2 h 38"/>
                  <a:gd name="T30" fmla="*/ 32 w 79"/>
                  <a:gd name="T31" fmla="*/ 0 h 38"/>
                  <a:gd name="T32" fmla="*/ 47 w 79"/>
                  <a:gd name="T33" fmla="*/ 0 h 38"/>
                  <a:gd name="T34" fmla="*/ 63 w 79"/>
                  <a:gd name="T35" fmla="*/ 5 h 38"/>
                  <a:gd name="T36" fmla="*/ 73 w 79"/>
                  <a:gd name="T37" fmla="*/ 11 h 38"/>
                  <a:gd name="T38" fmla="*/ 79 w 79"/>
                  <a:gd name="T39" fmla="*/ 18 h 38"/>
                  <a:gd name="T40" fmla="*/ 79 w 79"/>
                  <a:gd name="T41" fmla="*/ 26 h 38"/>
                  <a:gd name="T42" fmla="*/ 73 w 79"/>
                  <a:gd name="T43" fmla="*/ 32 h 38"/>
                  <a:gd name="T44" fmla="*/ 63 w 79"/>
                  <a:gd name="T45" fmla="*/ 37 h 38"/>
                  <a:gd name="T46" fmla="*/ 47 w 79"/>
                  <a:gd name="T47" fmla="*/ 38 h 38"/>
                  <a:gd name="T48" fmla="*/ 31 w 79"/>
                  <a:gd name="T49" fmla="*/ 37 h 38"/>
                  <a:gd name="T50" fmla="*/ 17 w 79"/>
                  <a:gd name="T51" fmla="*/ 32 h 38"/>
                  <a:gd name="T52" fmla="*/ 6 w 79"/>
                  <a:gd name="T53" fmla="*/ 26 h 38"/>
                  <a:gd name="T54" fmla="*/ 0 w 79"/>
                  <a:gd name="T55" fmla="*/ 18 h 38"/>
                  <a:gd name="T56" fmla="*/ 0 w 79"/>
                  <a:gd name="T57" fmla="*/ 11 h 38"/>
                  <a:gd name="T58" fmla="*/ 6 w 79"/>
                  <a:gd name="T59" fmla="*/ 5 h 38"/>
                  <a:gd name="T60" fmla="*/ 17 w 79"/>
                  <a:gd name="T61" fmla="*/ 2 h 38"/>
                  <a:gd name="T62" fmla="*/ 32 w 79"/>
                  <a:gd name="T6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 h="38">
                    <a:moveTo>
                      <a:pt x="32" y="2"/>
                    </a:moveTo>
                    <a:lnTo>
                      <a:pt x="19" y="3"/>
                    </a:lnTo>
                    <a:lnTo>
                      <a:pt x="9" y="6"/>
                    </a:lnTo>
                    <a:lnTo>
                      <a:pt x="3" y="12"/>
                    </a:lnTo>
                    <a:lnTo>
                      <a:pt x="3" y="18"/>
                    </a:lnTo>
                    <a:lnTo>
                      <a:pt x="13" y="28"/>
                    </a:lnTo>
                    <a:lnTo>
                      <a:pt x="28" y="34"/>
                    </a:lnTo>
                    <a:lnTo>
                      <a:pt x="47" y="35"/>
                    </a:lnTo>
                    <a:lnTo>
                      <a:pt x="60" y="34"/>
                    </a:lnTo>
                    <a:lnTo>
                      <a:pt x="70" y="31"/>
                    </a:lnTo>
                    <a:lnTo>
                      <a:pt x="75" y="24"/>
                    </a:lnTo>
                    <a:lnTo>
                      <a:pt x="75" y="18"/>
                    </a:lnTo>
                    <a:lnTo>
                      <a:pt x="67" y="9"/>
                    </a:lnTo>
                    <a:lnTo>
                      <a:pt x="52" y="3"/>
                    </a:lnTo>
                    <a:lnTo>
                      <a:pt x="32" y="2"/>
                    </a:lnTo>
                    <a:close/>
                    <a:moveTo>
                      <a:pt x="32" y="0"/>
                    </a:moveTo>
                    <a:lnTo>
                      <a:pt x="47" y="0"/>
                    </a:lnTo>
                    <a:lnTo>
                      <a:pt x="63" y="5"/>
                    </a:lnTo>
                    <a:lnTo>
                      <a:pt x="73" y="11"/>
                    </a:lnTo>
                    <a:lnTo>
                      <a:pt x="79" y="18"/>
                    </a:lnTo>
                    <a:lnTo>
                      <a:pt x="79" y="26"/>
                    </a:lnTo>
                    <a:lnTo>
                      <a:pt x="73" y="32"/>
                    </a:lnTo>
                    <a:lnTo>
                      <a:pt x="63" y="37"/>
                    </a:lnTo>
                    <a:lnTo>
                      <a:pt x="47" y="38"/>
                    </a:lnTo>
                    <a:lnTo>
                      <a:pt x="31" y="37"/>
                    </a:lnTo>
                    <a:lnTo>
                      <a:pt x="17" y="32"/>
                    </a:lnTo>
                    <a:lnTo>
                      <a:pt x="6" y="26"/>
                    </a:lnTo>
                    <a:lnTo>
                      <a:pt x="0" y="18"/>
                    </a:lnTo>
                    <a:lnTo>
                      <a:pt x="0" y="11"/>
                    </a:lnTo>
                    <a:lnTo>
                      <a:pt x="6" y="5"/>
                    </a:lnTo>
                    <a:lnTo>
                      <a:pt x="17"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4" name="Freeform 3013"/>
              <p:cNvSpPr>
                <a:spLocks/>
              </p:cNvSpPr>
              <p:nvPr/>
            </p:nvSpPr>
            <p:spPr bwMode="auto">
              <a:xfrm>
                <a:off x="3514" y="1445"/>
                <a:ext cx="119" cy="58"/>
              </a:xfrm>
              <a:custGeom>
                <a:avLst/>
                <a:gdLst>
                  <a:gd name="T0" fmla="*/ 47 w 119"/>
                  <a:gd name="T1" fmla="*/ 0 h 58"/>
                  <a:gd name="T2" fmla="*/ 72 w 119"/>
                  <a:gd name="T3" fmla="*/ 3 h 58"/>
                  <a:gd name="T4" fmla="*/ 93 w 119"/>
                  <a:gd name="T5" fmla="*/ 9 h 58"/>
                  <a:gd name="T6" fmla="*/ 110 w 119"/>
                  <a:gd name="T7" fmla="*/ 17 h 58"/>
                  <a:gd name="T8" fmla="*/ 119 w 119"/>
                  <a:gd name="T9" fmla="*/ 29 h 58"/>
                  <a:gd name="T10" fmla="*/ 119 w 119"/>
                  <a:gd name="T11" fmla="*/ 39 h 58"/>
                  <a:gd name="T12" fmla="*/ 110 w 119"/>
                  <a:gd name="T13" fmla="*/ 49 h 58"/>
                  <a:gd name="T14" fmla="*/ 93 w 119"/>
                  <a:gd name="T15" fmla="*/ 55 h 58"/>
                  <a:gd name="T16" fmla="*/ 70 w 119"/>
                  <a:gd name="T17" fmla="*/ 58 h 58"/>
                  <a:gd name="T18" fmla="*/ 46 w 119"/>
                  <a:gd name="T19" fmla="*/ 55 h 58"/>
                  <a:gd name="T20" fmla="*/ 25 w 119"/>
                  <a:gd name="T21" fmla="*/ 49 h 58"/>
                  <a:gd name="T22" fmla="*/ 9 w 119"/>
                  <a:gd name="T23" fmla="*/ 39 h 58"/>
                  <a:gd name="T24" fmla="*/ 0 w 119"/>
                  <a:gd name="T25" fmla="*/ 29 h 58"/>
                  <a:gd name="T26" fmla="*/ 0 w 119"/>
                  <a:gd name="T27" fmla="*/ 18 h 58"/>
                  <a:gd name="T28" fmla="*/ 9 w 119"/>
                  <a:gd name="T29" fmla="*/ 9 h 58"/>
                  <a:gd name="T30" fmla="*/ 26 w 119"/>
                  <a:gd name="T31" fmla="*/ 3 h 58"/>
                  <a:gd name="T32" fmla="*/ 47 w 119"/>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8">
                    <a:moveTo>
                      <a:pt x="47" y="0"/>
                    </a:moveTo>
                    <a:lnTo>
                      <a:pt x="72" y="3"/>
                    </a:lnTo>
                    <a:lnTo>
                      <a:pt x="93" y="9"/>
                    </a:lnTo>
                    <a:lnTo>
                      <a:pt x="110" y="17"/>
                    </a:lnTo>
                    <a:lnTo>
                      <a:pt x="119" y="29"/>
                    </a:lnTo>
                    <a:lnTo>
                      <a:pt x="119" y="39"/>
                    </a:lnTo>
                    <a:lnTo>
                      <a:pt x="110" y="49"/>
                    </a:lnTo>
                    <a:lnTo>
                      <a:pt x="93" y="55"/>
                    </a:lnTo>
                    <a:lnTo>
                      <a:pt x="70" y="58"/>
                    </a:lnTo>
                    <a:lnTo>
                      <a:pt x="46" y="55"/>
                    </a:lnTo>
                    <a:lnTo>
                      <a:pt x="25" y="49"/>
                    </a:lnTo>
                    <a:lnTo>
                      <a:pt x="9" y="39"/>
                    </a:lnTo>
                    <a:lnTo>
                      <a:pt x="0" y="29"/>
                    </a:lnTo>
                    <a:lnTo>
                      <a:pt x="0" y="18"/>
                    </a:lnTo>
                    <a:lnTo>
                      <a:pt x="9" y="9"/>
                    </a:lnTo>
                    <a:lnTo>
                      <a:pt x="26"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5" name="Freeform 3014"/>
              <p:cNvSpPr>
                <a:spLocks noEditPoints="1"/>
              </p:cNvSpPr>
              <p:nvPr/>
            </p:nvSpPr>
            <p:spPr bwMode="auto">
              <a:xfrm>
                <a:off x="3511" y="1445"/>
                <a:ext cx="123" cy="58"/>
              </a:xfrm>
              <a:custGeom>
                <a:avLst/>
                <a:gdLst>
                  <a:gd name="T0" fmla="*/ 50 w 123"/>
                  <a:gd name="T1" fmla="*/ 1 h 58"/>
                  <a:gd name="T2" fmla="*/ 29 w 123"/>
                  <a:gd name="T3" fmla="*/ 3 h 58"/>
                  <a:gd name="T4" fmla="*/ 14 w 123"/>
                  <a:gd name="T5" fmla="*/ 9 h 58"/>
                  <a:gd name="T6" fmla="*/ 5 w 123"/>
                  <a:gd name="T7" fmla="*/ 18 h 58"/>
                  <a:gd name="T8" fmla="*/ 5 w 123"/>
                  <a:gd name="T9" fmla="*/ 29 h 58"/>
                  <a:gd name="T10" fmla="*/ 14 w 123"/>
                  <a:gd name="T11" fmla="*/ 39 h 58"/>
                  <a:gd name="T12" fmla="*/ 29 w 123"/>
                  <a:gd name="T13" fmla="*/ 49 h 58"/>
                  <a:gd name="T14" fmla="*/ 50 w 123"/>
                  <a:gd name="T15" fmla="*/ 55 h 58"/>
                  <a:gd name="T16" fmla="*/ 73 w 123"/>
                  <a:gd name="T17" fmla="*/ 56 h 58"/>
                  <a:gd name="T18" fmla="*/ 94 w 123"/>
                  <a:gd name="T19" fmla="*/ 53 h 58"/>
                  <a:gd name="T20" fmla="*/ 111 w 123"/>
                  <a:gd name="T21" fmla="*/ 47 h 58"/>
                  <a:gd name="T22" fmla="*/ 119 w 123"/>
                  <a:gd name="T23" fmla="*/ 39 h 58"/>
                  <a:gd name="T24" fmla="*/ 120 w 123"/>
                  <a:gd name="T25" fmla="*/ 29 h 58"/>
                  <a:gd name="T26" fmla="*/ 111 w 123"/>
                  <a:gd name="T27" fmla="*/ 18 h 58"/>
                  <a:gd name="T28" fmla="*/ 94 w 123"/>
                  <a:gd name="T29" fmla="*/ 9 h 58"/>
                  <a:gd name="T30" fmla="*/ 75 w 123"/>
                  <a:gd name="T31" fmla="*/ 3 h 58"/>
                  <a:gd name="T32" fmla="*/ 50 w 123"/>
                  <a:gd name="T33" fmla="*/ 1 h 58"/>
                  <a:gd name="T34" fmla="*/ 50 w 123"/>
                  <a:gd name="T35" fmla="*/ 0 h 58"/>
                  <a:gd name="T36" fmla="*/ 75 w 123"/>
                  <a:gd name="T37" fmla="*/ 1 h 58"/>
                  <a:gd name="T38" fmla="*/ 97 w 123"/>
                  <a:gd name="T39" fmla="*/ 8 h 58"/>
                  <a:gd name="T40" fmla="*/ 114 w 123"/>
                  <a:gd name="T41" fmla="*/ 17 h 58"/>
                  <a:gd name="T42" fmla="*/ 123 w 123"/>
                  <a:gd name="T43" fmla="*/ 29 h 58"/>
                  <a:gd name="T44" fmla="*/ 123 w 123"/>
                  <a:gd name="T45" fmla="*/ 39 h 58"/>
                  <a:gd name="T46" fmla="*/ 114 w 123"/>
                  <a:gd name="T47" fmla="*/ 49 h 58"/>
                  <a:gd name="T48" fmla="*/ 97 w 123"/>
                  <a:gd name="T49" fmla="*/ 56 h 58"/>
                  <a:gd name="T50" fmla="*/ 75 w 123"/>
                  <a:gd name="T51" fmla="*/ 58 h 58"/>
                  <a:gd name="T52" fmla="*/ 49 w 123"/>
                  <a:gd name="T53" fmla="*/ 56 h 58"/>
                  <a:gd name="T54" fmla="*/ 28 w 123"/>
                  <a:gd name="T55" fmla="*/ 50 h 58"/>
                  <a:gd name="T56" fmla="*/ 11 w 123"/>
                  <a:gd name="T57" fmla="*/ 41 h 58"/>
                  <a:gd name="T58" fmla="*/ 0 w 123"/>
                  <a:gd name="T59" fmla="*/ 29 h 58"/>
                  <a:gd name="T60" fmla="*/ 2 w 123"/>
                  <a:gd name="T61" fmla="*/ 18 h 58"/>
                  <a:gd name="T62" fmla="*/ 11 w 123"/>
                  <a:gd name="T63" fmla="*/ 8 h 58"/>
                  <a:gd name="T64" fmla="*/ 28 w 123"/>
                  <a:gd name="T65" fmla="*/ 1 h 58"/>
                  <a:gd name="T66" fmla="*/ 50 w 123"/>
                  <a:gd name="T6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 h="58">
                    <a:moveTo>
                      <a:pt x="50" y="1"/>
                    </a:moveTo>
                    <a:lnTo>
                      <a:pt x="29" y="3"/>
                    </a:lnTo>
                    <a:lnTo>
                      <a:pt x="14" y="9"/>
                    </a:lnTo>
                    <a:lnTo>
                      <a:pt x="5" y="18"/>
                    </a:lnTo>
                    <a:lnTo>
                      <a:pt x="5" y="29"/>
                    </a:lnTo>
                    <a:lnTo>
                      <a:pt x="14" y="39"/>
                    </a:lnTo>
                    <a:lnTo>
                      <a:pt x="29" y="49"/>
                    </a:lnTo>
                    <a:lnTo>
                      <a:pt x="50" y="55"/>
                    </a:lnTo>
                    <a:lnTo>
                      <a:pt x="73" y="56"/>
                    </a:lnTo>
                    <a:lnTo>
                      <a:pt x="94" y="53"/>
                    </a:lnTo>
                    <a:lnTo>
                      <a:pt x="111" y="47"/>
                    </a:lnTo>
                    <a:lnTo>
                      <a:pt x="119" y="39"/>
                    </a:lnTo>
                    <a:lnTo>
                      <a:pt x="120" y="29"/>
                    </a:lnTo>
                    <a:lnTo>
                      <a:pt x="111" y="18"/>
                    </a:lnTo>
                    <a:lnTo>
                      <a:pt x="94" y="9"/>
                    </a:lnTo>
                    <a:lnTo>
                      <a:pt x="75" y="3"/>
                    </a:lnTo>
                    <a:lnTo>
                      <a:pt x="50" y="1"/>
                    </a:lnTo>
                    <a:close/>
                    <a:moveTo>
                      <a:pt x="50" y="0"/>
                    </a:moveTo>
                    <a:lnTo>
                      <a:pt x="75" y="1"/>
                    </a:lnTo>
                    <a:lnTo>
                      <a:pt x="97" y="8"/>
                    </a:lnTo>
                    <a:lnTo>
                      <a:pt x="114" y="17"/>
                    </a:lnTo>
                    <a:lnTo>
                      <a:pt x="123" y="29"/>
                    </a:lnTo>
                    <a:lnTo>
                      <a:pt x="123" y="39"/>
                    </a:lnTo>
                    <a:lnTo>
                      <a:pt x="114" y="49"/>
                    </a:lnTo>
                    <a:lnTo>
                      <a:pt x="97" y="56"/>
                    </a:lnTo>
                    <a:lnTo>
                      <a:pt x="75" y="58"/>
                    </a:lnTo>
                    <a:lnTo>
                      <a:pt x="49" y="56"/>
                    </a:lnTo>
                    <a:lnTo>
                      <a:pt x="28" y="50"/>
                    </a:lnTo>
                    <a:lnTo>
                      <a:pt x="11" y="41"/>
                    </a:lnTo>
                    <a:lnTo>
                      <a:pt x="0" y="29"/>
                    </a:lnTo>
                    <a:lnTo>
                      <a:pt x="2" y="18"/>
                    </a:lnTo>
                    <a:lnTo>
                      <a:pt x="11" y="8"/>
                    </a:lnTo>
                    <a:lnTo>
                      <a:pt x="28" y="1"/>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6" name="Freeform 3015"/>
              <p:cNvSpPr>
                <a:spLocks/>
              </p:cNvSpPr>
              <p:nvPr/>
            </p:nvSpPr>
            <p:spPr bwMode="auto">
              <a:xfrm>
                <a:off x="3658" y="1275"/>
                <a:ext cx="98" cy="47"/>
              </a:xfrm>
              <a:custGeom>
                <a:avLst/>
                <a:gdLst>
                  <a:gd name="T0" fmla="*/ 38 w 98"/>
                  <a:gd name="T1" fmla="*/ 0 h 47"/>
                  <a:gd name="T2" fmla="*/ 58 w 98"/>
                  <a:gd name="T3" fmla="*/ 1 h 47"/>
                  <a:gd name="T4" fmla="*/ 75 w 98"/>
                  <a:gd name="T5" fmla="*/ 6 h 47"/>
                  <a:gd name="T6" fmla="*/ 89 w 98"/>
                  <a:gd name="T7" fmla="*/ 13 h 47"/>
                  <a:gd name="T8" fmla="*/ 96 w 98"/>
                  <a:gd name="T9" fmla="*/ 23 h 47"/>
                  <a:gd name="T10" fmla="*/ 98 w 98"/>
                  <a:gd name="T11" fmla="*/ 32 h 47"/>
                  <a:gd name="T12" fmla="*/ 90 w 98"/>
                  <a:gd name="T13" fmla="*/ 39 h 47"/>
                  <a:gd name="T14" fmla="*/ 76 w 98"/>
                  <a:gd name="T15" fmla="*/ 45 h 47"/>
                  <a:gd name="T16" fmla="*/ 58 w 98"/>
                  <a:gd name="T17" fmla="*/ 47 h 47"/>
                  <a:gd name="T18" fmla="*/ 38 w 98"/>
                  <a:gd name="T19" fmla="*/ 45 h 47"/>
                  <a:gd name="T20" fmla="*/ 22 w 98"/>
                  <a:gd name="T21" fmla="*/ 41 h 47"/>
                  <a:gd name="T22" fmla="*/ 8 w 98"/>
                  <a:gd name="T23" fmla="*/ 33 h 47"/>
                  <a:gd name="T24" fmla="*/ 0 w 98"/>
                  <a:gd name="T25" fmla="*/ 24 h 47"/>
                  <a:gd name="T26" fmla="*/ 0 w 98"/>
                  <a:gd name="T27" fmla="*/ 13 h 47"/>
                  <a:gd name="T28" fmla="*/ 7 w 98"/>
                  <a:gd name="T29" fmla="*/ 6 h 47"/>
                  <a:gd name="T30" fmla="*/ 20 w 98"/>
                  <a:gd name="T31" fmla="*/ 1 h 47"/>
                  <a:gd name="T32" fmla="*/ 38 w 98"/>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47">
                    <a:moveTo>
                      <a:pt x="38" y="0"/>
                    </a:moveTo>
                    <a:lnTo>
                      <a:pt x="58" y="1"/>
                    </a:lnTo>
                    <a:lnTo>
                      <a:pt x="75" y="6"/>
                    </a:lnTo>
                    <a:lnTo>
                      <a:pt x="89" y="13"/>
                    </a:lnTo>
                    <a:lnTo>
                      <a:pt x="96" y="23"/>
                    </a:lnTo>
                    <a:lnTo>
                      <a:pt x="98" y="32"/>
                    </a:lnTo>
                    <a:lnTo>
                      <a:pt x="90" y="39"/>
                    </a:lnTo>
                    <a:lnTo>
                      <a:pt x="76" y="45"/>
                    </a:lnTo>
                    <a:lnTo>
                      <a:pt x="58" y="47"/>
                    </a:lnTo>
                    <a:lnTo>
                      <a:pt x="38" y="45"/>
                    </a:lnTo>
                    <a:lnTo>
                      <a:pt x="22" y="41"/>
                    </a:lnTo>
                    <a:lnTo>
                      <a:pt x="8" y="33"/>
                    </a:lnTo>
                    <a:lnTo>
                      <a:pt x="0" y="24"/>
                    </a:lnTo>
                    <a:lnTo>
                      <a:pt x="0" y="13"/>
                    </a:lnTo>
                    <a:lnTo>
                      <a:pt x="7" y="6"/>
                    </a:lnTo>
                    <a:lnTo>
                      <a:pt x="20"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7" name="Freeform 3016"/>
              <p:cNvSpPr>
                <a:spLocks noEditPoints="1"/>
              </p:cNvSpPr>
              <p:nvPr/>
            </p:nvSpPr>
            <p:spPr bwMode="auto">
              <a:xfrm>
                <a:off x="3655" y="1273"/>
                <a:ext cx="102" cy="50"/>
              </a:xfrm>
              <a:custGeom>
                <a:avLst/>
                <a:gdLst>
                  <a:gd name="T0" fmla="*/ 41 w 102"/>
                  <a:gd name="T1" fmla="*/ 2 h 50"/>
                  <a:gd name="T2" fmla="*/ 25 w 102"/>
                  <a:gd name="T3" fmla="*/ 5 h 50"/>
                  <a:gd name="T4" fmla="*/ 11 w 102"/>
                  <a:gd name="T5" fmla="*/ 9 h 50"/>
                  <a:gd name="T6" fmla="*/ 5 w 102"/>
                  <a:gd name="T7" fmla="*/ 17 h 50"/>
                  <a:gd name="T8" fmla="*/ 5 w 102"/>
                  <a:gd name="T9" fmla="*/ 26 h 50"/>
                  <a:gd name="T10" fmla="*/ 13 w 102"/>
                  <a:gd name="T11" fmla="*/ 34 h 50"/>
                  <a:gd name="T12" fmla="*/ 26 w 102"/>
                  <a:gd name="T13" fmla="*/ 41 h 50"/>
                  <a:gd name="T14" fmla="*/ 43 w 102"/>
                  <a:gd name="T15" fmla="*/ 46 h 50"/>
                  <a:gd name="T16" fmla="*/ 61 w 102"/>
                  <a:gd name="T17" fmla="*/ 47 h 50"/>
                  <a:gd name="T18" fmla="*/ 78 w 102"/>
                  <a:gd name="T19" fmla="*/ 46 h 50"/>
                  <a:gd name="T20" fmla="*/ 92 w 102"/>
                  <a:gd name="T21" fmla="*/ 41 h 50"/>
                  <a:gd name="T22" fmla="*/ 98 w 102"/>
                  <a:gd name="T23" fmla="*/ 34 h 50"/>
                  <a:gd name="T24" fmla="*/ 98 w 102"/>
                  <a:gd name="T25" fmla="*/ 25 h 50"/>
                  <a:gd name="T26" fmla="*/ 90 w 102"/>
                  <a:gd name="T27" fmla="*/ 15 h 50"/>
                  <a:gd name="T28" fmla="*/ 76 w 102"/>
                  <a:gd name="T29" fmla="*/ 9 h 50"/>
                  <a:gd name="T30" fmla="*/ 60 w 102"/>
                  <a:gd name="T31" fmla="*/ 5 h 50"/>
                  <a:gd name="T32" fmla="*/ 41 w 102"/>
                  <a:gd name="T33" fmla="*/ 2 h 50"/>
                  <a:gd name="T34" fmla="*/ 40 w 102"/>
                  <a:gd name="T35" fmla="*/ 0 h 50"/>
                  <a:gd name="T36" fmla="*/ 61 w 102"/>
                  <a:gd name="T37" fmla="*/ 2 h 50"/>
                  <a:gd name="T38" fmla="*/ 79 w 102"/>
                  <a:gd name="T39" fmla="*/ 8 h 50"/>
                  <a:gd name="T40" fmla="*/ 93 w 102"/>
                  <a:gd name="T41" fmla="*/ 15 h 50"/>
                  <a:gd name="T42" fmla="*/ 102 w 102"/>
                  <a:gd name="T43" fmla="*/ 25 h 50"/>
                  <a:gd name="T44" fmla="*/ 102 w 102"/>
                  <a:gd name="T45" fmla="*/ 35 h 50"/>
                  <a:gd name="T46" fmla="*/ 95 w 102"/>
                  <a:gd name="T47" fmla="*/ 43 h 50"/>
                  <a:gd name="T48" fmla="*/ 81 w 102"/>
                  <a:gd name="T49" fmla="*/ 47 h 50"/>
                  <a:gd name="T50" fmla="*/ 63 w 102"/>
                  <a:gd name="T51" fmla="*/ 50 h 50"/>
                  <a:gd name="T52" fmla="*/ 41 w 102"/>
                  <a:gd name="T53" fmla="*/ 47 h 50"/>
                  <a:gd name="T54" fmla="*/ 23 w 102"/>
                  <a:gd name="T55" fmla="*/ 43 h 50"/>
                  <a:gd name="T56" fmla="*/ 10 w 102"/>
                  <a:gd name="T57" fmla="*/ 35 h 50"/>
                  <a:gd name="T58" fmla="*/ 0 w 102"/>
                  <a:gd name="T59" fmla="*/ 26 h 50"/>
                  <a:gd name="T60" fmla="*/ 0 w 102"/>
                  <a:gd name="T61" fmla="*/ 15 h 50"/>
                  <a:gd name="T62" fmla="*/ 8 w 102"/>
                  <a:gd name="T63" fmla="*/ 8 h 50"/>
                  <a:gd name="T64" fmla="*/ 22 w 102"/>
                  <a:gd name="T65" fmla="*/ 2 h 50"/>
                  <a:gd name="T66" fmla="*/ 40 w 102"/>
                  <a:gd name="T6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50">
                    <a:moveTo>
                      <a:pt x="41" y="2"/>
                    </a:moveTo>
                    <a:lnTo>
                      <a:pt x="25" y="5"/>
                    </a:lnTo>
                    <a:lnTo>
                      <a:pt x="11" y="9"/>
                    </a:lnTo>
                    <a:lnTo>
                      <a:pt x="5" y="17"/>
                    </a:lnTo>
                    <a:lnTo>
                      <a:pt x="5" y="26"/>
                    </a:lnTo>
                    <a:lnTo>
                      <a:pt x="13" y="34"/>
                    </a:lnTo>
                    <a:lnTo>
                      <a:pt x="26" y="41"/>
                    </a:lnTo>
                    <a:lnTo>
                      <a:pt x="43" y="46"/>
                    </a:lnTo>
                    <a:lnTo>
                      <a:pt x="61" y="47"/>
                    </a:lnTo>
                    <a:lnTo>
                      <a:pt x="78" y="46"/>
                    </a:lnTo>
                    <a:lnTo>
                      <a:pt x="92" y="41"/>
                    </a:lnTo>
                    <a:lnTo>
                      <a:pt x="98" y="34"/>
                    </a:lnTo>
                    <a:lnTo>
                      <a:pt x="98" y="25"/>
                    </a:lnTo>
                    <a:lnTo>
                      <a:pt x="90" y="15"/>
                    </a:lnTo>
                    <a:lnTo>
                      <a:pt x="76" y="9"/>
                    </a:lnTo>
                    <a:lnTo>
                      <a:pt x="60" y="5"/>
                    </a:lnTo>
                    <a:lnTo>
                      <a:pt x="41" y="2"/>
                    </a:lnTo>
                    <a:close/>
                    <a:moveTo>
                      <a:pt x="40" y="0"/>
                    </a:moveTo>
                    <a:lnTo>
                      <a:pt x="61" y="2"/>
                    </a:lnTo>
                    <a:lnTo>
                      <a:pt x="79" y="8"/>
                    </a:lnTo>
                    <a:lnTo>
                      <a:pt x="93" y="15"/>
                    </a:lnTo>
                    <a:lnTo>
                      <a:pt x="102" y="25"/>
                    </a:lnTo>
                    <a:lnTo>
                      <a:pt x="102" y="35"/>
                    </a:lnTo>
                    <a:lnTo>
                      <a:pt x="95" y="43"/>
                    </a:lnTo>
                    <a:lnTo>
                      <a:pt x="81" y="47"/>
                    </a:lnTo>
                    <a:lnTo>
                      <a:pt x="63" y="50"/>
                    </a:lnTo>
                    <a:lnTo>
                      <a:pt x="41" y="47"/>
                    </a:lnTo>
                    <a:lnTo>
                      <a:pt x="23" y="43"/>
                    </a:lnTo>
                    <a:lnTo>
                      <a:pt x="10" y="35"/>
                    </a:lnTo>
                    <a:lnTo>
                      <a:pt x="0" y="26"/>
                    </a:lnTo>
                    <a:lnTo>
                      <a:pt x="0" y="15"/>
                    </a:lnTo>
                    <a:lnTo>
                      <a:pt x="8" y="8"/>
                    </a:lnTo>
                    <a:lnTo>
                      <a:pt x="22"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8" name="Freeform 3017"/>
              <p:cNvSpPr>
                <a:spLocks/>
              </p:cNvSpPr>
              <p:nvPr/>
            </p:nvSpPr>
            <p:spPr bwMode="auto">
              <a:xfrm>
                <a:off x="3617" y="1325"/>
                <a:ext cx="98" cy="47"/>
              </a:xfrm>
              <a:custGeom>
                <a:avLst/>
                <a:gdLst>
                  <a:gd name="T0" fmla="*/ 38 w 98"/>
                  <a:gd name="T1" fmla="*/ 0 h 47"/>
                  <a:gd name="T2" fmla="*/ 58 w 98"/>
                  <a:gd name="T3" fmla="*/ 1 h 47"/>
                  <a:gd name="T4" fmla="*/ 75 w 98"/>
                  <a:gd name="T5" fmla="*/ 6 h 47"/>
                  <a:gd name="T6" fmla="*/ 89 w 98"/>
                  <a:gd name="T7" fmla="*/ 14 h 47"/>
                  <a:gd name="T8" fmla="*/ 98 w 98"/>
                  <a:gd name="T9" fmla="*/ 23 h 47"/>
                  <a:gd name="T10" fmla="*/ 98 w 98"/>
                  <a:gd name="T11" fmla="*/ 32 h 47"/>
                  <a:gd name="T12" fmla="*/ 90 w 98"/>
                  <a:gd name="T13" fmla="*/ 39 h 47"/>
                  <a:gd name="T14" fmla="*/ 76 w 98"/>
                  <a:gd name="T15" fmla="*/ 44 h 47"/>
                  <a:gd name="T16" fmla="*/ 58 w 98"/>
                  <a:gd name="T17" fmla="*/ 47 h 47"/>
                  <a:gd name="T18" fmla="*/ 38 w 98"/>
                  <a:gd name="T19" fmla="*/ 44 h 47"/>
                  <a:gd name="T20" fmla="*/ 22 w 98"/>
                  <a:gd name="T21" fmla="*/ 39 h 47"/>
                  <a:gd name="T22" fmla="*/ 8 w 98"/>
                  <a:gd name="T23" fmla="*/ 32 h 47"/>
                  <a:gd name="T24" fmla="*/ 0 w 98"/>
                  <a:gd name="T25" fmla="*/ 23 h 47"/>
                  <a:gd name="T26" fmla="*/ 0 w 98"/>
                  <a:gd name="T27" fmla="*/ 14 h 47"/>
                  <a:gd name="T28" fmla="*/ 8 w 98"/>
                  <a:gd name="T29" fmla="*/ 6 h 47"/>
                  <a:gd name="T30" fmla="*/ 20 w 98"/>
                  <a:gd name="T31" fmla="*/ 1 h 47"/>
                  <a:gd name="T32" fmla="*/ 38 w 98"/>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47">
                    <a:moveTo>
                      <a:pt x="38" y="0"/>
                    </a:moveTo>
                    <a:lnTo>
                      <a:pt x="58" y="1"/>
                    </a:lnTo>
                    <a:lnTo>
                      <a:pt x="75" y="6"/>
                    </a:lnTo>
                    <a:lnTo>
                      <a:pt x="89" y="14"/>
                    </a:lnTo>
                    <a:lnTo>
                      <a:pt x="98" y="23"/>
                    </a:lnTo>
                    <a:lnTo>
                      <a:pt x="98" y="32"/>
                    </a:lnTo>
                    <a:lnTo>
                      <a:pt x="90" y="39"/>
                    </a:lnTo>
                    <a:lnTo>
                      <a:pt x="76" y="44"/>
                    </a:lnTo>
                    <a:lnTo>
                      <a:pt x="58" y="47"/>
                    </a:lnTo>
                    <a:lnTo>
                      <a:pt x="38" y="44"/>
                    </a:lnTo>
                    <a:lnTo>
                      <a:pt x="22" y="39"/>
                    </a:lnTo>
                    <a:lnTo>
                      <a:pt x="8" y="32"/>
                    </a:lnTo>
                    <a:lnTo>
                      <a:pt x="0" y="23"/>
                    </a:lnTo>
                    <a:lnTo>
                      <a:pt x="0" y="14"/>
                    </a:lnTo>
                    <a:lnTo>
                      <a:pt x="8" y="6"/>
                    </a:lnTo>
                    <a:lnTo>
                      <a:pt x="20"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19" name="Freeform 3018"/>
              <p:cNvSpPr>
                <a:spLocks noEditPoints="1"/>
              </p:cNvSpPr>
              <p:nvPr/>
            </p:nvSpPr>
            <p:spPr bwMode="auto">
              <a:xfrm>
                <a:off x="3616" y="1323"/>
                <a:ext cx="100" cy="49"/>
              </a:xfrm>
              <a:custGeom>
                <a:avLst/>
                <a:gdLst>
                  <a:gd name="T0" fmla="*/ 39 w 100"/>
                  <a:gd name="T1" fmla="*/ 2 h 49"/>
                  <a:gd name="T2" fmla="*/ 23 w 100"/>
                  <a:gd name="T3" fmla="*/ 5 h 49"/>
                  <a:gd name="T4" fmla="*/ 11 w 100"/>
                  <a:gd name="T5" fmla="*/ 9 h 49"/>
                  <a:gd name="T6" fmla="*/ 3 w 100"/>
                  <a:gd name="T7" fmla="*/ 16 h 49"/>
                  <a:gd name="T8" fmla="*/ 3 w 100"/>
                  <a:gd name="T9" fmla="*/ 25 h 49"/>
                  <a:gd name="T10" fmla="*/ 11 w 100"/>
                  <a:gd name="T11" fmla="*/ 34 h 49"/>
                  <a:gd name="T12" fmla="*/ 24 w 100"/>
                  <a:gd name="T13" fmla="*/ 41 h 49"/>
                  <a:gd name="T14" fmla="*/ 41 w 100"/>
                  <a:gd name="T15" fmla="*/ 46 h 49"/>
                  <a:gd name="T16" fmla="*/ 59 w 100"/>
                  <a:gd name="T17" fmla="*/ 47 h 49"/>
                  <a:gd name="T18" fmla="*/ 76 w 100"/>
                  <a:gd name="T19" fmla="*/ 46 h 49"/>
                  <a:gd name="T20" fmla="*/ 90 w 100"/>
                  <a:gd name="T21" fmla="*/ 40 h 49"/>
                  <a:gd name="T22" fmla="*/ 96 w 100"/>
                  <a:gd name="T23" fmla="*/ 34 h 49"/>
                  <a:gd name="T24" fmla="*/ 96 w 100"/>
                  <a:gd name="T25" fmla="*/ 25 h 49"/>
                  <a:gd name="T26" fmla="*/ 88 w 100"/>
                  <a:gd name="T27" fmla="*/ 16 h 49"/>
                  <a:gd name="T28" fmla="*/ 76 w 100"/>
                  <a:gd name="T29" fmla="*/ 9 h 49"/>
                  <a:gd name="T30" fmla="*/ 59 w 100"/>
                  <a:gd name="T31" fmla="*/ 3 h 49"/>
                  <a:gd name="T32" fmla="*/ 39 w 100"/>
                  <a:gd name="T33" fmla="*/ 2 h 49"/>
                  <a:gd name="T34" fmla="*/ 39 w 100"/>
                  <a:gd name="T35" fmla="*/ 0 h 49"/>
                  <a:gd name="T36" fmla="*/ 59 w 100"/>
                  <a:gd name="T37" fmla="*/ 2 h 49"/>
                  <a:gd name="T38" fmla="*/ 77 w 100"/>
                  <a:gd name="T39" fmla="*/ 8 h 49"/>
                  <a:gd name="T40" fmla="*/ 93 w 100"/>
                  <a:gd name="T41" fmla="*/ 16 h 49"/>
                  <a:gd name="T42" fmla="*/ 100 w 100"/>
                  <a:gd name="T43" fmla="*/ 25 h 49"/>
                  <a:gd name="T44" fmla="*/ 100 w 100"/>
                  <a:gd name="T45" fmla="*/ 34 h 49"/>
                  <a:gd name="T46" fmla="*/ 93 w 100"/>
                  <a:gd name="T47" fmla="*/ 41 h 49"/>
                  <a:gd name="T48" fmla="*/ 79 w 100"/>
                  <a:gd name="T49" fmla="*/ 47 h 49"/>
                  <a:gd name="T50" fmla="*/ 59 w 100"/>
                  <a:gd name="T51" fmla="*/ 49 h 49"/>
                  <a:gd name="T52" fmla="*/ 39 w 100"/>
                  <a:gd name="T53" fmla="*/ 47 h 49"/>
                  <a:gd name="T54" fmla="*/ 21 w 100"/>
                  <a:gd name="T55" fmla="*/ 43 h 49"/>
                  <a:gd name="T56" fmla="*/ 8 w 100"/>
                  <a:gd name="T57" fmla="*/ 35 h 49"/>
                  <a:gd name="T58" fmla="*/ 0 w 100"/>
                  <a:gd name="T59" fmla="*/ 25 h 49"/>
                  <a:gd name="T60" fmla="*/ 0 w 100"/>
                  <a:gd name="T61" fmla="*/ 16 h 49"/>
                  <a:gd name="T62" fmla="*/ 6 w 100"/>
                  <a:gd name="T63" fmla="*/ 8 h 49"/>
                  <a:gd name="T64" fmla="*/ 20 w 100"/>
                  <a:gd name="T65" fmla="*/ 2 h 49"/>
                  <a:gd name="T66" fmla="*/ 39 w 100"/>
                  <a:gd name="T6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49">
                    <a:moveTo>
                      <a:pt x="39" y="2"/>
                    </a:moveTo>
                    <a:lnTo>
                      <a:pt x="23" y="5"/>
                    </a:lnTo>
                    <a:lnTo>
                      <a:pt x="11" y="9"/>
                    </a:lnTo>
                    <a:lnTo>
                      <a:pt x="3" y="16"/>
                    </a:lnTo>
                    <a:lnTo>
                      <a:pt x="3" y="25"/>
                    </a:lnTo>
                    <a:lnTo>
                      <a:pt x="11" y="34"/>
                    </a:lnTo>
                    <a:lnTo>
                      <a:pt x="24" y="41"/>
                    </a:lnTo>
                    <a:lnTo>
                      <a:pt x="41" y="46"/>
                    </a:lnTo>
                    <a:lnTo>
                      <a:pt x="59" y="47"/>
                    </a:lnTo>
                    <a:lnTo>
                      <a:pt x="76" y="46"/>
                    </a:lnTo>
                    <a:lnTo>
                      <a:pt x="90" y="40"/>
                    </a:lnTo>
                    <a:lnTo>
                      <a:pt x="96" y="34"/>
                    </a:lnTo>
                    <a:lnTo>
                      <a:pt x="96" y="25"/>
                    </a:lnTo>
                    <a:lnTo>
                      <a:pt x="88" y="16"/>
                    </a:lnTo>
                    <a:lnTo>
                      <a:pt x="76" y="9"/>
                    </a:lnTo>
                    <a:lnTo>
                      <a:pt x="59" y="3"/>
                    </a:lnTo>
                    <a:lnTo>
                      <a:pt x="39" y="2"/>
                    </a:lnTo>
                    <a:close/>
                    <a:moveTo>
                      <a:pt x="39" y="0"/>
                    </a:moveTo>
                    <a:lnTo>
                      <a:pt x="59" y="2"/>
                    </a:lnTo>
                    <a:lnTo>
                      <a:pt x="77" y="8"/>
                    </a:lnTo>
                    <a:lnTo>
                      <a:pt x="93" y="16"/>
                    </a:lnTo>
                    <a:lnTo>
                      <a:pt x="100" y="25"/>
                    </a:lnTo>
                    <a:lnTo>
                      <a:pt x="100" y="34"/>
                    </a:lnTo>
                    <a:lnTo>
                      <a:pt x="93" y="41"/>
                    </a:lnTo>
                    <a:lnTo>
                      <a:pt x="79" y="47"/>
                    </a:lnTo>
                    <a:lnTo>
                      <a:pt x="59" y="49"/>
                    </a:lnTo>
                    <a:lnTo>
                      <a:pt x="39" y="47"/>
                    </a:lnTo>
                    <a:lnTo>
                      <a:pt x="21" y="43"/>
                    </a:lnTo>
                    <a:lnTo>
                      <a:pt x="8" y="35"/>
                    </a:lnTo>
                    <a:lnTo>
                      <a:pt x="0" y="25"/>
                    </a:lnTo>
                    <a:lnTo>
                      <a:pt x="0" y="16"/>
                    </a:lnTo>
                    <a:lnTo>
                      <a:pt x="6" y="8"/>
                    </a:lnTo>
                    <a:lnTo>
                      <a:pt x="20" y="2"/>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0" name="Freeform 3019"/>
              <p:cNvSpPr>
                <a:spLocks/>
              </p:cNvSpPr>
              <p:nvPr/>
            </p:nvSpPr>
            <p:spPr bwMode="auto">
              <a:xfrm>
                <a:off x="3613" y="1377"/>
                <a:ext cx="97" cy="47"/>
              </a:xfrm>
              <a:custGeom>
                <a:avLst/>
                <a:gdLst>
                  <a:gd name="T0" fmla="*/ 38 w 97"/>
                  <a:gd name="T1" fmla="*/ 0 h 47"/>
                  <a:gd name="T2" fmla="*/ 58 w 97"/>
                  <a:gd name="T3" fmla="*/ 1 h 47"/>
                  <a:gd name="T4" fmla="*/ 76 w 97"/>
                  <a:gd name="T5" fmla="*/ 7 h 47"/>
                  <a:gd name="T6" fmla="*/ 89 w 97"/>
                  <a:gd name="T7" fmla="*/ 13 h 47"/>
                  <a:gd name="T8" fmla="*/ 97 w 97"/>
                  <a:gd name="T9" fmla="*/ 22 h 47"/>
                  <a:gd name="T10" fmla="*/ 97 w 97"/>
                  <a:gd name="T11" fmla="*/ 31 h 47"/>
                  <a:gd name="T12" fmla="*/ 89 w 97"/>
                  <a:gd name="T13" fmla="*/ 39 h 47"/>
                  <a:gd name="T14" fmla="*/ 76 w 97"/>
                  <a:gd name="T15" fmla="*/ 45 h 47"/>
                  <a:gd name="T16" fmla="*/ 58 w 97"/>
                  <a:gd name="T17" fmla="*/ 47 h 47"/>
                  <a:gd name="T18" fmla="*/ 38 w 97"/>
                  <a:gd name="T19" fmla="*/ 45 h 47"/>
                  <a:gd name="T20" fmla="*/ 21 w 97"/>
                  <a:gd name="T21" fmla="*/ 39 h 47"/>
                  <a:gd name="T22" fmla="*/ 8 w 97"/>
                  <a:gd name="T23" fmla="*/ 33 h 47"/>
                  <a:gd name="T24" fmla="*/ 0 w 97"/>
                  <a:gd name="T25" fmla="*/ 24 h 47"/>
                  <a:gd name="T26" fmla="*/ 0 w 97"/>
                  <a:gd name="T27" fmla="*/ 15 h 47"/>
                  <a:gd name="T28" fmla="*/ 8 w 97"/>
                  <a:gd name="T29" fmla="*/ 7 h 47"/>
                  <a:gd name="T30" fmla="*/ 20 w 97"/>
                  <a:gd name="T31" fmla="*/ 1 h 47"/>
                  <a:gd name="T32" fmla="*/ 38 w 97"/>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47">
                    <a:moveTo>
                      <a:pt x="38" y="0"/>
                    </a:moveTo>
                    <a:lnTo>
                      <a:pt x="58" y="1"/>
                    </a:lnTo>
                    <a:lnTo>
                      <a:pt x="76" y="7"/>
                    </a:lnTo>
                    <a:lnTo>
                      <a:pt x="89" y="13"/>
                    </a:lnTo>
                    <a:lnTo>
                      <a:pt x="97" y="22"/>
                    </a:lnTo>
                    <a:lnTo>
                      <a:pt x="97" y="31"/>
                    </a:lnTo>
                    <a:lnTo>
                      <a:pt x="89" y="39"/>
                    </a:lnTo>
                    <a:lnTo>
                      <a:pt x="76" y="45"/>
                    </a:lnTo>
                    <a:lnTo>
                      <a:pt x="58" y="47"/>
                    </a:lnTo>
                    <a:lnTo>
                      <a:pt x="38" y="45"/>
                    </a:lnTo>
                    <a:lnTo>
                      <a:pt x="21" y="39"/>
                    </a:lnTo>
                    <a:lnTo>
                      <a:pt x="8" y="33"/>
                    </a:lnTo>
                    <a:lnTo>
                      <a:pt x="0" y="24"/>
                    </a:lnTo>
                    <a:lnTo>
                      <a:pt x="0" y="15"/>
                    </a:lnTo>
                    <a:lnTo>
                      <a:pt x="8" y="7"/>
                    </a:lnTo>
                    <a:lnTo>
                      <a:pt x="20"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1" name="Freeform 3020"/>
              <p:cNvSpPr>
                <a:spLocks noEditPoints="1"/>
              </p:cNvSpPr>
              <p:nvPr/>
            </p:nvSpPr>
            <p:spPr bwMode="auto">
              <a:xfrm>
                <a:off x="3610" y="1377"/>
                <a:ext cx="102" cy="47"/>
              </a:xfrm>
              <a:custGeom>
                <a:avLst/>
                <a:gdLst>
                  <a:gd name="T0" fmla="*/ 41 w 102"/>
                  <a:gd name="T1" fmla="*/ 1 h 47"/>
                  <a:gd name="T2" fmla="*/ 24 w 102"/>
                  <a:gd name="T3" fmla="*/ 3 h 47"/>
                  <a:gd name="T4" fmla="*/ 12 w 102"/>
                  <a:gd name="T5" fmla="*/ 7 h 47"/>
                  <a:gd name="T6" fmla="*/ 4 w 102"/>
                  <a:gd name="T7" fmla="*/ 15 h 47"/>
                  <a:gd name="T8" fmla="*/ 4 w 102"/>
                  <a:gd name="T9" fmla="*/ 24 h 47"/>
                  <a:gd name="T10" fmla="*/ 12 w 102"/>
                  <a:gd name="T11" fmla="*/ 31 h 47"/>
                  <a:gd name="T12" fmla="*/ 24 w 102"/>
                  <a:gd name="T13" fmla="*/ 39 h 47"/>
                  <a:gd name="T14" fmla="*/ 41 w 102"/>
                  <a:gd name="T15" fmla="*/ 44 h 47"/>
                  <a:gd name="T16" fmla="*/ 61 w 102"/>
                  <a:gd name="T17" fmla="*/ 45 h 47"/>
                  <a:gd name="T18" fmla="*/ 77 w 102"/>
                  <a:gd name="T19" fmla="*/ 44 h 47"/>
                  <a:gd name="T20" fmla="*/ 91 w 102"/>
                  <a:gd name="T21" fmla="*/ 39 h 47"/>
                  <a:gd name="T22" fmla="*/ 97 w 102"/>
                  <a:gd name="T23" fmla="*/ 31 h 47"/>
                  <a:gd name="T24" fmla="*/ 97 w 102"/>
                  <a:gd name="T25" fmla="*/ 22 h 47"/>
                  <a:gd name="T26" fmla="*/ 89 w 102"/>
                  <a:gd name="T27" fmla="*/ 15 h 47"/>
                  <a:gd name="T28" fmla="*/ 77 w 102"/>
                  <a:gd name="T29" fmla="*/ 7 h 47"/>
                  <a:gd name="T30" fmla="*/ 61 w 102"/>
                  <a:gd name="T31" fmla="*/ 3 h 47"/>
                  <a:gd name="T32" fmla="*/ 41 w 102"/>
                  <a:gd name="T33" fmla="*/ 1 h 47"/>
                  <a:gd name="T34" fmla="*/ 41 w 102"/>
                  <a:gd name="T35" fmla="*/ 0 h 47"/>
                  <a:gd name="T36" fmla="*/ 61 w 102"/>
                  <a:gd name="T37" fmla="*/ 1 h 47"/>
                  <a:gd name="T38" fmla="*/ 79 w 102"/>
                  <a:gd name="T39" fmla="*/ 6 h 47"/>
                  <a:gd name="T40" fmla="*/ 94 w 102"/>
                  <a:gd name="T41" fmla="*/ 13 h 47"/>
                  <a:gd name="T42" fmla="*/ 102 w 102"/>
                  <a:gd name="T43" fmla="*/ 22 h 47"/>
                  <a:gd name="T44" fmla="*/ 102 w 102"/>
                  <a:gd name="T45" fmla="*/ 33 h 47"/>
                  <a:gd name="T46" fmla="*/ 94 w 102"/>
                  <a:gd name="T47" fmla="*/ 41 h 47"/>
                  <a:gd name="T48" fmla="*/ 80 w 102"/>
                  <a:gd name="T49" fmla="*/ 45 h 47"/>
                  <a:gd name="T50" fmla="*/ 61 w 102"/>
                  <a:gd name="T51" fmla="*/ 47 h 47"/>
                  <a:gd name="T52" fmla="*/ 41 w 102"/>
                  <a:gd name="T53" fmla="*/ 45 h 47"/>
                  <a:gd name="T54" fmla="*/ 23 w 102"/>
                  <a:gd name="T55" fmla="*/ 41 h 47"/>
                  <a:gd name="T56" fmla="*/ 9 w 102"/>
                  <a:gd name="T57" fmla="*/ 33 h 47"/>
                  <a:gd name="T58" fmla="*/ 0 w 102"/>
                  <a:gd name="T59" fmla="*/ 24 h 47"/>
                  <a:gd name="T60" fmla="*/ 0 w 102"/>
                  <a:gd name="T61" fmla="*/ 13 h 47"/>
                  <a:gd name="T62" fmla="*/ 7 w 102"/>
                  <a:gd name="T63" fmla="*/ 6 h 47"/>
                  <a:gd name="T64" fmla="*/ 21 w 102"/>
                  <a:gd name="T65" fmla="*/ 1 h 47"/>
                  <a:gd name="T66" fmla="*/ 41 w 102"/>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47">
                    <a:moveTo>
                      <a:pt x="41" y="1"/>
                    </a:moveTo>
                    <a:lnTo>
                      <a:pt x="24" y="3"/>
                    </a:lnTo>
                    <a:lnTo>
                      <a:pt x="12" y="7"/>
                    </a:lnTo>
                    <a:lnTo>
                      <a:pt x="4" y="15"/>
                    </a:lnTo>
                    <a:lnTo>
                      <a:pt x="4" y="24"/>
                    </a:lnTo>
                    <a:lnTo>
                      <a:pt x="12" y="31"/>
                    </a:lnTo>
                    <a:lnTo>
                      <a:pt x="24" y="39"/>
                    </a:lnTo>
                    <a:lnTo>
                      <a:pt x="41" y="44"/>
                    </a:lnTo>
                    <a:lnTo>
                      <a:pt x="61" y="45"/>
                    </a:lnTo>
                    <a:lnTo>
                      <a:pt x="77" y="44"/>
                    </a:lnTo>
                    <a:lnTo>
                      <a:pt x="91" y="39"/>
                    </a:lnTo>
                    <a:lnTo>
                      <a:pt x="97" y="31"/>
                    </a:lnTo>
                    <a:lnTo>
                      <a:pt x="97" y="22"/>
                    </a:lnTo>
                    <a:lnTo>
                      <a:pt x="89" y="15"/>
                    </a:lnTo>
                    <a:lnTo>
                      <a:pt x="77" y="7"/>
                    </a:lnTo>
                    <a:lnTo>
                      <a:pt x="61" y="3"/>
                    </a:lnTo>
                    <a:lnTo>
                      <a:pt x="41" y="1"/>
                    </a:lnTo>
                    <a:close/>
                    <a:moveTo>
                      <a:pt x="41" y="0"/>
                    </a:moveTo>
                    <a:lnTo>
                      <a:pt x="61" y="1"/>
                    </a:lnTo>
                    <a:lnTo>
                      <a:pt x="79" y="6"/>
                    </a:lnTo>
                    <a:lnTo>
                      <a:pt x="94" y="13"/>
                    </a:lnTo>
                    <a:lnTo>
                      <a:pt x="102" y="22"/>
                    </a:lnTo>
                    <a:lnTo>
                      <a:pt x="102" y="33"/>
                    </a:lnTo>
                    <a:lnTo>
                      <a:pt x="94" y="41"/>
                    </a:lnTo>
                    <a:lnTo>
                      <a:pt x="80" y="45"/>
                    </a:lnTo>
                    <a:lnTo>
                      <a:pt x="61" y="47"/>
                    </a:lnTo>
                    <a:lnTo>
                      <a:pt x="41" y="45"/>
                    </a:lnTo>
                    <a:lnTo>
                      <a:pt x="23" y="41"/>
                    </a:lnTo>
                    <a:lnTo>
                      <a:pt x="9" y="33"/>
                    </a:lnTo>
                    <a:lnTo>
                      <a:pt x="0" y="24"/>
                    </a:lnTo>
                    <a:lnTo>
                      <a:pt x="0" y="13"/>
                    </a:lnTo>
                    <a:lnTo>
                      <a:pt x="7" y="6"/>
                    </a:lnTo>
                    <a:lnTo>
                      <a:pt x="21" y="1"/>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2" name="Freeform 3021"/>
              <p:cNvSpPr>
                <a:spLocks/>
              </p:cNvSpPr>
              <p:nvPr/>
            </p:nvSpPr>
            <p:spPr bwMode="auto">
              <a:xfrm>
                <a:off x="3284" y="1270"/>
                <a:ext cx="42" cy="23"/>
              </a:xfrm>
              <a:custGeom>
                <a:avLst/>
                <a:gdLst>
                  <a:gd name="T0" fmla="*/ 16 w 42"/>
                  <a:gd name="T1" fmla="*/ 0 h 23"/>
                  <a:gd name="T2" fmla="*/ 28 w 42"/>
                  <a:gd name="T3" fmla="*/ 2 h 23"/>
                  <a:gd name="T4" fmla="*/ 37 w 42"/>
                  <a:gd name="T5" fmla="*/ 5 h 23"/>
                  <a:gd name="T6" fmla="*/ 42 w 42"/>
                  <a:gd name="T7" fmla="*/ 11 h 23"/>
                  <a:gd name="T8" fmla="*/ 42 w 42"/>
                  <a:gd name="T9" fmla="*/ 15 h 23"/>
                  <a:gd name="T10" fmla="*/ 40 w 42"/>
                  <a:gd name="T11" fmla="*/ 18 h 23"/>
                  <a:gd name="T12" fmla="*/ 36 w 42"/>
                  <a:gd name="T13" fmla="*/ 20 h 23"/>
                  <a:gd name="T14" fmla="*/ 31 w 42"/>
                  <a:gd name="T15" fmla="*/ 21 h 23"/>
                  <a:gd name="T16" fmla="*/ 24 w 42"/>
                  <a:gd name="T17" fmla="*/ 23 h 23"/>
                  <a:gd name="T18" fmla="*/ 13 w 42"/>
                  <a:gd name="T19" fmla="*/ 21 h 23"/>
                  <a:gd name="T20" fmla="*/ 4 w 42"/>
                  <a:gd name="T21" fmla="*/ 17 h 23"/>
                  <a:gd name="T22" fmla="*/ 0 w 42"/>
                  <a:gd name="T23" fmla="*/ 11 h 23"/>
                  <a:gd name="T24" fmla="*/ 0 w 42"/>
                  <a:gd name="T25" fmla="*/ 8 h 23"/>
                  <a:gd name="T26" fmla="*/ 1 w 42"/>
                  <a:gd name="T27" fmla="*/ 5 h 23"/>
                  <a:gd name="T28" fmla="*/ 4 w 42"/>
                  <a:gd name="T29" fmla="*/ 2 h 23"/>
                  <a:gd name="T30" fmla="*/ 10 w 42"/>
                  <a:gd name="T31" fmla="*/ 0 h 23"/>
                  <a:gd name="T32" fmla="*/ 16 w 4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3">
                    <a:moveTo>
                      <a:pt x="16" y="0"/>
                    </a:moveTo>
                    <a:lnTo>
                      <a:pt x="28" y="2"/>
                    </a:lnTo>
                    <a:lnTo>
                      <a:pt x="37" y="5"/>
                    </a:lnTo>
                    <a:lnTo>
                      <a:pt x="42" y="11"/>
                    </a:lnTo>
                    <a:lnTo>
                      <a:pt x="42" y="15"/>
                    </a:lnTo>
                    <a:lnTo>
                      <a:pt x="40" y="18"/>
                    </a:lnTo>
                    <a:lnTo>
                      <a:pt x="36" y="20"/>
                    </a:lnTo>
                    <a:lnTo>
                      <a:pt x="31" y="21"/>
                    </a:lnTo>
                    <a:lnTo>
                      <a:pt x="24" y="23"/>
                    </a:lnTo>
                    <a:lnTo>
                      <a:pt x="13" y="21"/>
                    </a:lnTo>
                    <a:lnTo>
                      <a:pt x="4" y="17"/>
                    </a:lnTo>
                    <a:lnTo>
                      <a:pt x="0" y="11"/>
                    </a:lnTo>
                    <a:lnTo>
                      <a:pt x="0" y="8"/>
                    </a:lnTo>
                    <a:lnTo>
                      <a:pt x="1" y="5"/>
                    </a:lnTo>
                    <a:lnTo>
                      <a:pt x="4" y="2"/>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3" name="Freeform 3022"/>
              <p:cNvSpPr>
                <a:spLocks noEditPoints="1"/>
              </p:cNvSpPr>
              <p:nvPr/>
            </p:nvSpPr>
            <p:spPr bwMode="auto">
              <a:xfrm>
                <a:off x="3280" y="1269"/>
                <a:ext cx="48" cy="24"/>
              </a:xfrm>
              <a:custGeom>
                <a:avLst/>
                <a:gdLst>
                  <a:gd name="T0" fmla="*/ 20 w 48"/>
                  <a:gd name="T1" fmla="*/ 1 h 24"/>
                  <a:gd name="T2" fmla="*/ 14 w 48"/>
                  <a:gd name="T3" fmla="*/ 3 h 24"/>
                  <a:gd name="T4" fmla="*/ 10 w 48"/>
                  <a:gd name="T5" fmla="*/ 4 h 24"/>
                  <a:gd name="T6" fmla="*/ 7 w 48"/>
                  <a:gd name="T7" fmla="*/ 6 h 24"/>
                  <a:gd name="T8" fmla="*/ 5 w 48"/>
                  <a:gd name="T9" fmla="*/ 9 h 24"/>
                  <a:gd name="T10" fmla="*/ 5 w 48"/>
                  <a:gd name="T11" fmla="*/ 12 h 24"/>
                  <a:gd name="T12" fmla="*/ 7 w 48"/>
                  <a:gd name="T13" fmla="*/ 15 h 24"/>
                  <a:gd name="T14" fmla="*/ 11 w 48"/>
                  <a:gd name="T15" fmla="*/ 18 h 24"/>
                  <a:gd name="T16" fmla="*/ 16 w 48"/>
                  <a:gd name="T17" fmla="*/ 21 h 24"/>
                  <a:gd name="T18" fmla="*/ 22 w 48"/>
                  <a:gd name="T19" fmla="*/ 22 h 24"/>
                  <a:gd name="T20" fmla="*/ 28 w 48"/>
                  <a:gd name="T21" fmla="*/ 22 h 24"/>
                  <a:gd name="T22" fmla="*/ 34 w 48"/>
                  <a:gd name="T23" fmla="*/ 22 h 24"/>
                  <a:gd name="T24" fmla="*/ 38 w 48"/>
                  <a:gd name="T25" fmla="*/ 21 h 24"/>
                  <a:gd name="T26" fmla="*/ 43 w 48"/>
                  <a:gd name="T27" fmla="*/ 18 h 24"/>
                  <a:gd name="T28" fmla="*/ 44 w 48"/>
                  <a:gd name="T29" fmla="*/ 15 h 24"/>
                  <a:gd name="T30" fmla="*/ 44 w 48"/>
                  <a:gd name="T31" fmla="*/ 12 h 24"/>
                  <a:gd name="T32" fmla="*/ 41 w 48"/>
                  <a:gd name="T33" fmla="*/ 9 h 24"/>
                  <a:gd name="T34" fmla="*/ 38 w 48"/>
                  <a:gd name="T35" fmla="*/ 6 h 24"/>
                  <a:gd name="T36" fmla="*/ 32 w 48"/>
                  <a:gd name="T37" fmla="*/ 4 h 24"/>
                  <a:gd name="T38" fmla="*/ 28 w 48"/>
                  <a:gd name="T39" fmla="*/ 3 h 24"/>
                  <a:gd name="T40" fmla="*/ 20 w 48"/>
                  <a:gd name="T41" fmla="*/ 1 h 24"/>
                  <a:gd name="T42" fmla="*/ 20 w 48"/>
                  <a:gd name="T43" fmla="*/ 0 h 24"/>
                  <a:gd name="T44" fmla="*/ 32 w 48"/>
                  <a:gd name="T45" fmla="*/ 1 h 24"/>
                  <a:gd name="T46" fmla="*/ 43 w 48"/>
                  <a:gd name="T47" fmla="*/ 6 h 24"/>
                  <a:gd name="T48" fmla="*/ 48 w 48"/>
                  <a:gd name="T49" fmla="*/ 12 h 24"/>
                  <a:gd name="T50" fmla="*/ 48 w 48"/>
                  <a:gd name="T51" fmla="*/ 16 h 24"/>
                  <a:gd name="T52" fmla="*/ 46 w 48"/>
                  <a:gd name="T53" fmla="*/ 19 h 24"/>
                  <a:gd name="T54" fmla="*/ 41 w 48"/>
                  <a:gd name="T55" fmla="*/ 22 h 24"/>
                  <a:gd name="T56" fmla="*/ 35 w 48"/>
                  <a:gd name="T57" fmla="*/ 24 h 24"/>
                  <a:gd name="T58" fmla="*/ 29 w 48"/>
                  <a:gd name="T59" fmla="*/ 24 h 24"/>
                  <a:gd name="T60" fmla="*/ 16 w 48"/>
                  <a:gd name="T61" fmla="*/ 22 h 24"/>
                  <a:gd name="T62" fmla="*/ 7 w 48"/>
                  <a:gd name="T63" fmla="*/ 18 h 24"/>
                  <a:gd name="T64" fmla="*/ 0 w 48"/>
                  <a:gd name="T65" fmla="*/ 12 h 24"/>
                  <a:gd name="T66" fmla="*/ 0 w 48"/>
                  <a:gd name="T67" fmla="*/ 9 h 24"/>
                  <a:gd name="T68" fmla="*/ 4 w 48"/>
                  <a:gd name="T69" fmla="*/ 4 h 24"/>
                  <a:gd name="T70" fmla="*/ 7 w 48"/>
                  <a:gd name="T71" fmla="*/ 3 h 24"/>
                  <a:gd name="T72" fmla="*/ 13 w 48"/>
                  <a:gd name="T73" fmla="*/ 0 h 24"/>
                  <a:gd name="T74" fmla="*/ 20 w 48"/>
                  <a:gd name="T7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24">
                    <a:moveTo>
                      <a:pt x="20" y="1"/>
                    </a:moveTo>
                    <a:lnTo>
                      <a:pt x="14" y="3"/>
                    </a:lnTo>
                    <a:lnTo>
                      <a:pt x="10" y="4"/>
                    </a:lnTo>
                    <a:lnTo>
                      <a:pt x="7" y="6"/>
                    </a:lnTo>
                    <a:lnTo>
                      <a:pt x="5" y="9"/>
                    </a:lnTo>
                    <a:lnTo>
                      <a:pt x="5" y="12"/>
                    </a:lnTo>
                    <a:lnTo>
                      <a:pt x="7" y="15"/>
                    </a:lnTo>
                    <a:lnTo>
                      <a:pt x="11" y="18"/>
                    </a:lnTo>
                    <a:lnTo>
                      <a:pt x="16" y="21"/>
                    </a:lnTo>
                    <a:lnTo>
                      <a:pt x="22" y="22"/>
                    </a:lnTo>
                    <a:lnTo>
                      <a:pt x="28" y="22"/>
                    </a:lnTo>
                    <a:lnTo>
                      <a:pt x="34" y="22"/>
                    </a:lnTo>
                    <a:lnTo>
                      <a:pt x="38" y="21"/>
                    </a:lnTo>
                    <a:lnTo>
                      <a:pt x="43" y="18"/>
                    </a:lnTo>
                    <a:lnTo>
                      <a:pt x="44" y="15"/>
                    </a:lnTo>
                    <a:lnTo>
                      <a:pt x="44" y="12"/>
                    </a:lnTo>
                    <a:lnTo>
                      <a:pt x="41" y="9"/>
                    </a:lnTo>
                    <a:lnTo>
                      <a:pt x="38" y="6"/>
                    </a:lnTo>
                    <a:lnTo>
                      <a:pt x="32" y="4"/>
                    </a:lnTo>
                    <a:lnTo>
                      <a:pt x="28" y="3"/>
                    </a:lnTo>
                    <a:lnTo>
                      <a:pt x="20" y="1"/>
                    </a:lnTo>
                    <a:close/>
                    <a:moveTo>
                      <a:pt x="20" y="0"/>
                    </a:moveTo>
                    <a:lnTo>
                      <a:pt x="32" y="1"/>
                    </a:lnTo>
                    <a:lnTo>
                      <a:pt x="43" y="6"/>
                    </a:lnTo>
                    <a:lnTo>
                      <a:pt x="48" y="12"/>
                    </a:lnTo>
                    <a:lnTo>
                      <a:pt x="48" y="16"/>
                    </a:lnTo>
                    <a:lnTo>
                      <a:pt x="46" y="19"/>
                    </a:lnTo>
                    <a:lnTo>
                      <a:pt x="41" y="22"/>
                    </a:lnTo>
                    <a:lnTo>
                      <a:pt x="35" y="24"/>
                    </a:lnTo>
                    <a:lnTo>
                      <a:pt x="29" y="24"/>
                    </a:lnTo>
                    <a:lnTo>
                      <a:pt x="16" y="22"/>
                    </a:lnTo>
                    <a:lnTo>
                      <a:pt x="7" y="18"/>
                    </a:lnTo>
                    <a:lnTo>
                      <a:pt x="0" y="12"/>
                    </a:lnTo>
                    <a:lnTo>
                      <a:pt x="0" y="9"/>
                    </a:lnTo>
                    <a:lnTo>
                      <a:pt x="4" y="4"/>
                    </a:lnTo>
                    <a:lnTo>
                      <a:pt x="7" y="3"/>
                    </a:lnTo>
                    <a:lnTo>
                      <a:pt x="13"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4" name="Freeform 3023"/>
              <p:cNvSpPr>
                <a:spLocks/>
              </p:cNvSpPr>
              <p:nvPr/>
            </p:nvSpPr>
            <p:spPr bwMode="auto">
              <a:xfrm>
                <a:off x="3370" y="1328"/>
                <a:ext cx="38" cy="18"/>
              </a:xfrm>
              <a:custGeom>
                <a:avLst/>
                <a:gdLst>
                  <a:gd name="T0" fmla="*/ 15 w 38"/>
                  <a:gd name="T1" fmla="*/ 0 h 18"/>
                  <a:gd name="T2" fmla="*/ 21 w 38"/>
                  <a:gd name="T3" fmla="*/ 0 h 18"/>
                  <a:gd name="T4" fmla="*/ 27 w 38"/>
                  <a:gd name="T5" fmla="*/ 1 h 18"/>
                  <a:gd name="T6" fmla="*/ 32 w 38"/>
                  <a:gd name="T7" fmla="*/ 3 h 18"/>
                  <a:gd name="T8" fmla="*/ 36 w 38"/>
                  <a:gd name="T9" fmla="*/ 6 h 18"/>
                  <a:gd name="T10" fmla="*/ 38 w 38"/>
                  <a:gd name="T11" fmla="*/ 9 h 18"/>
                  <a:gd name="T12" fmla="*/ 38 w 38"/>
                  <a:gd name="T13" fmla="*/ 12 h 18"/>
                  <a:gd name="T14" fmla="*/ 36 w 38"/>
                  <a:gd name="T15" fmla="*/ 14 h 18"/>
                  <a:gd name="T16" fmla="*/ 33 w 38"/>
                  <a:gd name="T17" fmla="*/ 17 h 18"/>
                  <a:gd name="T18" fmla="*/ 29 w 38"/>
                  <a:gd name="T19" fmla="*/ 18 h 18"/>
                  <a:gd name="T20" fmla="*/ 23 w 38"/>
                  <a:gd name="T21" fmla="*/ 18 h 18"/>
                  <a:gd name="T22" fmla="*/ 17 w 38"/>
                  <a:gd name="T23" fmla="*/ 18 h 18"/>
                  <a:gd name="T24" fmla="*/ 11 w 38"/>
                  <a:gd name="T25" fmla="*/ 17 h 18"/>
                  <a:gd name="T26" fmla="*/ 6 w 38"/>
                  <a:gd name="T27" fmla="*/ 15 h 18"/>
                  <a:gd name="T28" fmla="*/ 3 w 38"/>
                  <a:gd name="T29" fmla="*/ 12 h 18"/>
                  <a:gd name="T30" fmla="*/ 0 w 38"/>
                  <a:gd name="T31" fmla="*/ 9 h 18"/>
                  <a:gd name="T32" fmla="*/ 0 w 38"/>
                  <a:gd name="T33" fmla="*/ 6 h 18"/>
                  <a:gd name="T34" fmla="*/ 2 w 38"/>
                  <a:gd name="T35" fmla="*/ 3 h 18"/>
                  <a:gd name="T36" fmla="*/ 6 w 38"/>
                  <a:gd name="T37" fmla="*/ 1 h 18"/>
                  <a:gd name="T38" fmla="*/ 11 w 38"/>
                  <a:gd name="T39" fmla="*/ 0 h 18"/>
                  <a:gd name="T40" fmla="*/ 15 w 38"/>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8">
                    <a:moveTo>
                      <a:pt x="15" y="0"/>
                    </a:moveTo>
                    <a:lnTo>
                      <a:pt x="21" y="0"/>
                    </a:lnTo>
                    <a:lnTo>
                      <a:pt x="27" y="1"/>
                    </a:lnTo>
                    <a:lnTo>
                      <a:pt x="32" y="3"/>
                    </a:lnTo>
                    <a:lnTo>
                      <a:pt x="36" y="6"/>
                    </a:lnTo>
                    <a:lnTo>
                      <a:pt x="38" y="9"/>
                    </a:lnTo>
                    <a:lnTo>
                      <a:pt x="38" y="12"/>
                    </a:lnTo>
                    <a:lnTo>
                      <a:pt x="36" y="14"/>
                    </a:lnTo>
                    <a:lnTo>
                      <a:pt x="33" y="17"/>
                    </a:lnTo>
                    <a:lnTo>
                      <a:pt x="29" y="18"/>
                    </a:lnTo>
                    <a:lnTo>
                      <a:pt x="23" y="18"/>
                    </a:lnTo>
                    <a:lnTo>
                      <a:pt x="17" y="18"/>
                    </a:lnTo>
                    <a:lnTo>
                      <a:pt x="11" y="17"/>
                    </a:lnTo>
                    <a:lnTo>
                      <a:pt x="6" y="15"/>
                    </a:lnTo>
                    <a:lnTo>
                      <a:pt x="3" y="12"/>
                    </a:lnTo>
                    <a:lnTo>
                      <a:pt x="0" y="9"/>
                    </a:lnTo>
                    <a:lnTo>
                      <a:pt x="0" y="6"/>
                    </a:lnTo>
                    <a:lnTo>
                      <a:pt x="2" y="3"/>
                    </a:lnTo>
                    <a:lnTo>
                      <a:pt x="6" y="1"/>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5" name="Freeform 3024"/>
              <p:cNvSpPr>
                <a:spLocks noEditPoints="1"/>
              </p:cNvSpPr>
              <p:nvPr/>
            </p:nvSpPr>
            <p:spPr bwMode="auto">
              <a:xfrm>
                <a:off x="3369" y="1326"/>
                <a:ext cx="41" cy="22"/>
              </a:xfrm>
              <a:custGeom>
                <a:avLst/>
                <a:gdLst>
                  <a:gd name="T0" fmla="*/ 18 w 41"/>
                  <a:gd name="T1" fmla="*/ 2 h 22"/>
                  <a:gd name="T2" fmla="*/ 12 w 41"/>
                  <a:gd name="T3" fmla="*/ 3 h 22"/>
                  <a:gd name="T4" fmla="*/ 9 w 41"/>
                  <a:gd name="T5" fmla="*/ 3 h 22"/>
                  <a:gd name="T6" fmla="*/ 6 w 41"/>
                  <a:gd name="T7" fmla="*/ 6 h 22"/>
                  <a:gd name="T8" fmla="*/ 4 w 41"/>
                  <a:gd name="T9" fmla="*/ 8 h 22"/>
                  <a:gd name="T10" fmla="*/ 4 w 41"/>
                  <a:gd name="T11" fmla="*/ 11 h 22"/>
                  <a:gd name="T12" fmla="*/ 6 w 41"/>
                  <a:gd name="T13" fmla="*/ 14 h 22"/>
                  <a:gd name="T14" fmla="*/ 10 w 41"/>
                  <a:gd name="T15" fmla="*/ 17 h 22"/>
                  <a:gd name="T16" fmla="*/ 16 w 41"/>
                  <a:gd name="T17" fmla="*/ 19 h 22"/>
                  <a:gd name="T18" fmla="*/ 24 w 41"/>
                  <a:gd name="T19" fmla="*/ 19 h 22"/>
                  <a:gd name="T20" fmla="*/ 28 w 41"/>
                  <a:gd name="T21" fmla="*/ 19 h 22"/>
                  <a:gd name="T22" fmla="*/ 33 w 41"/>
                  <a:gd name="T23" fmla="*/ 17 h 22"/>
                  <a:gd name="T24" fmla="*/ 36 w 41"/>
                  <a:gd name="T25" fmla="*/ 16 h 22"/>
                  <a:gd name="T26" fmla="*/ 37 w 41"/>
                  <a:gd name="T27" fmla="*/ 14 h 22"/>
                  <a:gd name="T28" fmla="*/ 37 w 41"/>
                  <a:gd name="T29" fmla="*/ 11 h 22"/>
                  <a:gd name="T30" fmla="*/ 34 w 41"/>
                  <a:gd name="T31" fmla="*/ 8 h 22"/>
                  <a:gd name="T32" fmla="*/ 30 w 41"/>
                  <a:gd name="T33" fmla="*/ 5 h 22"/>
                  <a:gd name="T34" fmla="*/ 24 w 41"/>
                  <a:gd name="T35" fmla="*/ 3 h 22"/>
                  <a:gd name="T36" fmla="*/ 18 w 41"/>
                  <a:gd name="T37" fmla="*/ 2 h 22"/>
                  <a:gd name="T38" fmla="*/ 16 w 41"/>
                  <a:gd name="T39" fmla="*/ 0 h 22"/>
                  <a:gd name="T40" fmla="*/ 27 w 41"/>
                  <a:gd name="T41" fmla="*/ 2 h 22"/>
                  <a:gd name="T42" fmla="*/ 36 w 41"/>
                  <a:gd name="T43" fmla="*/ 5 h 22"/>
                  <a:gd name="T44" fmla="*/ 41 w 41"/>
                  <a:gd name="T45" fmla="*/ 11 h 22"/>
                  <a:gd name="T46" fmla="*/ 41 w 41"/>
                  <a:gd name="T47" fmla="*/ 14 h 22"/>
                  <a:gd name="T48" fmla="*/ 39 w 41"/>
                  <a:gd name="T49" fmla="*/ 17 h 22"/>
                  <a:gd name="T50" fmla="*/ 36 w 41"/>
                  <a:gd name="T51" fmla="*/ 19 h 22"/>
                  <a:gd name="T52" fmla="*/ 30 w 41"/>
                  <a:gd name="T53" fmla="*/ 20 h 22"/>
                  <a:gd name="T54" fmla="*/ 24 w 41"/>
                  <a:gd name="T55" fmla="*/ 22 h 22"/>
                  <a:gd name="T56" fmla="*/ 13 w 41"/>
                  <a:gd name="T57" fmla="*/ 20 h 22"/>
                  <a:gd name="T58" fmla="*/ 4 w 41"/>
                  <a:gd name="T59" fmla="*/ 16 h 22"/>
                  <a:gd name="T60" fmla="*/ 0 w 41"/>
                  <a:gd name="T61" fmla="*/ 11 h 22"/>
                  <a:gd name="T62" fmla="*/ 0 w 41"/>
                  <a:gd name="T63" fmla="*/ 8 h 22"/>
                  <a:gd name="T64" fmla="*/ 1 w 41"/>
                  <a:gd name="T65" fmla="*/ 5 h 22"/>
                  <a:gd name="T66" fmla="*/ 6 w 41"/>
                  <a:gd name="T67" fmla="*/ 2 h 22"/>
                  <a:gd name="T68" fmla="*/ 10 w 41"/>
                  <a:gd name="T69" fmla="*/ 0 h 22"/>
                  <a:gd name="T70" fmla="*/ 16 w 41"/>
                  <a:gd name="T7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 h="22">
                    <a:moveTo>
                      <a:pt x="18" y="2"/>
                    </a:moveTo>
                    <a:lnTo>
                      <a:pt x="12" y="3"/>
                    </a:lnTo>
                    <a:lnTo>
                      <a:pt x="9" y="3"/>
                    </a:lnTo>
                    <a:lnTo>
                      <a:pt x="6" y="6"/>
                    </a:lnTo>
                    <a:lnTo>
                      <a:pt x="4" y="8"/>
                    </a:lnTo>
                    <a:lnTo>
                      <a:pt x="4" y="11"/>
                    </a:lnTo>
                    <a:lnTo>
                      <a:pt x="6" y="14"/>
                    </a:lnTo>
                    <a:lnTo>
                      <a:pt x="10" y="17"/>
                    </a:lnTo>
                    <a:lnTo>
                      <a:pt x="16" y="19"/>
                    </a:lnTo>
                    <a:lnTo>
                      <a:pt x="24" y="19"/>
                    </a:lnTo>
                    <a:lnTo>
                      <a:pt x="28" y="19"/>
                    </a:lnTo>
                    <a:lnTo>
                      <a:pt x="33" y="17"/>
                    </a:lnTo>
                    <a:lnTo>
                      <a:pt x="36" y="16"/>
                    </a:lnTo>
                    <a:lnTo>
                      <a:pt x="37" y="14"/>
                    </a:lnTo>
                    <a:lnTo>
                      <a:pt x="37" y="11"/>
                    </a:lnTo>
                    <a:lnTo>
                      <a:pt x="34" y="8"/>
                    </a:lnTo>
                    <a:lnTo>
                      <a:pt x="30" y="5"/>
                    </a:lnTo>
                    <a:lnTo>
                      <a:pt x="24" y="3"/>
                    </a:lnTo>
                    <a:lnTo>
                      <a:pt x="18" y="2"/>
                    </a:lnTo>
                    <a:close/>
                    <a:moveTo>
                      <a:pt x="16" y="0"/>
                    </a:moveTo>
                    <a:lnTo>
                      <a:pt x="27" y="2"/>
                    </a:lnTo>
                    <a:lnTo>
                      <a:pt x="36" y="5"/>
                    </a:lnTo>
                    <a:lnTo>
                      <a:pt x="41" y="11"/>
                    </a:lnTo>
                    <a:lnTo>
                      <a:pt x="41" y="14"/>
                    </a:lnTo>
                    <a:lnTo>
                      <a:pt x="39" y="17"/>
                    </a:lnTo>
                    <a:lnTo>
                      <a:pt x="36" y="19"/>
                    </a:lnTo>
                    <a:lnTo>
                      <a:pt x="30" y="20"/>
                    </a:lnTo>
                    <a:lnTo>
                      <a:pt x="24" y="22"/>
                    </a:lnTo>
                    <a:lnTo>
                      <a:pt x="13" y="20"/>
                    </a:lnTo>
                    <a:lnTo>
                      <a:pt x="4" y="16"/>
                    </a:lnTo>
                    <a:lnTo>
                      <a:pt x="0" y="11"/>
                    </a:lnTo>
                    <a:lnTo>
                      <a:pt x="0" y="8"/>
                    </a:lnTo>
                    <a:lnTo>
                      <a:pt x="1" y="5"/>
                    </a:lnTo>
                    <a:lnTo>
                      <a:pt x="6" y="2"/>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6" name="Freeform 3025"/>
              <p:cNvSpPr>
                <a:spLocks/>
              </p:cNvSpPr>
              <p:nvPr/>
            </p:nvSpPr>
            <p:spPr bwMode="auto">
              <a:xfrm>
                <a:off x="2778" y="1460"/>
                <a:ext cx="30" cy="15"/>
              </a:xfrm>
              <a:custGeom>
                <a:avLst/>
                <a:gdLst>
                  <a:gd name="T0" fmla="*/ 14 w 30"/>
                  <a:gd name="T1" fmla="*/ 0 h 15"/>
                  <a:gd name="T2" fmla="*/ 20 w 30"/>
                  <a:gd name="T3" fmla="*/ 2 h 15"/>
                  <a:gd name="T4" fmla="*/ 24 w 30"/>
                  <a:gd name="T5" fmla="*/ 3 h 15"/>
                  <a:gd name="T6" fmla="*/ 29 w 30"/>
                  <a:gd name="T7" fmla="*/ 5 h 15"/>
                  <a:gd name="T8" fmla="*/ 30 w 30"/>
                  <a:gd name="T9" fmla="*/ 8 h 15"/>
                  <a:gd name="T10" fmla="*/ 29 w 30"/>
                  <a:gd name="T11" fmla="*/ 11 h 15"/>
                  <a:gd name="T12" fmla="*/ 27 w 30"/>
                  <a:gd name="T13" fmla="*/ 14 h 15"/>
                  <a:gd name="T14" fmla="*/ 23 w 30"/>
                  <a:gd name="T15" fmla="*/ 15 h 15"/>
                  <a:gd name="T16" fmla="*/ 17 w 30"/>
                  <a:gd name="T17" fmla="*/ 15 h 15"/>
                  <a:gd name="T18" fmla="*/ 11 w 30"/>
                  <a:gd name="T19" fmla="*/ 15 h 15"/>
                  <a:gd name="T20" fmla="*/ 6 w 30"/>
                  <a:gd name="T21" fmla="*/ 14 h 15"/>
                  <a:gd name="T22" fmla="*/ 2 w 30"/>
                  <a:gd name="T23" fmla="*/ 11 h 15"/>
                  <a:gd name="T24" fmla="*/ 0 w 30"/>
                  <a:gd name="T25" fmla="*/ 8 h 15"/>
                  <a:gd name="T26" fmla="*/ 2 w 30"/>
                  <a:gd name="T27" fmla="*/ 5 h 15"/>
                  <a:gd name="T28" fmla="*/ 5 w 30"/>
                  <a:gd name="T29" fmla="*/ 3 h 15"/>
                  <a:gd name="T30" fmla="*/ 8 w 30"/>
                  <a:gd name="T31" fmla="*/ 2 h 15"/>
                  <a:gd name="T32" fmla="*/ 14 w 30"/>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5">
                    <a:moveTo>
                      <a:pt x="14" y="0"/>
                    </a:moveTo>
                    <a:lnTo>
                      <a:pt x="20" y="2"/>
                    </a:lnTo>
                    <a:lnTo>
                      <a:pt x="24" y="3"/>
                    </a:lnTo>
                    <a:lnTo>
                      <a:pt x="29" y="5"/>
                    </a:lnTo>
                    <a:lnTo>
                      <a:pt x="30" y="8"/>
                    </a:lnTo>
                    <a:lnTo>
                      <a:pt x="29" y="11"/>
                    </a:lnTo>
                    <a:lnTo>
                      <a:pt x="27" y="14"/>
                    </a:lnTo>
                    <a:lnTo>
                      <a:pt x="23" y="15"/>
                    </a:lnTo>
                    <a:lnTo>
                      <a:pt x="17" y="15"/>
                    </a:lnTo>
                    <a:lnTo>
                      <a:pt x="11" y="15"/>
                    </a:lnTo>
                    <a:lnTo>
                      <a:pt x="6" y="14"/>
                    </a:lnTo>
                    <a:lnTo>
                      <a:pt x="2" y="11"/>
                    </a:lnTo>
                    <a:lnTo>
                      <a:pt x="0" y="8"/>
                    </a:lnTo>
                    <a:lnTo>
                      <a:pt x="2" y="5"/>
                    </a:lnTo>
                    <a:lnTo>
                      <a:pt x="5" y="3"/>
                    </a:lnTo>
                    <a:lnTo>
                      <a:pt x="8"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7" name="Freeform 3026"/>
              <p:cNvSpPr>
                <a:spLocks noEditPoints="1"/>
              </p:cNvSpPr>
              <p:nvPr/>
            </p:nvSpPr>
            <p:spPr bwMode="auto">
              <a:xfrm>
                <a:off x="2776" y="1459"/>
                <a:ext cx="34" cy="18"/>
              </a:xfrm>
              <a:custGeom>
                <a:avLst/>
                <a:gdLst>
                  <a:gd name="T0" fmla="*/ 16 w 34"/>
                  <a:gd name="T1" fmla="*/ 3 h 18"/>
                  <a:gd name="T2" fmla="*/ 11 w 34"/>
                  <a:gd name="T3" fmla="*/ 3 h 18"/>
                  <a:gd name="T4" fmla="*/ 8 w 34"/>
                  <a:gd name="T5" fmla="*/ 4 h 18"/>
                  <a:gd name="T6" fmla="*/ 5 w 34"/>
                  <a:gd name="T7" fmla="*/ 6 h 18"/>
                  <a:gd name="T8" fmla="*/ 5 w 34"/>
                  <a:gd name="T9" fmla="*/ 9 h 18"/>
                  <a:gd name="T10" fmla="*/ 7 w 34"/>
                  <a:gd name="T11" fmla="*/ 12 h 18"/>
                  <a:gd name="T12" fmla="*/ 10 w 34"/>
                  <a:gd name="T13" fmla="*/ 13 h 18"/>
                  <a:gd name="T14" fmla="*/ 14 w 34"/>
                  <a:gd name="T15" fmla="*/ 15 h 18"/>
                  <a:gd name="T16" fmla="*/ 19 w 34"/>
                  <a:gd name="T17" fmla="*/ 15 h 18"/>
                  <a:gd name="T18" fmla="*/ 23 w 34"/>
                  <a:gd name="T19" fmla="*/ 15 h 18"/>
                  <a:gd name="T20" fmla="*/ 28 w 34"/>
                  <a:gd name="T21" fmla="*/ 13 h 18"/>
                  <a:gd name="T22" fmla="*/ 29 w 34"/>
                  <a:gd name="T23" fmla="*/ 12 h 18"/>
                  <a:gd name="T24" fmla="*/ 29 w 34"/>
                  <a:gd name="T25" fmla="*/ 9 h 18"/>
                  <a:gd name="T26" fmla="*/ 28 w 34"/>
                  <a:gd name="T27" fmla="*/ 6 h 18"/>
                  <a:gd name="T28" fmla="*/ 25 w 34"/>
                  <a:gd name="T29" fmla="*/ 4 h 18"/>
                  <a:gd name="T30" fmla="*/ 22 w 34"/>
                  <a:gd name="T31" fmla="*/ 3 h 18"/>
                  <a:gd name="T32" fmla="*/ 16 w 34"/>
                  <a:gd name="T33" fmla="*/ 3 h 18"/>
                  <a:gd name="T34" fmla="*/ 16 w 34"/>
                  <a:gd name="T35" fmla="*/ 0 h 18"/>
                  <a:gd name="T36" fmla="*/ 20 w 34"/>
                  <a:gd name="T37" fmla="*/ 1 h 18"/>
                  <a:gd name="T38" fmla="*/ 26 w 34"/>
                  <a:gd name="T39" fmla="*/ 3 h 18"/>
                  <a:gd name="T40" fmla="*/ 29 w 34"/>
                  <a:gd name="T41" fmla="*/ 4 h 18"/>
                  <a:gd name="T42" fmla="*/ 32 w 34"/>
                  <a:gd name="T43" fmla="*/ 6 h 18"/>
                  <a:gd name="T44" fmla="*/ 34 w 34"/>
                  <a:gd name="T45" fmla="*/ 9 h 18"/>
                  <a:gd name="T46" fmla="*/ 34 w 34"/>
                  <a:gd name="T47" fmla="*/ 12 h 18"/>
                  <a:gd name="T48" fmla="*/ 32 w 34"/>
                  <a:gd name="T49" fmla="*/ 13 h 18"/>
                  <a:gd name="T50" fmla="*/ 28 w 34"/>
                  <a:gd name="T51" fmla="*/ 16 h 18"/>
                  <a:gd name="T52" fmla="*/ 25 w 34"/>
                  <a:gd name="T53" fmla="*/ 16 h 18"/>
                  <a:gd name="T54" fmla="*/ 19 w 34"/>
                  <a:gd name="T55" fmla="*/ 18 h 18"/>
                  <a:gd name="T56" fmla="*/ 14 w 34"/>
                  <a:gd name="T57" fmla="*/ 18 h 18"/>
                  <a:gd name="T58" fmla="*/ 8 w 34"/>
                  <a:gd name="T59" fmla="*/ 16 h 18"/>
                  <a:gd name="T60" fmla="*/ 5 w 34"/>
                  <a:gd name="T61" fmla="*/ 15 h 18"/>
                  <a:gd name="T62" fmla="*/ 2 w 34"/>
                  <a:gd name="T63" fmla="*/ 12 h 18"/>
                  <a:gd name="T64" fmla="*/ 0 w 34"/>
                  <a:gd name="T65" fmla="*/ 9 h 18"/>
                  <a:gd name="T66" fmla="*/ 0 w 34"/>
                  <a:gd name="T67" fmla="*/ 6 h 18"/>
                  <a:gd name="T68" fmla="*/ 4 w 34"/>
                  <a:gd name="T69" fmla="*/ 4 h 18"/>
                  <a:gd name="T70" fmla="*/ 7 w 34"/>
                  <a:gd name="T71" fmla="*/ 3 h 18"/>
                  <a:gd name="T72" fmla="*/ 11 w 34"/>
                  <a:gd name="T73" fmla="*/ 1 h 18"/>
                  <a:gd name="T74" fmla="*/ 16 w 34"/>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18">
                    <a:moveTo>
                      <a:pt x="16" y="3"/>
                    </a:moveTo>
                    <a:lnTo>
                      <a:pt x="11" y="3"/>
                    </a:lnTo>
                    <a:lnTo>
                      <a:pt x="8" y="4"/>
                    </a:lnTo>
                    <a:lnTo>
                      <a:pt x="5" y="6"/>
                    </a:lnTo>
                    <a:lnTo>
                      <a:pt x="5" y="9"/>
                    </a:lnTo>
                    <a:lnTo>
                      <a:pt x="7" y="12"/>
                    </a:lnTo>
                    <a:lnTo>
                      <a:pt x="10" y="13"/>
                    </a:lnTo>
                    <a:lnTo>
                      <a:pt x="14" y="15"/>
                    </a:lnTo>
                    <a:lnTo>
                      <a:pt x="19" y="15"/>
                    </a:lnTo>
                    <a:lnTo>
                      <a:pt x="23" y="15"/>
                    </a:lnTo>
                    <a:lnTo>
                      <a:pt x="28" y="13"/>
                    </a:lnTo>
                    <a:lnTo>
                      <a:pt x="29" y="12"/>
                    </a:lnTo>
                    <a:lnTo>
                      <a:pt x="29" y="9"/>
                    </a:lnTo>
                    <a:lnTo>
                      <a:pt x="28" y="6"/>
                    </a:lnTo>
                    <a:lnTo>
                      <a:pt x="25" y="4"/>
                    </a:lnTo>
                    <a:lnTo>
                      <a:pt x="22" y="3"/>
                    </a:lnTo>
                    <a:lnTo>
                      <a:pt x="16" y="3"/>
                    </a:lnTo>
                    <a:close/>
                    <a:moveTo>
                      <a:pt x="16" y="0"/>
                    </a:moveTo>
                    <a:lnTo>
                      <a:pt x="20" y="1"/>
                    </a:lnTo>
                    <a:lnTo>
                      <a:pt x="26" y="3"/>
                    </a:lnTo>
                    <a:lnTo>
                      <a:pt x="29" y="4"/>
                    </a:lnTo>
                    <a:lnTo>
                      <a:pt x="32" y="6"/>
                    </a:lnTo>
                    <a:lnTo>
                      <a:pt x="34" y="9"/>
                    </a:lnTo>
                    <a:lnTo>
                      <a:pt x="34" y="12"/>
                    </a:lnTo>
                    <a:lnTo>
                      <a:pt x="32" y="13"/>
                    </a:lnTo>
                    <a:lnTo>
                      <a:pt x="28" y="16"/>
                    </a:lnTo>
                    <a:lnTo>
                      <a:pt x="25" y="16"/>
                    </a:lnTo>
                    <a:lnTo>
                      <a:pt x="19" y="18"/>
                    </a:lnTo>
                    <a:lnTo>
                      <a:pt x="14" y="18"/>
                    </a:lnTo>
                    <a:lnTo>
                      <a:pt x="8" y="16"/>
                    </a:lnTo>
                    <a:lnTo>
                      <a:pt x="5" y="15"/>
                    </a:lnTo>
                    <a:lnTo>
                      <a:pt x="2" y="12"/>
                    </a:lnTo>
                    <a:lnTo>
                      <a:pt x="0" y="9"/>
                    </a:lnTo>
                    <a:lnTo>
                      <a:pt x="0" y="6"/>
                    </a:lnTo>
                    <a:lnTo>
                      <a:pt x="4" y="4"/>
                    </a:lnTo>
                    <a:lnTo>
                      <a:pt x="7" y="3"/>
                    </a:lnTo>
                    <a:lnTo>
                      <a:pt x="11"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8" name="Freeform 3027"/>
              <p:cNvSpPr>
                <a:spLocks/>
              </p:cNvSpPr>
              <p:nvPr/>
            </p:nvSpPr>
            <p:spPr bwMode="auto">
              <a:xfrm>
                <a:off x="3010" y="1500"/>
                <a:ext cx="31" cy="15"/>
              </a:xfrm>
              <a:custGeom>
                <a:avLst/>
                <a:gdLst>
                  <a:gd name="T0" fmla="*/ 14 w 31"/>
                  <a:gd name="T1" fmla="*/ 0 h 15"/>
                  <a:gd name="T2" fmla="*/ 20 w 31"/>
                  <a:gd name="T3" fmla="*/ 1 h 15"/>
                  <a:gd name="T4" fmla="*/ 25 w 31"/>
                  <a:gd name="T5" fmla="*/ 3 h 15"/>
                  <a:gd name="T6" fmla="*/ 29 w 31"/>
                  <a:gd name="T7" fmla="*/ 4 h 15"/>
                  <a:gd name="T8" fmla="*/ 31 w 31"/>
                  <a:gd name="T9" fmla="*/ 7 h 15"/>
                  <a:gd name="T10" fmla="*/ 31 w 31"/>
                  <a:gd name="T11" fmla="*/ 10 h 15"/>
                  <a:gd name="T12" fmla="*/ 28 w 31"/>
                  <a:gd name="T13" fmla="*/ 13 h 15"/>
                  <a:gd name="T14" fmla="*/ 23 w 31"/>
                  <a:gd name="T15" fmla="*/ 15 h 15"/>
                  <a:gd name="T16" fmla="*/ 17 w 31"/>
                  <a:gd name="T17" fmla="*/ 15 h 15"/>
                  <a:gd name="T18" fmla="*/ 11 w 31"/>
                  <a:gd name="T19" fmla="*/ 15 h 15"/>
                  <a:gd name="T20" fmla="*/ 6 w 31"/>
                  <a:gd name="T21" fmla="*/ 13 h 15"/>
                  <a:gd name="T22" fmla="*/ 2 w 31"/>
                  <a:gd name="T23" fmla="*/ 10 h 15"/>
                  <a:gd name="T24" fmla="*/ 0 w 31"/>
                  <a:gd name="T25" fmla="*/ 7 h 15"/>
                  <a:gd name="T26" fmla="*/ 0 w 31"/>
                  <a:gd name="T27" fmla="*/ 6 h 15"/>
                  <a:gd name="T28" fmla="*/ 3 w 31"/>
                  <a:gd name="T29" fmla="*/ 3 h 15"/>
                  <a:gd name="T30" fmla="*/ 8 w 31"/>
                  <a:gd name="T31" fmla="*/ 1 h 15"/>
                  <a:gd name="T32" fmla="*/ 14 w 31"/>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5">
                    <a:moveTo>
                      <a:pt x="14" y="0"/>
                    </a:moveTo>
                    <a:lnTo>
                      <a:pt x="20" y="1"/>
                    </a:lnTo>
                    <a:lnTo>
                      <a:pt x="25" y="3"/>
                    </a:lnTo>
                    <a:lnTo>
                      <a:pt x="29" y="4"/>
                    </a:lnTo>
                    <a:lnTo>
                      <a:pt x="31" y="7"/>
                    </a:lnTo>
                    <a:lnTo>
                      <a:pt x="31" y="10"/>
                    </a:lnTo>
                    <a:lnTo>
                      <a:pt x="28" y="13"/>
                    </a:lnTo>
                    <a:lnTo>
                      <a:pt x="23" y="15"/>
                    </a:lnTo>
                    <a:lnTo>
                      <a:pt x="17" y="15"/>
                    </a:lnTo>
                    <a:lnTo>
                      <a:pt x="11" y="15"/>
                    </a:lnTo>
                    <a:lnTo>
                      <a:pt x="6" y="13"/>
                    </a:lnTo>
                    <a:lnTo>
                      <a:pt x="2" y="10"/>
                    </a:lnTo>
                    <a:lnTo>
                      <a:pt x="0" y="7"/>
                    </a:lnTo>
                    <a:lnTo>
                      <a:pt x="0" y="6"/>
                    </a:lnTo>
                    <a:lnTo>
                      <a:pt x="3" y="3"/>
                    </a:lnTo>
                    <a:lnTo>
                      <a:pt x="8" y="1"/>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29" name="Freeform 3028"/>
              <p:cNvSpPr>
                <a:spLocks noEditPoints="1"/>
              </p:cNvSpPr>
              <p:nvPr/>
            </p:nvSpPr>
            <p:spPr bwMode="auto">
              <a:xfrm>
                <a:off x="3009" y="1500"/>
                <a:ext cx="33" cy="16"/>
              </a:xfrm>
              <a:custGeom>
                <a:avLst/>
                <a:gdLst>
                  <a:gd name="T0" fmla="*/ 15 w 33"/>
                  <a:gd name="T1" fmla="*/ 1 h 16"/>
                  <a:gd name="T2" fmla="*/ 9 w 33"/>
                  <a:gd name="T3" fmla="*/ 1 h 16"/>
                  <a:gd name="T4" fmla="*/ 6 w 33"/>
                  <a:gd name="T5" fmla="*/ 3 h 16"/>
                  <a:gd name="T6" fmla="*/ 3 w 33"/>
                  <a:gd name="T7" fmla="*/ 6 h 16"/>
                  <a:gd name="T8" fmla="*/ 3 w 33"/>
                  <a:gd name="T9" fmla="*/ 7 h 16"/>
                  <a:gd name="T10" fmla="*/ 4 w 33"/>
                  <a:gd name="T11" fmla="*/ 10 h 16"/>
                  <a:gd name="T12" fmla="*/ 9 w 33"/>
                  <a:gd name="T13" fmla="*/ 13 h 16"/>
                  <a:gd name="T14" fmla="*/ 13 w 33"/>
                  <a:gd name="T15" fmla="*/ 13 h 16"/>
                  <a:gd name="T16" fmla="*/ 18 w 33"/>
                  <a:gd name="T17" fmla="*/ 15 h 16"/>
                  <a:gd name="T18" fmla="*/ 23 w 33"/>
                  <a:gd name="T19" fmla="*/ 13 h 16"/>
                  <a:gd name="T20" fmla="*/ 27 w 33"/>
                  <a:gd name="T21" fmla="*/ 12 h 16"/>
                  <a:gd name="T22" fmla="*/ 29 w 33"/>
                  <a:gd name="T23" fmla="*/ 10 h 16"/>
                  <a:gd name="T24" fmla="*/ 30 w 33"/>
                  <a:gd name="T25" fmla="*/ 7 h 16"/>
                  <a:gd name="T26" fmla="*/ 27 w 33"/>
                  <a:gd name="T27" fmla="*/ 6 h 16"/>
                  <a:gd name="T28" fmla="*/ 24 w 33"/>
                  <a:gd name="T29" fmla="*/ 3 h 16"/>
                  <a:gd name="T30" fmla="*/ 19 w 33"/>
                  <a:gd name="T31" fmla="*/ 1 h 16"/>
                  <a:gd name="T32" fmla="*/ 15 w 33"/>
                  <a:gd name="T33" fmla="*/ 1 h 16"/>
                  <a:gd name="T34" fmla="*/ 13 w 33"/>
                  <a:gd name="T35" fmla="*/ 0 h 16"/>
                  <a:gd name="T36" fmla="*/ 19 w 33"/>
                  <a:gd name="T37" fmla="*/ 0 h 16"/>
                  <a:gd name="T38" fmla="*/ 24 w 33"/>
                  <a:gd name="T39" fmla="*/ 1 h 16"/>
                  <a:gd name="T40" fmla="*/ 29 w 33"/>
                  <a:gd name="T41" fmla="*/ 3 h 16"/>
                  <a:gd name="T42" fmla="*/ 32 w 33"/>
                  <a:gd name="T43" fmla="*/ 6 h 16"/>
                  <a:gd name="T44" fmla="*/ 33 w 33"/>
                  <a:gd name="T45" fmla="*/ 7 h 16"/>
                  <a:gd name="T46" fmla="*/ 33 w 33"/>
                  <a:gd name="T47" fmla="*/ 10 h 16"/>
                  <a:gd name="T48" fmla="*/ 32 w 33"/>
                  <a:gd name="T49" fmla="*/ 13 h 16"/>
                  <a:gd name="T50" fmla="*/ 29 w 33"/>
                  <a:gd name="T51" fmla="*/ 15 h 16"/>
                  <a:gd name="T52" fmla="*/ 24 w 33"/>
                  <a:gd name="T53" fmla="*/ 16 h 16"/>
                  <a:gd name="T54" fmla="*/ 18 w 33"/>
                  <a:gd name="T55" fmla="*/ 16 h 16"/>
                  <a:gd name="T56" fmla="*/ 13 w 33"/>
                  <a:gd name="T57" fmla="*/ 16 h 16"/>
                  <a:gd name="T58" fmla="*/ 7 w 33"/>
                  <a:gd name="T59" fmla="*/ 15 h 16"/>
                  <a:gd name="T60" fmla="*/ 4 w 33"/>
                  <a:gd name="T61" fmla="*/ 13 h 16"/>
                  <a:gd name="T62" fmla="*/ 1 w 33"/>
                  <a:gd name="T63" fmla="*/ 10 h 16"/>
                  <a:gd name="T64" fmla="*/ 0 w 33"/>
                  <a:gd name="T65" fmla="*/ 7 h 16"/>
                  <a:gd name="T66" fmla="*/ 0 w 33"/>
                  <a:gd name="T67" fmla="*/ 6 h 16"/>
                  <a:gd name="T68" fmla="*/ 1 w 33"/>
                  <a:gd name="T69" fmla="*/ 3 h 16"/>
                  <a:gd name="T70" fmla="*/ 4 w 33"/>
                  <a:gd name="T71" fmla="*/ 1 h 16"/>
                  <a:gd name="T72" fmla="*/ 9 w 33"/>
                  <a:gd name="T73" fmla="*/ 0 h 16"/>
                  <a:gd name="T74" fmla="*/ 13 w 33"/>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16">
                    <a:moveTo>
                      <a:pt x="15" y="1"/>
                    </a:moveTo>
                    <a:lnTo>
                      <a:pt x="9" y="1"/>
                    </a:lnTo>
                    <a:lnTo>
                      <a:pt x="6" y="3"/>
                    </a:lnTo>
                    <a:lnTo>
                      <a:pt x="3" y="6"/>
                    </a:lnTo>
                    <a:lnTo>
                      <a:pt x="3" y="7"/>
                    </a:lnTo>
                    <a:lnTo>
                      <a:pt x="4" y="10"/>
                    </a:lnTo>
                    <a:lnTo>
                      <a:pt x="9" y="13"/>
                    </a:lnTo>
                    <a:lnTo>
                      <a:pt x="13" y="13"/>
                    </a:lnTo>
                    <a:lnTo>
                      <a:pt x="18" y="15"/>
                    </a:lnTo>
                    <a:lnTo>
                      <a:pt x="23" y="13"/>
                    </a:lnTo>
                    <a:lnTo>
                      <a:pt x="27" y="12"/>
                    </a:lnTo>
                    <a:lnTo>
                      <a:pt x="29" y="10"/>
                    </a:lnTo>
                    <a:lnTo>
                      <a:pt x="30" y="7"/>
                    </a:lnTo>
                    <a:lnTo>
                      <a:pt x="27" y="6"/>
                    </a:lnTo>
                    <a:lnTo>
                      <a:pt x="24" y="3"/>
                    </a:lnTo>
                    <a:lnTo>
                      <a:pt x="19" y="1"/>
                    </a:lnTo>
                    <a:lnTo>
                      <a:pt x="15" y="1"/>
                    </a:lnTo>
                    <a:close/>
                    <a:moveTo>
                      <a:pt x="13" y="0"/>
                    </a:moveTo>
                    <a:lnTo>
                      <a:pt x="19" y="0"/>
                    </a:lnTo>
                    <a:lnTo>
                      <a:pt x="24" y="1"/>
                    </a:lnTo>
                    <a:lnTo>
                      <a:pt x="29" y="3"/>
                    </a:lnTo>
                    <a:lnTo>
                      <a:pt x="32" y="6"/>
                    </a:lnTo>
                    <a:lnTo>
                      <a:pt x="33" y="7"/>
                    </a:lnTo>
                    <a:lnTo>
                      <a:pt x="33" y="10"/>
                    </a:lnTo>
                    <a:lnTo>
                      <a:pt x="32" y="13"/>
                    </a:lnTo>
                    <a:lnTo>
                      <a:pt x="29" y="15"/>
                    </a:lnTo>
                    <a:lnTo>
                      <a:pt x="24" y="16"/>
                    </a:lnTo>
                    <a:lnTo>
                      <a:pt x="18" y="16"/>
                    </a:lnTo>
                    <a:lnTo>
                      <a:pt x="13" y="16"/>
                    </a:lnTo>
                    <a:lnTo>
                      <a:pt x="7" y="15"/>
                    </a:lnTo>
                    <a:lnTo>
                      <a:pt x="4" y="13"/>
                    </a:lnTo>
                    <a:lnTo>
                      <a:pt x="1" y="10"/>
                    </a:lnTo>
                    <a:lnTo>
                      <a:pt x="0" y="7"/>
                    </a:lnTo>
                    <a:lnTo>
                      <a:pt x="0" y="6"/>
                    </a:lnTo>
                    <a:lnTo>
                      <a:pt x="1" y="3"/>
                    </a:lnTo>
                    <a:lnTo>
                      <a:pt x="4" y="1"/>
                    </a:lnTo>
                    <a:lnTo>
                      <a:pt x="9"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0" name="Freeform 3029"/>
              <p:cNvSpPr>
                <a:spLocks/>
              </p:cNvSpPr>
              <p:nvPr/>
            </p:nvSpPr>
            <p:spPr bwMode="auto">
              <a:xfrm>
                <a:off x="3167" y="1427"/>
                <a:ext cx="30" cy="15"/>
              </a:xfrm>
              <a:custGeom>
                <a:avLst/>
                <a:gdLst>
                  <a:gd name="T0" fmla="*/ 12 w 30"/>
                  <a:gd name="T1" fmla="*/ 0 h 15"/>
                  <a:gd name="T2" fmla="*/ 18 w 30"/>
                  <a:gd name="T3" fmla="*/ 0 h 15"/>
                  <a:gd name="T4" fmla="*/ 24 w 30"/>
                  <a:gd name="T5" fmla="*/ 1 h 15"/>
                  <a:gd name="T6" fmla="*/ 27 w 30"/>
                  <a:gd name="T7" fmla="*/ 4 h 15"/>
                  <a:gd name="T8" fmla="*/ 30 w 30"/>
                  <a:gd name="T9" fmla="*/ 7 h 15"/>
                  <a:gd name="T10" fmla="*/ 30 w 30"/>
                  <a:gd name="T11" fmla="*/ 10 h 15"/>
                  <a:gd name="T12" fmla="*/ 27 w 30"/>
                  <a:gd name="T13" fmla="*/ 12 h 15"/>
                  <a:gd name="T14" fmla="*/ 22 w 30"/>
                  <a:gd name="T15" fmla="*/ 13 h 15"/>
                  <a:gd name="T16" fmla="*/ 16 w 30"/>
                  <a:gd name="T17" fmla="*/ 15 h 15"/>
                  <a:gd name="T18" fmla="*/ 10 w 30"/>
                  <a:gd name="T19" fmla="*/ 13 h 15"/>
                  <a:gd name="T20" fmla="*/ 6 w 30"/>
                  <a:gd name="T21" fmla="*/ 12 h 15"/>
                  <a:gd name="T22" fmla="*/ 1 w 30"/>
                  <a:gd name="T23" fmla="*/ 10 h 15"/>
                  <a:gd name="T24" fmla="*/ 0 w 30"/>
                  <a:gd name="T25" fmla="*/ 7 h 15"/>
                  <a:gd name="T26" fmla="*/ 0 w 30"/>
                  <a:gd name="T27" fmla="*/ 4 h 15"/>
                  <a:gd name="T28" fmla="*/ 3 w 30"/>
                  <a:gd name="T29" fmla="*/ 1 h 15"/>
                  <a:gd name="T30" fmla="*/ 6 w 30"/>
                  <a:gd name="T31" fmla="*/ 0 h 15"/>
                  <a:gd name="T32" fmla="*/ 12 w 30"/>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5">
                    <a:moveTo>
                      <a:pt x="12" y="0"/>
                    </a:moveTo>
                    <a:lnTo>
                      <a:pt x="18" y="0"/>
                    </a:lnTo>
                    <a:lnTo>
                      <a:pt x="24" y="1"/>
                    </a:lnTo>
                    <a:lnTo>
                      <a:pt x="27" y="4"/>
                    </a:lnTo>
                    <a:lnTo>
                      <a:pt x="30" y="7"/>
                    </a:lnTo>
                    <a:lnTo>
                      <a:pt x="30" y="10"/>
                    </a:lnTo>
                    <a:lnTo>
                      <a:pt x="27" y="12"/>
                    </a:lnTo>
                    <a:lnTo>
                      <a:pt x="22" y="13"/>
                    </a:lnTo>
                    <a:lnTo>
                      <a:pt x="16" y="15"/>
                    </a:lnTo>
                    <a:lnTo>
                      <a:pt x="10" y="13"/>
                    </a:lnTo>
                    <a:lnTo>
                      <a:pt x="6" y="12"/>
                    </a:lnTo>
                    <a:lnTo>
                      <a:pt x="1" y="10"/>
                    </a:lnTo>
                    <a:lnTo>
                      <a:pt x="0" y="7"/>
                    </a:lnTo>
                    <a:lnTo>
                      <a:pt x="0" y="4"/>
                    </a:lnTo>
                    <a:lnTo>
                      <a:pt x="3" y="1"/>
                    </a:lnTo>
                    <a:lnTo>
                      <a:pt x="6"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1" name="Freeform 3030"/>
              <p:cNvSpPr>
                <a:spLocks noEditPoints="1"/>
              </p:cNvSpPr>
              <p:nvPr/>
            </p:nvSpPr>
            <p:spPr bwMode="auto">
              <a:xfrm>
                <a:off x="3165" y="1425"/>
                <a:ext cx="34" cy="17"/>
              </a:xfrm>
              <a:custGeom>
                <a:avLst/>
                <a:gdLst>
                  <a:gd name="T0" fmla="*/ 14 w 34"/>
                  <a:gd name="T1" fmla="*/ 2 h 17"/>
                  <a:gd name="T2" fmla="*/ 9 w 34"/>
                  <a:gd name="T3" fmla="*/ 3 h 17"/>
                  <a:gd name="T4" fmla="*/ 6 w 34"/>
                  <a:gd name="T5" fmla="*/ 5 h 17"/>
                  <a:gd name="T6" fmla="*/ 3 w 34"/>
                  <a:gd name="T7" fmla="*/ 6 h 17"/>
                  <a:gd name="T8" fmla="*/ 3 w 34"/>
                  <a:gd name="T9" fmla="*/ 9 h 17"/>
                  <a:gd name="T10" fmla="*/ 5 w 34"/>
                  <a:gd name="T11" fmla="*/ 11 h 17"/>
                  <a:gd name="T12" fmla="*/ 9 w 34"/>
                  <a:gd name="T13" fmla="*/ 14 h 17"/>
                  <a:gd name="T14" fmla="*/ 14 w 34"/>
                  <a:gd name="T15" fmla="*/ 15 h 17"/>
                  <a:gd name="T16" fmla="*/ 18 w 34"/>
                  <a:gd name="T17" fmla="*/ 15 h 17"/>
                  <a:gd name="T18" fmla="*/ 23 w 34"/>
                  <a:gd name="T19" fmla="*/ 15 h 17"/>
                  <a:gd name="T20" fmla="*/ 27 w 34"/>
                  <a:gd name="T21" fmla="*/ 14 h 17"/>
                  <a:gd name="T22" fmla="*/ 29 w 34"/>
                  <a:gd name="T23" fmla="*/ 11 h 17"/>
                  <a:gd name="T24" fmla="*/ 29 w 34"/>
                  <a:gd name="T25" fmla="*/ 9 h 17"/>
                  <a:gd name="T26" fmla="*/ 27 w 34"/>
                  <a:gd name="T27" fmla="*/ 6 h 17"/>
                  <a:gd name="T28" fmla="*/ 24 w 34"/>
                  <a:gd name="T29" fmla="*/ 5 h 17"/>
                  <a:gd name="T30" fmla="*/ 20 w 34"/>
                  <a:gd name="T31" fmla="*/ 3 h 17"/>
                  <a:gd name="T32" fmla="*/ 14 w 34"/>
                  <a:gd name="T33" fmla="*/ 2 h 17"/>
                  <a:gd name="T34" fmla="*/ 14 w 34"/>
                  <a:gd name="T35" fmla="*/ 0 h 17"/>
                  <a:gd name="T36" fmla="*/ 20 w 34"/>
                  <a:gd name="T37" fmla="*/ 0 h 17"/>
                  <a:gd name="T38" fmla="*/ 24 w 34"/>
                  <a:gd name="T39" fmla="*/ 2 h 17"/>
                  <a:gd name="T40" fmla="*/ 29 w 34"/>
                  <a:gd name="T41" fmla="*/ 3 h 17"/>
                  <a:gd name="T42" fmla="*/ 32 w 34"/>
                  <a:gd name="T43" fmla="*/ 6 h 17"/>
                  <a:gd name="T44" fmla="*/ 34 w 34"/>
                  <a:gd name="T45" fmla="*/ 9 h 17"/>
                  <a:gd name="T46" fmla="*/ 34 w 34"/>
                  <a:gd name="T47" fmla="*/ 11 h 17"/>
                  <a:gd name="T48" fmla="*/ 32 w 34"/>
                  <a:gd name="T49" fmla="*/ 14 h 17"/>
                  <a:gd name="T50" fmla="*/ 29 w 34"/>
                  <a:gd name="T51" fmla="*/ 15 h 17"/>
                  <a:gd name="T52" fmla="*/ 24 w 34"/>
                  <a:gd name="T53" fmla="*/ 17 h 17"/>
                  <a:gd name="T54" fmla="*/ 20 w 34"/>
                  <a:gd name="T55" fmla="*/ 17 h 17"/>
                  <a:gd name="T56" fmla="*/ 14 w 34"/>
                  <a:gd name="T57" fmla="*/ 17 h 17"/>
                  <a:gd name="T58" fmla="*/ 9 w 34"/>
                  <a:gd name="T59" fmla="*/ 15 h 17"/>
                  <a:gd name="T60" fmla="*/ 5 w 34"/>
                  <a:gd name="T61" fmla="*/ 14 h 17"/>
                  <a:gd name="T62" fmla="*/ 2 w 34"/>
                  <a:gd name="T63" fmla="*/ 12 h 17"/>
                  <a:gd name="T64" fmla="*/ 0 w 34"/>
                  <a:gd name="T65" fmla="*/ 9 h 17"/>
                  <a:gd name="T66" fmla="*/ 0 w 34"/>
                  <a:gd name="T67" fmla="*/ 6 h 17"/>
                  <a:gd name="T68" fmla="*/ 2 w 34"/>
                  <a:gd name="T69" fmla="*/ 3 h 17"/>
                  <a:gd name="T70" fmla="*/ 5 w 34"/>
                  <a:gd name="T71" fmla="*/ 2 h 17"/>
                  <a:gd name="T72" fmla="*/ 9 w 34"/>
                  <a:gd name="T73" fmla="*/ 0 h 17"/>
                  <a:gd name="T74" fmla="*/ 14 w 34"/>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17">
                    <a:moveTo>
                      <a:pt x="14" y="2"/>
                    </a:moveTo>
                    <a:lnTo>
                      <a:pt x="9" y="3"/>
                    </a:lnTo>
                    <a:lnTo>
                      <a:pt x="6" y="5"/>
                    </a:lnTo>
                    <a:lnTo>
                      <a:pt x="3" y="6"/>
                    </a:lnTo>
                    <a:lnTo>
                      <a:pt x="3" y="9"/>
                    </a:lnTo>
                    <a:lnTo>
                      <a:pt x="5" y="11"/>
                    </a:lnTo>
                    <a:lnTo>
                      <a:pt x="9" y="14"/>
                    </a:lnTo>
                    <a:lnTo>
                      <a:pt x="14" y="15"/>
                    </a:lnTo>
                    <a:lnTo>
                      <a:pt x="18" y="15"/>
                    </a:lnTo>
                    <a:lnTo>
                      <a:pt x="23" y="15"/>
                    </a:lnTo>
                    <a:lnTo>
                      <a:pt x="27" y="14"/>
                    </a:lnTo>
                    <a:lnTo>
                      <a:pt x="29" y="11"/>
                    </a:lnTo>
                    <a:lnTo>
                      <a:pt x="29" y="9"/>
                    </a:lnTo>
                    <a:lnTo>
                      <a:pt x="27" y="6"/>
                    </a:lnTo>
                    <a:lnTo>
                      <a:pt x="24" y="5"/>
                    </a:lnTo>
                    <a:lnTo>
                      <a:pt x="20" y="3"/>
                    </a:lnTo>
                    <a:lnTo>
                      <a:pt x="14" y="2"/>
                    </a:lnTo>
                    <a:close/>
                    <a:moveTo>
                      <a:pt x="14" y="0"/>
                    </a:moveTo>
                    <a:lnTo>
                      <a:pt x="20" y="0"/>
                    </a:lnTo>
                    <a:lnTo>
                      <a:pt x="24" y="2"/>
                    </a:lnTo>
                    <a:lnTo>
                      <a:pt x="29" y="3"/>
                    </a:lnTo>
                    <a:lnTo>
                      <a:pt x="32" y="6"/>
                    </a:lnTo>
                    <a:lnTo>
                      <a:pt x="34" y="9"/>
                    </a:lnTo>
                    <a:lnTo>
                      <a:pt x="34" y="11"/>
                    </a:lnTo>
                    <a:lnTo>
                      <a:pt x="32" y="14"/>
                    </a:lnTo>
                    <a:lnTo>
                      <a:pt x="29" y="15"/>
                    </a:lnTo>
                    <a:lnTo>
                      <a:pt x="24" y="17"/>
                    </a:lnTo>
                    <a:lnTo>
                      <a:pt x="20" y="17"/>
                    </a:lnTo>
                    <a:lnTo>
                      <a:pt x="14" y="17"/>
                    </a:lnTo>
                    <a:lnTo>
                      <a:pt x="9" y="15"/>
                    </a:lnTo>
                    <a:lnTo>
                      <a:pt x="5" y="14"/>
                    </a:lnTo>
                    <a:lnTo>
                      <a:pt x="2" y="12"/>
                    </a:lnTo>
                    <a:lnTo>
                      <a:pt x="0" y="9"/>
                    </a:lnTo>
                    <a:lnTo>
                      <a:pt x="0" y="6"/>
                    </a:lnTo>
                    <a:lnTo>
                      <a:pt x="2" y="3"/>
                    </a:lnTo>
                    <a:lnTo>
                      <a:pt x="5" y="2"/>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2" name="Freeform 3031"/>
              <p:cNvSpPr>
                <a:spLocks/>
              </p:cNvSpPr>
              <p:nvPr/>
            </p:nvSpPr>
            <p:spPr bwMode="auto">
              <a:xfrm>
                <a:off x="3461" y="1595"/>
                <a:ext cx="32" cy="16"/>
              </a:xfrm>
              <a:custGeom>
                <a:avLst/>
                <a:gdLst>
                  <a:gd name="T0" fmla="*/ 12 w 32"/>
                  <a:gd name="T1" fmla="*/ 0 h 16"/>
                  <a:gd name="T2" fmla="*/ 20 w 32"/>
                  <a:gd name="T3" fmla="*/ 2 h 16"/>
                  <a:gd name="T4" fmla="*/ 24 w 32"/>
                  <a:gd name="T5" fmla="*/ 3 h 16"/>
                  <a:gd name="T6" fmla="*/ 29 w 32"/>
                  <a:gd name="T7" fmla="*/ 5 h 16"/>
                  <a:gd name="T8" fmla="*/ 32 w 32"/>
                  <a:gd name="T9" fmla="*/ 8 h 16"/>
                  <a:gd name="T10" fmla="*/ 32 w 32"/>
                  <a:gd name="T11" fmla="*/ 11 h 16"/>
                  <a:gd name="T12" fmla="*/ 30 w 32"/>
                  <a:gd name="T13" fmla="*/ 12 h 16"/>
                  <a:gd name="T14" fmla="*/ 27 w 32"/>
                  <a:gd name="T15" fmla="*/ 14 h 16"/>
                  <a:gd name="T16" fmla="*/ 24 w 32"/>
                  <a:gd name="T17" fmla="*/ 16 h 16"/>
                  <a:gd name="T18" fmla="*/ 18 w 32"/>
                  <a:gd name="T19" fmla="*/ 16 h 16"/>
                  <a:gd name="T20" fmla="*/ 12 w 32"/>
                  <a:gd name="T21" fmla="*/ 16 h 16"/>
                  <a:gd name="T22" fmla="*/ 6 w 32"/>
                  <a:gd name="T23" fmla="*/ 14 h 16"/>
                  <a:gd name="T24" fmla="*/ 2 w 32"/>
                  <a:gd name="T25" fmla="*/ 11 h 16"/>
                  <a:gd name="T26" fmla="*/ 0 w 32"/>
                  <a:gd name="T27" fmla="*/ 8 h 16"/>
                  <a:gd name="T28" fmla="*/ 0 w 32"/>
                  <a:gd name="T29" fmla="*/ 6 h 16"/>
                  <a:gd name="T30" fmla="*/ 2 w 32"/>
                  <a:gd name="T31" fmla="*/ 3 h 16"/>
                  <a:gd name="T32" fmla="*/ 5 w 32"/>
                  <a:gd name="T33" fmla="*/ 2 h 16"/>
                  <a:gd name="T34" fmla="*/ 8 w 32"/>
                  <a:gd name="T35" fmla="*/ 0 h 16"/>
                  <a:gd name="T36" fmla="*/ 12 w 32"/>
                  <a:gd name="T3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16">
                    <a:moveTo>
                      <a:pt x="12" y="0"/>
                    </a:moveTo>
                    <a:lnTo>
                      <a:pt x="20" y="2"/>
                    </a:lnTo>
                    <a:lnTo>
                      <a:pt x="24" y="3"/>
                    </a:lnTo>
                    <a:lnTo>
                      <a:pt x="29" y="5"/>
                    </a:lnTo>
                    <a:lnTo>
                      <a:pt x="32" y="8"/>
                    </a:lnTo>
                    <a:lnTo>
                      <a:pt x="32" y="11"/>
                    </a:lnTo>
                    <a:lnTo>
                      <a:pt x="30" y="12"/>
                    </a:lnTo>
                    <a:lnTo>
                      <a:pt x="27" y="14"/>
                    </a:lnTo>
                    <a:lnTo>
                      <a:pt x="24" y="16"/>
                    </a:lnTo>
                    <a:lnTo>
                      <a:pt x="18" y="16"/>
                    </a:lnTo>
                    <a:lnTo>
                      <a:pt x="12" y="16"/>
                    </a:lnTo>
                    <a:lnTo>
                      <a:pt x="6" y="14"/>
                    </a:lnTo>
                    <a:lnTo>
                      <a:pt x="2" y="11"/>
                    </a:lnTo>
                    <a:lnTo>
                      <a:pt x="0" y="8"/>
                    </a:lnTo>
                    <a:lnTo>
                      <a:pt x="0" y="6"/>
                    </a:lnTo>
                    <a:lnTo>
                      <a:pt x="2" y="3"/>
                    </a:lnTo>
                    <a:lnTo>
                      <a:pt x="5" y="2"/>
                    </a:lnTo>
                    <a:lnTo>
                      <a:pt x="8"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3" name="Freeform 3032"/>
              <p:cNvSpPr>
                <a:spLocks noEditPoints="1"/>
              </p:cNvSpPr>
              <p:nvPr/>
            </p:nvSpPr>
            <p:spPr bwMode="auto">
              <a:xfrm>
                <a:off x="3458" y="1595"/>
                <a:ext cx="37" cy="17"/>
              </a:xfrm>
              <a:custGeom>
                <a:avLst/>
                <a:gdLst>
                  <a:gd name="T0" fmla="*/ 17 w 37"/>
                  <a:gd name="T1" fmla="*/ 2 h 17"/>
                  <a:gd name="T2" fmla="*/ 11 w 37"/>
                  <a:gd name="T3" fmla="*/ 2 h 17"/>
                  <a:gd name="T4" fmla="*/ 8 w 37"/>
                  <a:gd name="T5" fmla="*/ 3 h 17"/>
                  <a:gd name="T6" fmla="*/ 5 w 37"/>
                  <a:gd name="T7" fmla="*/ 6 h 17"/>
                  <a:gd name="T8" fmla="*/ 5 w 37"/>
                  <a:gd name="T9" fmla="*/ 8 h 17"/>
                  <a:gd name="T10" fmla="*/ 6 w 37"/>
                  <a:gd name="T11" fmla="*/ 11 h 17"/>
                  <a:gd name="T12" fmla="*/ 11 w 37"/>
                  <a:gd name="T13" fmla="*/ 14 h 17"/>
                  <a:gd name="T14" fmla="*/ 15 w 37"/>
                  <a:gd name="T15" fmla="*/ 14 h 17"/>
                  <a:gd name="T16" fmla="*/ 21 w 37"/>
                  <a:gd name="T17" fmla="*/ 16 h 17"/>
                  <a:gd name="T18" fmla="*/ 26 w 37"/>
                  <a:gd name="T19" fmla="*/ 14 h 17"/>
                  <a:gd name="T20" fmla="*/ 30 w 37"/>
                  <a:gd name="T21" fmla="*/ 12 h 17"/>
                  <a:gd name="T22" fmla="*/ 33 w 37"/>
                  <a:gd name="T23" fmla="*/ 11 h 17"/>
                  <a:gd name="T24" fmla="*/ 33 w 37"/>
                  <a:gd name="T25" fmla="*/ 8 h 17"/>
                  <a:gd name="T26" fmla="*/ 30 w 37"/>
                  <a:gd name="T27" fmla="*/ 6 h 17"/>
                  <a:gd name="T28" fmla="*/ 27 w 37"/>
                  <a:gd name="T29" fmla="*/ 3 h 17"/>
                  <a:gd name="T30" fmla="*/ 21 w 37"/>
                  <a:gd name="T31" fmla="*/ 2 h 17"/>
                  <a:gd name="T32" fmla="*/ 17 w 37"/>
                  <a:gd name="T33" fmla="*/ 2 h 17"/>
                  <a:gd name="T34" fmla="*/ 15 w 37"/>
                  <a:gd name="T35" fmla="*/ 0 h 17"/>
                  <a:gd name="T36" fmla="*/ 21 w 37"/>
                  <a:gd name="T37" fmla="*/ 0 h 17"/>
                  <a:gd name="T38" fmla="*/ 27 w 37"/>
                  <a:gd name="T39" fmla="*/ 2 h 17"/>
                  <a:gd name="T40" fmla="*/ 32 w 37"/>
                  <a:gd name="T41" fmla="*/ 3 h 17"/>
                  <a:gd name="T42" fmla="*/ 35 w 37"/>
                  <a:gd name="T43" fmla="*/ 5 h 17"/>
                  <a:gd name="T44" fmla="*/ 37 w 37"/>
                  <a:gd name="T45" fmla="*/ 8 h 17"/>
                  <a:gd name="T46" fmla="*/ 37 w 37"/>
                  <a:gd name="T47" fmla="*/ 11 h 17"/>
                  <a:gd name="T48" fmla="*/ 35 w 37"/>
                  <a:gd name="T49" fmla="*/ 14 h 17"/>
                  <a:gd name="T50" fmla="*/ 32 w 37"/>
                  <a:gd name="T51" fmla="*/ 16 h 17"/>
                  <a:gd name="T52" fmla="*/ 27 w 37"/>
                  <a:gd name="T53" fmla="*/ 17 h 17"/>
                  <a:gd name="T54" fmla="*/ 21 w 37"/>
                  <a:gd name="T55" fmla="*/ 17 h 17"/>
                  <a:gd name="T56" fmla="*/ 17 w 37"/>
                  <a:gd name="T57" fmla="*/ 17 h 17"/>
                  <a:gd name="T58" fmla="*/ 11 w 37"/>
                  <a:gd name="T59" fmla="*/ 16 h 17"/>
                  <a:gd name="T60" fmla="*/ 6 w 37"/>
                  <a:gd name="T61" fmla="*/ 14 h 17"/>
                  <a:gd name="T62" fmla="*/ 3 w 37"/>
                  <a:gd name="T63" fmla="*/ 11 h 17"/>
                  <a:gd name="T64" fmla="*/ 0 w 37"/>
                  <a:gd name="T65" fmla="*/ 8 h 17"/>
                  <a:gd name="T66" fmla="*/ 0 w 37"/>
                  <a:gd name="T67" fmla="*/ 6 h 17"/>
                  <a:gd name="T68" fmla="*/ 2 w 37"/>
                  <a:gd name="T69" fmla="*/ 3 h 17"/>
                  <a:gd name="T70" fmla="*/ 5 w 37"/>
                  <a:gd name="T71" fmla="*/ 2 h 17"/>
                  <a:gd name="T72" fmla="*/ 9 w 37"/>
                  <a:gd name="T73" fmla="*/ 0 h 17"/>
                  <a:gd name="T74" fmla="*/ 15 w 37"/>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17">
                    <a:moveTo>
                      <a:pt x="17" y="2"/>
                    </a:moveTo>
                    <a:lnTo>
                      <a:pt x="11" y="2"/>
                    </a:lnTo>
                    <a:lnTo>
                      <a:pt x="8" y="3"/>
                    </a:lnTo>
                    <a:lnTo>
                      <a:pt x="5" y="6"/>
                    </a:lnTo>
                    <a:lnTo>
                      <a:pt x="5" y="8"/>
                    </a:lnTo>
                    <a:lnTo>
                      <a:pt x="6" y="11"/>
                    </a:lnTo>
                    <a:lnTo>
                      <a:pt x="11" y="14"/>
                    </a:lnTo>
                    <a:lnTo>
                      <a:pt x="15" y="14"/>
                    </a:lnTo>
                    <a:lnTo>
                      <a:pt x="21" y="16"/>
                    </a:lnTo>
                    <a:lnTo>
                      <a:pt x="26" y="14"/>
                    </a:lnTo>
                    <a:lnTo>
                      <a:pt x="30" y="12"/>
                    </a:lnTo>
                    <a:lnTo>
                      <a:pt x="33" y="11"/>
                    </a:lnTo>
                    <a:lnTo>
                      <a:pt x="33" y="8"/>
                    </a:lnTo>
                    <a:lnTo>
                      <a:pt x="30" y="6"/>
                    </a:lnTo>
                    <a:lnTo>
                      <a:pt x="27" y="3"/>
                    </a:lnTo>
                    <a:lnTo>
                      <a:pt x="21" y="2"/>
                    </a:lnTo>
                    <a:lnTo>
                      <a:pt x="17" y="2"/>
                    </a:lnTo>
                    <a:close/>
                    <a:moveTo>
                      <a:pt x="15" y="0"/>
                    </a:moveTo>
                    <a:lnTo>
                      <a:pt x="21" y="0"/>
                    </a:lnTo>
                    <a:lnTo>
                      <a:pt x="27" y="2"/>
                    </a:lnTo>
                    <a:lnTo>
                      <a:pt x="32" y="3"/>
                    </a:lnTo>
                    <a:lnTo>
                      <a:pt x="35" y="5"/>
                    </a:lnTo>
                    <a:lnTo>
                      <a:pt x="37" y="8"/>
                    </a:lnTo>
                    <a:lnTo>
                      <a:pt x="37" y="11"/>
                    </a:lnTo>
                    <a:lnTo>
                      <a:pt x="35" y="14"/>
                    </a:lnTo>
                    <a:lnTo>
                      <a:pt x="32" y="16"/>
                    </a:lnTo>
                    <a:lnTo>
                      <a:pt x="27" y="17"/>
                    </a:lnTo>
                    <a:lnTo>
                      <a:pt x="21" y="17"/>
                    </a:lnTo>
                    <a:lnTo>
                      <a:pt x="17" y="17"/>
                    </a:lnTo>
                    <a:lnTo>
                      <a:pt x="11" y="16"/>
                    </a:lnTo>
                    <a:lnTo>
                      <a:pt x="6" y="14"/>
                    </a:lnTo>
                    <a:lnTo>
                      <a:pt x="3" y="11"/>
                    </a:lnTo>
                    <a:lnTo>
                      <a:pt x="0" y="8"/>
                    </a:lnTo>
                    <a:lnTo>
                      <a:pt x="0" y="6"/>
                    </a:lnTo>
                    <a:lnTo>
                      <a:pt x="2" y="3"/>
                    </a:lnTo>
                    <a:lnTo>
                      <a:pt x="5"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4" name="Freeform 3033"/>
              <p:cNvSpPr>
                <a:spLocks/>
              </p:cNvSpPr>
              <p:nvPr/>
            </p:nvSpPr>
            <p:spPr bwMode="auto">
              <a:xfrm>
                <a:off x="3369" y="1620"/>
                <a:ext cx="31" cy="15"/>
              </a:xfrm>
              <a:custGeom>
                <a:avLst/>
                <a:gdLst>
                  <a:gd name="T0" fmla="*/ 13 w 31"/>
                  <a:gd name="T1" fmla="*/ 0 h 15"/>
                  <a:gd name="T2" fmla="*/ 19 w 31"/>
                  <a:gd name="T3" fmla="*/ 0 h 15"/>
                  <a:gd name="T4" fmla="*/ 25 w 31"/>
                  <a:gd name="T5" fmla="*/ 1 h 15"/>
                  <a:gd name="T6" fmla="*/ 30 w 31"/>
                  <a:gd name="T7" fmla="*/ 4 h 15"/>
                  <a:gd name="T8" fmla="*/ 31 w 31"/>
                  <a:gd name="T9" fmla="*/ 7 h 15"/>
                  <a:gd name="T10" fmla="*/ 31 w 31"/>
                  <a:gd name="T11" fmla="*/ 9 h 15"/>
                  <a:gd name="T12" fmla="*/ 30 w 31"/>
                  <a:gd name="T13" fmla="*/ 12 h 15"/>
                  <a:gd name="T14" fmla="*/ 27 w 31"/>
                  <a:gd name="T15" fmla="*/ 13 h 15"/>
                  <a:gd name="T16" fmla="*/ 24 w 31"/>
                  <a:gd name="T17" fmla="*/ 15 h 15"/>
                  <a:gd name="T18" fmla="*/ 18 w 31"/>
                  <a:gd name="T19" fmla="*/ 15 h 15"/>
                  <a:gd name="T20" fmla="*/ 12 w 31"/>
                  <a:gd name="T21" fmla="*/ 13 h 15"/>
                  <a:gd name="T22" fmla="*/ 6 w 31"/>
                  <a:gd name="T23" fmla="*/ 12 h 15"/>
                  <a:gd name="T24" fmla="*/ 3 w 31"/>
                  <a:gd name="T25" fmla="*/ 10 h 15"/>
                  <a:gd name="T26" fmla="*/ 0 w 31"/>
                  <a:gd name="T27" fmla="*/ 7 h 15"/>
                  <a:gd name="T28" fmla="*/ 0 w 31"/>
                  <a:gd name="T29" fmla="*/ 4 h 15"/>
                  <a:gd name="T30" fmla="*/ 1 w 31"/>
                  <a:gd name="T31" fmla="*/ 3 h 15"/>
                  <a:gd name="T32" fmla="*/ 4 w 31"/>
                  <a:gd name="T33" fmla="*/ 1 h 15"/>
                  <a:gd name="T34" fmla="*/ 9 w 31"/>
                  <a:gd name="T35" fmla="*/ 0 h 15"/>
                  <a:gd name="T36" fmla="*/ 13 w 31"/>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
                    <a:moveTo>
                      <a:pt x="13" y="0"/>
                    </a:moveTo>
                    <a:lnTo>
                      <a:pt x="19" y="0"/>
                    </a:lnTo>
                    <a:lnTo>
                      <a:pt x="25" y="1"/>
                    </a:lnTo>
                    <a:lnTo>
                      <a:pt x="30" y="4"/>
                    </a:lnTo>
                    <a:lnTo>
                      <a:pt x="31" y="7"/>
                    </a:lnTo>
                    <a:lnTo>
                      <a:pt x="31" y="9"/>
                    </a:lnTo>
                    <a:lnTo>
                      <a:pt x="30" y="12"/>
                    </a:lnTo>
                    <a:lnTo>
                      <a:pt x="27" y="13"/>
                    </a:lnTo>
                    <a:lnTo>
                      <a:pt x="24" y="15"/>
                    </a:lnTo>
                    <a:lnTo>
                      <a:pt x="18" y="15"/>
                    </a:lnTo>
                    <a:lnTo>
                      <a:pt x="12" y="13"/>
                    </a:lnTo>
                    <a:lnTo>
                      <a:pt x="6" y="12"/>
                    </a:lnTo>
                    <a:lnTo>
                      <a:pt x="3" y="10"/>
                    </a:lnTo>
                    <a:lnTo>
                      <a:pt x="0" y="7"/>
                    </a:lnTo>
                    <a:lnTo>
                      <a:pt x="0" y="4"/>
                    </a:lnTo>
                    <a:lnTo>
                      <a:pt x="1" y="3"/>
                    </a:lnTo>
                    <a:lnTo>
                      <a:pt x="4" y="1"/>
                    </a:lnTo>
                    <a:lnTo>
                      <a:pt x="9"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5" name="Freeform 3034"/>
              <p:cNvSpPr>
                <a:spLocks noEditPoints="1"/>
              </p:cNvSpPr>
              <p:nvPr/>
            </p:nvSpPr>
            <p:spPr bwMode="auto">
              <a:xfrm>
                <a:off x="3367" y="1618"/>
                <a:ext cx="36" cy="18"/>
              </a:xfrm>
              <a:custGeom>
                <a:avLst/>
                <a:gdLst>
                  <a:gd name="T0" fmla="*/ 15 w 36"/>
                  <a:gd name="T1" fmla="*/ 2 h 18"/>
                  <a:gd name="T2" fmla="*/ 11 w 36"/>
                  <a:gd name="T3" fmla="*/ 3 h 18"/>
                  <a:gd name="T4" fmla="*/ 6 w 36"/>
                  <a:gd name="T5" fmla="*/ 5 h 18"/>
                  <a:gd name="T6" fmla="*/ 5 w 36"/>
                  <a:gd name="T7" fmla="*/ 6 h 18"/>
                  <a:gd name="T8" fmla="*/ 3 w 36"/>
                  <a:gd name="T9" fmla="*/ 9 h 18"/>
                  <a:gd name="T10" fmla="*/ 6 w 36"/>
                  <a:gd name="T11" fmla="*/ 11 h 18"/>
                  <a:gd name="T12" fmla="*/ 9 w 36"/>
                  <a:gd name="T13" fmla="*/ 14 h 18"/>
                  <a:gd name="T14" fmla="*/ 14 w 36"/>
                  <a:gd name="T15" fmla="*/ 15 h 18"/>
                  <a:gd name="T16" fmla="*/ 20 w 36"/>
                  <a:gd name="T17" fmla="*/ 15 h 18"/>
                  <a:gd name="T18" fmla="*/ 26 w 36"/>
                  <a:gd name="T19" fmla="*/ 15 h 18"/>
                  <a:gd name="T20" fmla="*/ 29 w 36"/>
                  <a:gd name="T21" fmla="*/ 14 h 18"/>
                  <a:gd name="T22" fmla="*/ 32 w 36"/>
                  <a:gd name="T23" fmla="*/ 11 h 18"/>
                  <a:gd name="T24" fmla="*/ 32 w 36"/>
                  <a:gd name="T25" fmla="*/ 9 h 18"/>
                  <a:gd name="T26" fmla="*/ 30 w 36"/>
                  <a:gd name="T27" fmla="*/ 6 h 18"/>
                  <a:gd name="T28" fmla="*/ 26 w 36"/>
                  <a:gd name="T29" fmla="*/ 5 h 18"/>
                  <a:gd name="T30" fmla="*/ 21 w 36"/>
                  <a:gd name="T31" fmla="*/ 3 h 18"/>
                  <a:gd name="T32" fmla="*/ 15 w 36"/>
                  <a:gd name="T33" fmla="*/ 2 h 18"/>
                  <a:gd name="T34" fmla="*/ 15 w 36"/>
                  <a:gd name="T35" fmla="*/ 0 h 18"/>
                  <a:gd name="T36" fmla="*/ 20 w 36"/>
                  <a:gd name="T37" fmla="*/ 0 h 18"/>
                  <a:gd name="T38" fmla="*/ 26 w 36"/>
                  <a:gd name="T39" fmla="*/ 2 h 18"/>
                  <a:gd name="T40" fmla="*/ 30 w 36"/>
                  <a:gd name="T41" fmla="*/ 3 h 18"/>
                  <a:gd name="T42" fmla="*/ 33 w 36"/>
                  <a:gd name="T43" fmla="*/ 6 h 18"/>
                  <a:gd name="T44" fmla="*/ 36 w 36"/>
                  <a:gd name="T45" fmla="*/ 9 h 18"/>
                  <a:gd name="T46" fmla="*/ 36 w 36"/>
                  <a:gd name="T47" fmla="*/ 12 h 18"/>
                  <a:gd name="T48" fmla="*/ 35 w 36"/>
                  <a:gd name="T49" fmla="*/ 14 h 18"/>
                  <a:gd name="T50" fmla="*/ 30 w 36"/>
                  <a:gd name="T51" fmla="*/ 15 h 18"/>
                  <a:gd name="T52" fmla="*/ 26 w 36"/>
                  <a:gd name="T53" fmla="*/ 17 h 18"/>
                  <a:gd name="T54" fmla="*/ 21 w 36"/>
                  <a:gd name="T55" fmla="*/ 18 h 18"/>
                  <a:gd name="T56" fmla="*/ 15 w 36"/>
                  <a:gd name="T57" fmla="*/ 17 h 18"/>
                  <a:gd name="T58" fmla="*/ 9 w 36"/>
                  <a:gd name="T59" fmla="*/ 15 h 18"/>
                  <a:gd name="T60" fmla="*/ 5 w 36"/>
                  <a:gd name="T61" fmla="*/ 14 h 18"/>
                  <a:gd name="T62" fmla="*/ 2 w 36"/>
                  <a:gd name="T63" fmla="*/ 12 h 18"/>
                  <a:gd name="T64" fmla="*/ 0 w 36"/>
                  <a:gd name="T65" fmla="*/ 9 h 18"/>
                  <a:gd name="T66" fmla="*/ 0 w 36"/>
                  <a:gd name="T67" fmla="*/ 6 h 18"/>
                  <a:gd name="T68" fmla="*/ 2 w 36"/>
                  <a:gd name="T69" fmla="*/ 3 h 18"/>
                  <a:gd name="T70" fmla="*/ 5 w 36"/>
                  <a:gd name="T71" fmla="*/ 2 h 18"/>
                  <a:gd name="T72" fmla="*/ 9 w 36"/>
                  <a:gd name="T73" fmla="*/ 0 h 18"/>
                  <a:gd name="T74" fmla="*/ 15 w 36"/>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18">
                    <a:moveTo>
                      <a:pt x="15" y="2"/>
                    </a:moveTo>
                    <a:lnTo>
                      <a:pt x="11" y="3"/>
                    </a:lnTo>
                    <a:lnTo>
                      <a:pt x="6" y="5"/>
                    </a:lnTo>
                    <a:lnTo>
                      <a:pt x="5" y="6"/>
                    </a:lnTo>
                    <a:lnTo>
                      <a:pt x="3" y="9"/>
                    </a:lnTo>
                    <a:lnTo>
                      <a:pt x="6" y="11"/>
                    </a:lnTo>
                    <a:lnTo>
                      <a:pt x="9" y="14"/>
                    </a:lnTo>
                    <a:lnTo>
                      <a:pt x="14" y="15"/>
                    </a:lnTo>
                    <a:lnTo>
                      <a:pt x="20" y="15"/>
                    </a:lnTo>
                    <a:lnTo>
                      <a:pt x="26" y="15"/>
                    </a:lnTo>
                    <a:lnTo>
                      <a:pt x="29" y="14"/>
                    </a:lnTo>
                    <a:lnTo>
                      <a:pt x="32" y="11"/>
                    </a:lnTo>
                    <a:lnTo>
                      <a:pt x="32" y="9"/>
                    </a:lnTo>
                    <a:lnTo>
                      <a:pt x="30" y="6"/>
                    </a:lnTo>
                    <a:lnTo>
                      <a:pt x="26" y="5"/>
                    </a:lnTo>
                    <a:lnTo>
                      <a:pt x="21" y="3"/>
                    </a:lnTo>
                    <a:lnTo>
                      <a:pt x="15" y="2"/>
                    </a:lnTo>
                    <a:close/>
                    <a:moveTo>
                      <a:pt x="15" y="0"/>
                    </a:moveTo>
                    <a:lnTo>
                      <a:pt x="20" y="0"/>
                    </a:lnTo>
                    <a:lnTo>
                      <a:pt x="26" y="2"/>
                    </a:lnTo>
                    <a:lnTo>
                      <a:pt x="30" y="3"/>
                    </a:lnTo>
                    <a:lnTo>
                      <a:pt x="33" y="6"/>
                    </a:lnTo>
                    <a:lnTo>
                      <a:pt x="36" y="9"/>
                    </a:lnTo>
                    <a:lnTo>
                      <a:pt x="36" y="12"/>
                    </a:lnTo>
                    <a:lnTo>
                      <a:pt x="35" y="14"/>
                    </a:lnTo>
                    <a:lnTo>
                      <a:pt x="30" y="15"/>
                    </a:lnTo>
                    <a:lnTo>
                      <a:pt x="26" y="17"/>
                    </a:lnTo>
                    <a:lnTo>
                      <a:pt x="21" y="18"/>
                    </a:lnTo>
                    <a:lnTo>
                      <a:pt x="15" y="17"/>
                    </a:lnTo>
                    <a:lnTo>
                      <a:pt x="9" y="15"/>
                    </a:lnTo>
                    <a:lnTo>
                      <a:pt x="5" y="14"/>
                    </a:lnTo>
                    <a:lnTo>
                      <a:pt x="2" y="12"/>
                    </a:lnTo>
                    <a:lnTo>
                      <a:pt x="0" y="9"/>
                    </a:lnTo>
                    <a:lnTo>
                      <a:pt x="0" y="6"/>
                    </a:lnTo>
                    <a:lnTo>
                      <a:pt x="2" y="3"/>
                    </a:lnTo>
                    <a:lnTo>
                      <a:pt x="5"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6" name="Freeform 3035"/>
              <p:cNvSpPr>
                <a:spLocks/>
              </p:cNvSpPr>
              <p:nvPr/>
            </p:nvSpPr>
            <p:spPr bwMode="auto">
              <a:xfrm>
                <a:off x="3010" y="1519"/>
                <a:ext cx="66" cy="34"/>
              </a:xfrm>
              <a:custGeom>
                <a:avLst/>
                <a:gdLst>
                  <a:gd name="T0" fmla="*/ 29 w 66"/>
                  <a:gd name="T1" fmla="*/ 0 h 34"/>
                  <a:gd name="T2" fmla="*/ 46 w 66"/>
                  <a:gd name="T3" fmla="*/ 3 h 34"/>
                  <a:gd name="T4" fmla="*/ 59 w 66"/>
                  <a:gd name="T5" fmla="*/ 9 h 34"/>
                  <a:gd name="T6" fmla="*/ 66 w 66"/>
                  <a:gd name="T7" fmla="*/ 17 h 34"/>
                  <a:gd name="T8" fmla="*/ 64 w 66"/>
                  <a:gd name="T9" fmla="*/ 26 h 34"/>
                  <a:gd name="T10" fmla="*/ 53 w 66"/>
                  <a:gd name="T11" fmla="*/ 31 h 34"/>
                  <a:gd name="T12" fmla="*/ 38 w 66"/>
                  <a:gd name="T13" fmla="*/ 34 h 34"/>
                  <a:gd name="T14" fmla="*/ 20 w 66"/>
                  <a:gd name="T15" fmla="*/ 31 h 34"/>
                  <a:gd name="T16" fmla="*/ 8 w 66"/>
                  <a:gd name="T17" fmla="*/ 26 h 34"/>
                  <a:gd name="T18" fmla="*/ 0 w 66"/>
                  <a:gd name="T19" fmla="*/ 17 h 34"/>
                  <a:gd name="T20" fmla="*/ 3 w 66"/>
                  <a:gd name="T21" fmla="*/ 9 h 34"/>
                  <a:gd name="T22" fmla="*/ 14 w 66"/>
                  <a:gd name="T23" fmla="*/ 3 h 34"/>
                  <a:gd name="T24" fmla="*/ 29 w 6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34">
                    <a:moveTo>
                      <a:pt x="29" y="0"/>
                    </a:moveTo>
                    <a:lnTo>
                      <a:pt x="46" y="3"/>
                    </a:lnTo>
                    <a:lnTo>
                      <a:pt x="59" y="9"/>
                    </a:lnTo>
                    <a:lnTo>
                      <a:pt x="66" y="17"/>
                    </a:lnTo>
                    <a:lnTo>
                      <a:pt x="64" y="26"/>
                    </a:lnTo>
                    <a:lnTo>
                      <a:pt x="53" y="31"/>
                    </a:lnTo>
                    <a:lnTo>
                      <a:pt x="38" y="34"/>
                    </a:lnTo>
                    <a:lnTo>
                      <a:pt x="20" y="31"/>
                    </a:lnTo>
                    <a:lnTo>
                      <a:pt x="8" y="26"/>
                    </a:lnTo>
                    <a:lnTo>
                      <a:pt x="0" y="17"/>
                    </a:lnTo>
                    <a:lnTo>
                      <a:pt x="3" y="9"/>
                    </a:lnTo>
                    <a:lnTo>
                      <a:pt x="14" y="3"/>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7" name="Freeform 3036"/>
              <p:cNvSpPr>
                <a:spLocks noEditPoints="1"/>
              </p:cNvSpPr>
              <p:nvPr/>
            </p:nvSpPr>
            <p:spPr bwMode="auto">
              <a:xfrm>
                <a:off x="3009" y="1519"/>
                <a:ext cx="70" cy="35"/>
              </a:xfrm>
              <a:custGeom>
                <a:avLst/>
                <a:gdLst>
                  <a:gd name="T0" fmla="*/ 30 w 70"/>
                  <a:gd name="T1" fmla="*/ 2 h 35"/>
                  <a:gd name="T2" fmla="*/ 15 w 70"/>
                  <a:gd name="T3" fmla="*/ 5 h 35"/>
                  <a:gd name="T4" fmla="*/ 6 w 70"/>
                  <a:gd name="T5" fmla="*/ 9 h 35"/>
                  <a:gd name="T6" fmla="*/ 4 w 70"/>
                  <a:gd name="T7" fmla="*/ 17 h 35"/>
                  <a:gd name="T8" fmla="*/ 10 w 70"/>
                  <a:gd name="T9" fmla="*/ 25 h 35"/>
                  <a:gd name="T10" fmla="*/ 23 w 70"/>
                  <a:gd name="T11" fmla="*/ 31 h 35"/>
                  <a:gd name="T12" fmla="*/ 38 w 70"/>
                  <a:gd name="T13" fmla="*/ 32 h 35"/>
                  <a:gd name="T14" fmla="*/ 53 w 70"/>
                  <a:gd name="T15" fmla="*/ 31 h 35"/>
                  <a:gd name="T16" fmla="*/ 64 w 70"/>
                  <a:gd name="T17" fmla="*/ 25 h 35"/>
                  <a:gd name="T18" fmla="*/ 65 w 70"/>
                  <a:gd name="T19" fmla="*/ 17 h 35"/>
                  <a:gd name="T20" fmla="*/ 59 w 70"/>
                  <a:gd name="T21" fmla="*/ 9 h 35"/>
                  <a:gd name="T22" fmla="*/ 47 w 70"/>
                  <a:gd name="T23" fmla="*/ 3 h 35"/>
                  <a:gd name="T24" fmla="*/ 30 w 70"/>
                  <a:gd name="T25" fmla="*/ 2 h 35"/>
                  <a:gd name="T26" fmla="*/ 30 w 70"/>
                  <a:gd name="T27" fmla="*/ 0 h 35"/>
                  <a:gd name="T28" fmla="*/ 48 w 70"/>
                  <a:gd name="T29" fmla="*/ 2 h 35"/>
                  <a:gd name="T30" fmla="*/ 62 w 70"/>
                  <a:gd name="T31" fmla="*/ 8 h 35"/>
                  <a:gd name="T32" fmla="*/ 70 w 70"/>
                  <a:gd name="T33" fmla="*/ 17 h 35"/>
                  <a:gd name="T34" fmla="*/ 67 w 70"/>
                  <a:gd name="T35" fmla="*/ 26 h 35"/>
                  <a:gd name="T36" fmla="*/ 56 w 70"/>
                  <a:gd name="T37" fmla="*/ 32 h 35"/>
                  <a:gd name="T38" fmla="*/ 39 w 70"/>
                  <a:gd name="T39" fmla="*/ 35 h 35"/>
                  <a:gd name="T40" fmla="*/ 21 w 70"/>
                  <a:gd name="T41" fmla="*/ 32 h 35"/>
                  <a:gd name="T42" fmla="*/ 7 w 70"/>
                  <a:gd name="T43" fmla="*/ 26 h 35"/>
                  <a:gd name="T44" fmla="*/ 0 w 70"/>
                  <a:gd name="T45" fmla="*/ 17 h 35"/>
                  <a:gd name="T46" fmla="*/ 3 w 70"/>
                  <a:gd name="T47" fmla="*/ 9 h 35"/>
                  <a:gd name="T48" fmla="*/ 13 w 70"/>
                  <a:gd name="T49" fmla="*/ 2 h 35"/>
                  <a:gd name="T50" fmla="*/ 30 w 70"/>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5">
                    <a:moveTo>
                      <a:pt x="30" y="2"/>
                    </a:moveTo>
                    <a:lnTo>
                      <a:pt x="15" y="5"/>
                    </a:lnTo>
                    <a:lnTo>
                      <a:pt x="6" y="9"/>
                    </a:lnTo>
                    <a:lnTo>
                      <a:pt x="4" y="17"/>
                    </a:lnTo>
                    <a:lnTo>
                      <a:pt x="10" y="25"/>
                    </a:lnTo>
                    <a:lnTo>
                      <a:pt x="23" y="31"/>
                    </a:lnTo>
                    <a:lnTo>
                      <a:pt x="38" y="32"/>
                    </a:lnTo>
                    <a:lnTo>
                      <a:pt x="53" y="31"/>
                    </a:lnTo>
                    <a:lnTo>
                      <a:pt x="64" y="25"/>
                    </a:lnTo>
                    <a:lnTo>
                      <a:pt x="65" y="17"/>
                    </a:lnTo>
                    <a:lnTo>
                      <a:pt x="59" y="9"/>
                    </a:lnTo>
                    <a:lnTo>
                      <a:pt x="47" y="3"/>
                    </a:lnTo>
                    <a:lnTo>
                      <a:pt x="30" y="2"/>
                    </a:lnTo>
                    <a:close/>
                    <a:moveTo>
                      <a:pt x="30" y="0"/>
                    </a:moveTo>
                    <a:lnTo>
                      <a:pt x="48" y="2"/>
                    </a:lnTo>
                    <a:lnTo>
                      <a:pt x="62" y="8"/>
                    </a:lnTo>
                    <a:lnTo>
                      <a:pt x="70" y="17"/>
                    </a:lnTo>
                    <a:lnTo>
                      <a:pt x="67" y="26"/>
                    </a:lnTo>
                    <a:lnTo>
                      <a:pt x="56" y="32"/>
                    </a:lnTo>
                    <a:lnTo>
                      <a:pt x="39" y="35"/>
                    </a:lnTo>
                    <a:lnTo>
                      <a:pt x="21" y="32"/>
                    </a:lnTo>
                    <a:lnTo>
                      <a:pt x="7" y="26"/>
                    </a:lnTo>
                    <a:lnTo>
                      <a:pt x="0" y="17"/>
                    </a:lnTo>
                    <a:lnTo>
                      <a:pt x="3" y="9"/>
                    </a:lnTo>
                    <a:lnTo>
                      <a:pt x="13"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8" name="Freeform 3037"/>
              <p:cNvSpPr>
                <a:spLocks/>
              </p:cNvSpPr>
              <p:nvPr/>
            </p:nvSpPr>
            <p:spPr bwMode="auto">
              <a:xfrm>
                <a:off x="3130" y="1334"/>
                <a:ext cx="59" cy="32"/>
              </a:xfrm>
              <a:custGeom>
                <a:avLst/>
                <a:gdLst>
                  <a:gd name="T0" fmla="*/ 26 w 59"/>
                  <a:gd name="T1" fmla="*/ 0 h 32"/>
                  <a:gd name="T2" fmla="*/ 41 w 59"/>
                  <a:gd name="T3" fmla="*/ 3 h 32"/>
                  <a:gd name="T4" fmla="*/ 53 w 59"/>
                  <a:gd name="T5" fmla="*/ 8 h 32"/>
                  <a:gd name="T6" fmla="*/ 59 w 59"/>
                  <a:gd name="T7" fmla="*/ 17 h 32"/>
                  <a:gd name="T8" fmla="*/ 58 w 59"/>
                  <a:gd name="T9" fmla="*/ 24 h 32"/>
                  <a:gd name="T10" fmla="*/ 49 w 59"/>
                  <a:gd name="T11" fmla="*/ 29 h 32"/>
                  <a:gd name="T12" fmla="*/ 35 w 59"/>
                  <a:gd name="T13" fmla="*/ 32 h 32"/>
                  <a:gd name="T14" fmla="*/ 18 w 59"/>
                  <a:gd name="T15" fmla="*/ 29 h 32"/>
                  <a:gd name="T16" fmla="*/ 6 w 59"/>
                  <a:gd name="T17" fmla="*/ 24 h 32"/>
                  <a:gd name="T18" fmla="*/ 0 w 59"/>
                  <a:gd name="T19" fmla="*/ 17 h 32"/>
                  <a:gd name="T20" fmla="*/ 2 w 59"/>
                  <a:gd name="T21" fmla="*/ 8 h 32"/>
                  <a:gd name="T22" fmla="*/ 11 w 59"/>
                  <a:gd name="T23" fmla="*/ 3 h 32"/>
                  <a:gd name="T24" fmla="*/ 26 w 59"/>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2">
                    <a:moveTo>
                      <a:pt x="26" y="0"/>
                    </a:moveTo>
                    <a:lnTo>
                      <a:pt x="41" y="3"/>
                    </a:lnTo>
                    <a:lnTo>
                      <a:pt x="53" y="8"/>
                    </a:lnTo>
                    <a:lnTo>
                      <a:pt x="59" y="17"/>
                    </a:lnTo>
                    <a:lnTo>
                      <a:pt x="58" y="24"/>
                    </a:lnTo>
                    <a:lnTo>
                      <a:pt x="49" y="29"/>
                    </a:lnTo>
                    <a:lnTo>
                      <a:pt x="35" y="32"/>
                    </a:lnTo>
                    <a:lnTo>
                      <a:pt x="18" y="29"/>
                    </a:lnTo>
                    <a:lnTo>
                      <a:pt x="6" y="24"/>
                    </a:lnTo>
                    <a:lnTo>
                      <a:pt x="0" y="17"/>
                    </a:lnTo>
                    <a:lnTo>
                      <a:pt x="2" y="8"/>
                    </a:lnTo>
                    <a:lnTo>
                      <a:pt x="11" y="3"/>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39" name="Freeform 3038"/>
              <p:cNvSpPr>
                <a:spLocks noEditPoints="1"/>
              </p:cNvSpPr>
              <p:nvPr/>
            </p:nvSpPr>
            <p:spPr bwMode="auto">
              <a:xfrm>
                <a:off x="3129" y="1334"/>
                <a:ext cx="63" cy="32"/>
              </a:xfrm>
              <a:custGeom>
                <a:avLst/>
                <a:gdLst>
                  <a:gd name="T0" fmla="*/ 27 w 63"/>
                  <a:gd name="T1" fmla="*/ 2 h 32"/>
                  <a:gd name="T2" fmla="*/ 19 w 63"/>
                  <a:gd name="T3" fmla="*/ 2 h 32"/>
                  <a:gd name="T4" fmla="*/ 13 w 63"/>
                  <a:gd name="T5" fmla="*/ 3 h 32"/>
                  <a:gd name="T6" fmla="*/ 9 w 63"/>
                  <a:gd name="T7" fmla="*/ 6 h 32"/>
                  <a:gd name="T8" fmla="*/ 4 w 63"/>
                  <a:gd name="T9" fmla="*/ 9 h 32"/>
                  <a:gd name="T10" fmla="*/ 3 w 63"/>
                  <a:gd name="T11" fmla="*/ 12 h 32"/>
                  <a:gd name="T12" fmla="*/ 3 w 63"/>
                  <a:gd name="T13" fmla="*/ 17 h 32"/>
                  <a:gd name="T14" fmla="*/ 9 w 63"/>
                  <a:gd name="T15" fmla="*/ 23 h 32"/>
                  <a:gd name="T16" fmla="*/ 21 w 63"/>
                  <a:gd name="T17" fmla="*/ 29 h 32"/>
                  <a:gd name="T18" fmla="*/ 36 w 63"/>
                  <a:gd name="T19" fmla="*/ 30 h 32"/>
                  <a:gd name="T20" fmla="*/ 42 w 63"/>
                  <a:gd name="T21" fmla="*/ 30 h 32"/>
                  <a:gd name="T22" fmla="*/ 48 w 63"/>
                  <a:gd name="T23" fmla="*/ 29 h 32"/>
                  <a:gd name="T24" fmla="*/ 54 w 63"/>
                  <a:gd name="T25" fmla="*/ 26 h 32"/>
                  <a:gd name="T26" fmla="*/ 57 w 63"/>
                  <a:gd name="T27" fmla="*/ 23 h 32"/>
                  <a:gd name="T28" fmla="*/ 59 w 63"/>
                  <a:gd name="T29" fmla="*/ 20 h 32"/>
                  <a:gd name="T30" fmla="*/ 59 w 63"/>
                  <a:gd name="T31" fmla="*/ 17 h 32"/>
                  <a:gd name="T32" fmla="*/ 53 w 63"/>
                  <a:gd name="T33" fmla="*/ 9 h 32"/>
                  <a:gd name="T34" fmla="*/ 41 w 63"/>
                  <a:gd name="T35" fmla="*/ 3 h 32"/>
                  <a:gd name="T36" fmla="*/ 27 w 63"/>
                  <a:gd name="T37" fmla="*/ 2 h 32"/>
                  <a:gd name="T38" fmla="*/ 25 w 63"/>
                  <a:gd name="T39" fmla="*/ 0 h 32"/>
                  <a:gd name="T40" fmla="*/ 42 w 63"/>
                  <a:gd name="T41" fmla="*/ 2 h 32"/>
                  <a:gd name="T42" fmla="*/ 56 w 63"/>
                  <a:gd name="T43" fmla="*/ 8 h 32"/>
                  <a:gd name="T44" fmla="*/ 63 w 63"/>
                  <a:gd name="T45" fmla="*/ 15 h 32"/>
                  <a:gd name="T46" fmla="*/ 60 w 63"/>
                  <a:gd name="T47" fmla="*/ 24 h 32"/>
                  <a:gd name="T48" fmla="*/ 51 w 63"/>
                  <a:gd name="T49" fmla="*/ 30 h 32"/>
                  <a:gd name="T50" fmla="*/ 36 w 63"/>
                  <a:gd name="T51" fmla="*/ 32 h 32"/>
                  <a:gd name="T52" fmla="*/ 19 w 63"/>
                  <a:gd name="T53" fmla="*/ 30 h 32"/>
                  <a:gd name="T54" fmla="*/ 6 w 63"/>
                  <a:gd name="T55" fmla="*/ 24 h 32"/>
                  <a:gd name="T56" fmla="*/ 0 w 63"/>
                  <a:gd name="T57" fmla="*/ 17 h 32"/>
                  <a:gd name="T58" fmla="*/ 1 w 63"/>
                  <a:gd name="T59" fmla="*/ 8 h 32"/>
                  <a:gd name="T60" fmla="*/ 10 w 63"/>
                  <a:gd name="T61" fmla="*/ 2 h 32"/>
                  <a:gd name="T62" fmla="*/ 25 w 63"/>
                  <a:gd name="T6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32">
                    <a:moveTo>
                      <a:pt x="27" y="2"/>
                    </a:moveTo>
                    <a:lnTo>
                      <a:pt x="19" y="2"/>
                    </a:lnTo>
                    <a:lnTo>
                      <a:pt x="13" y="3"/>
                    </a:lnTo>
                    <a:lnTo>
                      <a:pt x="9" y="6"/>
                    </a:lnTo>
                    <a:lnTo>
                      <a:pt x="4" y="9"/>
                    </a:lnTo>
                    <a:lnTo>
                      <a:pt x="3" y="12"/>
                    </a:lnTo>
                    <a:lnTo>
                      <a:pt x="3" y="17"/>
                    </a:lnTo>
                    <a:lnTo>
                      <a:pt x="9" y="23"/>
                    </a:lnTo>
                    <a:lnTo>
                      <a:pt x="21" y="29"/>
                    </a:lnTo>
                    <a:lnTo>
                      <a:pt x="36" y="30"/>
                    </a:lnTo>
                    <a:lnTo>
                      <a:pt x="42" y="30"/>
                    </a:lnTo>
                    <a:lnTo>
                      <a:pt x="48" y="29"/>
                    </a:lnTo>
                    <a:lnTo>
                      <a:pt x="54" y="26"/>
                    </a:lnTo>
                    <a:lnTo>
                      <a:pt x="57" y="23"/>
                    </a:lnTo>
                    <a:lnTo>
                      <a:pt x="59" y="20"/>
                    </a:lnTo>
                    <a:lnTo>
                      <a:pt x="59" y="17"/>
                    </a:lnTo>
                    <a:lnTo>
                      <a:pt x="53" y="9"/>
                    </a:lnTo>
                    <a:lnTo>
                      <a:pt x="41" y="3"/>
                    </a:lnTo>
                    <a:lnTo>
                      <a:pt x="27" y="2"/>
                    </a:lnTo>
                    <a:close/>
                    <a:moveTo>
                      <a:pt x="25" y="0"/>
                    </a:moveTo>
                    <a:lnTo>
                      <a:pt x="42" y="2"/>
                    </a:lnTo>
                    <a:lnTo>
                      <a:pt x="56" y="8"/>
                    </a:lnTo>
                    <a:lnTo>
                      <a:pt x="63" y="15"/>
                    </a:lnTo>
                    <a:lnTo>
                      <a:pt x="60" y="24"/>
                    </a:lnTo>
                    <a:lnTo>
                      <a:pt x="51" y="30"/>
                    </a:lnTo>
                    <a:lnTo>
                      <a:pt x="36" y="32"/>
                    </a:lnTo>
                    <a:lnTo>
                      <a:pt x="19" y="30"/>
                    </a:lnTo>
                    <a:lnTo>
                      <a:pt x="6" y="24"/>
                    </a:lnTo>
                    <a:lnTo>
                      <a:pt x="0" y="17"/>
                    </a:lnTo>
                    <a:lnTo>
                      <a:pt x="1" y="8"/>
                    </a:lnTo>
                    <a:lnTo>
                      <a:pt x="10" y="2"/>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0" name="Freeform 3039"/>
              <p:cNvSpPr>
                <a:spLocks/>
              </p:cNvSpPr>
              <p:nvPr/>
            </p:nvSpPr>
            <p:spPr bwMode="auto">
              <a:xfrm>
                <a:off x="3324" y="1430"/>
                <a:ext cx="66" cy="33"/>
              </a:xfrm>
              <a:custGeom>
                <a:avLst/>
                <a:gdLst>
                  <a:gd name="T0" fmla="*/ 26 w 66"/>
                  <a:gd name="T1" fmla="*/ 0 h 33"/>
                  <a:gd name="T2" fmla="*/ 45 w 66"/>
                  <a:gd name="T3" fmla="*/ 3 h 33"/>
                  <a:gd name="T4" fmla="*/ 58 w 66"/>
                  <a:gd name="T5" fmla="*/ 9 h 33"/>
                  <a:gd name="T6" fmla="*/ 66 w 66"/>
                  <a:gd name="T7" fmla="*/ 16 h 33"/>
                  <a:gd name="T8" fmla="*/ 64 w 66"/>
                  <a:gd name="T9" fmla="*/ 24 h 33"/>
                  <a:gd name="T10" fmla="*/ 54 w 66"/>
                  <a:gd name="T11" fmla="*/ 30 h 33"/>
                  <a:gd name="T12" fmla="*/ 38 w 66"/>
                  <a:gd name="T13" fmla="*/ 33 h 33"/>
                  <a:gd name="T14" fmla="*/ 22 w 66"/>
                  <a:gd name="T15" fmla="*/ 30 h 33"/>
                  <a:gd name="T16" fmla="*/ 7 w 66"/>
                  <a:gd name="T17" fmla="*/ 26 h 33"/>
                  <a:gd name="T18" fmla="*/ 0 w 66"/>
                  <a:gd name="T19" fmla="*/ 16 h 33"/>
                  <a:gd name="T20" fmla="*/ 2 w 66"/>
                  <a:gd name="T21" fmla="*/ 9 h 33"/>
                  <a:gd name="T22" fmla="*/ 11 w 66"/>
                  <a:gd name="T23" fmla="*/ 3 h 33"/>
                  <a:gd name="T24" fmla="*/ 26 w 66"/>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33">
                    <a:moveTo>
                      <a:pt x="26" y="0"/>
                    </a:moveTo>
                    <a:lnTo>
                      <a:pt x="45" y="3"/>
                    </a:lnTo>
                    <a:lnTo>
                      <a:pt x="58" y="9"/>
                    </a:lnTo>
                    <a:lnTo>
                      <a:pt x="66" y="16"/>
                    </a:lnTo>
                    <a:lnTo>
                      <a:pt x="64" y="24"/>
                    </a:lnTo>
                    <a:lnTo>
                      <a:pt x="54" y="30"/>
                    </a:lnTo>
                    <a:lnTo>
                      <a:pt x="38" y="33"/>
                    </a:lnTo>
                    <a:lnTo>
                      <a:pt x="22" y="30"/>
                    </a:lnTo>
                    <a:lnTo>
                      <a:pt x="7" y="26"/>
                    </a:lnTo>
                    <a:lnTo>
                      <a:pt x="0" y="16"/>
                    </a:lnTo>
                    <a:lnTo>
                      <a:pt x="2" y="9"/>
                    </a:lnTo>
                    <a:lnTo>
                      <a:pt x="11" y="3"/>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1" name="Freeform 3040"/>
              <p:cNvSpPr>
                <a:spLocks noEditPoints="1"/>
              </p:cNvSpPr>
              <p:nvPr/>
            </p:nvSpPr>
            <p:spPr bwMode="auto">
              <a:xfrm>
                <a:off x="3321" y="1430"/>
                <a:ext cx="70" cy="33"/>
              </a:xfrm>
              <a:custGeom>
                <a:avLst/>
                <a:gdLst>
                  <a:gd name="T0" fmla="*/ 31 w 70"/>
                  <a:gd name="T1" fmla="*/ 1 h 33"/>
                  <a:gd name="T2" fmla="*/ 16 w 70"/>
                  <a:gd name="T3" fmla="*/ 3 h 33"/>
                  <a:gd name="T4" fmla="*/ 7 w 70"/>
                  <a:gd name="T5" fmla="*/ 9 h 33"/>
                  <a:gd name="T6" fmla="*/ 5 w 70"/>
                  <a:gd name="T7" fmla="*/ 16 h 33"/>
                  <a:gd name="T8" fmla="*/ 11 w 70"/>
                  <a:gd name="T9" fmla="*/ 24 h 33"/>
                  <a:gd name="T10" fmla="*/ 25 w 70"/>
                  <a:gd name="T11" fmla="*/ 30 h 33"/>
                  <a:gd name="T12" fmla="*/ 41 w 70"/>
                  <a:gd name="T13" fmla="*/ 32 h 33"/>
                  <a:gd name="T14" fmla="*/ 57 w 70"/>
                  <a:gd name="T15" fmla="*/ 30 h 33"/>
                  <a:gd name="T16" fmla="*/ 66 w 70"/>
                  <a:gd name="T17" fmla="*/ 24 h 33"/>
                  <a:gd name="T18" fmla="*/ 67 w 70"/>
                  <a:gd name="T19" fmla="*/ 16 h 33"/>
                  <a:gd name="T20" fmla="*/ 60 w 70"/>
                  <a:gd name="T21" fmla="*/ 9 h 33"/>
                  <a:gd name="T22" fmla="*/ 46 w 70"/>
                  <a:gd name="T23" fmla="*/ 3 h 33"/>
                  <a:gd name="T24" fmla="*/ 31 w 70"/>
                  <a:gd name="T25" fmla="*/ 1 h 33"/>
                  <a:gd name="T26" fmla="*/ 29 w 70"/>
                  <a:gd name="T27" fmla="*/ 0 h 33"/>
                  <a:gd name="T28" fmla="*/ 48 w 70"/>
                  <a:gd name="T29" fmla="*/ 1 h 33"/>
                  <a:gd name="T30" fmla="*/ 63 w 70"/>
                  <a:gd name="T31" fmla="*/ 7 h 33"/>
                  <a:gd name="T32" fmla="*/ 70 w 70"/>
                  <a:gd name="T33" fmla="*/ 16 h 33"/>
                  <a:gd name="T34" fmla="*/ 69 w 70"/>
                  <a:gd name="T35" fmla="*/ 26 h 33"/>
                  <a:gd name="T36" fmla="*/ 58 w 70"/>
                  <a:gd name="T37" fmla="*/ 32 h 33"/>
                  <a:gd name="T38" fmla="*/ 41 w 70"/>
                  <a:gd name="T39" fmla="*/ 33 h 33"/>
                  <a:gd name="T40" fmla="*/ 23 w 70"/>
                  <a:gd name="T41" fmla="*/ 32 h 33"/>
                  <a:gd name="T42" fmla="*/ 8 w 70"/>
                  <a:gd name="T43" fmla="*/ 26 h 33"/>
                  <a:gd name="T44" fmla="*/ 0 w 70"/>
                  <a:gd name="T45" fmla="*/ 16 h 33"/>
                  <a:gd name="T46" fmla="*/ 2 w 70"/>
                  <a:gd name="T47" fmla="*/ 7 h 33"/>
                  <a:gd name="T48" fmla="*/ 13 w 70"/>
                  <a:gd name="T49" fmla="*/ 1 h 33"/>
                  <a:gd name="T50" fmla="*/ 29 w 70"/>
                  <a:gd name="T5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3">
                    <a:moveTo>
                      <a:pt x="31" y="1"/>
                    </a:moveTo>
                    <a:lnTo>
                      <a:pt x="16" y="3"/>
                    </a:lnTo>
                    <a:lnTo>
                      <a:pt x="7" y="9"/>
                    </a:lnTo>
                    <a:lnTo>
                      <a:pt x="5" y="16"/>
                    </a:lnTo>
                    <a:lnTo>
                      <a:pt x="11" y="24"/>
                    </a:lnTo>
                    <a:lnTo>
                      <a:pt x="25" y="30"/>
                    </a:lnTo>
                    <a:lnTo>
                      <a:pt x="41" y="32"/>
                    </a:lnTo>
                    <a:lnTo>
                      <a:pt x="57" y="30"/>
                    </a:lnTo>
                    <a:lnTo>
                      <a:pt x="66" y="24"/>
                    </a:lnTo>
                    <a:lnTo>
                      <a:pt x="67" y="16"/>
                    </a:lnTo>
                    <a:lnTo>
                      <a:pt x="60" y="9"/>
                    </a:lnTo>
                    <a:lnTo>
                      <a:pt x="46" y="3"/>
                    </a:lnTo>
                    <a:lnTo>
                      <a:pt x="31" y="1"/>
                    </a:lnTo>
                    <a:close/>
                    <a:moveTo>
                      <a:pt x="29" y="0"/>
                    </a:moveTo>
                    <a:lnTo>
                      <a:pt x="48" y="1"/>
                    </a:lnTo>
                    <a:lnTo>
                      <a:pt x="63" y="7"/>
                    </a:lnTo>
                    <a:lnTo>
                      <a:pt x="70" y="16"/>
                    </a:lnTo>
                    <a:lnTo>
                      <a:pt x="69" y="26"/>
                    </a:lnTo>
                    <a:lnTo>
                      <a:pt x="58" y="32"/>
                    </a:lnTo>
                    <a:lnTo>
                      <a:pt x="41" y="33"/>
                    </a:lnTo>
                    <a:lnTo>
                      <a:pt x="23" y="32"/>
                    </a:lnTo>
                    <a:lnTo>
                      <a:pt x="8" y="26"/>
                    </a:lnTo>
                    <a:lnTo>
                      <a:pt x="0" y="16"/>
                    </a:lnTo>
                    <a:lnTo>
                      <a:pt x="2" y="7"/>
                    </a:lnTo>
                    <a:lnTo>
                      <a:pt x="13"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2" name="Freeform 3041"/>
              <p:cNvSpPr>
                <a:spLocks/>
              </p:cNvSpPr>
              <p:nvPr/>
            </p:nvSpPr>
            <p:spPr bwMode="auto">
              <a:xfrm>
                <a:off x="3050" y="1427"/>
                <a:ext cx="118" cy="59"/>
              </a:xfrm>
              <a:custGeom>
                <a:avLst/>
                <a:gdLst>
                  <a:gd name="T0" fmla="*/ 50 w 118"/>
                  <a:gd name="T1" fmla="*/ 0 h 59"/>
                  <a:gd name="T2" fmla="*/ 74 w 118"/>
                  <a:gd name="T3" fmla="*/ 1 h 59"/>
                  <a:gd name="T4" fmla="*/ 94 w 118"/>
                  <a:gd name="T5" fmla="*/ 7 h 59"/>
                  <a:gd name="T6" fmla="*/ 109 w 118"/>
                  <a:gd name="T7" fmla="*/ 16 h 59"/>
                  <a:gd name="T8" fmla="*/ 118 w 118"/>
                  <a:gd name="T9" fmla="*/ 29 h 59"/>
                  <a:gd name="T10" fmla="*/ 117 w 118"/>
                  <a:gd name="T11" fmla="*/ 41 h 59"/>
                  <a:gd name="T12" fmla="*/ 108 w 118"/>
                  <a:gd name="T13" fmla="*/ 50 h 59"/>
                  <a:gd name="T14" fmla="*/ 89 w 118"/>
                  <a:gd name="T15" fmla="*/ 56 h 59"/>
                  <a:gd name="T16" fmla="*/ 67 w 118"/>
                  <a:gd name="T17" fmla="*/ 59 h 59"/>
                  <a:gd name="T18" fmla="*/ 44 w 118"/>
                  <a:gd name="T19" fmla="*/ 57 h 59"/>
                  <a:gd name="T20" fmla="*/ 23 w 118"/>
                  <a:gd name="T21" fmla="*/ 50 h 59"/>
                  <a:gd name="T22" fmla="*/ 7 w 118"/>
                  <a:gd name="T23" fmla="*/ 41 h 59"/>
                  <a:gd name="T24" fmla="*/ 0 w 118"/>
                  <a:gd name="T25" fmla="*/ 29 h 59"/>
                  <a:gd name="T26" fmla="*/ 1 w 118"/>
                  <a:gd name="T27" fmla="*/ 18 h 59"/>
                  <a:gd name="T28" fmla="*/ 10 w 118"/>
                  <a:gd name="T29" fmla="*/ 7 h 59"/>
                  <a:gd name="T30" fmla="*/ 27 w 118"/>
                  <a:gd name="T31" fmla="*/ 1 h 59"/>
                  <a:gd name="T32" fmla="*/ 50 w 118"/>
                  <a:gd name="T3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59">
                    <a:moveTo>
                      <a:pt x="50" y="0"/>
                    </a:moveTo>
                    <a:lnTo>
                      <a:pt x="74" y="1"/>
                    </a:lnTo>
                    <a:lnTo>
                      <a:pt x="94" y="7"/>
                    </a:lnTo>
                    <a:lnTo>
                      <a:pt x="109" y="16"/>
                    </a:lnTo>
                    <a:lnTo>
                      <a:pt x="118" y="29"/>
                    </a:lnTo>
                    <a:lnTo>
                      <a:pt x="117" y="41"/>
                    </a:lnTo>
                    <a:lnTo>
                      <a:pt x="108" y="50"/>
                    </a:lnTo>
                    <a:lnTo>
                      <a:pt x="89" y="56"/>
                    </a:lnTo>
                    <a:lnTo>
                      <a:pt x="67" y="59"/>
                    </a:lnTo>
                    <a:lnTo>
                      <a:pt x="44" y="57"/>
                    </a:lnTo>
                    <a:lnTo>
                      <a:pt x="23" y="50"/>
                    </a:lnTo>
                    <a:lnTo>
                      <a:pt x="7" y="41"/>
                    </a:lnTo>
                    <a:lnTo>
                      <a:pt x="0" y="29"/>
                    </a:lnTo>
                    <a:lnTo>
                      <a:pt x="1" y="18"/>
                    </a:lnTo>
                    <a:lnTo>
                      <a:pt x="10" y="7"/>
                    </a:lnTo>
                    <a:lnTo>
                      <a:pt x="27" y="1"/>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3" name="Freeform 3042"/>
              <p:cNvSpPr>
                <a:spLocks noEditPoints="1"/>
              </p:cNvSpPr>
              <p:nvPr/>
            </p:nvSpPr>
            <p:spPr bwMode="auto">
              <a:xfrm>
                <a:off x="3047" y="1425"/>
                <a:ext cx="123" cy="62"/>
              </a:xfrm>
              <a:custGeom>
                <a:avLst/>
                <a:gdLst>
                  <a:gd name="T0" fmla="*/ 53 w 123"/>
                  <a:gd name="T1" fmla="*/ 2 h 62"/>
                  <a:gd name="T2" fmla="*/ 32 w 123"/>
                  <a:gd name="T3" fmla="*/ 5 h 62"/>
                  <a:gd name="T4" fmla="*/ 15 w 123"/>
                  <a:gd name="T5" fmla="*/ 11 h 62"/>
                  <a:gd name="T6" fmla="*/ 6 w 123"/>
                  <a:gd name="T7" fmla="*/ 20 h 62"/>
                  <a:gd name="T8" fmla="*/ 4 w 123"/>
                  <a:gd name="T9" fmla="*/ 31 h 62"/>
                  <a:gd name="T10" fmla="*/ 12 w 123"/>
                  <a:gd name="T11" fmla="*/ 43 h 62"/>
                  <a:gd name="T12" fmla="*/ 27 w 123"/>
                  <a:gd name="T13" fmla="*/ 52 h 62"/>
                  <a:gd name="T14" fmla="*/ 47 w 123"/>
                  <a:gd name="T15" fmla="*/ 58 h 62"/>
                  <a:gd name="T16" fmla="*/ 70 w 123"/>
                  <a:gd name="T17" fmla="*/ 59 h 62"/>
                  <a:gd name="T18" fmla="*/ 92 w 123"/>
                  <a:gd name="T19" fmla="*/ 58 h 62"/>
                  <a:gd name="T20" fmla="*/ 107 w 123"/>
                  <a:gd name="T21" fmla="*/ 52 h 62"/>
                  <a:gd name="T22" fmla="*/ 118 w 123"/>
                  <a:gd name="T23" fmla="*/ 43 h 62"/>
                  <a:gd name="T24" fmla="*/ 120 w 123"/>
                  <a:gd name="T25" fmla="*/ 31 h 62"/>
                  <a:gd name="T26" fmla="*/ 111 w 123"/>
                  <a:gd name="T27" fmla="*/ 20 h 62"/>
                  <a:gd name="T28" fmla="*/ 95 w 123"/>
                  <a:gd name="T29" fmla="*/ 11 h 62"/>
                  <a:gd name="T30" fmla="*/ 76 w 123"/>
                  <a:gd name="T31" fmla="*/ 5 h 62"/>
                  <a:gd name="T32" fmla="*/ 53 w 123"/>
                  <a:gd name="T33" fmla="*/ 2 h 62"/>
                  <a:gd name="T34" fmla="*/ 53 w 123"/>
                  <a:gd name="T35" fmla="*/ 0 h 62"/>
                  <a:gd name="T36" fmla="*/ 77 w 123"/>
                  <a:gd name="T37" fmla="*/ 2 h 62"/>
                  <a:gd name="T38" fmla="*/ 98 w 123"/>
                  <a:gd name="T39" fmla="*/ 9 h 62"/>
                  <a:gd name="T40" fmla="*/ 115 w 123"/>
                  <a:gd name="T41" fmla="*/ 18 h 62"/>
                  <a:gd name="T42" fmla="*/ 123 w 123"/>
                  <a:gd name="T43" fmla="*/ 31 h 62"/>
                  <a:gd name="T44" fmla="*/ 121 w 123"/>
                  <a:gd name="T45" fmla="*/ 43 h 62"/>
                  <a:gd name="T46" fmla="*/ 112 w 123"/>
                  <a:gd name="T47" fmla="*/ 53 h 62"/>
                  <a:gd name="T48" fmla="*/ 94 w 123"/>
                  <a:gd name="T49" fmla="*/ 59 h 62"/>
                  <a:gd name="T50" fmla="*/ 71 w 123"/>
                  <a:gd name="T51" fmla="*/ 62 h 62"/>
                  <a:gd name="T52" fmla="*/ 45 w 123"/>
                  <a:gd name="T53" fmla="*/ 59 h 62"/>
                  <a:gd name="T54" fmla="*/ 24 w 123"/>
                  <a:gd name="T55" fmla="*/ 53 h 62"/>
                  <a:gd name="T56" fmla="*/ 9 w 123"/>
                  <a:gd name="T57" fmla="*/ 43 h 62"/>
                  <a:gd name="T58" fmla="*/ 0 w 123"/>
                  <a:gd name="T59" fmla="*/ 31 h 62"/>
                  <a:gd name="T60" fmla="*/ 1 w 123"/>
                  <a:gd name="T61" fmla="*/ 18 h 62"/>
                  <a:gd name="T62" fmla="*/ 12 w 123"/>
                  <a:gd name="T63" fmla="*/ 9 h 62"/>
                  <a:gd name="T64" fmla="*/ 30 w 123"/>
                  <a:gd name="T65" fmla="*/ 3 h 62"/>
                  <a:gd name="T66" fmla="*/ 53 w 123"/>
                  <a:gd name="T6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 h="62">
                    <a:moveTo>
                      <a:pt x="53" y="2"/>
                    </a:moveTo>
                    <a:lnTo>
                      <a:pt x="32" y="5"/>
                    </a:lnTo>
                    <a:lnTo>
                      <a:pt x="15" y="11"/>
                    </a:lnTo>
                    <a:lnTo>
                      <a:pt x="6" y="20"/>
                    </a:lnTo>
                    <a:lnTo>
                      <a:pt x="4" y="31"/>
                    </a:lnTo>
                    <a:lnTo>
                      <a:pt x="12" y="43"/>
                    </a:lnTo>
                    <a:lnTo>
                      <a:pt x="27" y="52"/>
                    </a:lnTo>
                    <a:lnTo>
                      <a:pt x="47" y="58"/>
                    </a:lnTo>
                    <a:lnTo>
                      <a:pt x="70" y="59"/>
                    </a:lnTo>
                    <a:lnTo>
                      <a:pt x="92" y="58"/>
                    </a:lnTo>
                    <a:lnTo>
                      <a:pt x="107" y="52"/>
                    </a:lnTo>
                    <a:lnTo>
                      <a:pt x="118" y="43"/>
                    </a:lnTo>
                    <a:lnTo>
                      <a:pt x="120" y="31"/>
                    </a:lnTo>
                    <a:lnTo>
                      <a:pt x="111" y="20"/>
                    </a:lnTo>
                    <a:lnTo>
                      <a:pt x="95" y="11"/>
                    </a:lnTo>
                    <a:lnTo>
                      <a:pt x="76" y="5"/>
                    </a:lnTo>
                    <a:lnTo>
                      <a:pt x="53" y="2"/>
                    </a:lnTo>
                    <a:close/>
                    <a:moveTo>
                      <a:pt x="53" y="0"/>
                    </a:moveTo>
                    <a:lnTo>
                      <a:pt x="77" y="2"/>
                    </a:lnTo>
                    <a:lnTo>
                      <a:pt x="98" y="9"/>
                    </a:lnTo>
                    <a:lnTo>
                      <a:pt x="115" y="18"/>
                    </a:lnTo>
                    <a:lnTo>
                      <a:pt x="123" y="31"/>
                    </a:lnTo>
                    <a:lnTo>
                      <a:pt x="121" y="43"/>
                    </a:lnTo>
                    <a:lnTo>
                      <a:pt x="112" y="53"/>
                    </a:lnTo>
                    <a:lnTo>
                      <a:pt x="94" y="59"/>
                    </a:lnTo>
                    <a:lnTo>
                      <a:pt x="71" y="62"/>
                    </a:lnTo>
                    <a:lnTo>
                      <a:pt x="45" y="59"/>
                    </a:lnTo>
                    <a:lnTo>
                      <a:pt x="24" y="53"/>
                    </a:lnTo>
                    <a:lnTo>
                      <a:pt x="9" y="43"/>
                    </a:lnTo>
                    <a:lnTo>
                      <a:pt x="0" y="31"/>
                    </a:lnTo>
                    <a:lnTo>
                      <a:pt x="1" y="18"/>
                    </a:lnTo>
                    <a:lnTo>
                      <a:pt x="12" y="9"/>
                    </a:lnTo>
                    <a:lnTo>
                      <a:pt x="30"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4" name="Freeform 3043"/>
              <p:cNvSpPr>
                <a:spLocks/>
              </p:cNvSpPr>
              <p:nvPr/>
            </p:nvSpPr>
            <p:spPr bwMode="auto">
              <a:xfrm>
                <a:off x="2796" y="1135"/>
                <a:ext cx="28" cy="17"/>
              </a:xfrm>
              <a:custGeom>
                <a:avLst/>
                <a:gdLst>
                  <a:gd name="T0" fmla="*/ 12 w 28"/>
                  <a:gd name="T1" fmla="*/ 0 h 17"/>
                  <a:gd name="T2" fmla="*/ 18 w 28"/>
                  <a:gd name="T3" fmla="*/ 0 h 17"/>
                  <a:gd name="T4" fmla="*/ 23 w 28"/>
                  <a:gd name="T5" fmla="*/ 3 h 17"/>
                  <a:gd name="T6" fmla="*/ 26 w 28"/>
                  <a:gd name="T7" fmla="*/ 5 h 17"/>
                  <a:gd name="T8" fmla="*/ 28 w 28"/>
                  <a:gd name="T9" fmla="*/ 9 h 17"/>
                  <a:gd name="T10" fmla="*/ 28 w 28"/>
                  <a:gd name="T11" fmla="*/ 12 h 17"/>
                  <a:gd name="T12" fmla="*/ 25 w 28"/>
                  <a:gd name="T13" fmla="*/ 15 h 17"/>
                  <a:gd name="T14" fmla="*/ 20 w 28"/>
                  <a:gd name="T15" fmla="*/ 17 h 17"/>
                  <a:gd name="T16" fmla="*/ 15 w 28"/>
                  <a:gd name="T17" fmla="*/ 17 h 17"/>
                  <a:gd name="T18" fmla="*/ 11 w 28"/>
                  <a:gd name="T19" fmla="*/ 17 h 17"/>
                  <a:gd name="T20" fmla="*/ 6 w 28"/>
                  <a:gd name="T21" fmla="*/ 15 h 17"/>
                  <a:gd name="T22" fmla="*/ 2 w 28"/>
                  <a:gd name="T23" fmla="*/ 12 h 17"/>
                  <a:gd name="T24" fmla="*/ 0 w 28"/>
                  <a:gd name="T25" fmla="*/ 9 h 17"/>
                  <a:gd name="T26" fmla="*/ 2 w 28"/>
                  <a:gd name="T27" fmla="*/ 5 h 17"/>
                  <a:gd name="T28" fmla="*/ 3 w 28"/>
                  <a:gd name="T29" fmla="*/ 3 h 17"/>
                  <a:gd name="T30" fmla="*/ 8 w 28"/>
                  <a:gd name="T31" fmla="*/ 0 h 17"/>
                  <a:gd name="T32" fmla="*/ 12 w 2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17">
                    <a:moveTo>
                      <a:pt x="12" y="0"/>
                    </a:moveTo>
                    <a:lnTo>
                      <a:pt x="18" y="0"/>
                    </a:lnTo>
                    <a:lnTo>
                      <a:pt x="23" y="3"/>
                    </a:lnTo>
                    <a:lnTo>
                      <a:pt x="26" y="5"/>
                    </a:lnTo>
                    <a:lnTo>
                      <a:pt x="28" y="9"/>
                    </a:lnTo>
                    <a:lnTo>
                      <a:pt x="28" y="12"/>
                    </a:lnTo>
                    <a:lnTo>
                      <a:pt x="25" y="15"/>
                    </a:lnTo>
                    <a:lnTo>
                      <a:pt x="20" y="17"/>
                    </a:lnTo>
                    <a:lnTo>
                      <a:pt x="15" y="17"/>
                    </a:lnTo>
                    <a:lnTo>
                      <a:pt x="11" y="17"/>
                    </a:lnTo>
                    <a:lnTo>
                      <a:pt x="6" y="15"/>
                    </a:lnTo>
                    <a:lnTo>
                      <a:pt x="2" y="12"/>
                    </a:lnTo>
                    <a:lnTo>
                      <a:pt x="0" y="9"/>
                    </a:lnTo>
                    <a:lnTo>
                      <a:pt x="2" y="5"/>
                    </a:lnTo>
                    <a:lnTo>
                      <a:pt x="3" y="3"/>
                    </a:lnTo>
                    <a:lnTo>
                      <a:pt x="8"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5" name="Freeform 3044"/>
              <p:cNvSpPr>
                <a:spLocks noEditPoints="1"/>
              </p:cNvSpPr>
              <p:nvPr/>
            </p:nvSpPr>
            <p:spPr bwMode="auto">
              <a:xfrm>
                <a:off x="2795" y="1133"/>
                <a:ext cx="30" cy="20"/>
              </a:xfrm>
              <a:custGeom>
                <a:avLst/>
                <a:gdLst>
                  <a:gd name="T0" fmla="*/ 13 w 30"/>
                  <a:gd name="T1" fmla="*/ 4 h 20"/>
                  <a:gd name="T2" fmla="*/ 9 w 30"/>
                  <a:gd name="T3" fmla="*/ 4 h 20"/>
                  <a:gd name="T4" fmla="*/ 6 w 30"/>
                  <a:gd name="T5" fmla="*/ 5 h 20"/>
                  <a:gd name="T6" fmla="*/ 4 w 30"/>
                  <a:gd name="T7" fmla="*/ 8 h 20"/>
                  <a:gd name="T8" fmla="*/ 4 w 30"/>
                  <a:gd name="T9" fmla="*/ 11 h 20"/>
                  <a:gd name="T10" fmla="*/ 4 w 30"/>
                  <a:gd name="T11" fmla="*/ 14 h 20"/>
                  <a:gd name="T12" fmla="*/ 7 w 30"/>
                  <a:gd name="T13" fmla="*/ 16 h 20"/>
                  <a:gd name="T14" fmla="*/ 12 w 30"/>
                  <a:gd name="T15" fmla="*/ 17 h 20"/>
                  <a:gd name="T16" fmla="*/ 16 w 30"/>
                  <a:gd name="T17" fmla="*/ 19 h 20"/>
                  <a:gd name="T18" fmla="*/ 21 w 30"/>
                  <a:gd name="T19" fmla="*/ 17 h 20"/>
                  <a:gd name="T20" fmla="*/ 24 w 30"/>
                  <a:gd name="T21" fmla="*/ 16 h 20"/>
                  <a:gd name="T22" fmla="*/ 26 w 30"/>
                  <a:gd name="T23" fmla="*/ 14 h 20"/>
                  <a:gd name="T24" fmla="*/ 27 w 30"/>
                  <a:gd name="T25" fmla="*/ 11 h 20"/>
                  <a:gd name="T26" fmla="*/ 26 w 30"/>
                  <a:gd name="T27" fmla="*/ 8 h 20"/>
                  <a:gd name="T28" fmla="*/ 22 w 30"/>
                  <a:gd name="T29" fmla="*/ 5 h 20"/>
                  <a:gd name="T30" fmla="*/ 18 w 30"/>
                  <a:gd name="T31" fmla="*/ 4 h 20"/>
                  <a:gd name="T32" fmla="*/ 13 w 30"/>
                  <a:gd name="T33" fmla="*/ 4 h 20"/>
                  <a:gd name="T34" fmla="*/ 13 w 30"/>
                  <a:gd name="T35" fmla="*/ 0 h 20"/>
                  <a:gd name="T36" fmla="*/ 19 w 30"/>
                  <a:gd name="T37" fmla="*/ 2 h 20"/>
                  <a:gd name="T38" fmla="*/ 24 w 30"/>
                  <a:gd name="T39" fmla="*/ 4 h 20"/>
                  <a:gd name="T40" fmla="*/ 29 w 30"/>
                  <a:gd name="T41" fmla="*/ 7 h 20"/>
                  <a:gd name="T42" fmla="*/ 30 w 30"/>
                  <a:gd name="T43" fmla="*/ 11 h 20"/>
                  <a:gd name="T44" fmla="*/ 30 w 30"/>
                  <a:gd name="T45" fmla="*/ 14 h 20"/>
                  <a:gd name="T46" fmla="*/ 27 w 30"/>
                  <a:gd name="T47" fmla="*/ 17 h 20"/>
                  <a:gd name="T48" fmla="*/ 22 w 30"/>
                  <a:gd name="T49" fmla="*/ 19 h 20"/>
                  <a:gd name="T50" fmla="*/ 16 w 30"/>
                  <a:gd name="T51" fmla="*/ 20 h 20"/>
                  <a:gd name="T52" fmla="*/ 10 w 30"/>
                  <a:gd name="T53" fmla="*/ 20 h 20"/>
                  <a:gd name="T54" fmla="*/ 6 w 30"/>
                  <a:gd name="T55" fmla="*/ 17 h 20"/>
                  <a:gd name="T56" fmla="*/ 1 w 30"/>
                  <a:gd name="T57" fmla="*/ 14 h 20"/>
                  <a:gd name="T58" fmla="*/ 0 w 30"/>
                  <a:gd name="T59" fmla="*/ 11 h 20"/>
                  <a:gd name="T60" fmla="*/ 1 w 30"/>
                  <a:gd name="T61" fmla="*/ 7 h 20"/>
                  <a:gd name="T62" fmla="*/ 3 w 30"/>
                  <a:gd name="T63" fmla="*/ 4 h 20"/>
                  <a:gd name="T64" fmla="*/ 7 w 30"/>
                  <a:gd name="T65" fmla="*/ 2 h 20"/>
                  <a:gd name="T66" fmla="*/ 13 w 30"/>
                  <a:gd name="T6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0">
                    <a:moveTo>
                      <a:pt x="13" y="4"/>
                    </a:moveTo>
                    <a:lnTo>
                      <a:pt x="9" y="4"/>
                    </a:lnTo>
                    <a:lnTo>
                      <a:pt x="6" y="5"/>
                    </a:lnTo>
                    <a:lnTo>
                      <a:pt x="4" y="8"/>
                    </a:lnTo>
                    <a:lnTo>
                      <a:pt x="4" y="11"/>
                    </a:lnTo>
                    <a:lnTo>
                      <a:pt x="4" y="14"/>
                    </a:lnTo>
                    <a:lnTo>
                      <a:pt x="7" y="16"/>
                    </a:lnTo>
                    <a:lnTo>
                      <a:pt x="12" y="17"/>
                    </a:lnTo>
                    <a:lnTo>
                      <a:pt x="16" y="19"/>
                    </a:lnTo>
                    <a:lnTo>
                      <a:pt x="21" y="17"/>
                    </a:lnTo>
                    <a:lnTo>
                      <a:pt x="24" y="16"/>
                    </a:lnTo>
                    <a:lnTo>
                      <a:pt x="26" y="14"/>
                    </a:lnTo>
                    <a:lnTo>
                      <a:pt x="27" y="11"/>
                    </a:lnTo>
                    <a:lnTo>
                      <a:pt x="26" y="8"/>
                    </a:lnTo>
                    <a:lnTo>
                      <a:pt x="22" y="5"/>
                    </a:lnTo>
                    <a:lnTo>
                      <a:pt x="18" y="4"/>
                    </a:lnTo>
                    <a:lnTo>
                      <a:pt x="13" y="4"/>
                    </a:lnTo>
                    <a:close/>
                    <a:moveTo>
                      <a:pt x="13" y="0"/>
                    </a:moveTo>
                    <a:lnTo>
                      <a:pt x="19" y="2"/>
                    </a:lnTo>
                    <a:lnTo>
                      <a:pt x="24" y="4"/>
                    </a:lnTo>
                    <a:lnTo>
                      <a:pt x="29" y="7"/>
                    </a:lnTo>
                    <a:lnTo>
                      <a:pt x="30" y="11"/>
                    </a:lnTo>
                    <a:lnTo>
                      <a:pt x="30" y="14"/>
                    </a:lnTo>
                    <a:lnTo>
                      <a:pt x="27" y="17"/>
                    </a:lnTo>
                    <a:lnTo>
                      <a:pt x="22" y="19"/>
                    </a:lnTo>
                    <a:lnTo>
                      <a:pt x="16" y="20"/>
                    </a:lnTo>
                    <a:lnTo>
                      <a:pt x="10" y="20"/>
                    </a:lnTo>
                    <a:lnTo>
                      <a:pt x="6" y="17"/>
                    </a:lnTo>
                    <a:lnTo>
                      <a:pt x="1" y="14"/>
                    </a:lnTo>
                    <a:lnTo>
                      <a:pt x="0" y="11"/>
                    </a:lnTo>
                    <a:lnTo>
                      <a:pt x="1" y="7"/>
                    </a:lnTo>
                    <a:lnTo>
                      <a:pt x="3" y="4"/>
                    </a:lnTo>
                    <a:lnTo>
                      <a:pt x="7"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6" name="Freeform 3045"/>
              <p:cNvSpPr>
                <a:spLocks/>
              </p:cNvSpPr>
              <p:nvPr/>
            </p:nvSpPr>
            <p:spPr bwMode="auto">
              <a:xfrm>
                <a:off x="2810" y="1155"/>
                <a:ext cx="39" cy="24"/>
              </a:xfrm>
              <a:custGeom>
                <a:avLst/>
                <a:gdLst>
                  <a:gd name="T0" fmla="*/ 17 w 39"/>
                  <a:gd name="T1" fmla="*/ 0 h 24"/>
                  <a:gd name="T2" fmla="*/ 23 w 39"/>
                  <a:gd name="T3" fmla="*/ 0 h 24"/>
                  <a:gd name="T4" fmla="*/ 29 w 39"/>
                  <a:gd name="T5" fmla="*/ 1 h 24"/>
                  <a:gd name="T6" fmla="*/ 33 w 39"/>
                  <a:gd name="T7" fmla="*/ 4 h 24"/>
                  <a:gd name="T8" fmla="*/ 36 w 39"/>
                  <a:gd name="T9" fmla="*/ 7 h 24"/>
                  <a:gd name="T10" fmla="*/ 39 w 39"/>
                  <a:gd name="T11" fmla="*/ 12 h 24"/>
                  <a:gd name="T12" fmla="*/ 38 w 39"/>
                  <a:gd name="T13" fmla="*/ 15 h 24"/>
                  <a:gd name="T14" fmla="*/ 36 w 39"/>
                  <a:gd name="T15" fmla="*/ 18 h 24"/>
                  <a:gd name="T16" fmla="*/ 33 w 39"/>
                  <a:gd name="T17" fmla="*/ 21 h 24"/>
                  <a:gd name="T18" fmla="*/ 27 w 39"/>
                  <a:gd name="T19" fmla="*/ 23 h 24"/>
                  <a:gd name="T20" fmla="*/ 21 w 39"/>
                  <a:gd name="T21" fmla="*/ 24 h 24"/>
                  <a:gd name="T22" fmla="*/ 15 w 39"/>
                  <a:gd name="T23" fmla="*/ 23 h 24"/>
                  <a:gd name="T24" fmla="*/ 9 w 39"/>
                  <a:gd name="T25" fmla="*/ 21 h 24"/>
                  <a:gd name="T26" fmla="*/ 4 w 39"/>
                  <a:gd name="T27" fmla="*/ 18 h 24"/>
                  <a:gd name="T28" fmla="*/ 1 w 39"/>
                  <a:gd name="T29" fmla="*/ 15 h 24"/>
                  <a:gd name="T30" fmla="*/ 0 w 39"/>
                  <a:gd name="T31" fmla="*/ 12 h 24"/>
                  <a:gd name="T32" fmla="*/ 0 w 39"/>
                  <a:gd name="T33" fmla="*/ 7 h 24"/>
                  <a:gd name="T34" fmla="*/ 3 w 39"/>
                  <a:gd name="T35" fmla="*/ 4 h 24"/>
                  <a:gd name="T36" fmla="*/ 6 w 39"/>
                  <a:gd name="T37" fmla="*/ 1 h 24"/>
                  <a:gd name="T38" fmla="*/ 11 w 39"/>
                  <a:gd name="T39" fmla="*/ 0 h 24"/>
                  <a:gd name="T40" fmla="*/ 17 w 39"/>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24">
                    <a:moveTo>
                      <a:pt x="17" y="0"/>
                    </a:moveTo>
                    <a:lnTo>
                      <a:pt x="23" y="0"/>
                    </a:lnTo>
                    <a:lnTo>
                      <a:pt x="29" y="1"/>
                    </a:lnTo>
                    <a:lnTo>
                      <a:pt x="33" y="4"/>
                    </a:lnTo>
                    <a:lnTo>
                      <a:pt x="36" y="7"/>
                    </a:lnTo>
                    <a:lnTo>
                      <a:pt x="39" y="12"/>
                    </a:lnTo>
                    <a:lnTo>
                      <a:pt x="38" y="15"/>
                    </a:lnTo>
                    <a:lnTo>
                      <a:pt x="36" y="18"/>
                    </a:lnTo>
                    <a:lnTo>
                      <a:pt x="33" y="21"/>
                    </a:lnTo>
                    <a:lnTo>
                      <a:pt x="27" y="23"/>
                    </a:lnTo>
                    <a:lnTo>
                      <a:pt x="21" y="24"/>
                    </a:lnTo>
                    <a:lnTo>
                      <a:pt x="15" y="23"/>
                    </a:lnTo>
                    <a:lnTo>
                      <a:pt x="9" y="21"/>
                    </a:lnTo>
                    <a:lnTo>
                      <a:pt x="4" y="18"/>
                    </a:lnTo>
                    <a:lnTo>
                      <a:pt x="1" y="15"/>
                    </a:lnTo>
                    <a:lnTo>
                      <a:pt x="0" y="12"/>
                    </a:lnTo>
                    <a:lnTo>
                      <a:pt x="0" y="7"/>
                    </a:lnTo>
                    <a:lnTo>
                      <a:pt x="3" y="4"/>
                    </a:lnTo>
                    <a:lnTo>
                      <a:pt x="6" y="1"/>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7" name="Freeform 3046"/>
              <p:cNvSpPr>
                <a:spLocks noEditPoints="1"/>
              </p:cNvSpPr>
              <p:nvPr/>
            </p:nvSpPr>
            <p:spPr bwMode="auto">
              <a:xfrm>
                <a:off x="2808" y="1153"/>
                <a:ext cx="43" cy="26"/>
              </a:xfrm>
              <a:custGeom>
                <a:avLst/>
                <a:gdLst>
                  <a:gd name="T0" fmla="*/ 19 w 43"/>
                  <a:gd name="T1" fmla="*/ 2 h 26"/>
                  <a:gd name="T2" fmla="*/ 14 w 43"/>
                  <a:gd name="T3" fmla="*/ 3 h 26"/>
                  <a:gd name="T4" fmla="*/ 9 w 43"/>
                  <a:gd name="T5" fmla="*/ 5 h 26"/>
                  <a:gd name="T6" fmla="*/ 6 w 43"/>
                  <a:gd name="T7" fmla="*/ 6 h 26"/>
                  <a:gd name="T8" fmla="*/ 3 w 43"/>
                  <a:gd name="T9" fmla="*/ 9 h 26"/>
                  <a:gd name="T10" fmla="*/ 3 w 43"/>
                  <a:gd name="T11" fmla="*/ 14 h 26"/>
                  <a:gd name="T12" fmla="*/ 5 w 43"/>
                  <a:gd name="T13" fmla="*/ 17 h 26"/>
                  <a:gd name="T14" fmla="*/ 8 w 43"/>
                  <a:gd name="T15" fmla="*/ 20 h 26"/>
                  <a:gd name="T16" fmla="*/ 13 w 43"/>
                  <a:gd name="T17" fmla="*/ 23 h 26"/>
                  <a:gd name="T18" fmla="*/ 17 w 43"/>
                  <a:gd name="T19" fmla="*/ 25 h 26"/>
                  <a:gd name="T20" fmla="*/ 23 w 43"/>
                  <a:gd name="T21" fmla="*/ 25 h 26"/>
                  <a:gd name="T22" fmla="*/ 29 w 43"/>
                  <a:gd name="T23" fmla="*/ 25 h 26"/>
                  <a:gd name="T24" fmla="*/ 34 w 43"/>
                  <a:gd name="T25" fmla="*/ 23 h 26"/>
                  <a:gd name="T26" fmla="*/ 37 w 43"/>
                  <a:gd name="T27" fmla="*/ 20 h 26"/>
                  <a:gd name="T28" fmla="*/ 38 w 43"/>
                  <a:gd name="T29" fmla="*/ 17 h 26"/>
                  <a:gd name="T30" fmla="*/ 38 w 43"/>
                  <a:gd name="T31" fmla="*/ 14 h 26"/>
                  <a:gd name="T32" fmla="*/ 37 w 43"/>
                  <a:gd name="T33" fmla="*/ 9 h 26"/>
                  <a:gd name="T34" fmla="*/ 34 w 43"/>
                  <a:gd name="T35" fmla="*/ 6 h 26"/>
                  <a:gd name="T36" fmla="*/ 31 w 43"/>
                  <a:gd name="T37" fmla="*/ 5 h 26"/>
                  <a:gd name="T38" fmla="*/ 25 w 43"/>
                  <a:gd name="T39" fmla="*/ 3 h 26"/>
                  <a:gd name="T40" fmla="*/ 19 w 43"/>
                  <a:gd name="T41" fmla="*/ 2 h 26"/>
                  <a:gd name="T42" fmla="*/ 19 w 43"/>
                  <a:gd name="T43" fmla="*/ 0 h 26"/>
                  <a:gd name="T44" fmla="*/ 26 w 43"/>
                  <a:gd name="T45" fmla="*/ 0 h 26"/>
                  <a:gd name="T46" fmla="*/ 32 w 43"/>
                  <a:gd name="T47" fmla="*/ 2 h 26"/>
                  <a:gd name="T48" fmla="*/ 37 w 43"/>
                  <a:gd name="T49" fmla="*/ 5 h 26"/>
                  <a:gd name="T50" fmla="*/ 41 w 43"/>
                  <a:gd name="T51" fmla="*/ 9 h 26"/>
                  <a:gd name="T52" fmla="*/ 43 w 43"/>
                  <a:gd name="T53" fmla="*/ 14 h 26"/>
                  <a:gd name="T54" fmla="*/ 43 w 43"/>
                  <a:gd name="T55" fmla="*/ 17 h 26"/>
                  <a:gd name="T56" fmla="*/ 40 w 43"/>
                  <a:gd name="T57" fmla="*/ 21 h 26"/>
                  <a:gd name="T58" fmla="*/ 35 w 43"/>
                  <a:gd name="T59" fmla="*/ 25 h 26"/>
                  <a:gd name="T60" fmla="*/ 31 w 43"/>
                  <a:gd name="T61" fmla="*/ 26 h 26"/>
                  <a:gd name="T62" fmla="*/ 23 w 43"/>
                  <a:gd name="T63" fmla="*/ 26 h 26"/>
                  <a:gd name="T64" fmla="*/ 17 w 43"/>
                  <a:gd name="T65" fmla="*/ 26 h 26"/>
                  <a:gd name="T66" fmla="*/ 11 w 43"/>
                  <a:gd name="T67" fmla="*/ 25 h 26"/>
                  <a:gd name="T68" fmla="*/ 6 w 43"/>
                  <a:gd name="T69" fmla="*/ 21 h 26"/>
                  <a:gd name="T70" fmla="*/ 2 w 43"/>
                  <a:gd name="T71" fmla="*/ 17 h 26"/>
                  <a:gd name="T72" fmla="*/ 0 w 43"/>
                  <a:gd name="T73" fmla="*/ 14 h 26"/>
                  <a:gd name="T74" fmla="*/ 0 w 43"/>
                  <a:gd name="T75" fmla="*/ 9 h 26"/>
                  <a:gd name="T76" fmla="*/ 3 w 43"/>
                  <a:gd name="T77" fmla="*/ 5 h 26"/>
                  <a:gd name="T78" fmla="*/ 6 w 43"/>
                  <a:gd name="T79" fmla="*/ 3 h 26"/>
                  <a:gd name="T80" fmla="*/ 13 w 43"/>
                  <a:gd name="T81" fmla="*/ 0 h 26"/>
                  <a:gd name="T82" fmla="*/ 19 w 43"/>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26">
                    <a:moveTo>
                      <a:pt x="19" y="2"/>
                    </a:moveTo>
                    <a:lnTo>
                      <a:pt x="14" y="3"/>
                    </a:lnTo>
                    <a:lnTo>
                      <a:pt x="9" y="5"/>
                    </a:lnTo>
                    <a:lnTo>
                      <a:pt x="6" y="6"/>
                    </a:lnTo>
                    <a:lnTo>
                      <a:pt x="3" y="9"/>
                    </a:lnTo>
                    <a:lnTo>
                      <a:pt x="3" y="14"/>
                    </a:lnTo>
                    <a:lnTo>
                      <a:pt x="5" y="17"/>
                    </a:lnTo>
                    <a:lnTo>
                      <a:pt x="8" y="20"/>
                    </a:lnTo>
                    <a:lnTo>
                      <a:pt x="13" y="23"/>
                    </a:lnTo>
                    <a:lnTo>
                      <a:pt x="17" y="25"/>
                    </a:lnTo>
                    <a:lnTo>
                      <a:pt x="23" y="25"/>
                    </a:lnTo>
                    <a:lnTo>
                      <a:pt x="29" y="25"/>
                    </a:lnTo>
                    <a:lnTo>
                      <a:pt x="34" y="23"/>
                    </a:lnTo>
                    <a:lnTo>
                      <a:pt x="37" y="20"/>
                    </a:lnTo>
                    <a:lnTo>
                      <a:pt x="38" y="17"/>
                    </a:lnTo>
                    <a:lnTo>
                      <a:pt x="38" y="14"/>
                    </a:lnTo>
                    <a:lnTo>
                      <a:pt x="37" y="9"/>
                    </a:lnTo>
                    <a:lnTo>
                      <a:pt x="34" y="6"/>
                    </a:lnTo>
                    <a:lnTo>
                      <a:pt x="31" y="5"/>
                    </a:lnTo>
                    <a:lnTo>
                      <a:pt x="25" y="3"/>
                    </a:lnTo>
                    <a:lnTo>
                      <a:pt x="19" y="2"/>
                    </a:lnTo>
                    <a:close/>
                    <a:moveTo>
                      <a:pt x="19" y="0"/>
                    </a:moveTo>
                    <a:lnTo>
                      <a:pt x="26" y="0"/>
                    </a:lnTo>
                    <a:lnTo>
                      <a:pt x="32" y="2"/>
                    </a:lnTo>
                    <a:lnTo>
                      <a:pt x="37" y="5"/>
                    </a:lnTo>
                    <a:lnTo>
                      <a:pt x="41" y="9"/>
                    </a:lnTo>
                    <a:lnTo>
                      <a:pt x="43" y="14"/>
                    </a:lnTo>
                    <a:lnTo>
                      <a:pt x="43" y="17"/>
                    </a:lnTo>
                    <a:lnTo>
                      <a:pt x="40" y="21"/>
                    </a:lnTo>
                    <a:lnTo>
                      <a:pt x="35" y="25"/>
                    </a:lnTo>
                    <a:lnTo>
                      <a:pt x="31" y="26"/>
                    </a:lnTo>
                    <a:lnTo>
                      <a:pt x="23" y="26"/>
                    </a:lnTo>
                    <a:lnTo>
                      <a:pt x="17" y="26"/>
                    </a:lnTo>
                    <a:lnTo>
                      <a:pt x="11" y="25"/>
                    </a:lnTo>
                    <a:lnTo>
                      <a:pt x="6" y="21"/>
                    </a:lnTo>
                    <a:lnTo>
                      <a:pt x="2" y="17"/>
                    </a:lnTo>
                    <a:lnTo>
                      <a:pt x="0" y="14"/>
                    </a:lnTo>
                    <a:lnTo>
                      <a:pt x="0" y="9"/>
                    </a:lnTo>
                    <a:lnTo>
                      <a:pt x="3" y="5"/>
                    </a:lnTo>
                    <a:lnTo>
                      <a:pt x="6" y="3"/>
                    </a:lnTo>
                    <a:lnTo>
                      <a:pt x="13"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8" name="Freeform 3047"/>
              <p:cNvSpPr>
                <a:spLocks/>
              </p:cNvSpPr>
              <p:nvPr/>
            </p:nvSpPr>
            <p:spPr bwMode="auto">
              <a:xfrm>
                <a:off x="2893" y="1130"/>
                <a:ext cx="40" cy="26"/>
              </a:xfrm>
              <a:custGeom>
                <a:avLst/>
                <a:gdLst>
                  <a:gd name="T0" fmla="*/ 19 w 40"/>
                  <a:gd name="T1" fmla="*/ 0 h 26"/>
                  <a:gd name="T2" fmla="*/ 25 w 40"/>
                  <a:gd name="T3" fmla="*/ 2 h 26"/>
                  <a:gd name="T4" fmla="*/ 29 w 40"/>
                  <a:gd name="T5" fmla="*/ 3 h 26"/>
                  <a:gd name="T6" fmla="*/ 35 w 40"/>
                  <a:gd name="T7" fmla="*/ 7 h 26"/>
                  <a:gd name="T8" fmla="*/ 38 w 40"/>
                  <a:gd name="T9" fmla="*/ 10 h 26"/>
                  <a:gd name="T10" fmla="*/ 40 w 40"/>
                  <a:gd name="T11" fmla="*/ 13 h 26"/>
                  <a:gd name="T12" fmla="*/ 40 w 40"/>
                  <a:gd name="T13" fmla="*/ 17 h 26"/>
                  <a:gd name="T14" fmla="*/ 38 w 40"/>
                  <a:gd name="T15" fmla="*/ 20 h 26"/>
                  <a:gd name="T16" fmla="*/ 34 w 40"/>
                  <a:gd name="T17" fmla="*/ 23 h 26"/>
                  <a:gd name="T18" fmla="*/ 29 w 40"/>
                  <a:gd name="T19" fmla="*/ 25 h 26"/>
                  <a:gd name="T20" fmla="*/ 23 w 40"/>
                  <a:gd name="T21" fmla="*/ 26 h 26"/>
                  <a:gd name="T22" fmla="*/ 17 w 40"/>
                  <a:gd name="T23" fmla="*/ 25 h 26"/>
                  <a:gd name="T24" fmla="*/ 11 w 40"/>
                  <a:gd name="T25" fmla="*/ 23 h 26"/>
                  <a:gd name="T26" fmla="*/ 6 w 40"/>
                  <a:gd name="T27" fmla="*/ 20 h 26"/>
                  <a:gd name="T28" fmla="*/ 3 w 40"/>
                  <a:gd name="T29" fmla="*/ 17 h 26"/>
                  <a:gd name="T30" fmla="*/ 0 w 40"/>
                  <a:gd name="T31" fmla="*/ 13 h 26"/>
                  <a:gd name="T32" fmla="*/ 2 w 40"/>
                  <a:gd name="T33" fmla="*/ 10 h 26"/>
                  <a:gd name="T34" fmla="*/ 3 w 40"/>
                  <a:gd name="T35" fmla="*/ 7 h 26"/>
                  <a:gd name="T36" fmla="*/ 6 w 40"/>
                  <a:gd name="T37" fmla="*/ 3 h 26"/>
                  <a:gd name="T38" fmla="*/ 13 w 40"/>
                  <a:gd name="T39" fmla="*/ 2 h 26"/>
                  <a:gd name="T40" fmla="*/ 19 w 40"/>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26">
                    <a:moveTo>
                      <a:pt x="19" y="0"/>
                    </a:moveTo>
                    <a:lnTo>
                      <a:pt x="25" y="2"/>
                    </a:lnTo>
                    <a:lnTo>
                      <a:pt x="29" y="3"/>
                    </a:lnTo>
                    <a:lnTo>
                      <a:pt x="35" y="7"/>
                    </a:lnTo>
                    <a:lnTo>
                      <a:pt x="38" y="10"/>
                    </a:lnTo>
                    <a:lnTo>
                      <a:pt x="40" y="13"/>
                    </a:lnTo>
                    <a:lnTo>
                      <a:pt x="40" y="17"/>
                    </a:lnTo>
                    <a:lnTo>
                      <a:pt x="38" y="20"/>
                    </a:lnTo>
                    <a:lnTo>
                      <a:pt x="34" y="23"/>
                    </a:lnTo>
                    <a:lnTo>
                      <a:pt x="29" y="25"/>
                    </a:lnTo>
                    <a:lnTo>
                      <a:pt x="23" y="26"/>
                    </a:lnTo>
                    <a:lnTo>
                      <a:pt x="17" y="25"/>
                    </a:lnTo>
                    <a:lnTo>
                      <a:pt x="11" y="23"/>
                    </a:lnTo>
                    <a:lnTo>
                      <a:pt x="6" y="20"/>
                    </a:lnTo>
                    <a:lnTo>
                      <a:pt x="3" y="17"/>
                    </a:lnTo>
                    <a:lnTo>
                      <a:pt x="0" y="13"/>
                    </a:lnTo>
                    <a:lnTo>
                      <a:pt x="2" y="10"/>
                    </a:lnTo>
                    <a:lnTo>
                      <a:pt x="3" y="7"/>
                    </a:lnTo>
                    <a:lnTo>
                      <a:pt x="6" y="3"/>
                    </a:lnTo>
                    <a:lnTo>
                      <a:pt x="13"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49" name="Freeform 3048"/>
              <p:cNvSpPr>
                <a:spLocks noEditPoints="1"/>
              </p:cNvSpPr>
              <p:nvPr/>
            </p:nvSpPr>
            <p:spPr bwMode="auto">
              <a:xfrm>
                <a:off x="2892" y="1129"/>
                <a:ext cx="42" cy="27"/>
              </a:xfrm>
              <a:custGeom>
                <a:avLst/>
                <a:gdLst>
                  <a:gd name="T0" fmla="*/ 20 w 42"/>
                  <a:gd name="T1" fmla="*/ 3 h 27"/>
                  <a:gd name="T2" fmla="*/ 14 w 42"/>
                  <a:gd name="T3" fmla="*/ 3 h 27"/>
                  <a:gd name="T4" fmla="*/ 9 w 42"/>
                  <a:gd name="T5" fmla="*/ 4 h 27"/>
                  <a:gd name="T6" fmla="*/ 6 w 42"/>
                  <a:gd name="T7" fmla="*/ 8 h 27"/>
                  <a:gd name="T8" fmla="*/ 4 w 42"/>
                  <a:gd name="T9" fmla="*/ 11 h 27"/>
                  <a:gd name="T10" fmla="*/ 4 w 42"/>
                  <a:gd name="T11" fmla="*/ 14 h 27"/>
                  <a:gd name="T12" fmla="*/ 6 w 42"/>
                  <a:gd name="T13" fmla="*/ 18 h 27"/>
                  <a:gd name="T14" fmla="*/ 9 w 42"/>
                  <a:gd name="T15" fmla="*/ 21 h 27"/>
                  <a:gd name="T16" fmla="*/ 14 w 42"/>
                  <a:gd name="T17" fmla="*/ 23 h 27"/>
                  <a:gd name="T18" fmla="*/ 18 w 42"/>
                  <a:gd name="T19" fmla="*/ 24 h 27"/>
                  <a:gd name="T20" fmla="*/ 24 w 42"/>
                  <a:gd name="T21" fmla="*/ 26 h 27"/>
                  <a:gd name="T22" fmla="*/ 30 w 42"/>
                  <a:gd name="T23" fmla="*/ 24 h 27"/>
                  <a:gd name="T24" fmla="*/ 33 w 42"/>
                  <a:gd name="T25" fmla="*/ 23 h 27"/>
                  <a:gd name="T26" fmla="*/ 38 w 42"/>
                  <a:gd name="T27" fmla="*/ 21 h 27"/>
                  <a:gd name="T28" fmla="*/ 39 w 42"/>
                  <a:gd name="T29" fmla="*/ 18 h 27"/>
                  <a:gd name="T30" fmla="*/ 39 w 42"/>
                  <a:gd name="T31" fmla="*/ 14 h 27"/>
                  <a:gd name="T32" fmla="*/ 38 w 42"/>
                  <a:gd name="T33" fmla="*/ 11 h 27"/>
                  <a:gd name="T34" fmla="*/ 35 w 42"/>
                  <a:gd name="T35" fmla="*/ 8 h 27"/>
                  <a:gd name="T36" fmla="*/ 30 w 42"/>
                  <a:gd name="T37" fmla="*/ 4 h 27"/>
                  <a:gd name="T38" fmla="*/ 24 w 42"/>
                  <a:gd name="T39" fmla="*/ 3 h 27"/>
                  <a:gd name="T40" fmla="*/ 20 w 42"/>
                  <a:gd name="T41" fmla="*/ 3 h 27"/>
                  <a:gd name="T42" fmla="*/ 18 w 42"/>
                  <a:gd name="T43" fmla="*/ 0 h 27"/>
                  <a:gd name="T44" fmla="*/ 26 w 42"/>
                  <a:gd name="T45" fmla="*/ 1 h 27"/>
                  <a:gd name="T46" fmla="*/ 32 w 42"/>
                  <a:gd name="T47" fmla="*/ 3 h 27"/>
                  <a:gd name="T48" fmla="*/ 36 w 42"/>
                  <a:gd name="T49" fmla="*/ 6 h 27"/>
                  <a:gd name="T50" fmla="*/ 41 w 42"/>
                  <a:gd name="T51" fmla="*/ 11 h 27"/>
                  <a:gd name="T52" fmla="*/ 42 w 42"/>
                  <a:gd name="T53" fmla="*/ 14 h 27"/>
                  <a:gd name="T54" fmla="*/ 42 w 42"/>
                  <a:gd name="T55" fmla="*/ 18 h 27"/>
                  <a:gd name="T56" fmla="*/ 41 w 42"/>
                  <a:gd name="T57" fmla="*/ 23 h 27"/>
                  <a:gd name="T58" fmla="*/ 36 w 42"/>
                  <a:gd name="T59" fmla="*/ 26 h 27"/>
                  <a:gd name="T60" fmla="*/ 32 w 42"/>
                  <a:gd name="T61" fmla="*/ 27 h 27"/>
                  <a:gd name="T62" fmla="*/ 24 w 42"/>
                  <a:gd name="T63" fmla="*/ 27 h 27"/>
                  <a:gd name="T64" fmla="*/ 18 w 42"/>
                  <a:gd name="T65" fmla="*/ 27 h 27"/>
                  <a:gd name="T66" fmla="*/ 12 w 42"/>
                  <a:gd name="T67" fmla="*/ 26 h 27"/>
                  <a:gd name="T68" fmla="*/ 6 w 42"/>
                  <a:gd name="T69" fmla="*/ 23 h 27"/>
                  <a:gd name="T70" fmla="*/ 3 w 42"/>
                  <a:gd name="T71" fmla="*/ 18 h 27"/>
                  <a:gd name="T72" fmla="*/ 0 w 42"/>
                  <a:gd name="T73" fmla="*/ 14 h 27"/>
                  <a:gd name="T74" fmla="*/ 0 w 42"/>
                  <a:gd name="T75" fmla="*/ 11 h 27"/>
                  <a:gd name="T76" fmla="*/ 3 w 42"/>
                  <a:gd name="T77" fmla="*/ 6 h 27"/>
                  <a:gd name="T78" fmla="*/ 6 w 42"/>
                  <a:gd name="T79" fmla="*/ 3 h 27"/>
                  <a:gd name="T80" fmla="*/ 12 w 42"/>
                  <a:gd name="T81" fmla="*/ 1 h 27"/>
                  <a:gd name="T82" fmla="*/ 18 w 42"/>
                  <a:gd name="T8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27">
                    <a:moveTo>
                      <a:pt x="20" y="3"/>
                    </a:moveTo>
                    <a:lnTo>
                      <a:pt x="14" y="3"/>
                    </a:lnTo>
                    <a:lnTo>
                      <a:pt x="9" y="4"/>
                    </a:lnTo>
                    <a:lnTo>
                      <a:pt x="6" y="8"/>
                    </a:lnTo>
                    <a:lnTo>
                      <a:pt x="4" y="11"/>
                    </a:lnTo>
                    <a:lnTo>
                      <a:pt x="4" y="14"/>
                    </a:lnTo>
                    <a:lnTo>
                      <a:pt x="6" y="18"/>
                    </a:lnTo>
                    <a:lnTo>
                      <a:pt x="9" y="21"/>
                    </a:lnTo>
                    <a:lnTo>
                      <a:pt x="14" y="23"/>
                    </a:lnTo>
                    <a:lnTo>
                      <a:pt x="18" y="24"/>
                    </a:lnTo>
                    <a:lnTo>
                      <a:pt x="24" y="26"/>
                    </a:lnTo>
                    <a:lnTo>
                      <a:pt x="30" y="24"/>
                    </a:lnTo>
                    <a:lnTo>
                      <a:pt x="33" y="23"/>
                    </a:lnTo>
                    <a:lnTo>
                      <a:pt x="38" y="21"/>
                    </a:lnTo>
                    <a:lnTo>
                      <a:pt x="39" y="18"/>
                    </a:lnTo>
                    <a:lnTo>
                      <a:pt x="39" y="14"/>
                    </a:lnTo>
                    <a:lnTo>
                      <a:pt x="38" y="11"/>
                    </a:lnTo>
                    <a:lnTo>
                      <a:pt x="35" y="8"/>
                    </a:lnTo>
                    <a:lnTo>
                      <a:pt x="30" y="4"/>
                    </a:lnTo>
                    <a:lnTo>
                      <a:pt x="24" y="3"/>
                    </a:lnTo>
                    <a:lnTo>
                      <a:pt x="20" y="3"/>
                    </a:lnTo>
                    <a:close/>
                    <a:moveTo>
                      <a:pt x="18" y="0"/>
                    </a:moveTo>
                    <a:lnTo>
                      <a:pt x="26" y="1"/>
                    </a:lnTo>
                    <a:lnTo>
                      <a:pt x="32" y="3"/>
                    </a:lnTo>
                    <a:lnTo>
                      <a:pt x="36" y="6"/>
                    </a:lnTo>
                    <a:lnTo>
                      <a:pt x="41" y="11"/>
                    </a:lnTo>
                    <a:lnTo>
                      <a:pt x="42" y="14"/>
                    </a:lnTo>
                    <a:lnTo>
                      <a:pt x="42" y="18"/>
                    </a:lnTo>
                    <a:lnTo>
                      <a:pt x="41" y="23"/>
                    </a:lnTo>
                    <a:lnTo>
                      <a:pt x="36" y="26"/>
                    </a:lnTo>
                    <a:lnTo>
                      <a:pt x="32" y="27"/>
                    </a:lnTo>
                    <a:lnTo>
                      <a:pt x="24" y="27"/>
                    </a:lnTo>
                    <a:lnTo>
                      <a:pt x="18" y="27"/>
                    </a:lnTo>
                    <a:lnTo>
                      <a:pt x="12" y="26"/>
                    </a:lnTo>
                    <a:lnTo>
                      <a:pt x="6" y="23"/>
                    </a:lnTo>
                    <a:lnTo>
                      <a:pt x="3" y="18"/>
                    </a:lnTo>
                    <a:lnTo>
                      <a:pt x="0" y="14"/>
                    </a:lnTo>
                    <a:lnTo>
                      <a:pt x="0" y="11"/>
                    </a:lnTo>
                    <a:lnTo>
                      <a:pt x="3" y="6"/>
                    </a:lnTo>
                    <a:lnTo>
                      <a:pt x="6" y="3"/>
                    </a:lnTo>
                    <a:lnTo>
                      <a:pt x="12"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0" name="Freeform 3049"/>
              <p:cNvSpPr>
                <a:spLocks/>
              </p:cNvSpPr>
              <p:nvPr/>
            </p:nvSpPr>
            <p:spPr bwMode="auto">
              <a:xfrm>
                <a:off x="2398" y="1363"/>
                <a:ext cx="29" cy="17"/>
              </a:xfrm>
              <a:custGeom>
                <a:avLst/>
                <a:gdLst>
                  <a:gd name="T0" fmla="*/ 14 w 29"/>
                  <a:gd name="T1" fmla="*/ 0 h 17"/>
                  <a:gd name="T2" fmla="*/ 20 w 29"/>
                  <a:gd name="T3" fmla="*/ 1 h 17"/>
                  <a:gd name="T4" fmla="*/ 25 w 29"/>
                  <a:gd name="T5" fmla="*/ 3 h 17"/>
                  <a:gd name="T6" fmla="*/ 28 w 29"/>
                  <a:gd name="T7" fmla="*/ 6 h 17"/>
                  <a:gd name="T8" fmla="*/ 29 w 29"/>
                  <a:gd name="T9" fmla="*/ 9 h 17"/>
                  <a:gd name="T10" fmla="*/ 28 w 29"/>
                  <a:gd name="T11" fmla="*/ 11 h 17"/>
                  <a:gd name="T12" fmla="*/ 25 w 29"/>
                  <a:gd name="T13" fmla="*/ 14 h 17"/>
                  <a:gd name="T14" fmla="*/ 20 w 29"/>
                  <a:gd name="T15" fmla="*/ 15 h 17"/>
                  <a:gd name="T16" fmla="*/ 16 w 29"/>
                  <a:gd name="T17" fmla="*/ 17 h 17"/>
                  <a:gd name="T18" fmla="*/ 10 w 29"/>
                  <a:gd name="T19" fmla="*/ 15 h 17"/>
                  <a:gd name="T20" fmla="*/ 5 w 29"/>
                  <a:gd name="T21" fmla="*/ 14 h 17"/>
                  <a:gd name="T22" fmla="*/ 2 w 29"/>
                  <a:gd name="T23" fmla="*/ 12 h 17"/>
                  <a:gd name="T24" fmla="*/ 0 w 29"/>
                  <a:gd name="T25" fmla="*/ 9 h 17"/>
                  <a:gd name="T26" fmla="*/ 2 w 29"/>
                  <a:gd name="T27" fmla="*/ 6 h 17"/>
                  <a:gd name="T28" fmla="*/ 5 w 29"/>
                  <a:gd name="T29" fmla="*/ 3 h 17"/>
                  <a:gd name="T30" fmla="*/ 10 w 29"/>
                  <a:gd name="T31" fmla="*/ 1 h 17"/>
                  <a:gd name="T32" fmla="*/ 14 w 29"/>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7">
                    <a:moveTo>
                      <a:pt x="14" y="0"/>
                    </a:moveTo>
                    <a:lnTo>
                      <a:pt x="20" y="1"/>
                    </a:lnTo>
                    <a:lnTo>
                      <a:pt x="25" y="3"/>
                    </a:lnTo>
                    <a:lnTo>
                      <a:pt x="28" y="6"/>
                    </a:lnTo>
                    <a:lnTo>
                      <a:pt x="29" y="9"/>
                    </a:lnTo>
                    <a:lnTo>
                      <a:pt x="28" y="11"/>
                    </a:lnTo>
                    <a:lnTo>
                      <a:pt x="25" y="14"/>
                    </a:lnTo>
                    <a:lnTo>
                      <a:pt x="20" y="15"/>
                    </a:lnTo>
                    <a:lnTo>
                      <a:pt x="16" y="17"/>
                    </a:lnTo>
                    <a:lnTo>
                      <a:pt x="10" y="15"/>
                    </a:lnTo>
                    <a:lnTo>
                      <a:pt x="5" y="14"/>
                    </a:lnTo>
                    <a:lnTo>
                      <a:pt x="2" y="12"/>
                    </a:lnTo>
                    <a:lnTo>
                      <a:pt x="0" y="9"/>
                    </a:lnTo>
                    <a:lnTo>
                      <a:pt x="2" y="6"/>
                    </a:lnTo>
                    <a:lnTo>
                      <a:pt x="5" y="3"/>
                    </a:lnTo>
                    <a:lnTo>
                      <a:pt x="10" y="1"/>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1" name="Freeform 3050"/>
              <p:cNvSpPr>
                <a:spLocks noEditPoints="1"/>
              </p:cNvSpPr>
              <p:nvPr/>
            </p:nvSpPr>
            <p:spPr bwMode="auto">
              <a:xfrm>
                <a:off x="2397" y="1363"/>
                <a:ext cx="32" cy="17"/>
              </a:xfrm>
              <a:custGeom>
                <a:avLst/>
                <a:gdLst>
                  <a:gd name="T0" fmla="*/ 15 w 32"/>
                  <a:gd name="T1" fmla="*/ 1 h 17"/>
                  <a:gd name="T2" fmla="*/ 11 w 32"/>
                  <a:gd name="T3" fmla="*/ 1 h 17"/>
                  <a:gd name="T4" fmla="*/ 8 w 32"/>
                  <a:gd name="T5" fmla="*/ 3 h 17"/>
                  <a:gd name="T6" fmla="*/ 5 w 32"/>
                  <a:gd name="T7" fmla="*/ 6 h 17"/>
                  <a:gd name="T8" fmla="*/ 5 w 32"/>
                  <a:gd name="T9" fmla="*/ 9 h 17"/>
                  <a:gd name="T10" fmla="*/ 5 w 32"/>
                  <a:gd name="T11" fmla="*/ 11 h 17"/>
                  <a:gd name="T12" fmla="*/ 8 w 32"/>
                  <a:gd name="T13" fmla="*/ 14 h 17"/>
                  <a:gd name="T14" fmla="*/ 12 w 32"/>
                  <a:gd name="T15" fmla="*/ 15 h 17"/>
                  <a:gd name="T16" fmla="*/ 17 w 32"/>
                  <a:gd name="T17" fmla="*/ 15 h 17"/>
                  <a:gd name="T18" fmla="*/ 21 w 32"/>
                  <a:gd name="T19" fmla="*/ 15 h 17"/>
                  <a:gd name="T20" fmla="*/ 24 w 32"/>
                  <a:gd name="T21" fmla="*/ 14 h 17"/>
                  <a:gd name="T22" fmla="*/ 27 w 32"/>
                  <a:gd name="T23" fmla="*/ 11 h 17"/>
                  <a:gd name="T24" fmla="*/ 29 w 32"/>
                  <a:gd name="T25" fmla="*/ 9 h 17"/>
                  <a:gd name="T26" fmla="*/ 27 w 32"/>
                  <a:gd name="T27" fmla="*/ 6 h 17"/>
                  <a:gd name="T28" fmla="*/ 24 w 32"/>
                  <a:gd name="T29" fmla="*/ 3 h 17"/>
                  <a:gd name="T30" fmla="*/ 21 w 32"/>
                  <a:gd name="T31" fmla="*/ 1 h 17"/>
                  <a:gd name="T32" fmla="*/ 15 w 32"/>
                  <a:gd name="T33" fmla="*/ 1 h 17"/>
                  <a:gd name="T34" fmla="*/ 15 w 32"/>
                  <a:gd name="T35" fmla="*/ 0 h 17"/>
                  <a:gd name="T36" fmla="*/ 21 w 32"/>
                  <a:gd name="T37" fmla="*/ 0 h 17"/>
                  <a:gd name="T38" fmla="*/ 27 w 32"/>
                  <a:gd name="T39" fmla="*/ 1 h 17"/>
                  <a:gd name="T40" fmla="*/ 30 w 32"/>
                  <a:gd name="T41" fmla="*/ 4 h 17"/>
                  <a:gd name="T42" fmla="*/ 32 w 32"/>
                  <a:gd name="T43" fmla="*/ 7 h 17"/>
                  <a:gd name="T44" fmla="*/ 30 w 32"/>
                  <a:gd name="T45" fmla="*/ 12 h 17"/>
                  <a:gd name="T46" fmla="*/ 27 w 32"/>
                  <a:gd name="T47" fmla="*/ 15 h 17"/>
                  <a:gd name="T48" fmla="*/ 23 w 32"/>
                  <a:gd name="T49" fmla="*/ 17 h 17"/>
                  <a:gd name="T50" fmla="*/ 17 w 32"/>
                  <a:gd name="T51" fmla="*/ 17 h 17"/>
                  <a:gd name="T52" fmla="*/ 11 w 32"/>
                  <a:gd name="T53" fmla="*/ 17 h 17"/>
                  <a:gd name="T54" fmla="*/ 5 w 32"/>
                  <a:gd name="T55" fmla="*/ 15 h 17"/>
                  <a:gd name="T56" fmla="*/ 1 w 32"/>
                  <a:gd name="T57" fmla="*/ 12 h 17"/>
                  <a:gd name="T58" fmla="*/ 0 w 32"/>
                  <a:gd name="T59" fmla="*/ 9 h 17"/>
                  <a:gd name="T60" fmla="*/ 1 w 32"/>
                  <a:gd name="T61" fmla="*/ 4 h 17"/>
                  <a:gd name="T62" fmla="*/ 5 w 32"/>
                  <a:gd name="T63" fmla="*/ 3 h 17"/>
                  <a:gd name="T64" fmla="*/ 9 w 32"/>
                  <a:gd name="T65" fmla="*/ 0 h 17"/>
                  <a:gd name="T66" fmla="*/ 15 w 32"/>
                  <a:gd name="T6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17">
                    <a:moveTo>
                      <a:pt x="15" y="1"/>
                    </a:moveTo>
                    <a:lnTo>
                      <a:pt x="11" y="1"/>
                    </a:lnTo>
                    <a:lnTo>
                      <a:pt x="8" y="3"/>
                    </a:lnTo>
                    <a:lnTo>
                      <a:pt x="5" y="6"/>
                    </a:lnTo>
                    <a:lnTo>
                      <a:pt x="5" y="9"/>
                    </a:lnTo>
                    <a:lnTo>
                      <a:pt x="5" y="11"/>
                    </a:lnTo>
                    <a:lnTo>
                      <a:pt x="8" y="14"/>
                    </a:lnTo>
                    <a:lnTo>
                      <a:pt x="12" y="15"/>
                    </a:lnTo>
                    <a:lnTo>
                      <a:pt x="17" y="15"/>
                    </a:lnTo>
                    <a:lnTo>
                      <a:pt x="21" y="15"/>
                    </a:lnTo>
                    <a:lnTo>
                      <a:pt x="24" y="14"/>
                    </a:lnTo>
                    <a:lnTo>
                      <a:pt x="27" y="11"/>
                    </a:lnTo>
                    <a:lnTo>
                      <a:pt x="29" y="9"/>
                    </a:lnTo>
                    <a:lnTo>
                      <a:pt x="27" y="6"/>
                    </a:lnTo>
                    <a:lnTo>
                      <a:pt x="24" y="3"/>
                    </a:lnTo>
                    <a:lnTo>
                      <a:pt x="21" y="1"/>
                    </a:lnTo>
                    <a:lnTo>
                      <a:pt x="15" y="1"/>
                    </a:lnTo>
                    <a:close/>
                    <a:moveTo>
                      <a:pt x="15" y="0"/>
                    </a:moveTo>
                    <a:lnTo>
                      <a:pt x="21" y="0"/>
                    </a:lnTo>
                    <a:lnTo>
                      <a:pt x="27" y="1"/>
                    </a:lnTo>
                    <a:lnTo>
                      <a:pt x="30" y="4"/>
                    </a:lnTo>
                    <a:lnTo>
                      <a:pt x="32" y="7"/>
                    </a:lnTo>
                    <a:lnTo>
                      <a:pt x="30" y="12"/>
                    </a:lnTo>
                    <a:lnTo>
                      <a:pt x="27" y="15"/>
                    </a:lnTo>
                    <a:lnTo>
                      <a:pt x="23" y="17"/>
                    </a:lnTo>
                    <a:lnTo>
                      <a:pt x="17" y="17"/>
                    </a:lnTo>
                    <a:lnTo>
                      <a:pt x="11" y="17"/>
                    </a:lnTo>
                    <a:lnTo>
                      <a:pt x="5" y="15"/>
                    </a:lnTo>
                    <a:lnTo>
                      <a:pt x="1" y="12"/>
                    </a:lnTo>
                    <a:lnTo>
                      <a:pt x="0" y="9"/>
                    </a:lnTo>
                    <a:lnTo>
                      <a:pt x="1" y="4"/>
                    </a:lnTo>
                    <a:lnTo>
                      <a:pt x="5" y="3"/>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2" name="Freeform 3051"/>
              <p:cNvSpPr>
                <a:spLocks/>
              </p:cNvSpPr>
              <p:nvPr/>
            </p:nvSpPr>
            <p:spPr bwMode="auto">
              <a:xfrm>
                <a:off x="2534" y="1387"/>
                <a:ext cx="27" cy="15"/>
              </a:xfrm>
              <a:custGeom>
                <a:avLst/>
                <a:gdLst>
                  <a:gd name="T0" fmla="*/ 13 w 27"/>
                  <a:gd name="T1" fmla="*/ 0 h 15"/>
                  <a:gd name="T2" fmla="*/ 18 w 27"/>
                  <a:gd name="T3" fmla="*/ 2 h 15"/>
                  <a:gd name="T4" fmla="*/ 22 w 27"/>
                  <a:gd name="T5" fmla="*/ 3 h 15"/>
                  <a:gd name="T6" fmla="*/ 27 w 27"/>
                  <a:gd name="T7" fmla="*/ 5 h 15"/>
                  <a:gd name="T8" fmla="*/ 27 w 27"/>
                  <a:gd name="T9" fmla="*/ 8 h 15"/>
                  <a:gd name="T10" fmla="*/ 27 w 27"/>
                  <a:gd name="T11" fmla="*/ 11 h 15"/>
                  <a:gd name="T12" fmla="*/ 24 w 27"/>
                  <a:gd name="T13" fmla="*/ 14 h 15"/>
                  <a:gd name="T14" fmla="*/ 19 w 27"/>
                  <a:gd name="T15" fmla="*/ 15 h 15"/>
                  <a:gd name="T16" fmla="*/ 15 w 27"/>
                  <a:gd name="T17" fmla="*/ 15 h 15"/>
                  <a:gd name="T18" fmla="*/ 9 w 27"/>
                  <a:gd name="T19" fmla="*/ 15 h 15"/>
                  <a:gd name="T20" fmla="*/ 4 w 27"/>
                  <a:gd name="T21" fmla="*/ 14 h 15"/>
                  <a:gd name="T22" fmla="*/ 1 w 27"/>
                  <a:gd name="T23" fmla="*/ 11 h 15"/>
                  <a:gd name="T24" fmla="*/ 0 w 27"/>
                  <a:gd name="T25" fmla="*/ 8 h 15"/>
                  <a:gd name="T26" fmla="*/ 0 w 27"/>
                  <a:gd name="T27" fmla="*/ 5 h 15"/>
                  <a:gd name="T28" fmla="*/ 3 w 27"/>
                  <a:gd name="T29" fmla="*/ 3 h 15"/>
                  <a:gd name="T30" fmla="*/ 7 w 27"/>
                  <a:gd name="T31" fmla="*/ 2 h 15"/>
                  <a:gd name="T32" fmla="*/ 13 w 27"/>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5">
                    <a:moveTo>
                      <a:pt x="13" y="0"/>
                    </a:moveTo>
                    <a:lnTo>
                      <a:pt x="18" y="2"/>
                    </a:lnTo>
                    <a:lnTo>
                      <a:pt x="22" y="3"/>
                    </a:lnTo>
                    <a:lnTo>
                      <a:pt x="27" y="5"/>
                    </a:lnTo>
                    <a:lnTo>
                      <a:pt x="27" y="8"/>
                    </a:lnTo>
                    <a:lnTo>
                      <a:pt x="27" y="11"/>
                    </a:lnTo>
                    <a:lnTo>
                      <a:pt x="24" y="14"/>
                    </a:lnTo>
                    <a:lnTo>
                      <a:pt x="19" y="15"/>
                    </a:lnTo>
                    <a:lnTo>
                      <a:pt x="15" y="15"/>
                    </a:lnTo>
                    <a:lnTo>
                      <a:pt x="9" y="15"/>
                    </a:lnTo>
                    <a:lnTo>
                      <a:pt x="4" y="14"/>
                    </a:lnTo>
                    <a:lnTo>
                      <a:pt x="1" y="11"/>
                    </a:lnTo>
                    <a:lnTo>
                      <a:pt x="0" y="8"/>
                    </a:lnTo>
                    <a:lnTo>
                      <a:pt x="0" y="5"/>
                    </a:lnTo>
                    <a:lnTo>
                      <a:pt x="3" y="3"/>
                    </a:lnTo>
                    <a:lnTo>
                      <a:pt x="7"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3" name="Freeform 3052"/>
              <p:cNvSpPr>
                <a:spLocks noEditPoints="1"/>
              </p:cNvSpPr>
              <p:nvPr/>
            </p:nvSpPr>
            <p:spPr bwMode="auto">
              <a:xfrm>
                <a:off x="2532" y="1387"/>
                <a:ext cx="32" cy="17"/>
              </a:xfrm>
              <a:custGeom>
                <a:avLst/>
                <a:gdLst>
                  <a:gd name="T0" fmla="*/ 15 w 32"/>
                  <a:gd name="T1" fmla="*/ 2 h 17"/>
                  <a:gd name="T2" fmla="*/ 11 w 32"/>
                  <a:gd name="T3" fmla="*/ 2 h 17"/>
                  <a:gd name="T4" fmla="*/ 6 w 32"/>
                  <a:gd name="T5" fmla="*/ 3 h 17"/>
                  <a:gd name="T6" fmla="*/ 5 w 32"/>
                  <a:gd name="T7" fmla="*/ 6 h 17"/>
                  <a:gd name="T8" fmla="*/ 3 w 32"/>
                  <a:gd name="T9" fmla="*/ 8 h 17"/>
                  <a:gd name="T10" fmla="*/ 5 w 32"/>
                  <a:gd name="T11" fmla="*/ 11 h 17"/>
                  <a:gd name="T12" fmla="*/ 8 w 32"/>
                  <a:gd name="T13" fmla="*/ 14 h 17"/>
                  <a:gd name="T14" fmla="*/ 11 w 32"/>
                  <a:gd name="T15" fmla="*/ 14 h 17"/>
                  <a:gd name="T16" fmla="*/ 17 w 32"/>
                  <a:gd name="T17" fmla="*/ 15 h 17"/>
                  <a:gd name="T18" fmla="*/ 21 w 32"/>
                  <a:gd name="T19" fmla="*/ 14 h 17"/>
                  <a:gd name="T20" fmla="*/ 24 w 32"/>
                  <a:gd name="T21" fmla="*/ 12 h 17"/>
                  <a:gd name="T22" fmla="*/ 27 w 32"/>
                  <a:gd name="T23" fmla="*/ 11 h 17"/>
                  <a:gd name="T24" fmla="*/ 27 w 32"/>
                  <a:gd name="T25" fmla="*/ 8 h 17"/>
                  <a:gd name="T26" fmla="*/ 26 w 32"/>
                  <a:gd name="T27" fmla="*/ 6 h 17"/>
                  <a:gd name="T28" fmla="*/ 24 w 32"/>
                  <a:gd name="T29" fmla="*/ 3 h 17"/>
                  <a:gd name="T30" fmla="*/ 20 w 32"/>
                  <a:gd name="T31" fmla="*/ 2 h 17"/>
                  <a:gd name="T32" fmla="*/ 15 w 32"/>
                  <a:gd name="T33" fmla="*/ 2 h 17"/>
                  <a:gd name="T34" fmla="*/ 15 w 32"/>
                  <a:gd name="T35" fmla="*/ 0 h 17"/>
                  <a:gd name="T36" fmla="*/ 21 w 32"/>
                  <a:gd name="T37" fmla="*/ 0 h 17"/>
                  <a:gd name="T38" fmla="*/ 26 w 32"/>
                  <a:gd name="T39" fmla="*/ 2 h 17"/>
                  <a:gd name="T40" fmla="*/ 30 w 32"/>
                  <a:gd name="T41" fmla="*/ 5 h 17"/>
                  <a:gd name="T42" fmla="*/ 32 w 32"/>
                  <a:gd name="T43" fmla="*/ 8 h 17"/>
                  <a:gd name="T44" fmla="*/ 30 w 32"/>
                  <a:gd name="T45" fmla="*/ 11 h 17"/>
                  <a:gd name="T46" fmla="*/ 29 w 32"/>
                  <a:gd name="T47" fmla="*/ 14 h 17"/>
                  <a:gd name="T48" fmla="*/ 26 w 32"/>
                  <a:gd name="T49" fmla="*/ 15 h 17"/>
                  <a:gd name="T50" fmla="*/ 21 w 32"/>
                  <a:gd name="T51" fmla="*/ 17 h 17"/>
                  <a:gd name="T52" fmla="*/ 17 w 32"/>
                  <a:gd name="T53" fmla="*/ 17 h 17"/>
                  <a:gd name="T54" fmla="*/ 11 w 32"/>
                  <a:gd name="T55" fmla="*/ 17 h 17"/>
                  <a:gd name="T56" fmla="*/ 5 w 32"/>
                  <a:gd name="T57" fmla="*/ 14 h 17"/>
                  <a:gd name="T58" fmla="*/ 2 w 32"/>
                  <a:gd name="T59" fmla="*/ 12 h 17"/>
                  <a:gd name="T60" fmla="*/ 0 w 32"/>
                  <a:gd name="T61" fmla="*/ 8 h 17"/>
                  <a:gd name="T62" fmla="*/ 0 w 32"/>
                  <a:gd name="T63" fmla="*/ 6 h 17"/>
                  <a:gd name="T64" fmla="*/ 2 w 32"/>
                  <a:gd name="T65" fmla="*/ 3 h 17"/>
                  <a:gd name="T66" fmla="*/ 5 w 32"/>
                  <a:gd name="T67" fmla="*/ 2 h 17"/>
                  <a:gd name="T68" fmla="*/ 9 w 32"/>
                  <a:gd name="T69" fmla="*/ 0 h 17"/>
                  <a:gd name="T70" fmla="*/ 15 w 32"/>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7">
                    <a:moveTo>
                      <a:pt x="15" y="2"/>
                    </a:moveTo>
                    <a:lnTo>
                      <a:pt x="11" y="2"/>
                    </a:lnTo>
                    <a:lnTo>
                      <a:pt x="6" y="3"/>
                    </a:lnTo>
                    <a:lnTo>
                      <a:pt x="5" y="6"/>
                    </a:lnTo>
                    <a:lnTo>
                      <a:pt x="3" y="8"/>
                    </a:lnTo>
                    <a:lnTo>
                      <a:pt x="5" y="11"/>
                    </a:lnTo>
                    <a:lnTo>
                      <a:pt x="8" y="14"/>
                    </a:lnTo>
                    <a:lnTo>
                      <a:pt x="11" y="14"/>
                    </a:lnTo>
                    <a:lnTo>
                      <a:pt x="17" y="15"/>
                    </a:lnTo>
                    <a:lnTo>
                      <a:pt x="21" y="14"/>
                    </a:lnTo>
                    <a:lnTo>
                      <a:pt x="24" y="12"/>
                    </a:lnTo>
                    <a:lnTo>
                      <a:pt x="27" y="11"/>
                    </a:lnTo>
                    <a:lnTo>
                      <a:pt x="27" y="8"/>
                    </a:lnTo>
                    <a:lnTo>
                      <a:pt x="26" y="6"/>
                    </a:lnTo>
                    <a:lnTo>
                      <a:pt x="24" y="3"/>
                    </a:lnTo>
                    <a:lnTo>
                      <a:pt x="20" y="2"/>
                    </a:lnTo>
                    <a:lnTo>
                      <a:pt x="15" y="2"/>
                    </a:lnTo>
                    <a:close/>
                    <a:moveTo>
                      <a:pt x="15" y="0"/>
                    </a:moveTo>
                    <a:lnTo>
                      <a:pt x="21" y="0"/>
                    </a:lnTo>
                    <a:lnTo>
                      <a:pt x="26" y="2"/>
                    </a:lnTo>
                    <a:lnTo>
                      <a:pt x="30" y="5"/>
                    </a:lnTo>
                    <a:lnTo>
                      <a:pt x="32" y="8"/>
                    </a:lnTo>
                    <a:lnTo>
                      <a:pt x="30" y="11"/>
                    </a:lnTo>
                    <a:lnTo>
                      <a:pt x="29" y="14"/>
                    </a:lnTo>
                    <a:lnTo>
                      <a:pt x="26" y="15"/>
                    </a:lnTo>
                    <a:lnTo>
                      <a:pt x="21" y="17"/>
                    </a:lnTo>
                    <a:lnTo>
                      <a:pt x="17" y="17"/>
                    </a:lnTo>
                    <a:lnTo>
                      <a:pt x="11" y="17"/>
                    </a:lnTo>
                    <a:lnTo>
                      <a:pt x="5" y="14"/>
                    </a:lnTo>
                    <a:lnTo>
                      <a:pt x="2" y="12"/>
                    </a:lnTo>
                    <a:lnTo>
                      <a:pt x="0" y="8"/>
                    </a:lnTo>
                    <a:lnTo>
                      <a:pt x="0" y="6"/>
                    </a:lnTo>
                    <a:lnTo>
                      <a:pt x="2" y="3"/>
                    </a:lnTo>
                    <a:lnTo>
                      <a:pt x="5" y="2"/>
                    </a:lnTo>
                    <a:lnTo>
                      <a:pt x="9" y="0"/>
                    </a:lnTo>
                    <a:lnTo>
                      <a:pt x="15" y="0"/>
                    </a:lnTo>
                    <a:close/>
                  </a:path>
                </a:pathLst>
              </a:custGeom>
              <a:solidFill>
                <a:srgbClr val="37609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4" name="Freeform 3053"/>
              <p:cNvSpPr>
                <a:spLocks/>
              </p:cNvSpPr>
              <p:nvPr/>
            </p:nvSpPr>
            <p:spPr bwMode="auto">
              <a:xfrm>
                <a:off x="2827" y="1591"/>
                <a:ext cx="30" cy="15"/>
              </a:xfrm>
              <a:custGeom>
                <a:avLst/>
                <a:gdLst>
                  <a:gd name="T0" fmla="*/ 13 w 30"/>
                  <a:gd name="T1" fmla="*/ 0 h 15"/>
                  <a:gd name="T2" fmla="*/ 19 w 30"/>
                  <a:gd name="T3" fmla="*/ 1 h 15"/>
                  <a:gd name="T4" fmla="*/ 24 w 30"/>
                  <a:gd name="T5" fmla="*/ 3 h 15"/>
                  <a:gd name="T6" fmla="*/ 28 w 30"/>
                  <a:gd name="T7" fmla="*/ 4 h 15"/>
                  <a:gd name="T8" fmla="*/ 30 w 30"/>
                  <a:gd name="T9" fmla="*/ 7 h 15"/>
                  <a:gd name="T10" fmla="*/ 30 w 30"/>
                  <a:gd name="T11" fmla="*/ 10 h 15"/>
                  <a:gd name="T12" fmla="*/ 27 w 30"/>
                  <a:gd name="T13" fmla="*/ 13 h 15"/>
                  <a:gd name="T14" fmla="*/ 22 w 30"/>
                  <a:gd name="T15" fmla="*/ 15 h 15"/>
                  <a:gd name="T16" fmla="*/ 16 w 30"/>
                  <a:gd name="T17" fmla="*/ 15 h 15"/>
                  <a:gd name="T18" fmla="*/ 10 w 30"/>
                  <a:gd name="T19" fmla="*/ 15 h 15"/>
                  <a:gd name="T20" fmla="*/ 6 w 30"/>
                  <a:gd name="T21" fmla="*/ 13 h 15"/>
                  <a:gd name="T22" fmla="*/ 1 w 30"/>
                  <a:gd name="T23" fmla="*/ 10 h 15"/>
                  <a:gd name="T24" fmla="*/ 0 w 30"/>
                  <a:gd name="T25" fmla="*/ 7 h 15"/>
                  <a:gd name="T26" fmla="*/ 0 w 30"/>
                  <a:gd name="T27" fmla="*/ 4 h 15"/>
                  <a:gd name="T28" fmla="*/ 3 w 30"/>
                  <a:gd name="T29" fmla="*/ 3 h 15"/>
                  <a:gd name="T30" fmla="*/ 7 w 30"/>
                  <a:gd name="T31" fmla="*/ 1 h 15"/>
                  <a:gd name="T32" fmla="*/ 13 w 30"/>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5">
                    <a:moveTo>
                      <a:pt x="13" y="0"/>
                    </a:moveTo>
                    <a:lnTo>
                      <a:pt x="19" y="1"/>
                    </a:lnTo>
                    <a:lnTo>
                      <a:pt x="24" y="3"/>
                    </a:lnTo>
                    <a:lnTo>
                      <a:pt x="28" y="4"/>
                    </a:lnTo>
                    <a:lnTo>
                      <a:pt x="30" y="7"/>
                    </a:lnTo>
                    <a:lnTo>
                      <a:pt x="30" y="10"/>
                    </a:lnTo>
                    <a:lnTo>
                      <a:pt x="27" y="13"/>
                    </a:lnTo>
                    <a:lnTo>
                      <a:pt x="22" y="15"/>
                    </a:lnTo>
                    <a:lnTo>
                      <a:pt x="16" y="15"/>
                    </a:lnTo>
                    <a:lnTo>
                      <a:pt x="10" y="15"/>
                    </a:lnTo>
                    <a:lnTo>
                      <a:pt x="6" y="13"/>
                    </a:lnTo>
                    <a:lnTo>
                      <a:pt x="1" y="10"/>
                    </a:lnTo>
                    <a:lnTo>
                      <a:pt x="0" y="7"/>
                    </a:lnTo>
                    <a:lnTo>
                      <a:pt x="0" y="4"/>
                    </a:lnTo>
                    <a:lnTo>
                      <a:pt x="3" y="3"/>
                    </a:lnTo>
                    <a:lnTo>
                      <a:pt x="7"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5" name="Freeform 3054"/>
              <p:cNvSpPr>
                <a:spLocks noEditPoints="1"/>
              </p:cNvSpPr>
              <p:nvPr/>
            </p:nvSpPr>
            <p:spPr bwMode="auto">
              <a:xfrm>
                <a:off x="2825" y="1591"/>
                <a:ext cx="33" cy="16"/>
              </a:xfrm>
              <a:custGeom>
                <a:avLst/>
                <a:gdLst>
                  <a:gd name="T0" fmla="*/ 15 w 33"/>
                  <a:gd name="T1" fmla="*/ 1 h 16"/>
                  <a:gd name="T2" fmla="*/ 11 w 33"/>
                  <a:gd name="T3" fmla="*/ 1 h 16"/>
                  <a:gd name="T4" fmla="*/ 6 w 33"/>
                  <a:gd name="T5" fmla="*/ 3 h 16"/>
                  <a:gd name="T6" fmla="*/ 5 w 33"/>
                  <a:gd name="T7" fmla="*/ 6 h 16"/>
                  <a:gd name="T8" fmla="*/ 3 w 33"/>
                  <a:gd name="T9" fmla="*/ 7 h 16"/>
                  <a:gd name="T10" fmla="*/ 5 w 33"/>
                  <a:gd name="T11" fmla="*/ 10 h 16"/>
                  <a:gd name="T12" fmla="*/ 8 w 33"/>
                  <a:gd name="T13" fmla="*/ 13 h 16"/>
                  <a:gd name="T14" fmla="*/ 12 w 33"/>
                  <a:gd name="T15" fmla="*/ 13 h 16"/>
                  <a:gd name="T16" fmla="*/ 18 w 33"/>
                  <a:gd name="T17" fmla="*/ 15 h 16"/>
                  <a:gd name="T18" fmla="*/ 23 w 33"/>
                  <a:gd name="T19" fmla="*/ 13 h 16"/>
                  <a:gd name="T20" fmla="*/ 27 w 33"/>
                  <a:gd name="T21" fmla="*/ 12 h 16"/>
                  <a:gd name="T22" fmla="*/ 29 w 33"/>
                  <a:gd name="T23" fmla="*/ 10 h 16"/>
                  <a:gd name="T24" fmla="*/ 30 w 33"/>
                  <a:gd name="T25" fmla="*/ 7 h 16"/>
                  <a:gd name="T26" fmla="*/ 29 w 33"/>
                  <a:gd name="T27" fmla="*/ 6 h 16"/>
                  <a:gd name="T28" fmla="*/ 26 w 33"/>
                  <a:gd name="T29" fmla="*/ 3 h 16"/>
                  <a:gd name="T30" fmla="*/ 21 w 33"/>
                  <a:gd name="T31" fmla="*/ 1 h 16"/>
                  <a:gd name="T32" fmla="*/ 15 w 33"/>
                  <a:gd name="T33" fmla="*/ 1 h 16"/>
                  <a:gd name="T34" fmla="*/ 15 w 33"/>
                  <a:gd name="T35" fmla="*/ 0 h 16"/>
                  <a:gd name="T36" fmla="*/ 21 w 33"/>
                  <a:gd name="T37" fmla="*/ 0 h 16"/>
                  <a:gd name="T38" fmla="*/ 26 w 33"/>
                  <a:gd name="T39" fmla="*/ 1 h 16"/>
                  <a:gd name="T40" fmla="*/ 30 w 33"/>
                  <a:gd name="T41" fmla="*/ 3 h 16"/>
                  <a:gd name="T42" fmla="*/ 33 w 33"/>
                  <a:gd name="T43" fmla="*/ 6 h 16"/>
                  <a:gd name="T44" fmla="*/ 33 w 33"/>
                  <a:gd name="T45" fmla="*/ 7 h 16"/>
                  <a:gd name="T46" fmla="*/ 33 w 33"/>
                  <a:gd name="T47" fmla="*/ 10 h 16"/>
                  <a:gd name="T48" fmla="*/ 32 w 33"/>
                  <a:gd name="T49" fmla="*/ 13 h 16"/>
                  <a:gd name="T50" fmla="*/ 29 w 33"/>
                  <a:gd name="T51" fmla="*/ 15 h 16"/>
                  <a:gd name="T52" fmla="*/ 24 w 33"/>
                  <a:gd name="T53" fmla="*/ 16 h 16"/>
                  <a:gd name="T54" fmla="*/ 18 w 33"/>
                  <a:gd name="T55" fmla="*/ 16 h 16"/>
                  <a:gd name="T56" fmla="*/ 12 w 33"/>
                  <a:gd name="T57" fmla="*/ 16 h 16"/>
                  <a:gd name="T58" fmla="*/ 8 w 33"/>
                  <a:gd name="T59" fmla="*/ 15 h 16"/>
                  <a:gd name="T60" fmla="*/ 3 w 33"/>
                  <a:gd name="T61" fmla="*/ 13 h 16"/>
                  <a:gd name="T62" fmla="*/ 0 w 33"/>
                  <a:gd name="T63" fmla="*/ 10 h 16"/>
                  <a:gd name="T64" fmla="*/ 0 w 33"/>
                  <a:gd name="T65" fmla="*/ 7 h 16"/>
                  <a:gd name="T66" fmla="*/ 0 w 33"/>
                  <a:gd name="T67" fmla="*/ 6 h 16"/>
                  <a:gd name="T68" fmla="*/ 2 w 33"/>
                  <a:gd name="T69" fmla="*/ 3 h 16"/>
                  <a:gd name="T70" fmla="*/ 5 w 33"/>
                  <a:gd name="T71" fmla="*/ 1 h 16"/>
                  <a:gd name="T72" fmla="*/ 9 w 33"/>
                  <a:gd name="T73" fmla="*/ 0 h 16"/>
                  <a:gd name="T74" fmla="*/ 15 w 33"/>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 h="16">
                    <a:moveTo>
                      <a:pt x="15" y="1"/>
                    </a:moveTo>
                    <a:lnTo>
                      <a:pt x="11" y="1"/>
                    </a:lnTo>
                    <a:lnTo>
                      <a:pt x="6" y="3"/>
                    </a:lnTo>
                    <a:lnTo>
                      <a:pt x="5" y="6"/>
                    </a:lnTo>
                    <a:lnTo>
                      <a:pt x="3" y="7"/>
                    </a:lnTo>
                    <a:lnTo>
                      <a:pt x="5" y="10"/>
                    </a:lnTo>
                    <a:lnTo>
                      <a:pt x="8" y="13"/>
                    </a:lnTo>
                    <a:lnTo>
                      <a:pt x="12" y="13"/>
                    </a:lnTo>
                    <a:lnTo>
                      <a:pt x="18" y="15"/>
                    </a:lnTo>
                    <a:lnTo>
                      <a:pt x="23" y="13"/>
                    </a:lnTo>
                    <a:lnTo>
                      <a:pt x="27" y="12"/>
                    </a:lnTo>
                    <a:lnTo>
                      <a:pt x="29" y="10"/>
                    </a:lnTo>
                    <a:lnTo>
                      <a:pt x="30" y="7"/>
                    </a:lnTo>
                    <a:lnTo>
                      <a:pt x="29" y="6"/>
                    </a:lnTo>
                    <a:lnTo>
                      <a:pt x="26" y="3"/>
                    </a:lnTo>
                    <a:lnTo>
                      <a:pt x="21" y="1"/>
                    </a:lnTo>
                    <a:lnTo>
                      <a:pt x="15" y="1"/>
                    </a:lnTo>
                    <a:close/>
                    <a:moveTo>
                      <a:pt x="15" y="0"/>
                    </a:moveTo>
                    <a:lnTo>
                      <a:pt x="21" y="0"/>
                    </a:lnTo>
                    <a:lnTo>
                      <a:pt x="26" y="1"/>
                    </a:lnTo>
                    <a:lnTo>
                      <a:pt x="30" y="3"/>
                    </a:lnTo>
                    <a:lnTo>
                      <a:pt x="33" y="6"/>
                    </a:lnTo>
                    <a:lnTo>
                      <a:pt x="33" y="7"/>
                    </a:lnTo>
                    <a:lnTo>
                      <a:pt x="33" y="10"/>
                    </a:lnTo>
                    <a:lnTo>
                      <a:pt x="32" y="13"/>
                    </a:lnTo>
                    <a:lnTo>
                      <a:pt x="29" y="15"/>
                    </a:lnTo>
                    <a:lnTo>
                      <a:pt x="24" y="16"/>
                    </a:lnTo>
                    <a:lnTo>
                      <a:pt x="18" y="16"/>
                    </a:lnTo>
                    <a:lnTo>
                      <a:pt x="12" y="16"/>
                    </a:lnTo>
                    <a:lnTo>
                      <a:pt x="8" y="15"/>
                    </a:lnTo>
                    <a:lnTo>
                      <a:pt x="3" y="13"/>
                    </a:lnTo>
                    <a:lnTo>
                      <a:pt x="0" y="10"/>
                    </a:lnTo>
                    <a:lnTo>
                      <a:pt x="0" y="7"/>
                    </a:lnTo>
                    <a:lnTo>
                      <a:pt x="0" y="6"/>
                    </a:lnTo>
                    <a:lnTo>
                      <a:pt x="2" y="3"/>
                    </a:lnTo>
                    <a:lnTo>
                      <a:pt x="5"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6" name="Freeform 3055"/>
              <p:cNvSpPr>
                <a:spLocks/>
              </p:cNvSpPr>
              <p:nvPr/>
            </p:nvSpPr>
            <p:spPr bwMode="auto">
              <a:xfrm>
                <a:off x="2670" y="1658"/>
                <a:ext cx="64" cy="33"/>
              </a:xfrm>
              <a:custGeom>
                <a:avLst/>
                <a:gdLst>
                  <a:gd name="T0" fmla="*/ 29 w 64"/>
                  <a:gd name="T1" fmla="*/ 0 h 33"/>
                  <a:gd name="T2" fmla="*/ 46 w 64"/>
                  <a:gd name="T3" fmla="*/ 3 h 33"/>
                  <a:gd name="T4" fmla="*/ 58 w 64"/>
                  <a:gd name="T5" fmla="*/ 9 h 33"/>
                  <a:gd name="T6" fmla="*/ 64 w 64"/>
                  <a:gd name="T7" fmla="*/ 16 h 33"/>
                  <a:gd name="T8" fmla="*/ 61 w 64"/>
                  <a:gd name="T9" fmla="*/ 24 h 33"/>
                  <a:gd name="T10" fmla="*/ 50 w 64"/>
                  <a:gd name="T11" fmla="*/ 30 h 33"/>
                  <a:gd name="T12" fmla="*/ 34 w 64"/>
                  <a:gd name="T13" fmla="*/ 33 h 33"/>
                  <a:gd name="T14" fmla="*/ 18 w 64"/>
                  <a:gd name="T15" fmla="*/ 30 h 33"/>
                  <a:gd name="T16" fmla="*/ 6 w 64"/>
                  <a:gd name="T17" fmla="*/ 24 h 33"/>
                  <a:gd name="T18" fmla="*/ 0 w 64"/>
                  <a:gd name="T19" fmla="*/ 16 h 33"/>
                  <a:gd name="T20" fmla="*/ 3 w 64"/>
                  <a:gd name="T21" fmla="*/ 9 h 33"/>
                  <a:gd name="T22" fmla="*/ 14 w 64"/>
                  <a:gd name="T23" fmla="*/ 3 h 33"/>
                  <a:gd name="T24" fmla="*/ 29 w 64"/>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33">
                    <a:moveTo>
                      <a:pt x="29" y="0"/>
                    </a:moveTo>
                    <a:lnTo>
                      <a:pt x="46" y="3"/>
                    </a:lnTo>
                    <a:lnTo>
                      <a:pt x="58" y="9"/>
                    </a:lnTo>
                    <a:lnTo>
                      <a:pt x="64" y="16"/>
                    </a:lnTo>
                    <a:lnTo>
                      <a:pt x="61" y="24"/>
                    </a:lnTo>
                    <a:lnTo>
                      <a:pt x="50" y="30"/>
                    </a:lnTo>
                    <a:lnTo>
                      <a:pt x="34" y="33"/>
                    </a:lnTo>
                    <a:lnTo>
                      <a:pt x="18" y="30"/>
                    </a:lnTo>
                    <a:lnTo>
                      <a:pt x="6" y="24"/>
                    </a:lnTo>
                    <a:lnTo>
                      <a:pt x="0" y="16"/>
                    </a:lnTo>
                    <a:lnTo>
                      <a:pt x="3" y="9"/>
                    </a:lnTo>
                    <a:lnTo>
                      <a:pt x="14" y="3"/>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7" name="Freeform 3056"/>
              <p:cNvSpPr>
                <a:spLocks noEditPoints="1"/>
              </p:cNvSpPr>
              <p:nvPr/>
            </p:nvSpPr>
            <p:spPr bwMode="auto">
              <a:xfrm>
                <a:off x="2669" y="1658"/>
                <a:ext cx="67" cy="33"/>
              </a:xfrm>
              <a:custGeom>
                <a:avLst/>
                <a:gdLst>
                  <a:gd name="T0" fmla="*/ 30 w 67"/>
                  <a:gd name="T1" fmla="*/ 1 h 33"/>
                  <a:gd name="T2" fmla="*/ 16 w 67"/>
                  <a:gd name="T3" fmla="*/ 4 h 33"/>
                  <a:gd name="T4" fmla="*/ 6 w 67"/>
                  <a:gd name="T5" fmla="*/ 9 h 33"/>
                  <a:gd name="T6" fmla="*/ 3 w 67"/>
                  <a:gd name="T7" fmla="*/ 16 h 33"/>
                  <a:gd name="T8" fmla="*/ 9 w 67"/>
                  <a:gd name="T9" fmla="*/ 24 h 33"/>
                  <a:gd name="T10" fmla="*/ 19 w 67"/>
                  <a:gd name="T11" fmla="*/ 30 h 33"/>
                  <a:gd name="T12" fmla="*/ 35 w 67"/>
                  <a:gd name="T13" fmla="*/ 32 h 33"/>
                  <a:gd name="T14" fmla="*/ 50 w 67"/>
                  <a:gd name="T15" fmla="*/ 28 h 33"/>
                  <a:gd name="T16" fmla="*/ 59 w 67"/>
                  <a:gd name="T17" fmla="*/ 24 h 33"/>
                  <a:gd name="T18" fmla="*/ 62 w 67"/>
                  <a:gd name="T19" fmla="*/ 16 h 33"/>
                  <a:gd name="T20" fmla="*/ 57 w 67"/>
                  <a:gd name="T21" fmla="*/ 9 h 33"/>
                  <a:gd name="T22" fmla="*/ 45 w 67"/>
                  <a:gd name="T23" fmla="*/ 3 h 33"/>
                  <a:gd name="T24" fmla="*/ 30 w 67"/>
                  <a:gd name="T25" fmla="*/ 1 h 33"/>
                  <a:gd name="T26" fmla="*/ 30 w 67"/>
                  <a:gd name="T27" fmla="*/ 0 h 33"/>
                  <a:gd name="T28" fmla="*/ 47 w 67"/>
                  <a:gd name="T29" fmla="*/ 1 h 33"/>
                  <a:gd name="T30" fmla="*/ 60 w 67"/>
                  <a:gd name="T31" fmla="*/ 7 h 33"/>
                  <a:gd name="T32" fmla="*/ 67 w 67"/>
                  <a:gd name="T33" fmla="*/ 16 h 33"/>
                  <a:gd name="T34" fmla="*/ 63 w 67"/>
                  <a:gd name="T35" fmla="*/ 25 h 33"/>
                  <a:gd name="T36" fmla="*/ 51 w 67"/>
                  <a:gd name="T37" fmla="*/ 32 h 33"/>
                  <a:gd name="T38" fmla="*/ 35 w 67"/>
                  <a:gd name="T39" fmla="*/ 33 h 33"/>
                  <a:gd name="T40" fmla="*/ 18 w 67"/>
                  <a:gd name="T41" fmla="*/ 32 h 33"/>
                  <a:gd name="T42" fmla="*/ 4 w 67"/>
                  <a:gd name="T43" fmla="*/ 25 h 33"/>
                  <a:gd name="T44" fmla="*/ 0 w 67"/>
                  <a:gd name="T45" fmla="*/ 16 h 33"/>
                  <a:gd name="T46" fmla="*/ 3 w 67"/>
                  <a:gd name="T47" fmla="*/ 7 h 33"/>
                  <a:gd name="T48" fmla="*/ 13 w 67"/>
                  <a:gd name="T49" fmla="*/ 1 h 33"/>
                  <a:gd name="T50" fmla="*/ 30 w 67"/>
                  <a:gd name="T5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33">
                    <a:moveTo>
                      <a:pt x="30" y="1"/>
                    </a:moveTo>
                    <a:lnTo>
                      <a:pt x="16" y="4"/>
                    </a:lnTo>
                    <a:lnTo>
                      <a:pt x="6" y="9"/>
                    </a:lnTo>
                    <a:lnTo>
                      <a:pt x="3" y="16"/>
                    </a:lnTo>
                    <a:lnTo>
                      <a:pt x="9" y="24"/>
                    </a:lnTo>
                    <a:lnTo>
                      <a:pt x="19" y="30"/>
                    </a:lnTo>
                    <a:lnTo>
                      <a:pt x="35" y="32"/>
                    </a:lnTo>
                    <a:lnTo>
                      <a:pt x="50" y="28"/>
                    </a:lnTo>
                    <a:lnTo>
                      <a:pt x="59" y="24"/>
                    </a:lnTo>
                    <a:lnTo>
                      <a:pt x="62" y="16"/>
                    </a:lnTo>
                    <a:lnTo>
                      <a:pt x="57" y="9"/>
                    </a:lnTo>
                    <a:lnTo>
                      <a:pt x="45" y="3"/>
                    </a:lnTo>
                    <a:lnTo>
                      <a:pt x="30" y="1"/>
                    </a:lnTo>
                    <a:close/>
                    <a:moveTo>
                      <a:pt x="30" y="0"/>
                    </a:moveTo>
                    <a:lnTo>
                      <a:pt x="47" y="1"/>
                    </a:lnTo>
                    <a:lnTo>
                      <a:pt x="60" y="7"/>
                    </a:lnTo>
                    <a:lnTo>
                      <a:pt x="67" y="16"/>
                    </a:lnTo>
                    <a:lnTo>
                      <a:pt x="63" y="25"/>
                    </a:lnTo>
                    <a:lnTo>
                      <a:pt x="51" y="32"/>
                    </a:lnTo>
                    <a:lnTo>
                      <a:pt x="35" y="33"/>
                    </a:lnTo>
                    <a:lnTo>
                      <a:pt x="18" y="32"/>
                    </a:lnTo>
                    <a:lnTo>
                      <a:pt x="4" y="25"/>
                    </a:lnTo>
                    <a:lnTo>
                      <a:pt x="0" y="16"/>
                    </a:lnTo>
                    <a:lnTo>
                      <a:pt x="3" y="7"/>
                    </a:lnTo>
                    <a:lnTo>
                      <a:pt x="1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8" name="Freeform 3057"/>
              <p:cNvSpPr>
                <a:spLocks/>
              </p:cNvSpPr>
              <p:nvPr/>
            </p:nvSpPr>
            <p:spPr bwMode="auto">
              <a:xfrm>
                <a:off x="2647" y="1568"/>
                <a:ext cx="66" cy="33"/>
              </a:xfrm>
              <a:custGeom>
                <a:avLst/>
                <a:gdLst>
                  <a:gd name="T0" fmla="*/ 31 w 66"/>
                  <a:gd name="T1" fmla="*/ 0 h 33"/>
                  <a:gd name="T2" fmla="*/ 48 w 66"/>
                  <a:gd name="T3" fmla="*/ 3 h 33"/>
                  <a:gd name="T4" fmla="*/ 60 w 66"/>
                  <a:gd name="T5" fmla="*/ 9 h 33"/>
                  <a:gd name="T6" fmla="*/ 66 w 66"/>
                  <a:gd name="T7" fmla="*/ 17 h 33"/>
                  <a:gd name="T8" fmla="*/ 61 w 66"/>
                  <a:gd name="T9" fmla="*/ 26 h 33"/>
                  <a:gd name="T10" fmla="*/ 51 w 66"/>
                  <a:gd name="T11" fmla="*/ 30 h 33"/>
                  <a:gd name="T12" fmla="*/ 35 w 66"/>
                  <a:gd name="T13" fmla="*/ 33 h 33"/>
                  <a:gd name="T14" fmla="*/ 19 w 66"/>
                  <a:gd name="T15" fmla="*/ 32 h 33"/>
                  <a:gd name="T16" fmla="*/ 7 w 66"/>
                  <a:gd name="T17" fmla="*/ 26 h 33"/>
                  <a:gd name="T18" fmla="*/ 0 w 66"/>
                  <a:gd name="T19" fmla="*/ 17 h 33"/>
                  <a:gd name="T20" fmla="*/ 3 w 66"/>
                  <a:gd name="T21" fmla="*/ 9 h 33"/>
                  <a:gd name="T22" fmla="*/ 14 w 66"/>
                  <a:gd name="T23" fmla="*/ 3 h 33"/>
                  <a:gd name="T24" fmla="*/ 31 w 66"/>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33">
                    <a:moveTo>
                      <a:pt x="31" y="0"/>
                    </a:moveTo>
                    <a:lnTo>
                      <a:pt x="48" y="3"/>
                    </a:lnTo>
                    <a:lnTo>
                      <a:pt x="60" y="9"/>
                    </a:lnTo>
                    <a:lnTo>
                      <a:pt x="66" y="17"/>
                    </a:lnTo>
                    <a:lnTo>
                      <a:pt x="61" y="26"/>
                    </a:lnTo>
                    <a:lnTo>
                      <a:pt x="51" y="30"/>
                    </a:lnTo>
                    <a:lnTo>
                      <a:pt x="35" y="33"/>
                    </a:lnTo>
                    <a:lnTo>
                      <a:pt x="19" y="32"/>
                    </a:lnTo>
                    <a:lnTo>
                      <a:pt x="7" y="26"/>
                    </a:lnTo>
                    <a:lnTo>
                      <a:pt x="0" y="17"/>
                    </a:lnTo>
                    <a:lnTo>
                      <a:pt x="3" y="9"/>
                    </a:lnTo>
                    <a:lnTo>
                      <a:pt x="14"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59" name="Freeform 3058"/>
              <p:cNvSpPr>
                <a:spLocks noEditPoints="1"/>
              </p:cNvSpPr>
              <p:nvPr/>
            </p:nvSpPr>
            <p:spPr bwMode="auto">
              <a:xfrm>
                <a:off x="2646" y="1568"/>
                <a:ext cx="68" cy="35"/>
              </a:xfrm>
              <a:custGeom>
                <a:avLst/>
                <a:gdLst>
                  <a:gd name="T0" fmla="*/ 32 w 68"/>
                  <a:gd name="T1" fmla="*/ 2 h 35"/>
                  <a:gd name="T2" fmla="*/ 17 w 68"/>
                  <a:gd name="T3" fmla="*/ 3 h 35"/>
                  <a:gd name="T4" fmla="*/ 6 w 68"/>
                  <a:gd name="T5" fmla="*/ 9 h 35"/>
                  <a:gd name="T6" fmla="*/ 3 w 68"/>
                  <a:gd name="T7" fmla="*/ 17 h 35"/>
                  <a:gd name="T8" fmla="*/ 9 w 68"/>
                  <a:gd name="T9" fmla="*/ 24 h 35"/>
                  <a:gd name="T10" fmla="*/ 20 w 68"/>
                  <a:gd name="T11" fmla="*/ 30 h 35"/>
                  <a:gd name="T12" fmla="*/ 36 w 68"/>
                  <a:gd name="T13" fmla="*/ 32 h 35"/>
                  <a:gd name="T14" fmla="*/ 52 w 68"/>
                  <a:gd name="T15" fmla="*/ 30 h 35"/>
                  <a:gd name="T16" fmla="*/ 61 w 68"/>
                  <a:gd name="T17" fmla="*/ 24 h 35"/>
                  <a:gd name="T18" fmla="*/ 64 w 68"/>
                  <a:gd name="T19" fmla="*/ 17 h 35"/>
                  <a:gd name="T20" fmla="*/ 59 w 68"/>
                  <a:gd name="T21" fmla="*/ 9 h 35"/>
                  <a:gd name="T22" fmla="*/ 47 w 68"/>
                  <a:gd name="T23" fmla="*/ 3 h 35"/>
                  <a:gd name="T24" fmla="*/ 32 w 68"/>
                  <a:gd name="T25" fmla="*/ 2 h 35"/>
                  <a:gd name="T26" fmla="*/ 32 w 68"/>
                  <a:gd name="T27" fmla="*/ 0 h 35"/>
                  <a:gd name="T28" fmla="*/ 49 w 68"/>
                  <a:gd name="T29" fmla="*/ 2 h 35"/>
                  <a:gd name="T30" fmla="*/ 62 w 68"/>
                  <a:gd name="T31" fmla="*/ 8 h 35"/>
                  <a:gd name="T32" fmla="*/ 68 w 68"/>
                  <a:gd name="T33" fmla="*/ 17 h 35"/>
                  <a:gd name="T34" fmla="*/ 65 w 68"/>
                  <a:gd name="T35" fmla="*/ 26 h 35"/>
                  <a:gd name="T36" fmla="*/ 53 w 68"/>
                  <a:gd name="T37" fmla="*/ 32 h 35"/>
                  <a:gd name="T38" fmla="*/ 36 w 68"/>
                  <a:gd name="T39" fmla="*/ 35 h 35"/>
                  <a:gd name="T40" fmla="*/ 18 w 68"/>
                  <a:gd name="T41" fmla="*/ 32 h 35"/>
                  <a:gd name="T42" fmla="*/ 4 w 68"/>
                  <a:gd name="T43" fmla="*/ 26 h 35"/>
                  <a:gd name="T44" fmla="*/ 0 w 68"/>
                  <a:gd name="T45" fmla="*/ 17 h 35"/>
                  <a:gd name="T46" fmla="*/ 3 w 68"/>
                  <a:gd name="T47" fmla="*/ 8 h 35"/>
                  <a:gd name="T48" fmla="*/ 14 w 68"/>
                  <a:gd name="T49" fmla="*/ 2 h 35"/>
                  <a:gd name="T50" fmla="*/ 32 w 68"/>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35">
                    <a:moveTo>
                      <a:pt x="32" y="2"/>
                    </a:moveTo>
                    <a:lnTo>
                      <a:pt x="17" y="3"/>
                    </a:lnTo>
                    <a:lnTo>
                      <a:pt x="6" y="9"/>
                    </a:lnTo>
                    <a:lnTo>
                      <a:pt x="3" y="17"/>
                    </a:lnTo>
                    <a:lnTo>
                      <a:pt x="9" y="24"/>
                    </a:lnTo>
                    <a:lnTo>
                      <a:pt x="20" y="30"/>
                    </a:lnTo>
                    <a:lnTo>
                      <a:pt x="36" y="32"/>
                    </a:lnTo>
                    <a:lnTo>
                      <a:pt x="52" y="30"/>
                    </a:lnTo>
                    <a:lnTo>
                      <a:pt x="61" y="24"/>
                    </a:lnTo>
                    <a:lnTo>
                      <a:pt x="64" y="17"/>
                    </a:lnTo>
                    <a:lnTo>
                      <a:pt x="59" y="9"/>
                    </a:lnTo>
                    <a:lnTo>
                      <a:pt x="47" y="3"/>
                    </a:lnTo>
                    <a:lnTo>
                      <a:pt x="32" y="2"/>
                    </a:lnTo>
                    <a:close/>
                    <a:moveTo>
                      <a:pt x="32" y="0"/>
                    </a:moveTo>
                    <a:lnTo>
                      <a:pt x="49" y="2"/>
                    </a:lnTo>
                    <a:lnTo>
                      <a:pt x="62" y="8"/>
                    </a:lnTo>
                    <a:lnTo>
                      <a:pt x="68" y="17"/>
                    </a:lnTo>
                    <a:lnTo>
                      <a:pt x="65" y="26"/>
                    </a:lnTo>
                    <a:lnTo>
                      <a:pt x="53" y="32"/>
                    </a:lnTo>
                    <a:lnTo>
                      <a:pt x="36" y="35"/>
                    </a:lnTo>
                    <a:lnTo>
                      <a:pt x="18" y="32"/>
                    </a:lnTo>
                    <a:lnTo>
                      <a:pt x="4" y="26"/>
                    </a:lnTo>
                    <a:lnTo>
                      <a:pt x="0" y="17"/>
                    </a:lnTo>
                    <a:lnTo>
                      <a:pt x="3" y="8"/>
                    </a:lnTo>
                    <a:lnTo>
                      <a:pt x="14"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0" name="Freeform 3059"/>
              <p:cNvSpPr>
                <a:spLocks/>
              </p:cNvSpPr>
              <p:nvPr/>
            </p:nvSpPr>
            <p:spPr bwMode="auto">
              <a:xfrm>
                <a:off x="2429" y="2148"/>
                <a:ext cx="35" cy="22"/>
              </a:xfrm>
              <a:custGeom>
                <a:avLst/>
                <a:gdLst>
                  <a:gd name="T0" fmla="*/ 17 w 35"/>
                  <a:gd name="T1" fmla="*/ 0 h 22"/>
                  <a:gd name="T2" fmla="*/ 23 w 35"/>
                  <a:gd name="T3" fmla="*/ 0 h 22"/>
                  <a:gd name="T4" fmla="*/ 27 w 35"/>
                  <a:gd name="T5" fmla="*/ 2 h 22"/>
                  <a:gd name="T6" fmla="*/ 32 w 35"/>
                  <a:gd name="T7" fmla="*/ 5 h 22"/>
                  <a:gd name="T8" fmla="*/ 33 w 35"/>
                  <a:gd name="T9" fmla="*/ 8 h 22"/>
                  <a:gd name="T10" fmla="*/ 35 w 35"/>
                  <a:gd name="T11" fmla="*/ 11 h 22"/>
                  <a:gd name="T12" fmla="*/ 35 w 35"/>
                  <a:gd name="T13" fmla="*/ 14 h 22"/>
                  <a:gd name="T14" fmla="*/ 32 w 35"/>
                  <a:gd name="T15" fmla="*/ 17 h 22"/>
                  <a:gd name="T16" fmla="*/ 29 w 35"/>
                  <a:gd name="T17" fmla="*/ 20 h 22"/>
                  <a:gd name="T18" fmla="*/ 23 w 35"/>
                  <a:gd name="T19" fmla="*/ 22 h 22"/>
                  <a:gd name="T20" fmla="*/ 18 w 35"/>
                  <a:gd name="T21" fmla="*/ 22 h 22"/>
                  <a:gd name="T22" fmla="*/ 12 w 35"/>
                  <a:gd name="T23" fmla="*/ 22 h 22"/>
                  <a:gd name="T24" fmla="*/ 7 w 35"/>
                  <a:gd name="T25" fmla="*/ 20 h 22"/>
                  <a:gd name="T26" fmla="*/ 3 w 35"/>
                  <a:gd name="T27" fmla="*/ 17 h 22"/>
                  <a:gd name="T28" fmla="*/ 0 w 35"/>
                  <a:gd name="T29" fmla="*/ 14 h 22"/>
                  <a:gd name="T30" fmla="*/ 0 w 35"/>
                  <a:gd name="T31" fmla="*/ 11 h 22"/>
                  <a:gd name="T32" fmla="*/ 0 w 35"/>
                  <a:gd name="T33" fmla="*/ 8 h 22"/>
                  <a:gd name="T34" fmla="*/ 3 w 35"/>
                  <a:gd name="T35" fmla="*/ 5 h 22"/>
                  <a:gd name="T36" fmla="*/ 6 w 35"/>
                  <a:gd name="T37" fmla="*/ 2 h 22"/>
                  <a:gd name="T38" fmla="*/ 10 w 35"/>
                  <a:gd name="T39" fmla="*/ 0 h 22"/>
                  <a:gd name="T40" fmla="*/ 17 w 35"/>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22">
                    <a:moveTo>
                      <a:pt x="17" y="0"/>
                    </a:moveTo>
                    <a:lnTo>
                      <a:pt x="23" y="0"/>
                    </a:lnTo>
                    <a:lnTo>
                      <a:pt x="27" y="2"/>
                    </a:lnTo>
                    <a:lnTo>
                      <a:pt x="32" y="5"/>
                    </a:lnTo>
                    <a:lnTo>
                      <a:pt x="33" y="8"/>
                    </a:lnTo>
                    <a:lnTo>
                      <a:pt x="35" y="11"/>
                    </a:lnTo>
                    <a:lnTo>
                      <a:pt x="35" y="14"/>
                    </a:lnTo>
                    <a:lnTo>
                      <a:pt x="32" y="17"/>
                    </a:lnTo>
                    <a:lnTo>
                      <a:pt x="29" y="20"/>
                    </a:lnTo>
                    <a:lnTo>
                      <a:pt x="23" y="22"/>
                    </a:lnTo>
                    <a:lnTo>
                      <a:pt x="18" y="22"/>
                    </a:lnTo>
                    <a:lnTo>
                      <a:pt x="12" y="22"/>
                    </a:lnTo>
                    <a:lnTo>
                      <a:pt x="7" y="20"/>
                    </a:lnTo>
                    <a:lnTo>
                      <a:pt x="3" y="17"/>
                    </a:lnTo>
                    <a:lnTo>
                      <a:pt x="0" y="14"/>
                    </a:lnTo>
                    <a:lnTo>
                      <a:pt x="0" y="11"/>
                    </a:lnTo>
                    <a:lnTo>
                      <a:pt x="0" y="8"/>
                    </a:lnTo>
                    <a:lnTo>
                      <a:pt x="3" y="5"/>
                    </a:lnTo>
                    <a:lnTo>
                      <a:pt x="6" y="2"/>
                    </a:lnTo>
                    <a:lnTo>
                      <a:pt x="10"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1" name="Freeform 3060"/>
              <p:cNvSpPr>
                <a:spLocks noEditPoints="1"/>
              </p:cNvSpPr>
              <p:nvPr/>
            </p:nvSpPr>
            <p:spPr bwMode="auto">
              <a:xfrm>
                <a:off x="2426" y="2147"/>
                <a:ext cx="41" cy="24"/>
              </a:xfrm>
              <a:custGeom>
                <a:avLst/>
                <a:gdLst>
                  <a:gd name="T0" fmla="*/ 20 w 41"/>
                  <a:gd name="T1" fmla="*/ 3 h 24"/>
                  <a:gd name="T2" fmla="*/ 13 w 41"/>
                  <a:gd name="T3" fmla="*/ 3 h 24"/>
                  <a:gd name="T4" fmla="*/ 9 w 41"/>
                  <a:gd name="T5" fmla="*/ 6 h 24"/>
                  <a:gd name="T6" fmla="*/ 6 w 41"/>
                  <a:gd name="T7" fmla="*/ 9 h 24"/>
                  <a:gd name="T8" fmla="*/ 4 w 41"/>
                  <a:gd name="T9" fmla="*/ 12 h 24"/>
                  <a:gd name="T10" fmla="*/ 6 w 41"/>
                  <a:gd name="T11" fmla="*/ 17 h 24"/>
                  <a:gd name="T12" fmla="*/ 9 w 41"/>
                  <a:gd name="T13" fmla="*/ 20 h 24"/>
                  <a:gd name="T14" fmla="*/ 15 w 41"/>
                  <a:gd name="T15" fmla="*/ 21 h 24"/>
                  <a:gd name="T16" fmla="*/ 21 w 41"/>
                  <a:gd name="T17" fmla="*/ 23 h 24"/>
                  <a:gd name="T18" fmla="*/ 27 w 41"/>
                  <a:gd name="T19" fmla="*/ 21 h 24"/>
                  <a:gd name="T20" fmla="*/ 32 w 41"/>
                  <a:gd name="T21" fmla="*/ 20 h 24"/>
                  <a:gd name="T22" fmla="*/ 35 w 41"/>
                  <a:gd name="T23" fmla="*/ 17 h 24"/>
                  <a:gd name="T24" fmla="*/ 36 w 41"/>
                  <a:gd name="T25" fmla="*/ 12 h 24"/>
                  <a:gd name="T26" fmla="*/ 35 w 41"/>
                  <a:gd name="T27" fmla="*/ 9 h 24"/>
                  <a:gd name="T28" fmla="*/ 30 w 41"/>
                  <a:gd name="T29" fmla="*/ 6 h 24"/>
                  <a:gd name="T30" fmla="*/ 26 w 41"/>
                  <a:gd name="T31" fmla="*/ 3 h 24"/>
                  <a:gd name="T32" fmla="*/ 20 w 41"/>
                  <a:gd name="T33" fmla="*/ 3 h 24"/>
                  <a:gd name="T34" fmla="*/ 20 w 41"/>
                  <a:gd name="T35" fmla="*/ 0 h 24"/>
                  <a:gd name="T36" fmla="*/ 26 w 41"/>
                  <a:gd name="T37" fmla="*/ 0 h 24"/>
                  <a:gd name="T38" fmla="*/ 32 w 41"/>
                  <a:gd name="T39" fmla="*/ 3 h 24"/>
                  <a:gd name="T40" fmla="*/ 36 w 41"/>
                  <a:gd name="T41" fmla="*/ 4 h 24"/>
                  <a:gd name="T42" fmla="*/ 39 w 41"/>
                  <a:gd name="T43" fmla="*/ 9 h 24"/>
                  <a:gd name="T44" fmla="*/ 41 w 41"/>
                  <a:gd name="T45" fmla="*/ 12 h 24"/>
                  <a:gd name="T46" fmla="*/ 39 w 41"/>
                  <a:gd name="T47" fmla="*/ 17 h 24"/>
                  <a:gd name="T48" fmla="*/ 36 w 41"/>
                  <a:gd name="T49" fmla="*/ 20 h 24"/>
                  <a:gd name="T50" fmla="*/ 32 w 41"/>
                  <a:gd name="T51" fmla="*/ 23 h 24"/>
                  <a:gd name="T52" fmla="*/ 27 w 41"/>
                  <a:gd name="T53" fmla="*/ 24 h 24"/>
                  <a:gd name="T54" fmla="*/ 21 w 41"/>
                  <a:gd name="T55" fmla="*/ 24 h 24"/>
                  <a:gd name="T56" fmla="*/ 13 w 41"/>
                  <a:gd name="T57" fmla="*/ 24 h 24"/>
                  <a:gd name="T58" fmla="*/ 9 w 41"/>
                  <a:gd name="T59" fmla="*/ 23 h 24"/>
                  <a:gd name="T60" fmla="*/ 4 w 41"/>
                  <a:gd name="T61" fmla="*/ 20 h 24"/>
                  <a:gd name="T62" fmla="*/ 1 w 41"/>
                  <a:gd name="T63" fmla="*/ 17 h 24"/>
                  <a:gd name="T64" fmla="*/ 0 w 41"/>
                  <a:gd name="T65" fmla="*/ 12 h 24"/>
                  <a:gd name="T66" fmla="*/ 1 w 41"/>
                  <a:gd name="T67" fmla="*/ 9 h 24"/>
                  <a:gd name="T68" fmla="*/ 3 w 41"/>
                  <a:gd name="T69" fmla="*/ 4 h 24"/>
                  <a:gd name="T70" fmla="*/ 7 w 41"/>
                  <a:gd name="T71" fmla="*/ 3 h 24"/>
                  <a:gd name="T72" fmla="*/ 13 w 41"/>
                  <a:gd name="T73" fmla="*/ 0 h 24"/>
                  <a:gd name="T74" fmla="*/ 20 w 41"/>
                  <a:gd name="T7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24">
                    <a:moveTo>
                      <a:pt x="20" y="3"/>
                    </a:moveTo>
                    <a:lnTo>
                      <a:pt x="13" y="3"/>
                    </a:lnTo>
                    <a:lnTo>
                      <a:pt x="9" y="6"/>
                    </a:lnTo>
                    <a:lnTo>
                      <a:pt x="6" y="9"/>
                    </a:lnTo>
                    <a:lnTo>
                      <a:pt x="4" y="12"/>
                    </a:lnTo>
                    <a:lnTo>
                      <a:pt x="6" y="17"/>
                    </a:lnTo>
                    <a:lnTo>
                      <a:pt x="9" y="20"/>
                    </a:lnTo>
                    <a:lnTo>
                      <a:pt x="15" y="21"/>
                    </a:lnTo>
                    <a:lnTo>
                      <a:pt x="21" y="23"/>
                    </a:lnTo>
                    <a:lnTo>
                      <a:pt x="27" y="21"/>
                    </a:lnTo>
                    <a:lnTo>
                      <a:pt x="32" y="20"/>
                    </a:lnTo>
                    <a:lnTo>
                      <a:pt x="35" y="17"/>
                    </a:lnTo>
                    <a:lnTo>
                      <a:pt x="36" y="12"/>
                    </a:lnTo>
                    <a:lnTo>
                      <a:pt x="35" y="9"/>
                    </a:lnTo>
                    <a:lnTo>
                      <a:pt x="30" y="6"/>
                    </a:lnTo>
                    <a:lnTo>
                      <a:pt x="26" y="3"/>
                    </a:lnTo>
                    <a:lnTo>
                      <a:pt x="20" y="3"/>
                    </a:lnTo>
                    <a:close/>
                    <a:moveTo>
                      <a:pt x="20" y="0"/>
                    </a:moveTo>
                    <a:lnTo>
                      <a:pt x="26" y="0"/>
                    </a:lnTo>
                    <a:lnTo>
                      <a:pt x="32" y="3"/>
                    </a:lnTo>
                    <a:lnTo>
                      <a:pt x="36" y="4"/>
                    </a:lnTo>
                    <a:lnTo>
                      <a:pt x="39" y="9"/>
                    </a:lnTo>
                    <a:lnTo>
                      <a:pt x="41" y="12"/>
                    </a:lnTo>
                    <a:lnTo>
                      <a:pt x="39" y="17"/>
                    </a:lnTo>
                    <a:lnTo>
                      <a:pt x="36" y="20"/>
                    </a:lnTo>
                    <a:lnTo>
                      <a:pt x="32" y="23"/>
                    </a:lnTo>
                    <a:lnTo>
                      <a:pt x="27" y="24"/>
                    </a:lnTo>
                    <a:lnTo>
                      <a:pt x="21" y="24"/>
                    </a:lnTo>
                    <a:lnTo>
                      <a:pt x="13" y="24"/>
                    </a:lnTo>
                    <a:lnTo>
                      <a:pt x="9" y="23"/>
                    </a:lnTo>
                    <a:lnTo>
                      <a:pt x="4" y="20"/>
                    </a:lnTo>
                    <a:lnTo>
                      <a:pt x="1" y="17"/>
                    </a:lnTo>
                    <a:lnTo>
                      <a:pt x="0" y="12"/>
                    </a:lnTo>
                    <a:lnTo>
                      <a:pt x="1" y="9"/>
                    </a:lnTo>
                    <a:lnTo>
                      <a:pt x="3" y="4"/>
                    </a:lnTo>
                    <a:lnTo>
                      <a:pt x="7" y="3"/>
                    </a:lnTo>
                    <a:lnTo>
                      <a:pt x="13"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2" name="Freeform 3061"/>
              <p:cNvSpPr>
                <a:spLocks/>
              </p:cNvSpPr>
              <p:nvPr/>
            </p:nvSpPr>
            <p:spPr bwMode="auto">
              <a:xfrm>
                <a:off x="2625" y="2057"/>
                <a:ext cx="76" cy="44"/>
              </a:xfrm>
              <a:custGeom>
                <a:avLst/>
                <a:gdLst>
                  <a:gd name="T0" fmla="*/ 36 w 76"/>
                  <a:gd name="T1" fmla="*/ 0 h 44"/>
                  <a:gd name="T2" fmla="*/ 50 w 76"/>
                  <a:gd name="T3" fmla="*/ 2 h 44"/>
                  <a:gd name="T4" fmla="*/ 62 w 76"/>
                  <a:gd name="T5" fmla="*/ 6 h 44"/>
                  <a:gd name="T6" fmla="*/ 71 w 76"/>
                  <a:gd name="T7" fmla="*/ 14 h 44"/>
                  <a:gd name="T8" fmla="*/ 76 w 76"/>
                  <a:gd name="T9" fmla="*/ 21 h 44"/>
                  <a:gd name="T10" fmla="*/ 73 w 76"/>
                  <a:gd name="T11" fmla="*/ 31 h 44"/>
                  <a:gd name="T12" fmla="*/ 65 w 76"/>
                  <a:gd name="T13" fmla="*/ 38 h 44"/>
                  <a:gd name="T14" fmla="*/ 54 w 76"/>
                  <a:gd name="T15" fmla="*/ 43 h 44"/>
                  <a:gd name="T16" fmla="*/ 39 w 76"/>
                  <a:gd name="T17" fmla="*/ 44 h 44"/>
                  <a:gd name="T18" fmla="*/ 25 w 76"/>
                  <a:gd name="T19" fmla="*/ 43 h 44"/>
                  <a:gd name="T20" fmla="*/ 12 w 76"/>
                  <a:gd name="T21" fmla="*/ 38 h 44"/>
                  <a:gd name="T22" fmla="*/ 4 w 76"/>
                  <a:gd name="T23" fmla="*/ 31 h 44"/>
                  <a:gd name="T24" fmla="*/ 0 w 76"/>
                  <a:gd name="T25" fmla="*/ 21 h 44"/>
                  <a:gd name="T26" fmla="*/ 3 w 76"/>
                  <a:gd name="T27" fmla="*/ 14 h 44"/>
                  <a:gd name="T28" fmla="*/ 10 w 76"/>
                  <a:gd name="T29" fmla="*/ 6 h 44"/>
                  <a:gd name="T30" fmla="*/ 21 w 76"/>
                  <a:gd name="T31" fmla="*/ 2 h 44"/>
                  <a:gd name="T32" fmla="*/ 36 w 76"/>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44">
                    <a:moveTo>
                      <a:pt x="36" y="0"/>
                    </a:moveTo>
                    <a:lnTo>
                      <a:pt x="50" y="2"/>
                    </a:lnTo>
                    <a:lnTo>
                      <a:pt x="62" y="6"/>
                    </a:lnTo>
                    <a:lnTo>
                      <a:pt x="71" y="14"/>
                    </a:lnTo>
                    <a:lnTo>
                      <a:pt x="76" y="21"/>
                    </a:lnTo>
                    <a:lnTo>
                      <a:pt x="73" y="31"/>
                    </a:lnTo>
                    <a:lnTo>
                      <a:pt x="65" y="38"/>
                    </a:lnTo>
                    <a:lnTo>
                      <a:pt x="54" y="43"/>
                    </a:lnTo>
                    <a:lnTo>
                      <a:pt x="39" y="44"/>
                    </a:lnTo>
                    <a:lnTo>
                      <a:pt x="25" y="43"/>
                    </a:lnTo>
                    <a:lnTo>
                      <a:pt x="12" y="38"/>
                    </a:lnTo>
                    <a:lnTo>
                      <a:pt x="4" y="31"/>
                    </a:lnTo>
                    <a:lnTo>
                      <a:pt x="0" y="21"/>
                    </a:lnTo>
                    <a:lnTo>
                      <a:pt x="3" y="14"/>
                    </a:lnTo>
                    <a:lnTo>
                      <a:pt x="10" y="6"/>
                    </a:lnTo>
                    <a:lnTo>
                      <a:pt x="21" y="2"/>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3" name="Freeform 3062"/>
              <p:cNvSpPr>
                <a:spLocks noEditPoints="1"/>
              </p:cNvSpPr>
              <p:nvPr/>
            </p:nvSpPr>
            <p:spPr bwMode="auto">
              <a:xfrm>
                <a:off x="2623" y="2056"/>
                <a:ext cx="79" cy="47"/>
              </a:xfrm>
              <a:custGeom>
                <a:avLst/>
                <a:gdLst>
                  <a:gd name="T0" fmla="*/ 38 w 79"/>
                  <a:gd name="T1" fmla="*/ 3 h 47"/>
                  <a:gd name="T2" fmla="*/ 20 w 79"/>
                  <a:gd name="T3" fmla="*/ 6 h 47"/>
                  <a:gd name="T4" fmla="*/ 8 w 79"/>
                  <a:gd name="T5" fmla="*/ 12 h 47"/>
                  <a:gd name="T6" fmla="*/ 5 w 79"/>
                  <a:gd name="T7" fmla="*/ 22 h 47"/>
                  <a:gd name="T8" fmla="*/ 11 w 79"/>
                  <a:gd name="T9" fmla="*/ 33 h 47"/>
                  <a:gd name="T10" fmla="*/ 23 w 79"/>
                  <a:gd name="T11" fmla="*/ 41 h 47"/>
                  <a:gd name="T12" fmla="*/ 41 w 79"/>
                  <a:gd name="T13" fmla="*/ 44 h 47"/>
                  <a:gd name="T14" fmla="*/ 59 w 79"/>
                  <a:gd name="T15" fmla="*/ 41 h 47"/>
                  <a:gd name="T16" fmla="*/ 72 w 79"/>
                  <a:gd name="T17" fmla="*/ 33 h 47"/>
                  <a:gd name="T18" fmla="*/ 75 w 79"/>
                  <a:gd name="T19" fmla="*/ 22 h 47"/>
                  <a:gd name="T20" fmla="*/ 68 w 79"/>
                  <a:gd name="T21" fmla="*/ 13 h 47"/>
                  <a:gd name="T22" fmla="*/ 56 w 79"/>
                  <a:gd name="T23" fmla="*/ 6 h 47"/>
                  <a:gd name="T24" fmla="*/ 38 w 79"/>
                  <a:gd name="T25" fmla="*/ 3 h 47"/>
                  <a:gd name="T26" fmla="*/ 38 w 79"/>
                  <a:gd name="T27" fmla="*/ 0 h 47"/>
                  <a:gd name="T28" fmla="*/ 53 w 79"/>
                  <a:gd name="T29" fmla="*/ 1 h 47"/>
                  <a:gd name="T30" fmla="*/ 65 w 79"/>
                  <a:gd name="T31" fmla="*/ 7 h 47"/>
                  <a:gd name="T32" fmla="*/ 76 w 79"/>
                  <a:gd name="T33" fmla="*/ 13 h 47"/>
                  <a:gd name="T34" fmla="*/ 79 w 79"/>
                  <a:gd name="T35" fmla="*/ 22 h 47"/>
                  <a:gd name="T36" fmla="*/ 78 w 79"/>
                  <a:gd name="T37" fmla="*/ 32 h 47"/>
                  <a:gd name="T38" fmla="*/ 70 w 79"/>
                  <a:gd name="T39" fmla="*/ 39 h 47"/>
                  <a:gd name="T40" fmla="*/ 58 w 79"/>
                  <a:gd name="T41" fmla="*/ 45 h 47"/>
                  <a:gd name="T42" fmla="*/ 41 w 79"/>
                  <a:gd name="T43" fmla="*/ 47 h 47"/>
                  <a:gd name="T44" fmla="*/ 26 w 79"/>
                  <a:gd name="T45" fmla="*/ 45 h 47"/>
                  <a:gd name="T46" fmla="*/ 12 w 79"/>
                  <a:gd name="T47" fmla="*/ 39 h 47"/>
                  <a:gd name="T48" fmla="*/ 3 w 79"/>
                  <a:gd name="T49" fmla="*/ 32 h 47"/>
                  <a:gd name="T50" fmla="*/ 0 w 79"/>
                  <a:gd name="T51" fmla="*/ 22 h 47"/>
                  <a:gd name="T52" fmla="*/ 2 w 79"/>
                  <a:gd name="T53" fmla="*/ 13 h 47"/>
                  <a:gd name="T54" fmla="*/ 9 w 79"/>
                  <a:gd name="T55" fmla="*/ 7 h 47"/>
                  <a:gd name="T56" fmla="*/ 21 w 79"/>
                  <a:gd name="T57" fmla="*/ 1 h 47"/>
                  <a:gd name="T58" fmla="*/ 38 w 79"/>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47">
                    <a:moveTo>
                      <a:pt x="38" y="3"/>
                    </a:moveTo>
                    <a:lnTo>
                      <a:pt x="20" y="6"/>
                    </a:lnTo>
                    <a:lnTo>
                      <a:pt x="8" y="12"/>
                    </a:lnTo>
                    <a:lnTo>
                      <a:pt x="5" y="22"/>
                    </a:lnTo>
                    <a:lnTo>
                      <a:pt x="11" y="33"/>
                    </a:lnTo>
                    <a:lnTo>
                      <a:pt x="23" y="41"/>
                    </a:lnTo>
                    <a:lnTo>
                      <a:pt x="41" y="44"/>
                    </a:lnTo>
                    <a:lnTo>
                      <a:pt x="59" y="41"/>
                    </a:lnTo>
                    <a:lnTo>
                      <a:pt x="72" y="33"/>
                    </a:lnTo>
                    <a:lnTo>
                      <a:pt x="75" y="22"/>
                    </a:lnTo>
                    <a:lnTo>
                      <a:pt x="68" y="13"/>
                    </a:lnTo>
                    <a:lnTo>
                      <a:pt x="56" y="6"/>
                    </a:lnTo>
                    <a:lnTo>
                      <a:pt x="38" y="3"/>
                    </a:lnTo>
                    <a:close/>
                    <a:moveTo>
                      <a:pt x="38" y="0"/>
                    </a:moveTo>
                    <a:lnTo>
                      <a:pt x="53" y="1"/>
                    </a:lnTo>
                    <a:lnTo>
                      <a:pt x="65" y="7"/>
                    </a:lnTo>
                    <a:lnTo>
                      <a:pt x="76" y="13"/>
                    </a:lnTo>
                    <a:lnTo>
                      <a:pt x="79" y="22"/>
                    </a:lnTo>
                    <a:lnTo>
                      <a:pt x="78" y="32"/>
                    </a:lnTo>
                    <a:lnTo>
                      <a:pt x="70" y="39"/>
                    </a:lnTo>
                    <a:lnTo>
                      <a:pt x="58" y="45"/>
                    </a:lnTo>
                    <a:lnTo>
                      <a:pt x="41" y="47"/>
                    </a:lnTo>
                    <a:lnTo>
                      <a:pt x="26" y="45"/>
                    </a:lnTo>
                    <a:lnTo>
                      <a:pt x="12" y="39"/>
                    </a:lnTo>
                    <a:lnTo>
                      <a:pt x="3" y="32"/>
                    </a:lnTo>
                    <a:lnTo>
                      <a:pt x="0" y="22"/>
                    </a:lnTo>
                    <a:lnTo>
                      <a:pt x="2" y="13"/>
                    </a:lnTo>
                    <a:lnTo>
                      <a:pt x="9" y="7"/>
                    </a:lnTo>
                    <a:lnTo>
                      <a:pt x="21"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4" name="Freeform 3063"/>
              <p:cNvSpPr>
                <a:spLocks/>
              </p:cNvSpPr>
              <p:nvPr/>
            </p:nvSpPr>
            <p:spPr bwMode="auto">
              <a:xfrm>
                <a:off x="2383" y="1896"/>
                <a:ext cx="69" cy="38"/>
              </a:xfrm>
              <a:custGeom>
                <a:avLst/>
                <a:gdLst>
                  <a:gd name="T0" fmla="*/ 34 w 69"/>
                  <a:gd name="T1" fmla="*/ 0 h 38"/>
                  <a:gd name="T2" fmla="*/ 50 w 69"/>
                  <a:gd name="T3" fmla="*/ 3 h 38"/>
                  <a:gd name="T4" fmla="*/ 63 w 69"/>
                  <a:gd name="T5" fmla="*/ 9 h 38"/>
                  <a:gd name="T6" fmla="*/ 69 w 69"/>
                  <a:gd name="T7" fmla="*/ 18 h 38"/>
                  <a:gd name="T8" fmla="*/ 64 w 69"/>
                  <a:gd name="T9" fmla="*/ 29 h 38"/>
                  <a:gd name="T10" fmla="*/ 52 w 69"/>
                  <a:gd name="T11" fmla="*/ 35 h 38"/>
                  <a:gd name="T12" fmla="*/ 35 w 69"/>
                  <a:gd name="T13" fmla="*/ 38 h 38"/>
                  <a:gd name="T14" fmla="*/ 19 w 69"/>
                  <a:gd name="T15" fmla="*/ 35 h 38"/>
                  <a:gd name="T16" fmla="*/ 6 w 69"/>
                  <a:gd name="T17" fmla="*/ 29 h 38"/>
                  <a:gd name="T18" fmla="*/ 0 w 69"/>
                  <a:gd name="T19" fmla="*/ 18 h 38"/>
                  <a:gd name="T20" fmla="*/ 5 w 69"/>
                  <a:gd name="T21" fmla="*/ 9 h 38"/>
                  <a:gd name="T22" fmla="*/ 17 w 69"/>
                  <a:gd name="T23" fmla="*/ 3 h 38"/>
                  <a:gd name="T24" fmla="*/ 34 w 69"/>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8">
                    <a:moveTo>
                      <a:pt x="34" y="0"/>
                    </a:moveTo>
                    <a:lnTo>
                      <a:pt x="50" y="3"/>
                    </a:lnTo>
                    <a:lnTo>
                      <a:pt x="63" y="9"/>
                    </a:lnTo>
                    <a:lnTo>
                      <a:pt x="69" y="18"/>
                    </a:lnTo>
                    <a:lnTo>
                      <a:pt x="64" y="29"/>
                    </a:lnTo>
                    <a:lnTo>
                      <a:pt x="52" y="35"/>
                    </a:lnTo>
                    <a:lnTo>
                      <a:pt x="35" y="38"/>
                    </a:lnTo>
                    <a:lnTo>
                      <a:pt x="19" y="35"/>
                    </a:lnTo>
                    <a:lnTo>
                      <a:pt x="6" y="29"/>
                    </a:lnTo>
                    <a:lnTo>
                      <a:pt x="0" y="18"/>
                    </a:lnTo>
                    <a:lnTo>
                      <a:pt x="5" y="9"/>
                    </a:lnTo>
                    <a:lnTo>
                      <a:pt x="17" y="3"/>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5" name="Freeform 3064"/>
              <p:cNvSpPr>
                <a:spLocks noEditPoints="1"/>
              </p:cNvSpPr>
              <p:nvPr/>
            </p:nvSpPr>
            <p:spPr bwMode="auto">
              <a:xfrm>
                <a:off x="2382" y="1896"/>
                <a:ext cx="71" cy="38"/>
              </a:xfrm>
              <a:custGeom>
                <a:avLst/>
                <a:gdLst>
                  <a:gd name="T0" fmla="*/ 35 w 71"/>
                  <a:gd name="T1" fmla="*/ 2 h 38"/>
                  <a:gd name="T2" fmla="*/ 20 w 71"/>
                  <a:gd name="T3" fmla="*/ 5 h 38"/>
                  <a:gd name="T4" fmla="*/ 7 w 71"/>
                  <a:gd name="T5" fmla="*/ 11 h 38"/>
                  <a:gd name="T6" fmla="*/ 4 w 71"/>
                  <a:gd name="T7" fmla="*/ 18 h 38"/>
                  <a:gd name="T8" fmla="*/ 9 w 71"/>
                  <a:gd name="T9" fmla="*/ 28 h 38"/>
                  <a:gd name="T10" fmla="*/ 20 w 71"/>
                  <a:gd name="T11" fmla="*/ 34 h 38"/>
                  <a:gd name="T12" fmla="*/ 36 w 71"/>
                  <a:gd name="T13" fmla="*/ 37 h 38"/>
                  <a:gd name="T14" fmla="*/ 51 w 71"/>
                  <a:gd name="T15" fmla="*/ 34 h 38"/>
                  <a:gd name="T16" fmla="*/ 64 w 71"/>
                  <a:gd name="T17" fmla="*/ 28 h 38"/>
                  <a:gd name="T18" fmla="*/ 67 w 71"/>
                  <a:gd name="T19" fmla="*/ 18 h 38"/>
                  <a:gd name="T20" fmla="*/ 62 w 71"/>
                  <a:gd name="T21" fmla="*/ 11 h 38"/>
                  <a:gd name="T22" fmla="*/ 51 w 71"/>
                  <a:gd name="T23" fmla="*/ 5 h 38"/>
                  <a:gd name="T24" fmla="*/ 35 w 71"/>
                  <a:gd name="T25" fmla="*/ 2 h 38"/>
                  <a:gd name="T26" fmla="*/ 35 w 71"/>
                  <a:gd name="T27" fmla="*/ 0 h 38"/>
                  <a:gd name="T28" fmla="*/ 53 w 71"/>
                  <a:gd name="T29" fmla="*/ 2 h 38"/>
                  <a:gd name="T30" fmla="*/ 67 w 71"/>
                  <a:gd name="T31" fmla="*/ 9 h 38"/>
                  <a:gd name="T32" fmla="*/ 71 w 71"/>
                  <a:gd name="T33" fmla="*/ 18 h 38"/>
                  <a:gd name="T34" fmla="*/ 70 w 71"/>
                  <a:gd name="T35" fmla="*/ 26 h 38"/>
                  <a:gd name="T36" fmla="*/ 62 w 71"/>
                  <a:gd name="T37" fmla="*/ 34 h 38"/>
                  <a:gd name="T38" fmla="*/ 50 w 71"/>
                  <a:gd name="T39" fmla="*/ 37 h 38"/>
                  <a:gd name="T40" fmla="*/ 36 w 71"/>
                  <a:gd name="T41" fmla="*/ 38 h 38"/>
                  <a:gd name="T42" fmla="*/ 18 w 71"/>
                  <a:gd name="T43" fmla="*/ 37 h 38"/>
                  <a:gd name="T44" fmla="*/ 4 w 71"/>
                  <a:gd name="T45" fmla="*/ 29 h 38"/>
                  <a:gd name="T46" fmla="*/ 0 w 71"/>
                  <a:gd name="T47" fmla="*/ 18 h 38"/>
                  <a:gd name="T48" fmla="*/ 3 w 71"/>
                  <a:gd name="T49" fmla="*/ 11 h 38"/>
                  <a:gd name="T50" fmla="*/ 9 w 71"/>
                  <a:gd name="T51" fmla="*/ 5 h 38"/>
                  <a:gd name="T52" fmla="*/ 21 w 71"/>
                  <a:gd name="T53" fmla="*/ 2 h 38"/>
                  <a:gd name="T54" fmla="*/ 35 w 71"/>
                  <a:gd name="T5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38">
                    <a:moveTo>
                      <a:pt x="35" y="2"/>
                    </a:moveTo>
                    <a:lnTo>
                      <a:pt x="20" y="5"/>
                    </a:lnTo>
                    <a:lnTo>
                      <a:pt x="7" y="11"/>
                    </a:lnTo>
                    <a:lnTo>
                      <a:pt x="4" y="18"/>
                    </a:lnTo>
                    <a:lnTo>
                      <a:pt x="9" y="28"/>
                    </a:lnTo>
                    <a:lnTo>
                      <a:pt x="20" y="34"/>
                    </a:lnTo>
                    <a:lnTo>
                      <a:pt x="36" y="37"/>
                    </a:lnTo>
                    <a:lnTo>
                      <a:pt x="51" y="34"/>
                    </a:lnTo>
                    <a:lnTo>
                      <a:pt x="64" y="28"/>
                    </a:lnTo>
                    <a:lnTo>
                      <a:pt x="67" y="18"/>
                    </a:lnTo>
                    <a:lnTo>
                      <a:pt x="62" y="11"/>
                    </a:lnTo>
                    <a:lnTo>
                      <a:pt x="51" y="5"/>
                    </a:lnTo>
                    <a:lnTo>
                      <a:pt x="35" y="2"/>
                    </a:lnTo>
                    <a:close/>
                    <a:moveTo>
                      <a:pt x="35" y="0"/>
                    </a:moveTo>
                    <a:lnTo>
                      <a:pt x="53" y="2"/>
                    </a:lnTo>
                    <a:lnTo>
                      <a:pt x="67" y="9"/>
                    </a:lnTo>
                    <a:lnTo>
                      <a:pt x="71" y="18"/>
                    </a:lnTo>
                    <a:lnTo>
                      <a:pt x="70" y="26"/>
                    </a:lnTo>
                    <a:lnTo>
                      <a:pt x="62" y="34"/>
                    </a:lnTo>
                    <a:lnTo>
                      <a:pt x="50" y="37"/>
                    </a:lnTo>
                    <a:lnTo>
                      <a:pt x="36" y="38"/>
                    </a:lnTo>
                    <a:lnTo>
                      <a:pt x="18" y="37"/>
                    </a:lnTo>
                    <a:lnTo>
                      <a:pt x="4" y="29"/>
                    </a:lnTo>
                    <a:lnTo>
                      <a:pt x="0" y="18"/>
                    </a:lnTo>
                    <a:lnTo>
                      <a:pt x="3" y="11"/>
                    </a:lnTo>
                    <a:lnTo>
                      <a:pt x="9" y="5"/>
                    </a:lnTo>
                    <a:lnTo>
                      <a:pt x="21" y="2"/>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6" name="Freeform 3065"/>
              <p:cNvSpPr>
                <a:spLocks/>
              </p:cNvSpPr>
              <p:nvPr/>
            </p:nvSpPr>
            <p:spPr bwMode="auto">
              <a:xfrm>
                <a:off x="2339" y="1934"/>
                <a:ext cx="66" cy="35"/>
              </a:xfrm>
              <a:custGeom>
                <a:avLst/>
                <a:gdLst>
                  <a:gd name="T0" fmla="*/ 32 w 66"/>
                  <a:gd name="T1" fmla="*/ 0 h 35"/>
                  <a:gd name="T2" fmla="*/ 49 w 66"/>
                  <a:gd name="T3" fmla="*/ 2 h 35"/>
                  <a:gd name="T4" fmla="*/ 61 w 66"/>
                  <a:gd name="T5" fmla="*/ 8 h 35"/>
                  <a:gd name="T6" fmla="*/ 66 w 66"/>
                  <a:gd name="T7" fmla="*/ 17 h 35"/>
                  <a:gd name="T8" fmla="*/ 61 w 66"/>
                  <a:gd name="T9" fmla="*/ 26 h 35"/>
                  <a:gd name="T10" fmla="*/ 50 w 66"/>
                  <a:gd name="T11" fmla="*/ 34 h 35"/>
                  <a:gd name="T12" fmla="*/ 34 w 66"/>
                  <a:gd name="T13" fmla="*/ 35 h 35"/>
                  <a:gd name="T14" fmla="*/ 17 w 66"/>
                  <a:gd name="T15" fmla="*/ 34 h 35"/>
                  <a:gd name="T16" fmla="*/ 5 w 66"/>
                  <a:gd name="T17" fmla="*/ 26 h 35"/>
                  <a:gd name="T18" fmla="*/ 0 w 66"/>
                  <a:gd name="T19" fmla="*/ 17 h 35"/>
                  <a:gd name="T20" fmla="*/ 5 w 66"/>
                  <a:gd name="T21" fmla="*/ 8 h 35"/>
                  <a:gd name="T22" fmla="*/ 17 w 66"/>
                  <a:gd name="T23" fmla="*/ 2 h 35"/>
                  <a:gd name="T24" fmla="*/ 32 w 66"/>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35">
                    <a:moveTo>
                      <a:pt x="32" y="0"/>
                    </a:moveTo>
                    <a:lnTo>
                      <a:pt x="49" y="2"/>
                    </a:lnTo>
                    <a:lnTo>
                      <a:pt x="61" y="8"/>
                    </a:lnTo>
                    <a:lnTo>
                      <a:pt x="66" y="17"/>
                    </a:lnTo>
                    <a:lnTo>
                      <a:pt x="61" y="26"/>
                    </a:lnTo>
                    <a:lnTo>
                      <a:pt x="50" y="34"/>
                    </a:lnTo>
                    <a:lnTo>
                      <a:pt x="34" y="35"/>
                    </a:lnTo>
                    <a:lnTo>
                      <a:pt x="17" y="34"/>
                    </a:lnTo>
                    <a:lnTo>
                      <a:pt x="5" y="26"/>
                    </a:lnTo>
                    <a:lnTo>
                      <a:pt x="0" y="17"/>
                    </a:lnTo>
                    <a:lnTo>
                      <a:pt x="5" y="8"/>
                    </a:lnTo>
                    <a:lnTo>
                      <a:pt x="17"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7" name="Freeform 3066"/>
              <p:cNvSpPr>
                <a:spLocks noEditPoints="1"/>
              </p:cNvSpPr>
              <p:nvPr/>
            </p:nvSpPr>
            <p:spPr bwMode="auto">
              <a:xfrm>
                <a:off x="2338" y="1933"/>
                <a:ext cx="68" cy="38"/>
              </a:xfrm>
              <a:custGeom>
                <a:avLst/>
                <a:gdLst>
                  <a:gd name="T0" fmla="*/ 33 w 68"/>
                  <a:gd name="T1" fmla="*/ 1 h 38"/>
                  <a:gd name="T2" fmla="*/ 18 w 68"/>
                  <a:gd name="T3" fmla="*/ 4 h 38"/>
                  <a:gd name="T4" fmla="*/ 7 w 68"/>
                  <a:gd name="T5" fmla="*/ 10 h 38"/>
                  <a:gd name="T6" fmla="*/ 4 w 68"/>
                  <a:gd name="T7" fmla="*/ 18 h 38"/>
                  <a:gd name="T8" fmla="*/ 9 w 68"/>
                  <a:gd name="T9" fmla="*/ 27 h 38"/>
                  <a:gd name="T10" fmla="*/ 20 w 68"/>
                  <a:gd name="T11" fmla="*/ 33 h 38"/>
                  <a:gd name="T12" fmla="*/ 35 w 68"/>
                  <a:gd name="T13" fmla="*/ 35 h 38"/>
                  <a:gd name="T14" fmla="*/ 50 w 68"/>
                  <a:gd name="T15" fmla="*/ 33 h 38"/>
                  <a:gd name="T16" fmla="*/ 60 w 68"/>
                  <a:gd name="T17" fmla="*/ 27 h 38"/>
                  <a:gd name="T18" fmla="*/ 64 w 68"/>
                  <a:gd name="T19" fmla="*/ 18 h 38"/>
                  <a:gd name="T20" fmla="*/ 60 w 68"/>
                  <a:gd name="T21" fmla="*/ 10 h 38"/>
                  <a:gd name="T22" fmla="*/ 48 w 68"/>
                  <a:gd name="T23" fmla="*/ 4 h 38"/>
                  <a:gd name="T24" fmla="*/ 33 w 68"/>
                  <a:gd name="T25" fmla="*/ 1 h 38"/>
                  <a:gd name="T26" fmla="*/ 33 w 68"/>
                  <a:gd name="T27" fmla="*/ 0 h 38"/>
                  <a:gd name="T28" fmla="*/ 51 w 68"/>
                  <a:gd name="T29" fmla="*/ 3 h 38"/>
                  <a:gd name="T30" fmla="*/ 64 w 68"/>
                  <a:gd name="T31" fmla="*/ 9 h 38"/>
                  <a:gd name="T32" fmla="*/ 68 w 68"/>
                  <a:gd name="T33" fmla="*/ 18 h 38"/>
                  <a:gd name="T34" fmla="*/ 64 w 68"/>
                  <a:gd name="T35" fmla="*/ 28 h 38"/>
                  <a:gd name="T36" fmla="*/ 51 w 68"/>
                  <a:gd name="T37" fmla="*/ 35 h 38"/>
                  <a:gd name="T38" fmla="*/ 35 w 68"/>
                  <a:gd name="T39" fmla="*/ 38 h 38"/>
                  <a:gd name="T40" fmla="*/ 16 w 68"/>
                  <a:gd name="T41" fmla="*/ 35 h 38"/>
                  <a:gd name="T42" fmla="*/ 4 w 68"/>
                  <a:gd name="T43" fmla="*/ 28 h 38"/>
                  <a:gd name="T44" fmla="*/ 0 w 68"/>
                  <a:gd name="T45" fmla="*/ 18 h 38"/>
                  <a:gd name="T46" fmla="*/ 4 w 68"/>
                  <a:gd name="T47" fmla="*/ 9 h 38"/>
                  <a:gd name="T48" fmla="*/ 16 w 68"/>
                  <a:gd name="T49" fmla="*/ 3 h 38"/>
                  <a:gd name="T50" fmla="*/ 33 w 68"/>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38">
                    <a:moveTo>
                      <a:pt x="33" y="1"/>
                    </a:moveTo>
                    <a:lnTo>
                      <a:pt x="18" y="4"/>
                    </a:lnTo>
                    <a:lnTo>
                      <a:pt x="7" y="10"/>
                    </a:lnTo>
                    <a:lnTo>
                      <a:pt x="4" y="18"/>
                    </a:lnTo>
                    <a:lnTo>
                      <a:pt x="9" y="27"/>
                    </a:lnTo>
                    <a:lnTo>
                      <a:pt x="20" y="33"/>
                    </a:lnTo>
                    <a:lnTo>
                      <a:pt x="35" y="35"/>
                    </a:lnTo>
                    <a:lnTo>
                      <a:pt x="50" y="33"/>
                    </a:lnTo>
                    <a:lnTo>
                      <a:pt x="60" y="27"/>
                    </a:lnTo>
                    <a:lnTo>
                      <a:pt x="64" y="18"/>
                    </a:lnTo>
                    <a:lnTo>
                      <a:pt x="60" y="10"/>
                    </a:lnTo>
                    <a:lnTo>
                      <a:pt x="48" y="4"/>
                    </a:lnTo>
                    <a:lnTo>
                      <a:pt x="33" y="1"/>
                    </a:lnTo>
                    <a:close/>
                    <a:moveTo>
                      <a:pt x="33" y="0"/>
                    </a:moveTo>
                    <a:lnTo>
                      <a:pt x="51" y="3"/>
                    </a:lnTo>
                    <a:lnTo>
                      <a:pt x="64" y="9"/>
                    </a:lnTo>
                    <a:lnTo>
                      <a:pt x="68" y="18"/>
                    </a:lnTo>
                    <a:lnTo>
                      <a:pt x="64" y="28"/>
                    </a:lnTo>
                    <a:lnTo>
                      <a:pt x="51" y="35"/>
                    </a:lnTo>
                    <a:lnTo>
                      <a:pt x="35" y="38"/>
                    </a:lnTo>
                    <a:lnTo>
                      <a:pt x="16" y="35"/>
                    </a:lnTo>
                    <a:lnTo>
                      <a:pt x="4" y="28"/>
                    </a:lnTo>
                    <a:lnTo>
                      <a:pt x="0" y="18"/>
                    </a:lnTo>
                    <a:lnTo>
                      <a:pt x="4" y="9"/>
                    </a:lnTo>
                    <a:lnTo>
                      <a:pt x="16" y="3"/>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8" name="Freeform 3067"/>
              <p:cNvSpPr>
                <a:spLocks/>
              </p:cNvSpPr>
              <p:nvPr/>
            </p:nvSpPr>
            <p:spPr bwMode="auto">
              <a:xfrm>
                <a:off x="2849" y="1724"/>
                <a:ext cx="63" cy="32"/>
              </a:xfrm>
              <a:custGeom>
                <a:avLst/>
                <a:gdLst>
                  <a:gd name="T0" fmla="*/ 29 w 63"/>
                  <a:gd name="T1" fmla="*/ 0 h 32"/>
                  <a:gd name="T2" fmla="*/ 44 w 63"/>
                  <a:gd name="T3" fmla="*/ 4 h 32"/>
                  <a:gd name="T4" fmla="*/ 57 w 63"/>
                  <a:gd name="T5" fmla="*/ 10 h 32"/>
                  <a:gd name="T6" fmla="*/ 63 w 63"/>
                  <a:gd name="T7" fmla="*/ 17 h 32"/>
                  <a:gd name="T8" fmla="*/ 60 w 63"/>
                  <a:gd name="T9" fmla="*/ 25 h 32"/>
                  <a:gd name="T10" fmla="*/ 49 w 63"/>
                  <a:gd name="T11" fmla="*/ 31 h 32"/>
                  <a:gd name="T12" fmla="*/ 35 w 63"/>
                  <a:gd name="T13" fmla="*/ 32 h 32"/>
                  <a:gd name="T14" fmla="*/ 19 w 63"/>
                  <a:gd name="T15" fmla="*/ 31 h 32"/>
                  <a:gd name="T16" fmla="*/ 6 w 63"/>
                  <a:gd name="T17" fmla="*/ 25 h 32"/>
                  <a:gd name="T18" fmla="*/ 0 w 63"/>
                  <a:gd name="T19" fmla="*/ 17 h 32"/>
                  <a:gd name="T20" fmla="*/ 3 w 63"/>
                  <a:gd name="T21" fmla="*/ 10 h 32"/>
                  <a:gd name="T22" fmla="*/ 14 w 63"/>
                  <a:gd name="T23" fmla="*/ 4 h 32"/>
                  <a:gd name="T24" fmla="*/ 29 w 63"/>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32">
                    <a:moveTo>
                      <a:pt x="29" y="0"/>
                    </a:moveTo>
                    <a:lnTo>
                      <a:pt x="44" y="4"/>
                    </a:lnTo>
                    <a:lnTo>
                      <a:pt x="57" y="10"/>
                    </a:lnTo>
                    <a:lnTo>
                      <a:pt x="63" y="17"/>
                    </a:lnTo>
                    <a:lnTo>
                      <a:pt x="60" y="25"/>
                    </a:lnTo>
                    <a:lnTo>
                      <a:pt x="49" y="31"/>
                    </a:lnTo>
                    <a:lnTo>
                      <a:pt x="35" y="32"/>
                    </a:lnTo>
                    <a:lnTo>
                      <a:pt x="19" y="31"/>
                    </a:lnTo>
                    <a:lnTo>
                      <a:pt x="6" y="25"/>
                    </a:lnTo>
                    <a:lnTo>
                      <a:pt x="0" y="17"/>
                    </a:lnTo>
                    <a:lnTo>
                      <a:pt x="3" y="10"/>
                    </a:lnTo>
                    <a:lnTo>
                      <a:pt x="14" y="4"/>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69" name="Freeform 3068"/>
              <p:cNvSpPr>
                <a:spLocks noEditPoints="1"/>
              </p:cNvSpPr>
              <p:nvPr/>
            </p:nvSpPr>
            <p:spPr bwMode="auto">
              <a:xfrm>
                <a:off x="2848" y="1724"/>
                <a:ext cx="65" cy="34"/>
              </a:xfrm>
              <a:custGeom>
                <a:avLst/>
                <a:gdLst>
                  <a:gd name="T0" fmla="*/ 30 w 65"/>
                  <a:gd name="T1" fmla="*/ 4 h 34"/>
                  <a:gd name="T2" fmla="*/ 15 w 65"/>
                  <a:gd name="T3" fmla="*/ 5 h 34"/>
                  <a:gd name="T4" fmla="*/ 6 w 65"/>
                  <a:gd name="T5" fmla="*/ 10 h 34"/>
                  <a:gd name="T6" fmla="*/ 4 w 65"/>
                  <a:gd name="T7" fmla="*/ 17 h 34"/>
                  <a:gd name="T8" fmla="*/ 9 w 65"/>
                  <a:gd name="T9" fmla="*/ 25 h 34"/>
                  <a:gd name="T10" fmla="*/ 21 w 65"/>
                  <a:gd name="T11" fmla="*/ 29 h 34"/>
                  <a:gd name="T12" fmla="*/ 35 w 65"/>
                  <a:gd name="T13" fmla="*/ 32 h 34"/>
                  <a:gd name="T14" fmla="*/ 50 w 65"/>
                  <a:gd name="T15" fmla="*/ 29 h 34"/>
                  <a:gd name="T16" fmla="*/ 59 w 65"/>
                  <a:gd name="T17" fmla="*/ 25 h 34"/>
                  <a:gd name="T18" fmla="*/ 61 w 65"/>
                  <a:gd name="T19" fmla="*/ 17 h 34"/>
                  <a:gd name="T20" fmla="*/ 56 w 65"/>
                  <a:gd name="T21" fmla="*/ 10 h 34"/>
                  <a:gd name="T22" fmla="*/ 44 w 65"/>
                  <a:gd name="T23" fmla="*/ 5 h 34"/>
                  <a:gd name="T24" fmla="*/ 30 w 65"/>
                  <a:gd name="T25" fmla="*/ 4 h 34"/>
                  <a:gd name="T26" fmla="*/ 29 w 65"/>
                  <a:gd name="T27" fmla="*/ 0 h 34"/>
                  <a:gd name="T28" fmla="*/ 47 w 65"/>
                  <a:gd name="T29" fmla="*/ 4 h 34"/>
                  <a:gd name="T30" fmla="*/ 59 w 65"/>
                  <a:gd name="T31" fmla="*/ 10 h 34"/>
                  <a:gd name="T32" fmla="*/ 65 w 65"/>
                  <a:gd name="T33" fmla="*/ 17 h 34"/>
                  <a:gd name="T34" fmla="*/ 62 w 65"/>
                  <a:gd name="T35" fmla="*/ 26 h 34"/>
                  <a:gd name="T36" fmla="*/ 51 w 65"/>
                  <a:gd name="T37" fmla="*/ 32 h 34"/>
                  <a:gd name="T38" fmla="*/ 36 w 65"/>
                  <a:gd name="T39" fmla="*/ 34 h 34"/>
                  <a:gd name="T40" fmla="*/ 18 w 65"/>
                  <a:gd name="T41" fmla="*/ 32 h 34"/>
                  <a:gd name="T42" fmla="*/ 6 w 65"/>
                  <a:gd name="T43" fmla="*/ 26 h 34"/>
                  <a:gd name="T44" fmla="*/ 0 w 65"/>
                  <a:gd name="T45" fmla="*/ 17 h 34"/>
                  <a:gd name="T46" fmla="*/ 3 w 65"/>
                  <a:gd name="T47" fmla="*/ 10 h 34"/>
                  <a:gd name="T48" fmla="*/ 13 w 65"/>
                  <a:gd name="T49" fmla="*/ 4 h 34"/>
                  <a:gd name="T50" fmla="*/ 29 w 65"/>
                  <a:gd name="T5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34">
                    <a:moveTo>
                      <a:pt x="30" y="4"/>
                    </a:moveTo>
                    <a:lnTo>
                      <a:pt x="15" y="5"/>
                    </a:lnTo>
                    <a:lnTo>
                      <a:pt x="6" y="10"/>
                    </a:lnTo>
                    <a:lnTo>
                      <a:pt x="4" y="17"/>
                    </a:lnTo>
                    <a:lnTo>
                      <a:pt x="9" y="25"/>
                    </a:lnTo>
                    <a:lnTo>
                      <a:pt x="21" y="29"/>
                    </a:lnTo>
                    <a:lnTo>
                      <a:pt x="35" y="32"/>
                    </a:lnTo>
                    <a:lnTo>
                      <a:pt x="50" y="29"/>
                    </a:lnTo>
                    <a:lnTo>
                      <a:pt x="59" y="25"/>
                    </a:lnTo>
                    <a:lnTo>
                      <a:pt x="61" y="17"/>
                    </a:lnTo>
                    <a:lnTo>
                      <a:pt x="56" y="10"/>
                    </a:lnTo>
                    <a:lnTo>
                      <a:pt x="44" y="5"/>
                    </a:lnTo>
                    <a:lnTo>
                      <a:pt x="30" y="4"/>
                    </a:lnTo>
                    <a:close/>
                    <a:moveTo>
                      <a:pt x="29" y="0"/>
                    </a:moveTo>
                    <a:lnTo>
                      <a:pt x="47" y="4"/>
                    </a:lnTo>
                    <a:lnTo>
                      <a:pt x="59" y="10"/>
                    </a:lnTo>
                    <a:lnTo>
                      <a:pt x="65" y="17"/>
                    </a:lnTo>
                    <a:lnTo>
                      <a:pt x="62" y="26"/>
                    </a:lnTo>
                    <a:lnTo>
                      <a:pt x="51" y="32"/>
                    </a:lnTo>
                    <a:lnTo>
                      <a:pt x="36" y="34"/>
                    </a:lnTo>
                    <a:lnTo>
                      <a:pt x="18" y="32"/>
                    </a:lnTo>
                    <a:lnTo>
                      <a:pt x="6" y="26"/>
                    </a:lnTo>
                    <a:lnTo>
                      <a:pt x="0" y="17"/>
                    </a:lnTo>
                    <a:lnTo>
                      <a:pt x="3" y="10"/>
                    </a:lnTo>
                    <a:lnTo>
                      <a:pt x="13" y="4"/>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70" name="Freeform 3069"/>
              <p:cNvSpPr>
                <a:spLocks/>
              </p:cNvSpPr>
              <p:nvPr/>
            </p:nvSpPr>
            <p:spPr bwMode="auto">
              <a:xfrm>
                <a:off x="2775" y="1638"/>
                <a:ext cx="59" cy="29"/>
              </a:xfrm>
              <a:custGeom>
                <a:avLst/>
                <a:gdLst>
                  <a:gd name="T0" fmla="*/ 26 w 59"/>
                  <a:gd name="T1" fmla="*/ 0 h 29"/>
                  <a:gd name="T2" fmla="*/ 42 w 59"/>
                  <a:gd name="T3" fmla="*/ 1 h 29"/>
                  <a:gd name="T4" fmla="*/ 53 w 59"/>
                  <a:gd name="T5" fmla="*/ 6 h 29"/>
                  <a:gd name="T6" fmla="*/ 59 w 59"/>
                  <a:gd name="T7" fmla="*/ 14 h 29"/>
                  <a:gd name="T8" fmla="*/ 56 w 59"/>
                  <a:gd name="T9" fmla="*/ 21 h 29"/>
                  <a:gd name="T10" fmla="*/ 47 w 59"/>
                  <a:gd name="T11" fmla="*/ 27 h 29"/>
                  <a:gd name="T12" fmla="*/ 32 w 59"/>
                  <a:gd name="T13" fmla="*/ 29 h 29"/>
                  <a:gd name="T14" fmla="*/ 17 w 59"/>
                  <a:gd name="T15" fmla="*/ 27 h 29"/>
                  <a:gd name="T16" fmla="*/ 5 w 59"/>
                  <a:gd name="T17" fmla="*/ 21 h 29"/>
                  <a:gd name="T18" fmla="*/ 0 w 59"/>
                  <a:gd name="T19" fmla="*/ 15 h 29"/>
                  <a:gd name="T20" fmla="*/ 1 w 59"/>
                  <a:gd name="T21" fmla="*/ 7 h 29"/>
                  <a:gd name="T22" fmla="*/ 12 w 59"/>
                  <a:gd name="T23" fmla="*/ 1 h 29"/>
                  <a:gd name="T24" fmla="*/ 26 w 59"/>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29">
                    <a:moveTo>
                      <a:pt x="26" y="0"/>
                    </a:moveTo>
                    <a:lnTo>
                      <a:pt x="42" y="1"/>
                    </a:lnTo>
                    <a:lnTo>
                      <a:pt x="53" y="6"/>
                    </a:lnTo>
                    <a:lnTo>
                      <a:pt x="59" y="14"/>
                    </a:lnTo>
                    <a:lnTo>
                      <a:pt x="56" y="21"/>
                    </a:lnTo>
                    <a:lnTo>
                      <a:pt x="47" y="27"/>
                    </a:lnTo>
                    <a:lnTo>
                      <a:pt x="32" y="29"/>
                    </a:lnTo>
                    <a:lnTo>
                      <a:pt x="17" y="27"/>
                    </a:lnTo>
                    <a:lnTo>
                      <a:pt x="5" y="21"/>
                    </a:lnTo>
                    <a:lnTo>
                      <a:pt x="0" y="15"/>
                    </a:lnTo>
                    <a:lnTo>
                      <a:pt x="1" y="7"/>
                    </a:lnTo>
                    <a:lnTo>
                      <a:pt x="12"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71" name="Freeform 3070"/>
              <p:cNvSpPr>
                <a:spLocks noEditPoints="1"/>
              </p:cNvSpPr>
              <p:nvPr/>
            </p:nvSpPr>
            <p:spPr bwMode="auto">
              <a:xfrm>
                <a:off x="2772" y="1636"/>
                <a:ext cx="64" cy="32"/>
              </a:xfrm>
              <a:custGeom>
                <a:avLst/>
                <a:gdLst>
                  <a:gd name="T0" fmla="*/ 30 w 64"/>
                  <a:gd name="T1" fmla="*/ 2 h 32"/>
                  <a:gd name="T2" fmla="*/ 17 w 64"/>
                  <a:gd name="T3" fmla="*/ 5 h 32"/>
                  <a:gd name="T4" fmla="*/ 8 w 64"/>
                  <a:gd name="T5" fmla="*/ 9 h 32"/>
                  <a:gd name="T6" fmla="*/ 4 w 64"/>
                  <a:gd name="T7" fmla="*/ 16 h 32"/>
                  <a:gd name="T8" fmla="*/ 9 w 64"/>
                  <a:gd name="T9" fmla="*/ 23 h 32"/>
                  <a:gd name="T10" fmla="*/ 20 w 64"/>
                  <a:gd name="T11" fmla="*/ 28 h 32"/>
                  <a:gd name="T12" fmla="*/ 35 w 64"/>
                  <a:gd name="T13" fmla="*/ 31 h 32"/>
                  <a:gd name="T14" fmla="*/ 49 w 64"/>
                  <a:gd name="T15" fmla="*/ 28 h 32"/>
                  <a:gd name="T16" fmla="*/ 58 w 64"/>
                  <a:gd name="T17" fmla="*/ 23 h 32"/>
                  <a:gd name="T18" fmla="*/ 61 w 64"/>
                  <a:gd name="T19" fmla="*/ 16 h 32"/>
                  <a:gd name="T20" fmla="*/ 55 w 64"/>
                  <a:gd name="T21" fmla="*/ 9 h 32"/>
                  <a:gd name="T22" fmla="*/ 44 w 64"/>
                  <a:gd name="T23" fmla="*/ 3 h 32"/>
                  <a:gd name="T24" fmla="*/ 30 w 64"/>
                  <a:gd name="T25" fmla="*/ 2 h 32"/>
                  <a:gd name="T26" fmla="*/ 29 w 64"/>
                  <a:gd name="T27" fmla="*/ 0 h 32"/>
                  <a:gd name="T28" fmla="*/ 45 w 64"/>
                  <a:gd name="T29" fmla="*/ 2 h 32"/>
                  <a:gd name="T30" fmla="*/ 58 w 64"/>
                  <a:gd name="T31" fmla="*/ 8 h 32"/>
                  <a:gd name="T32" fmla="*/ 64 w 64"/>
                  <a:gd name="T33" fmla="*/ 16 h 32"/>
                  <a:gd name="T34" fmla="*/ 61 w 64"/>
                  <a:gd name="T35" fmla="*/ 25 h 32"/>
                  <a:gd name="T36" fmla="*/ 52 w 64"/>
                  <a:gd name="T37" fmla="*/ 31 h 32"/>
                  <a:gd name="T38" fmla="*/ 35 w 64"/>
                  <a:gd name="T39" fmla="*/ 32 h 32"/>
                  <a:gd name="T40" fmla="*/ 18 w 64"/>
                  <a:gd name="T41" fmla="*/ 31 h 32"/>
                  <a:gd name="T42" fmla="*/ 6 w 64"/>
                  <a:gd name="T43" fmla="*/ 25 h 32"/>
                  <a:gd name="T44" fmla="*/ 0 w 64"/>
                  <a:gd name="T45" fmla="*/ 17 h 32"/>
                  <a:gd name="T46" fmla="*/ 3 w 64"/>
                  <a:gd name="T47" fmla="*/ 8 h 32"/>
                  <a:gd name="T48" fmla="*/ 14 w 64"/>
                  <a:gd name="T49" fmla="*/ 2 h 32"/>
                  <a:gd name="T50" fmla="*/ 29 w 64"/>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32">
                    <a:moveTo>
                      <a:pt x="30" y="2"/>
                    </a:moveTo>
                    <a:lnTo>
                      <a:pt x="17" y="5"/>
                    </a:lnTo>
                    <a:lnTo>
                      <a:pt x="8" y="9"/>
                    </a:lnTo>
                    <a:lnTo>
                      <a:pt x="4" y="16"/>
                    </a:lnTo>
                    <a:lnTo>
                      <a:pt x="9" y="23"/>
                    </a:lnTo>
                    <a:lnTo>
                      <a:pt x="20" y="28"/>
                    </a:lnTo>
                    <a:lnTo>
                      <a:pt x="35" y="31"/>
                    </a:lnTo>
                    <a:lnTo>
                      <a:pt x="49" y="28"/>
                    </a:lnTo>
                    <a:lnTo>
                      <a:pt x="58" y="23"/>
                    </a:lnTo>
                    <a:lnTo>
                      <a:pt x="61" y="16"/>
                    </a:lnTo>
                    <a:lnTo>
                      <a:pt x="55" y="9"/>
                    </a:lnTo>
                    <a:lnTo>
                      <a:pt x="44" y="3"/>
                    </a:lnTo>
                    <a:lnTo>
                      <a:pt x="30" y="2"/>
                    </a:lnTo>
                    <a:close/>
                    <a:moveTo>
                      <a:pt x="29" y="0"/>
                    </a:moveTo>
                    <a:lnTo>
                      <a:pt x="45" y="2"/>
                    </a:lnTo>
                    <a:lnTo>
                      <a:pt x="58" y="8"/>
                    </a:lnTo>
                    <a:lnTo>
                      <a:pt x="64" y="16"/>
                    </a:lnTo>
                    <a:lnTo>
                      <a:pt x="61" y="25"/>
                    </a:lnTo>
                    <a:lnTo>
                      <a:pt x="52" y="31"/>
                    </a:lnTo>
                    <a:lnTo>
                      <a:pt x="35" y="32"/>
                    </a:lnTo>
                    <a:lnTo>
                      <a:pt x="18" y="31"/>
                    </a:lnTo>
                    <a:lnTo>
                      <a:pt x="6" y="25"/>
                    </a:lnTo>
                    <a:lnTo>
                      <a:pt x="0" y="17"/>
                    </a:lnTo>
                    <a:lnTo>
                      <a:pt x="3" y="8"/>
                    </a:lnTo>
                    <a:lnTo>
                      <a:pt x="14"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72" name="Freeform 3071"/>
              <p:cNvSpPr>
                <a:spLocks/>
              </p:cNvSpPr>
              <p:nvPr/>
            </p:nvSpPr>
            <p:spPr bwMode="auto">
              <a:xfrm>
                <a:off x="2470" y="1504"/>
                <a:ext cx="58" cy="29"/>
              </a:xfrm>
              <a:custGeom>
                <a:avLst/>
                <a:gdLst>
                  <a:gd name="T0" fmla="*/ 27 w 58"/>
                  <a:gd name="T1" fmla="*/ 0 h 29"/>
                  <a:gd name="T2" fmla="*/ 42 w 58"/>
                  <a:gd name="T3" fmla="*/ 2 h 29"/>
                  <a:gd name="T4" fmla="*/ 53 w 58"/>
                  <a:gd name="T5" fmla="*/ 8 h 29"/>
                  <a:gd name="T6" fmla="*/ 58 w 58"/>
                  <a:gd name="T7" fmla="*/ 14 h 29"/>
                  <a:gd name="T8" fmla="*/ 53 w 58"/>
                  <a:gd name="T9" fmla="*/ 21 h 29"/>
                  <a:gd name="T10" fmla="*/ 44 w 58"/>
                  <a:gd name="T11" fmla="*/ 28 h 29"/>
                  <a:gd name="T12" fmla="*/ 30 w 58"/>
                  <a:gd name="T13" fmla="*/ 29 h 29"/>
                  <a:gd name="T14" fmla="*/ 15 w 58"/>
                  <a:gd name="T15" fmla="*/ 28 h 29"/>
                  <a:gd name="T16" fmla="*/ 4 w 58"/>
                  <a:gd name="T17" fmla="*/ 21 h 29"/>
                  <a:gd name="T18" fmla="*/ 0 w 58"/>
                  <a:gd name="T19" fmla="*/ 15 h 29"/>
                  <a:gd name="T20" fmla="*/ 4 w 58"/>
                  <a:gd name="T21" fmla="*/ 8 h 29"/>
                  <a:gd name="T22" fmla="*/ 14 w 58"/>
                  <a:gd name="T23" fmla="*/ 2 h 29"/>
                  <a:gd name="T24" fmla="*/ 27 w 58"/>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29">
                    <a:moveTo>
                      <a:pt x="27" y="0"/>
                    </a:moveTo>
                    <a:lnTo>
                      <a:pt x="42" y="2"/>
                    </a:lnTo>
                    <a:lnTo>
                      <a:pt x="53" y="8"/>
                    </a:lnTo>
                    <a:lnTo>
                      <a:pt x="58" y="14"/>
                    </a:lnTo>
                    <a:lnTo>
                      <a:pt x="53" y="21"/>
                    </a:lnTo>
                    <a:lnTo>
                      <a:pt x="44" y="28"/>
                    </a:lnTo>
                    <a:lnTo>
                      <a:pt x="30" y="29"/>
                    </a:lnTo>
                    <a:lnTo>
                      <a:pt x="15" y="28"/>
                    </a:lnTo>
                    <a:lnTo>
                      <a:pt x="4" y="21"/>
                    </a:lnTo>
                    <a:lnTo>
                      <a:pt x="0" y="15"/>
                    </a:lnTo>
                    <a:lnTo>
                      <a:pt x="4" y="8"/>
                    </a:lnTo>
                    <a:lnTo>
                      <a:pt x="1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grpSp>
        <p:grpSp>
          <p:nvGrpSpPr>
            <p:cNvPr id="2284" name="Group 2283"/>
            <p:cNvGrpSpPr>
              <a:grpSpLocks/>
            </p:cNvGrpSpPr>
            <p:nvPr/>
          </p:nvGrpSpPr>
          <p:grpSpPr bwMode="auto">
            <a:xfrm>
              <a:off x="3027390" y="1768482"/>
              <a:ext cx="3913223" cy="1490670"/>
              <a:chOff x="1907" y="1114"/>
              <a:chExt cx="2465" cy="939"/>
            </a:xfrm>
            <a:grpFill/>
          </p:grpSpPr>
          <p:sp>
            <p:nvSpPr>
              <p:cNvPr id="2673" name="Freeform 2672"/>
              <p:cNvSpPr>
                <a:spLocks noEditPoints="1"/>
              </p:cNvSpPr>
              <p:nvPr/>
            </p:nvSpPr>
            <p:spPr bwMode="auto">
              <a:xfrm>
                <a:off x="2468" y="1503"/>
                <a:ext cx="61" cy="32"/>
              </a:xfrm>
              <a:custGeom>
                <a:avLst/>
                <a:gdLst>
                  <a:gd name="T0" fmla="*/ 29 w 61"/>
                  <a:gd name="T1" fmla="*/ 3 h 32"/>
                  <a:gd name="T2" fmla="*/ 17 w 61"/>
                  <a:gd name="T3" fmla="*/ 4 h 32"/>
                  <a:gd name="T4" fmla="*/ 8 w 61"/>
                  <a:gd name="T5" fmla="*/ 9 h 32"/>
                  <a:gd name="T6" fmla="*/ 5 w 61"/>
                  <a:gd name="T7" fmla="*/ 16 h 32"/>
                  <a:gd name="T8" fmla="*/ 8 w 61"/>
                  <a:gd name="T9" fmla="*/ 22 h 32"/>
                  <a:gd name="T10" fmla="*/ 19 w 61"/>
                  <a:gd name="T11" fmla="*/ 27 h 32"/>
                  <a:gd name="T12" fmla="*/ 32 w 61"/>
                  <a:gd name="T13" fmla="*/ 29 h 32"/>
                  <a:gd name="T14" fmla="*/ 44 w 61"/>
                  <a:gd name="T15" fmla="*/ 27 h 32"/>
                  <a:gd name="T16" fmla="*/ 53 w 61"/>
                  <a:gd name="T17" fmla="*/ 22 h 32"/>
                  <a:gd name="T18" fmla="*/ 56 w 61"/>
                  <a:gd name="T19" fmla="*/ 15 h 32"/>
                  <a:gd name="T20" fmla="*/ 52 w 61"/>
                  <a:gd name="T21" fmla="*/ 9 h 32"/>
                  <a:gd name="T22" fmla="*/ 43 w 61"/>
                  <a:gd name="T23" fmla="*/ 4 h 32"/>
                  <a:gd name="T24" fmla="*/ 29 w 61"/>
                  <a:gd name="T25" fmla="*/ 3 h 32"/>
                  <a:gd name="T26" fmla="*/ 29 w 61"/>
                  <a:gd name="T27" fmla="*/ 0 h 32"/>
                  <a:gd name="T28" fmla="*/ 44 w 61"/>
                  <a:gd name="T29" fmla="*/ 3 h 32"/>
                  <a:gd name="T30" fmla="*/ 56 w 61"/>
                  <a:gd name="T31" fmla="*/ 7 h 32"/>
                  <a:gd name="T32" fmla="*/ 61 w 61"/>
                  <a:gd name="T33" fmla="*/ 15 h 32"/>
                  <a:gd name="T34" fmla="*/ 58 w 61"/>
                  <a:gd name="T35" fmla="*/ 24 h 32"/>
                  <a:gd name="T36" fmla="*/ 47 w 61"/>
                  <a:gd name="T37" fmla="*/ 29 h 32"/>
                  <a:gd name="T38" fmla="*/ 32 w 61"/>
                  <a:gd name="T39" fmla="*/ 32 h 32"/>
                  <a:gd name="T40" fmla="*/ 17 w 61"/>
                  <a:gd name="T41" fmla="*/ 29 h 32"/>
                  <a:gd name="T42" fmla="*/ 5 w 61"/>
                  <a:gd name="T43" fmla="*/ 24 h 32"/>
                  <a:gd name="T44" fmla="*/ 0 w 61"/>
                  <a:gd name="T45" fmla="*/ 16 h 32"/>
                  <a:gd name="T46" fmla="*/ 3 w 61"/>
                  <a:gd name="T47" fmla="*/ 7 h 32"/>
                  <a:gd name="T48" fmla="*/ 14 w 61"/>
                  <a:gd name="T49" fmla="*/ 3 h 32"/>
                  <a:gd name="T50" fmla="*/ 29 w 61"/>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32">
                    <a:moveTo>
                      <a:pt x="29" y="3"/>
                    </a:moveTo>
                    <a:lnTo>
                      <a:pt x="17" y="4"/>
                    </a:lnTo>
                    <a:lnTo>
                      <a:pt x="8" y="9"/>
                    </a:lnTo>
                    <a:lnTo>
                      <a:pt x="5" y="16"/>
                    </a:lnTo>
                    <a:lnTo>
                      <a:pt x="8" y="22"/>
                    </a:lnTo>
                    <a:lnTo>
                      <a:pt x="19" y="27"/>
                    </a:lnTo>
                    <a:lnTo>
                      <a:pt x="32" y="29"/>
                    </a:lnTo>
                    <a:lnTo>
                      <a:pt x="44" y="27"/>
                    </a:lnTo>
                    <a:lnTo>
                      <a:pt x="53" y="22"/>
                    </a:lnTo>
                    <a:lnTo>
                      <a:pt x="56" y="15"/>
                    </a:lnTo>
                    <a:lnTo>
                      <a:pt x="52" y="9"/>
                    </a:lnTo>
                    <a:lnTo>
                      <a:pt x="43" y="4"/>
                    </a:lnTo>
                    <a:lnTo>
                      <a:pt x="29" y="3"/>
                    </a:lnTo>
                    <a:close/>
                    <a:moveTo>
                      <a:pt x="29" y="0"/>
                    </a:moveTo>
                    <a:lnTo>
                      <a:pt x="44" y="3"/>
                    </a:lnTo>
                    <a:lnTo>
                      <a:pt x="56" y="7"/>
                    </a:lnTo>
                    <a:lnTo>
                      <a:pt x="61" y="15"/>
                    </a:lnTo>
                    <a:lnTo>
                      <a:pt x="58" y="24"/>
                    </a:lnTo>
                    <a:lnTo>
                      <a:pt x="47" y="29"/>
                    </a:lnTo>
                    <a:lnTo>
                      <a:pt x="32" y="32"/>
                    </a:lnTo>
                    <a:lnTo>
                      <a:pt x="17" y="29"/>
                    </a:lnTo>
                    <a:lnTo>
                      <a:pt x="5" y="24"/>
                    </a:lnTo>
                    <a:lnTo>
                      <a:pt x="0" y="16"/>
                    </a:lnTo>
                    <a:lnTo>
                      <a:pt x="3" y="7"/>
                    </a:lnTo>
                    <a:lnTo>
                      <a:pt x="14" y="3"/>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4" name="Freeform 2673"/>
              <p:cNvSpPr>
                <a:spLocks/>
              </p:cNvSpPr>
              <p:nvPr/>
            </p:nvSpPr>
            <p:spPr bwMode="auto">
              <a:xfrm>
                <a:off x="2377" y="1729"/>
                <a:ext cx="53" cy="27"/>
              </a:xfrm>
              <a:custGeom>
                <a:avLst/>
                <a:gdLst>
                  <a:gd name="T0" fmla="*/ 26 w 53"/>
                  <a:gd name="T1" fmla="*/ 0 h 27"/>
                  <a:gd name="T2" fmla="*/ 40 w 53"/>
                  <a:gd name="T3" fmla="*/ 2 h 27"/>
                  <a:gd name="T4" fmla="*/ 49 w 53"/>
                  <a:gd name="T5" fmla="*/ 6 h 27"/>
                  <a:gd name="T6" fmla="*/ 53 w 53"/>
                  <a:gd name="T7" fmla="*/ 14 h 27"/>
                  <a:gd name="T8" fmla="*/ 50 w 53"/>
                  <a:gd name="T9" fmla="*/ 20 h 27"/>
                  <a:gd name="T10" fmla="*/ 41 w 53"/>
                  <a:gd name="T11" fmla="*/ 24 h 27"/>
                  <a:gd name="T12" fmla="*/ 28 w 53"/>
                  <a:gd name="T13" fmla="*/ 27 h 27"/>
                  <a:gd name="T14" fmla="*/ 14 w 53"/>
                  <a:gd name="T15" fmla="*/ 24 h 27"/>
                  <a:gd name="T16" fmla="*/ 3 w 53"/>
                  <a:gd name="T17" fmla="*/ 20 h 27"/>
                  <a:gd name="T18" fmla="*/ 0 w 53"/>
                  <a:gd name="T19" fmla="*/ 14 h 27"/>
                  <a:gd name="T20" fmla="*/ 3 w 53"/>
                  <a:gd name="T21" fmla="*/ 6 h 27"/>
                  <a:gd name="T22" fmla="*/ 12 w 53"/>
                  <a:gd name="T23" fmla="*/ 2 h 27"/>
                  <a:gd name="T24" fmla="*/ 26 w 5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27">
                    <a:moveTo>
                      <a:pt x="26" y="0"/>
                    </a:moveTo>
                    <a:lnTo>
                      <a:pt x="40" y="2"/>
                    </a:lnTo>
                    <a:lnTo>
                      <a:pt x="49" y="6"/>
                    </a:lnTo>
                    <a:lnTo>
                      <a:pt x="53" y="14"/>
                    </a:lnTo>
                    <a:lnTo>
                      <a:pt x="50" y="20"/>
                    </a:lnTo>
                    <a:lnTo>
                      <a:pt x="41" y="24"/>
                    </a:lnTo>
                    <a:lnTo>
                      <a:pt x="28" y="27"/>
                    </a:lnTo>
                    <a:lnTo>
                      <a:pt x="14" y="24"/>
                    </a:lnTo>
                    <a:lnTo>
                      <a:pt x="3" y="20"/>
                    </a:lnTo>
                    <a:lnTo>
                      <a:pt x="0" y="14"/>
                    </a:lnTo>
                    <a:lnTo>
                      <a:pt x="3" y="6"/>
                    </a:lnTo>
                    <a:lnTo>
                      <a:pt x="12"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5" name="Freeform 2674"/>
              <p:cNvSpPr>
                <a:spLocks noEditPoints="1"/>
              </p:cNvSpPr>
              <p:nvPr/>
            </p:nvSpPr>
            <p:spPr bwMode="auto">
              <a:xfrm>
                <a:off x="2374" y="1728"/>
                <a:ext cx="58" cy="28"/>
              </a:xfrm>
              <a:custGeom>
                <a:avLst/>
                <a:gdLst>
                  <a:gd name="T0" fmla="*/ 29 w 58"/>
                  <a:gd name="T1" fmla="*/ 1 h 28"/>
                  <a:gd name="T2" fmla="*/ 21 w 58"/>
                  <a:gd name="T3" fmla="*/ 3 h 28"/>
                  <a:gd name="T4" fmla="*/ 14 w 58"/>
                  <a:gd name="T5" fmla="*/ 4 h 28"/>
                  <a:gd name="T6" fmla="*/ 9 w 58"/>
                  <a:gd name="T7" fmla="*/ 7 h 28"/>
                  <a:gd name="T8" fmla="*/ 6 w 58"/>
                  <a:gd name="T9" fmla="*/ 10 h 28"/>
                  <a:gd name="T10" fmla="*/ 5 w 58"/>
                  <a:gd name="T11" fmla="*/ 15 h 28"/>
                  <a:gd name="T12" fmla="*/ 8 w 58"/>
                  <a:gd name="T13" fmla="*/ 21 h 28"/>
                  <a:gd name="T14" fmla="*/ 17 w 58"/>
                  <a:gd name="T15" fmla="*/ 25 h 28"/>
                  <a:gd name="T16" fmla="*/ 31 w 58"/>
                  <a:gd name="T17" fmla="*/ 27 h 28"/>
                  <a:gd name="T18" fmla="*/ 38 w 58"/>
                  <a:gd name="T19" fmla="*/ 27 h 28"/>
                  <a:gd name="T20" fmla="*/ 44 w 58"/>
                  <a:gd name="T21" fmla="*/ 24 h 28"/>
                  <a:gd name="T22" fmla="*/ 50 w 58"/>
                  <a:gd name="T23" fmla="*/ 22 h 28"/>
                  <a:gd name="T24" fmla="*/ 53 w 58"/>
                  <a:gd name="T25" fmla="*/ 18 h 28"/>
                  <a:gd name="T26" fmla="*/ 55 w 58"/>
                  <a:gd name="T27" fmla="*/ 15 h 28"/>
                  <a:gd name="T28" fmla="*/ 50 w 58"/>
                  <a:gd name="T29" fmla="*/ 7 h 28"/>
                  <a:gd name="T30" fmla="*/ 41 w 58"/>
                  <a:gd name="T31" fmla="*/ 3 h 28"/>
                  <a:gd name="T32" fmla="*/ 29 w 58"/>
                  <a:gd name="T33" fmla="*/ 1 h 28"/>
                  <a:gd name="T34" fmla="*/ 29 w 58"/>
                  <a:gd name="T35" fmla="*/ 0 h 28"/>
                  <a:gd name="T36" fmla="*/ 43 w 58"/>
                  <a:gd name="T37" fmla="*/ 1 h 28"/>
                  <a:gd name="T38" fmla="*/ 53 w 58"/>
                  <a:gd name="T39" fmla="*/ 7 h 28"/>
                  <a:gd name="T40" fmla="*/ 58 w 58"/>
                  <a:gd name="T41" fmla="*/ 15 h 28"/>
                  <a:gd name="T42" fmla="*/ 55 w 58"/>
                  <a:gd name="T43" fmla="*/ 22 h 28"/>
                  <a:gd name="T44" fmla="*/ 44 w 58"/>
                  <a:gd name="T45" fmla="*/ 27 h 28"/>
                  <a:gd name="T46" fmla="*/ 31 w 58"/>
                  <a:gd name="T47" fmla="*/ 28 h 28"/>
                  <a:gd name="T48" fmla="*/ 15 w 58"/>
                  <a:gd name="T49" fmla="*/ 27 h 28"/>
                  <a:gd name="T50" fmla="*/ 5 w 58"/>
                  <a:gd name="T51" fmla="*/ 22 h 28"/>
                  <a:gd name="T52" fmla="*/ 0 w 58"/>
                  <a:gd name="T53" fmla="*/ 15 h 28"/>
                  <a:gd name="T54" fmla="*/ 5 w 58"/>
                  <a:gd name="T55" fmla="*/ 7 h 28"/>
                  <a:gd name="T56" fmla="*/ 14 w 58"/>
                  <a:gd name="T57" fmla="*/ 1 h 28"/>
                  <a:gd name="T58" fmla="*/ 29 w 58"/>
                  <a:gd name="T5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28">
                    <a:moveTo>
                      <a:pt x="29" y="1"/>
                    </a:moveTo>
                    <a:lnTo>
                      <a:pt x="21" y="3"/>
                    </a:lnTo>
                    <a:lnTo>
                      <a:pt x="14" y="4"/>
                    </a:lnTo>
                    <a:lnTo>
                      <a:pt x="9" y="7"/>
                    </a:lnTo>
                    <a:lnTo>
                      <a:pt x="6" y="10"/>
                    </a:lnTo>
                    <a:lnTo>
                      <a:pt x="5" y="15"/>
                    </a:lnTo>
                    <a:lnTo>
                      <a:pt x="8" y="21"/>
                    </a:lnTo>
                    <a:lnTo>
                      <a:pt x="17" y="25"/>
                    </a:lnTo>
                    <a:lnTo>
                      <a:pt x="31" y="27"/>
                    </a:lnTo>
                    <a:lnTo>
                      <a:pt x="38" y="27"/>
                    </a:lnTo>
                    <a:lnTo>
                      <a:pt x="44" y="24"/>
                    </a:lnTo>
                    <a:lnTo>
                      <a:pt x="50" y="22"/>
                    </a:lnTo>
                    <a:lnTo>
                      <a:pt x="53" y="18"/>
                    </a:lnTo>
                    <a:lnTo>
                      <a:pt x="55" y="15"/>
                    </a:lnTo>
                    <a:lnTo>
                      <a:pt x="50" y="7"/>
                    </a:lnTo>
                    <a:lnTo>
                      <a:pt x="41" y="3"/>
                    </a:lnTo>
                    <a:lnTo>
                      <a:pt x="29" y="1"/>
                    </a:lnTo>
                    <a:close/>
                    <a:moveTo>
                      <a:pt x="29" y="0"/>
                    </a:moveTo>
                    <a:lnTo>
                      <a:pt x="43" y="1"/>
                    </a:lnTo>
                    <a:lnTo>
                      <a:pt x="53" y="7"/>
                    </a:lnTo>
                    <a:lnTo>
                      <a:pt x="58" y="15"/>
                    </a:lnTo>
                    <a:lnTo>
                      <a:pt x="55" y="22"/>
                    </a:lnTo>
                    <a:lnTo>
                      <a:pt x="44" y="27"/>
                    </a:lnTo>
                    <a:lnTo>
                      <a:pt x="31" y="28"/>
                    </a:lnTo>
                    <a:lnTo>
                      <a:pt x="15" y="27"/>
                    </a:lnTo>
                    <a:lnTo>
                      <a:pt x="5" y="22"/>
                    </a:lnTo>
                    <a:lnTo>
                      <a:pt x="0" y="15"/>
                    </a:lnTo>
                    <a:lnTo>
                      <a:pt x="5" y="7"/>
                    </a:lnTo>
                    <a:lnTo>
                      <a:pt x="14"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6" name="Freeform 2675"/>
              <p:cNvSpPr>
                <a:spLocks/>
              </p:cNvSpPr>
              <p:nvPr/>
            </p:nvSpPr>
            <p:spPr bwMode="auto">
              <a:xfrm>
                <a:off x="2233" y="1697"/>
                <a:ext cx="53" cy="27"/>
              </a:xfrm>
              <a:custGeom>
                <a:avLst/>
                <a:gdLst>
                  <a:gd name="T0" fmla="*/ 26 w 53"/>
                  <a:gd name="T1" fmla="*/ 0 h 27"/>
                  <a:gd name="T2" fmla="*/ 39 w 53"/>
                  <a:gd name="T3" fmla="*/ 2 h 27"/>
                  <a:gd name="T4" fmla="*/ 49 w 53"/>
                  <a:gd name="T5" fmla="*/ 6 h 27"/>
                  <a:gd name="T6" fmla="*/ 53 w 53"/>
                  <a:gd name="T7" fmla="*/ 14 h 27"/>
                  <a:gd name="T8" fmla="*/ 49 w 53"/>
                  <a:gd name="T9" fmla="*/ 20 h 27"/>
                  <a:gd name="T10" fmla="*/ 39 w 53"/>
                  <a:gd name="T11" fmla="*/ 24 h 27"/>
                  <a:gd name="T12" fmla="*/ 26 w 53"/>
                  <a:gd name="T13" fmla="*/ 27 h 27"/>
                  <a:gd name="T14" fmla="*/ 14 w 53"/>
                  <a:gd name="T15" fmla="*/ 24 h 27"/>
                  <a:gd name="T16" fmla="*/ 3 w 53"/>
                  <a:gd name="T17" fmla="*/ 20 h 27"/>
                  <a:gd name="T18" fmla="*/ 0 w 53"/>
                  <a:gd name="T19" fmla="*/ 14 h 27"/>
                  <a:gd name="T20" fmla="*/ 3 w 53"/>
                  <a:gd name="T21" fmla="*/ 6 h 27"/>
                  <a:gd name="T22" fmla="*/ 14 w 53"/>
                  <a:gd name="T23" fmla="*/ 2 h 27"/>
                  <a:gd name="T24" fmla="*/ 26 w 5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27">
                    <a:moveTo>
                      <a:pt x="26" y="0"/>
                    </a:moveTo>
                    <a:lnTo>
                      <a:pt x="39" y="2"/>
                    </a:lnTo>
                    <a:lnTo>
                      <a:pt x="49" y="6"/>
                    </a:lnTo>
                    <a:lnTo>
                      <a:pt x="53" y="14"/>
                    </a:lnTo>
                    <a:lnTo>
                      <a:pt x="49" y="20"/>
                    </a:lnTo>
                    <a:lnTo>
                      <a:pt x="39" y="24"/>
                    </a:lnTo>
                    <a:lnTo>
                      <a:pt x="26" y="27"/>
                    </a:lnTo>
                    <a:lnTo>
                      <a:pt x="14" y="24"/>
                    </a:lnTo>
                    <a:lnTo>
                      <a:pt x="3" y="20"/>
                    </a:lnTo>
                    <a:lnTo>
                      <a:pt x="0" y="14"/>
                    </a:lnTo>
                    <a:lnTo>
                      <a:pt x="3" y="6"/>
                    </a:lnTo>
                    <a:lnTo>
                      <a:pt x="14"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7" name="Freeform 2676"/>
              <p:cNvSpPr>
                <a:spLocks noEditPoints="1"/>
              </p:cNvSpPr>
              <p:nvPr/>
            </p:nvSpPr>
            <p:spPr bwMode="auto">
              <a:xfrm>
                <a:off x="2232" y="1696"/>
                <a:ext cx="56" cy="28"/>
              </a:xfrm>
              <a:custGeom>
                <a:avLst/>
                <a:gdLst>
                  <a:gd name="T0" fmla="*/ 27 w 56"/>
                  <a:gd name="T1" fmla="*/ 1 h 28"/>
                  <a:gd name="T2" fmla="*/ 15 w 56"/>
                  <a:gd name="T3" fmla="*/ 4 h 28"/>
                  <a:gd name="T4" fmla="*/ 7 w 56"/>
                  <a:gd name="T5" fmla="*/ 9 h 28"/>
                  <a:gd name="T6" fmla="*/ 3 w 56"/>
                  <a:gd name="T7" fmla="*/ 15 h 28"/>
                  <a:gd name="T8" fmla="*/ 6 w 56"/>
                  <a:gd name="T9" fmla="*/ 21 h 28"/>
                  <a:gd name="T10" fmla="*/ 15 w 56"/>
                  <a:gd name="T11" fmla="*/ 25 h 28"/>
                  <a:gd name="T12" fmla="*/ 27 w 56"/>
                  <a:gd name="T13" fmla="*/ 27 h 28"/>
                  <a:gd name="T14" fmla="*/ 39 w 56"/>
                  <a:gd name="T15" fmla="*/ 25 h 28"/>
                  <a:gd name="T16" fmla="*/ 48 w 56"/>
                  <a:gd name="T17" fmla="*/ 21 h 28"/>
                  <a:gd name="T18" fmla="*/ 51 w 56"/>
                  <a:gd name="T19" fmla="*/ 15 h 28"/>
                  <a:gd name="T20" fmla="*/ 48 w 56"/>
                  <a:gd name="T21" fmla="*/ 7 h 28"/>
                  <a:gd name="T22" fmla="*/ 39 w 56"/>
                  <a:gd name="T23" fmla="*/ 4 h 28"/>
                  <a:gd name="T24" fmla="*/ 27 w 56"/>
                  <a:gd name="T25" fmla="*/ 1 h 28"/>
                  <a:gd name="T26" fmla="*/ 27 w 56"/>
                  <a:gd name="T27" fmla="*/ 0 h 28"/>
                  <a:gd name="T28" fmla="*/ 42 w 56"/>
                  <a:gd name="T29" fmla="*/ 1 h 28"/>
                  <a:gd name="T30" fmla="*/ 53 w 56"/>
                  <a:gd name="T31" fmla="*/ 7 h 28"/>
                  <a:gd name="T32" fmla="*/ 56 w 56"/>
                  <a:gd name="T33" fmla="*/ 15 h 28"/>
                  <a:gd name="T34" fmla="*/ 53 w 56"/>
                  <a:gd name="T35" fmla="*/ 21 h 28"/>
                  <a:gd name="T36" fmla="*/ 42 w 56"/>
                  <a:gd name="T37" fmla="*/ 27 h 28"/>
                  <a:gd name="T38" fmla="*/ 27 w 56"/>
                  <a:gd name="T39" fmla="*/ 28 h 28"/>
                  <a:gd name="T40" fmla="*/ 13 w 56"/>
                  <a:gd name="T41" fmla="*/ 27 h 28"/>
                  <a:gd name="T42" fmla="*/ 3 w 56"/>
                  <a:gd name="T43" fmla="*/ 21 h 28"/>
                  <a:gd name="T44" fmla="*/ 0 w 56"/>
                  <a:gd name="T45" fmla="*/ 15 h 28"/>
                  <a:gd name="T46" fmla="*/ 3 w 56"/>
                  <a:gd name="T47" fmla="*/ 7 h 28"/>
                  <a:gd name="T48" fmla="*/ 13 w 56"/>
                  <a:gd name="T49" fmla="*/ 1 h 28"/>
                  <a:gd name="T50" fmla="*/ 27 w 56"/>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28">
                    <a:moveTo>
                      <a:pt x="27" y="1"/>
                    </a:moveTo>
                    <a:lnTo>
                      <a:pt x="15" y="4"/>
                    </a:lnTo>
                    <a:lnTo>
                      <a:pt x="7" y="9"/>
                    </a:lnTo>
                    <a:lnTo>
                      <a:pt x="3" y="15"/>
                    </a:lnTo>
                    <a:lnTo>
                      <a:pt x="6" y="21"/>
                    </a:lnTo>
                    <a:lnTo>
                      <a:pt x="15" y="25"/>
                    </a:lnTo>
                    <a:lnTo>
                      <a:pt x="27" y="27"/>
                    </a:lnTo>
                    <a:lnTo>
                      <a:pt x="39" y="25"/>
                    </a:lnTo>
                    <a:lnTo>
                      <a:pt x="48" y="21"/>
                    </a:lnTo>
                    <a:lnTo>
                      <a:pt x="51" y="15"/>
                    </a:lnTo>
                    <a:lnTo>
                      <a:pt x="48" y="7"/>
                    </a:lnTo>
                    <a:lnTo>
                      <a:pt x="39" y="4"/>
                    </a:lnTo>
                    <a:lnTo>
                      <a:pt x="27" y="1"/>
                    </a:lnTo>
                    <a:close/>
                    <a:moveTo>
                      <a:pt x="27" y="0"/>
                    </a:moveTo>
                    <a:lnTo>
                      <a:pt x="42" y="1"/>
                    </a:lnTo>
                    <a:lnTo>
                      <a:pt x="53" y="7"/>
                    </a:lnTo>
                    <a:lnTo>
                      <a:pt x="56" y="15"/>
                    </a:lnTo>
                    <a:lnTo>
                      <a:pt x="53" y="21"/>
                    </a:lnTo>
                    <a:lnTo>
                      <a:pt x="42" y="27"/>
                    </a:lnTo>
                    <a:lnTo>
                      <a:pt x="27" y="28"/>
                    </a:lnTo>
                    <a:lnTo>
                      <a:pt x="13" y="27"/>
                    </a:lnTo>
                    <a:lnTo>
                      <a:pt x="3" y="21"/>
                    </a:lnTo>
                    <a:lnTo>
                      <a:pt x="0" y="15"/>
                    </a:lnTo>
                    <a:lnTo>
                      <a:pt x="3" y="7"/>
                    </a:lnTo>
                    <a:lnTo>
                      <a:pt x="13" y="1"/>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8" name="Freeform 2677"/>
              <p:cNvSpPr>
                <a:spLocks/>
              </p:cNvSpPr>
              <p:nvPr/>
            </p:nvSpPr>
            <p:spPr bwMode="auto">
              <a:xfrm>
                <a:off x="2423" y="1750"/>
                <a:ext cx="62" cy="32"/>
              </a:xfrm>
              <a:custGeom>
                <a:avLst/>
                <a:gdLst>
                  <a:gd name="T0" fmla="*/ 30 w 62"/>
                  <a:gd name="T1" fmla="*/ 0 h 32"/>
                  <a:gd name="T2" fmla="*/ 45 w 62"/>
                  <a:gd name="T3" fmla="*/ 3 h 32"/>
                  <a:gd name="T4" fmla="*/ 57 w 62"/>
                  <a:gd name="T5" fmla="*/ 9 h 32"/>
                  <a:gd name="T6" fmla="*/ 62 w 62"/>
                  <a:gd name="T7" fmla="*/ 17 h 32"/>
                  <a:gd name="T8" fmla="*/ 57 w 62"/>
                  <a:gd name="T9" fmla="*/ 25 h 32"/>
                  <a:gd name="T10" fmla="*/ 47 w 62"/>
                  <a:gd name="T11" fmla="*/ 31 h 32"/>
                  <a:gd name="T12" fmla="*/ 32 w 62"/>
                  <a:gd name="T13" fmla="*/ 32 h 32"/>
                  <a:gd name="T14" fmla="*/ 16 w 62"/>
                  <a:gd name="T15" fmla="*/ 31 h 32"/>
                  <a:gd name="T16" fmla="*/ 4 w 62"/>
                  <a:gd name="T17" fmla="*/ 25 h 32"/>
                  <a:gd name="T18" fmla="*/ 0 w 62"/>
                  <a:gd name="T19" fmla="*/ 17 h 32"/>
                  <a:gd name="T20" fmla="*/ 4 w 62"/>
                  <a:gd name="T21" fmla="*/ 9 h 32"/>
                  <a:gd name="T22" fmla="*/ 15 w 62"/>
                  <a:gd name="T23" fmla="*/ 3 h 32"/>
                  <a:gd name="T24" fmla="*/ 30 w 62"/>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2">
                    <a:moveTo>
                      <a:pt x="30" y="0"/>
                    </a:moveTo>
                    <a:lnTo>
                      <a:pt x="45" y="3"/>
                    </a:lnTo>
                    <a:lnTo>
                      <a:pt x="57" y="9"/>
                    </a:lnTo>
                    <a:lnTo>
                      <a:pt x="62" y="17"/>
                    </a:lnTo>
                    <a:lnTo>
                      <a:pt x="57" y="25"/>
                    </a:lnTo>
                    <a:lnTo>
                      <a:pt x="47" y="31"/>
                    </a:lnTo>
                    <a:lnTo>
                      <a:pt x="32" y="32"/>
                    </a:lnTo>
                    <a:lnTo>
                      <a:pt x="16" y="31"/>
                    </a:lnTo>
                    <a:lnTo>
                      <a:pt x="4" y="25"/>
                    </a:lnTo>
                    <a:lnTo>
                      <a:pt x="0" y="17"/>
                    </a:lnTo>
                    <a:lnTo>
                      <a:pt x="4" y="9"/>
                    </a:lnTo>
                    <a:lnTo>
                      <a:pt x="15"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9" name="Freeform 2678"/>
              <p:cNvSpPr>
                <a:spLocks noEditPoints="1"/>
              </p:cNvSpPr>
              <p:nvPr/>
            </p:nvSpPr>
            <p:spPr bwMode="auto">
              <a:xfrm>
                <a:off x="2421" y="1750"/>
                <a:ext cx="66" cy="34"/>
              </a:xfrm>
              <a:custGeom>
                <a:avLst/>
                <a:gdLst>
                  <a:gd name="T0" fmla="*/ 32 w 66"/>
                  <a:gd name="T1" fmla="*/ 2 h 34"/>
                  <a:gd name="T2" fmla="*/ 18 w 66"/>
                  <a:gd name="T3" fmla="*/ 5 h 34"/>
                  <a:gd name="T4" fmla="*/ 8 w 66"/>
                  <a:gd name="T5" fmla="*/ 9 h 34"/>
                  <a:gd name="T6" fmla="*/ 5 w 66"/>
                  <a:gd name="T7" fmla="*/ 17 h 34"/>
                  <a:gd name="T8" fmla="*/ 9 w 66"/>
                  <a:gd name="T9" fmla="*/ 25 h 34"/>
                  <a:gd name="T10" fmla="*/ 20 w 66"/>
                  <a:gd name="T11" fmla="*/ 29 h 34"/>
                  <a:gd name="T12" fmla="*/ 34 w 66"/>
                  <a:gd name="T13" fmla="*/ 32 h 34"/>
                  <a:gd name="T14" fmla="*/ 49 w 66"/>
                  <a:gd name="T15" fmla="*/ 29 h 34"/>
                  <a:gd name="T16" fmla="*/ 58 w 66"/>
                  <a:gd name="T17" fmla="*/ 25 h 34"/>
                  <a:gd name="T18" fmla="*/ 61 w 66"/>
                  <a:gd name="T19" fmla="*/ 17 h 34"/>
                  <a:gd name="T20" fmla="*/ 56 w 66"/>
                  <a:gd name="T21" fmla="*/ 9 h 34"/>
                  <a:gd name="T22" fmla="*/ 46 w 66"/>
                  <a:gd name="T23" fmla="*/ 5 h 34"/>
                  <a:gd name="T24" fmla="*/ 32 w 66"/>
                  <a:gd name="T25" fmla="*/ 2 h 34"/>
                  <a:gd name="T26" fmla="*/ 32 w 66"/>
                  <a:gd name="T27" fmla="*/ 0 h 34"/>
                  <a:gd name="T28" fmla="*/ 49 w 66"/>
                  <a:gd name="T29" fmla="*/ 2 h 34"/>
                  <a:gd name="T30" fmla="*/ 61 w 66"/>
                  <a:gd name="T31" fmla="*/ 8 h 34"/>
                  <a:gd name="T32" fmla="*/ 66 w 66"/>
                  <a:gd name="T33" fmla="*/ 17 h 34"/>
                  <a:gd name="T34" fmla="*/ 63 w 66"/>
                  <a:gd name="T35" fmla="*/ 25 h 34"/>
                  <a:gd name="T36" fmla="*/ 50 w 66"/>
                  <a:gd name="T37" fmla="*/ 32 h 34"/>
                  <a:gd name="T38" fmla="*/ 34 w 66"/>
                  <a:gd name="T39" fmla="*/ 34 h 34"/>
                  <a:gd name="T40" fmla="*/ 17 w 66"/>
                  <a:gd name="T41" fmla="*/ 32 h 34"/>
                  <a:gd name="T42" fmla="*/ 5 w 66"/>
                  <a:gd name="T43" fmla="*/ 26 h 34"/>
                  <a:gd name="T44" fmla="*/ 0 w 66"/>
                  <a:gd name="T45" fmla="*/ 17 h 34"/>
                  <a:gd name="T46" fmla="*/ 5 w 66"/>
                  <a:gd name="T47" fmla="*/ 8 h 34"/>
                  <a:gd name="T48" fmla="*/ 15 w 66"/>
                  <a:gd name="T49" fmla="*/ 2 h 34"/>
                  <a:gd name="T50" fmla="*/ 32 w 66"/>
                  <a:gd name="T5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4">
                    <a:moveTo>
                      <a:pt x="32" y="2"/>
                    </a:moveTo>
                    <a:lnTo>
                      <a:pt x="18" y="5"/>
                    </a:lnTo>
                    <a:lnTo>
                      <a:pt x="8" y="9"/>
                    </a:lnTo>
                    <a:lnTo>
                      <a:pt x="5" y="17"/>
                    </a:lnTo>
                    <a:lnTo>
                      <a:pt x="9" y="25"/>
                    </a:lnTo>
                    <a:lnTo>
                      <a:pt x="20" y="29"/>
                    </a:lnTo>
                    <a:lnTo>
                      <a:pt x="34" y="32"/>
                    </a:lnTo>
                    <a:lnTo>
                      <a:pt x="49" y="29"/>
                    </a:lnTo>
                    <a:lnTo>
                      <a:pt x="58" y="25"/>
                    </a:lnTo>
                    <a:lnTo>
                      <a:pt x="61" y="17"/>
                    </a:lnTo>
                    <a:lnTo>
                      <a:pt x="56" y="9"/>
                    </a:lnTo>
                    <a:lnTo>
                      <a:pt x="46" y="5"/>
                    </a:lnTo>
                    <a:lnTo>
                      <a:pt x="32" y="2"/>
                    </a:lnTo>
                    <a:close/>
                    <a:moveTo>
                      <a:pt x="32" y="0"/>
                    </a:moveTo>
                    <a:lnTo>
                      <a:pt x="49" y="2"/>
                    </a:lnTo>
                    <a:lnTo>
                      <a:pt x="61" y="8"/>
                    </a:lnTo>
                    <a:lnTo>
                      <a:pt x="66" y="17"/>
                    </a:lnTo>
                    <a:lnTo>
                      <a:pt x="63" y="25"/>
                    </a:lnTo>
                    <a:lnTo>
                      <a:pt x="50" y="32"/>
                    </a:lnTo>
                    <a:lnTo>
                      <a:pt x="34" y="34"/>
                    </a:lnTo>
                    <a:lnTo>
                      <a:pt x="17" y="32"/>
                    </a:lnTo>
                    <a:lnTo>
                      <a:pt x="5" y="26"/>
                    </a:lnTo>
                    <a:lnTo>
                      <a:pt x="0" y="17"/>
                    </a:lnTo>
                    <a:lnTo>
                      <a:pt x="5" y="8"/>
                    </a:lnTo>
                    <a:lnTo>
                      <a:pt x="15"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0" name="Freeform 2679"/>
              <p:cNvSpPr>
                <a:spLocks/>
              </p:cNvSpPr>
              <p:nvPr/>
            </p:nvSpPr>
            <p:spPr bwMode="auto">
              <a:xfrm>
                <a:off x="2632" y="1961"/>
                <a:ext cx="104" cy="60"/>
              </a:xfrm>
              <a:custGeom>
                <a:avLst/>
                <a:gdLst>
                  <a:gd name="T0" fmla="*/ 49 w 104"/>
                  <a:gd name="T1" fmla="*/ 0 h 60"/>
                  <a:gd name="T2" fmla="*/ 69 w 104"/>
                  <a:gd name="T3" fmla="*/ 4 h 60"/>
                  <a:gd name="T4" fmla="*/ 87 w 104"/>
                  <a:gd name="T5" fmla="*/ 10 h 60"/>
                  <a:gd name="T6" fmla="*/ 99 w 104"/>
                  <a:gd name="T7" fmla="*/ 19 h 60"/>
                  <a:gd name="T8" fmla="*/ 104 w 104"/>
                  <a:gd name="T9" fmla="*/ 29 h 60"/>
                  <a:gd name="T10" fmla="*/ 102 w 104"/>
                  <a:gd name="T11" fmla="*/ 42 h 60"/>
                  <a:gd name="T12" fmla="*/ 91 w 104"/>
                  <a:gd name="T13" fmla="*/ 51 h 60"/>
                  <a:gd name="T14" fmla="*/ 75 w 104"/>
                  <a:gd name="T15" fmla="*/ 57 h 60"/>
                  <a:gd name="T16" fmla="*/ 55 w 104"/>
                  <a:gd name="T17" fmla="*/ 60 h 60"/>
                  <a:gd name="T18" fmla="*/ 35 w 104"/>
                  <a:gd name="T19" fmla="*/ 57 h 60"/>
                  <a:gd name="T20" fmla="*/ 17 w 104"/>
                  <a:gd name="T21" fmla="*/ 51 h 60"/>
                  <a:gd name="T22" fmla="*/ 5 w 104"/>
                  <a:gd name="T23" fmla="*/ 42 h 60"/>
                  <a:gd name="T24" fmla="*/ 0 w 104"/>
                  <a:gd name="T25" fmla="*/ 29 h 60"/>
                  <a:gd name="T26" fmla="*/ 3 w 104"/>
                  <a:gd name="T27" fmla="*/ 19 h 60"/>
                  <a:gd name="T28" fmla="*/ 12 w 104"/>
                  <a:gd name="T29" fmla="*/ 10 h 60"/>
                  <a:gd name="T30" fmla="*/ 29 w 104"/>
                  <a:gd name="T31" fmla="*/ 4 h 60"/>
                  <a:gd name="T32" fmla="*/ 49 w 104"/>
                  <a:gd name="T3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60">
                    <a:moveTo>
                      <a:pt x="49" y="0"/>
                    </a:moveTo>
                    <a:lnTo>
                      <a:pt x="69" y="4"/>
                    </a:lnTo>
                    <a:lnTo>
                      <a:pt x="87" y="10"/>
                    </a:lnTo>
                    <a:lnTo>
                      <a:pt x="99" y="19"/>
                    </a:lnTo>
                    <a:lnTo>
                      <a:pt x="104" y="29"/>
                    </a:lnTo>
                    <a:lnTo>
                      <a:pt x="102" y="42"/>
                    </a:lnTo>
                    <a:lnTo>
                      <a:pt x="91" y="51"/>
                    </a:lnTo>
                    <a:lnTo>
                      <a:pt x="75" y="57"/>
                    </a:lnTo>
                    <a:lnTo>
                      <a:pt x="55" y="60"/>
                    </a:lnTo>
                    <a:lnTo>
                      <a:pt x="35" y="57"/>
                    </a:lnTo>
                    <a:lnTo>
                      <a:pt x="17" y="51"/>
                    </a:lnTo>
                    <a:lnTo>
                      <a:pt x="5" y="42"/>
                    </a:lnTo>
                    <a:lnTo>
                      <a:pt x="0" y="29"/>
                    </a:lnTo>
                    <a:lnTo>
                      <a:pt x="3" y="19"/>
                    </a:lnTo>
                    <a:lnTo>
                      <a:pt x="12" y="10"/>
                    </a:lnTo>
                    <a:lnTo>
                      <a:pt x="29" y="4"/>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1" name="Freeform 2680"/>
              <p:cNvSpPr>
                <a:spLocks noEditPoints="1"/>
              </p:cNvSpPr>
              <p:nvPr/>
            </p:nvSpPr>
            <p:spPr bwMode="auto">
              <a:xfrm>
                <a:off x="2629" y="1960"/>
                <a:ext cx="110" cy="62"/>
              </a:xfrm>
              <a:custGeom>
                <a:avLst/>
                <a:gdLst>
                  <a:gd name="T0" fmla="*/ 52 w 110"/>
                  <a:gd name="T1" fmla="*/ 3 h 62"/>
                  <a:gd name="T2" fmla="*/ 32 w 110"/>
                  <a:gd name="T3" fmla="*/ 5 h 62"/>
                  <a:gd name="T4" fmla="*/ 18 w 110"/>
                  <a:gd name="T5" fmla="*/ 11 h 62"/>
                  <a:gd name="T6" fmla="*/ 8 w 110"/>
                  <a:gd name="T7" fmla="*/ 20 h 62"/>
                  <a:gd name="T8" fmla="*/ 5 w 110"/>
                  <a:gd name="T9" fmla="*/ 30 h 62"/>
                  <a:gd name="T10" fmla="*/ 9 w 110"/>
                  <a:gd name="T11" fmla="*/ 41 h 62"/>
                  <a:gd name="T12" fmla="*/ 21 w 110"/>
                  <a:gd name="T13" fmla="*/ 50 h 62"/>
                  <a:gd name="T14" fmla="*/ 38 w 110"/>
                  <a:gd name="T15" fmla="*/ 58 h 62"/>
                  <a:gd name="T16" fmla="*/ 58 w 110"/>
                  <a:gd name="T17" fmla="*/ 59 h 62"/>
                  <a:gd name="T18" fmla="*/ 78 w 110"/>
                  <a:gd name="T19" fmla="*/ 58 h 62"/>
                  <a:gd name="T20" fmla="*/ 93 w 110"/>
                  <a:gd name="T21" fmla="*/ 50 h 62"/>
                  <a:gd name="T22" fmla="*/ 102 w 110"/>
                  <a:gd name="T23" fmla="*/ 41 h 62"/>
                  <a:gd name="T24" fmla="*/ 105 w 110"/>
                  <a:gd name="T25" fmla="*/ 30 h 62"/>
                  <a:gd name="T26" fmla="*/ 100 w 110"/>
                  <a:gd name="T27" fmla="*/ 20 h 62"/>
                  <a:gd name="T28" fmla="*/ 88 w 110"/>
                  <a:gd name="T29" fmla="*/ 11 h 62"/>
                  <a:gd name="T30" fmla="*/ 72 w 110"/>
                  <a:gd name="T31" fmla="*/ 5 h 62"/>
                  <a:gd name="T32" fmla="*/ 52 w 110"/>
                  <a:gd name="T33" fmla="*/ 3 h 62"/>
                  <a:gd name="T34" fmla="*/ 52 w 110"/>
                  <a:gd name="T35" fmla="*/ 0 h 62"/>
                  <a:gd name="T36" fmla="*/ 73 w 110"/>
                  <a:gd name="T37" fmla="*/ 3 h 62"/>
                  <a:gd name="T38" fmla="*/ 91 w 110"/>
                  <a:gd name="T39" fmla="*/ 9 h 62"/>
                  <a:gd name="T40" fmla="*/ 103 w 110"/>
                  <a:gd name="T41" fmla="*/ 18 h 62"/>
                  <a:gd name="T42" fmla="*/ 110 w 110"/>
                  <a:gd name="T43" fmla="*/ 30 h 62"/>
                  <a:gd name="T44" fmla="*/ 107 w 110"/>
                  <a:gd name="T45" fmla="*/ 43 h 62"/>
                  <a:gd name="T46" fmla="*/ 96 w 110"/>
                  <a:gd name="T47" fmla="*/ 53 h 62"/>
                  <a:gd name="T48" fmla="*/ 79 w 110"/>
                  <a:gd name="T49" fmla="*/ 59 h 62"/>
                  <a:gd name="T50" fmla="*/ 58 w 110"/>
                  <a:gd name="T51" fmla="*/ 62 h 62"/>
                  <a:gd name="T52" fmla="*/ 37 w 110"/>
                  <a:gd name="T53" fmla="*/ 59 h 62"/>
                  <a:gd name="T54" fmla="*/ 18 w 110"/>
                  <a:gd name="T55" fmla="*/ 53 h 62"/>
                  <a:gd name="T56" fmla="*/ 6 w 110"/>
                  <a:gd name="T57" fmla="*/ 43 h 62"/>
                  <a:gd name="T58" fmla="*/ 0 w 110"/>
                  <a:gd name="T59" fmla="*/ 30 h 62"/>
                  <a:gd name="T60" fmla="*/ 3 w 110"/>
                  <a:gd name="T61" fmla="*/ 18 h 62"/>
                  <a:gd name="T62" fmla="*/ 14 w 110"/>
                  <a:gd name="T63" fmla="*/ 9 h 62"/>
                  <a:gd name="T64" fmla="*/ 31 w 110"/>
                  <a:gd name="T65" fmla="*/ 3 h 62"/>
                  <a:gd name="T66" fmla="*/ 52 w 110"/>
                  <a:gd name="T6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0" h="62">
                    <a:moveTo>
                      <a:pt x="52" y="3"/>
                    </a:moveTo>
                    <a:lnTo>
                      <a:pt x="32" y="5"/>
                    </a:lnTo>
                    <a:lnTo>
                      <a:pt x="18" y="11"/>
                    </a:lnTo>
                    <a:lnTo>
                      <a:pt x="8" y="20"/>
                    </a:lnTo>
                    <a:lnTo>
                      <a:pt x="5" y="30"/>
                    </a:lnTo>
                    <a:lnTo>
                      <a:pt x="9" y="41"/>
                    </a:lnTo>
                    <a:lnTo>
                      <a:pt x="21" y="50"/>
                    </a:lnTo>
                    <a:lnTo>
                      <a:pt x="38" y="58"/>
                    </a:lnTo>
                    <a:lnTo>
                      <a:pt x="58" y="59"/>
                    </a:lnTo>
                    <a:lnTo>
                      <a:pt x="78" y="58"/>
                    </a:lnTo>
                    <a:lnTo>
                      <a:pt x="93" y="50"/>
                    </a:lnTo>
                    <a:lnTo>
                      <a:pt x="102" y="41"/>
                    </a:lnTo>
                    <a:lnTo>
                      <a:pt x="105" y="30"/>
                    </a:lnTo>
                    <a:lnTo>
                      <a:pt x="100" y="20"/>
                    </a:lnTo>
                    <a:lnTo>
                      <a:pt x="88" y="11"/>
                    </a:lnTo>
                    <a:lnTo>
                      <a:pt x="72" y="5"/>
                    </a:lnTo>
                    <a:lnTo>
                      <a:pt x="52" y="3"/>
                    </a:lnTo>
                    <a:close/>
                    <a:moveTo>
                      <a:pt x="52" y="0"/>
                    </a:moveTo>
                    <a:lnTo>
                      <a:pt x="73" y="3"/>
                    </a:lnTo>
                    <a:lnTo>
                      <a:pt x="91" y="9"/>
                    </a:lnTo>
                    <a:lnTo>
                      <a:pt x="103" y="18"/>
                    </a:lnTo>
                    <a:lnTo>
                      <a:pt x="110" y="30"/>
                    </a:lnTo>
                    <a:lnTo>
                      <a:pt x="107" y="43"/>
                    </a:lnTo>
                    <a:lnTo>
                      <a:pt x="96" y="53"/>
                    </a:lnTo>
                    <a:lnTo>
                      <a:pt x="79" y="59"/>
                    </a:lnTo>
                    <a:lnTo>
                      <a:pt x="58" y="62"/>
                    </a:lnTo>
                    <a:lnTo>
                      <a:pt x="37" y="59"/>
                    </a:lnTo>
                    <a:lnTo>
                      <a:pt x="18" y="53"/>
                    </a:lnTo>
                    <a:lnTo>
                      <a:pt x="6" y="43"/>
                    </a:lnTo>
                    <a:lnTo>
                      <a:pt x="0" y="30"/>
                    </a:lnTo>
                    <a:lnTo>
                      <a:pt x="3" y="18"/>
                    </a:lnTo>
                    <a:lnTo>
                      <a:pt x="14" y="9"/>
                    </a:lnTo>
                    <a:lnTo>
                      <a:pt x="31" y="3"/>
                    </a:lnTo>
                    <a:lnTo>
                      <a:pt x="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2" name="Freeform 2681"/>
              <p:cNvSpPr>
                <a:spLocks/>
              </p:cNvSpPr>
              <p:nvPr/>
            </p:nvSpPr>
            <p:spPr bwMode="auto">
              <a:xfrm>
                <a:off x="2380" y="1995"/>
                <a:ext cx="100" cy="56"/>
              </a:xfrm>
              <a:custGeom>
                <a:avLst/>
                <a:gdLst>
                  <a:gd name="T0" fmla="*/ 49 w 100"/>
                  <a:gd name="T1" fmla="*/ 0 h 56"/>
                  <a:gd name="T2" fmla="*/ 69 w 100"/>
                  <a:gd name="T3" fmla="*/ 1 h 56"/>
                  <a:gd name="T4" fmla="*/ 85 w 100"/>
                  <a:gd name="T5" fmla="*/ 8 h 56"/>
                  <a:gd name="T6" fmla="*/ 96 w 100"/>
                  <a:gd name="T7" fmla="*/ 17 h 56"/>
                  <a:gd name="T8" fmla="*/ 100 w 100"/>
                  <a:gd name="T9" fmla="*/ 27 h 56"/>
                  <a:gd name="T10" fmla="*/ 97 w 100"/>
                  <a:gd name="T11" fmla="*/ 38 h 56"/>
                  <a:gd name="T12" fmla="*/ 87 w 100"/>
                  <a:gd name="T13" fmla="*/ 47 h 56"/>
                  <a:gd name="T14" fmla="*/ 72 w 100"/>
                  <a:gd name="T15" fmla="*/ 55 h 56"/>
                  <a:gd name="T16" fmla="*/ 52 w 100"/>
                  <a:gd name="T17" fmla="*/ 56 h 56"/>
                  <a:gd name="T18" fmla="*/ 32 w 100"/>
                  <a:gd name="T19" fmla="*/ 55 h 56"/>
                  <a:gd name="T20" fmla="*/ 15 w 100"/>
                  <a:gd name="T21" fmla="*/ 47 h 56"/>
                  <a:gd name="T22" fmla="*/ 5 w 100"/>
                  <a:gd name="T23" fmla="*/ 38 h 56"/>
                  <a:gd name="T24" fmla="*/ 0 w 100"/>
                  <a:gd name="T25" fmla="*/ 27 h 56"/>
                  <a:gd name="T26" fmla="*/ 5 w 100"/>
                  <a:gd name="T27" fmla="*/ 17 h 56"/>
                  <a:gd name="T28" fmla="*/ 15 w 100"/>
                  <a:gd name="T29" fmla="*/ 8 h 56"/>
                  <a:gd name="T30" fmla="*/ 31 w 100"/>
                  <a:gd name="T31" fmla="*/ 1 h 56"/>
                  <a:gd name="T32" fmla="*/ 49 w 10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56">
                    <a:moveTo>
                      <a:pt x="49" y="0"/>
                    </a:moveTo>
                    <a:lnTo>
                      <a:pt x="69" y="1"/>
                    </a:lnTo>
                    <a:lnTo>
                      <a:pt x="85" y="8"/>
                    </a:lnTo>
                    <a:lnTo>
                      <a:pt x="96" y="17"/>
                    </a:lnTo>
                    <a:lnTo>
                      <a:pt x="100" y="27"/>
                    </a:lnTo>
                    <a:lnTo>
                      <a:pt x="97" y="38"/>
                    </a:lnTo>
                    <a:lnTo>
                      <a:pt x="87" y="47"/>
                    </a:lnTo>
                    <a:lnTo>
                      <a:pt x="72" y="55"/>
                    </a:lnTo>
                    <a:lnTo>
                      <a:pt x="52" y="56"/>
                    </a:lnTo>
                    <a:lnTo>
                      <a:pt x="32" y="55"/>
                    </a:lnTo>
                    <a:lnTo>
                      <a:pt x="15" y="47"/>
                    </a:lnTo>
                    <a:lnTo>
                      <a:pt x="5" y="38"/>
                    </a:lnTo>
                    <a:lnTo>
                      <a:pt x="0" y="27"/>
                    </a:lnTo>
                    <a:lnTo>
                      <a:pt x="5" y="17"/>
                    </a:lnTo>
                    <a:lnTo>
                      <a:pt x="15" y="8"/>
                    </a:lnTo>
                    <a:lnTo>
                      <a:pt x="31"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3" name="Freeform 2682"/>
              <p:cNvSpPr>
                <a:spLocks noEditPoints="1"/>
              </p:cNvSpPr>
              <p:nvPr/>
            </p:nvSpPr>
            <p:spPr bwMode="auto">
              <a:xfrm>
                <a:off x="2379" y="1993"/>
                <a:ext cx="103" cy="60"/>
              </a:xfrm>
              <a:custGeom>
                <a:avLst/>
                <a:gdLst>
                  <a:gd name="T0" fmla="*/ 50 w 103"/>
                  <a:gd name="T1" fmla="*/ 2 h 60"/>
                  <a:gd name="T2" fmla="*/ 32 w 103"/>
                  <a:gd name="T3" fmla="*/ 5 h 60"/>
                  <a:gd name="T4" fmla="*/ 18 w 103"/>
                  <a:gd name="T5" fmla="*/ 11 h 60"/>
                  <a:gd name="T6" fmla="*/ 7 w 103"/>
                  <a:gd name="T7" fmla="*/ 19 h 60"/>
                  <a:gd name="T8" fmla="*/ 4 w 103"/>
                  <a:gd name="T9" fmla="*/ 29 h 60"/>
                  <a:gd name="T10" fmla="*/ 9 w 103"/>
                  <a:gd name="T11" fmla="*/ 40 h 60"/>
                  <a:gd name="T12" fmla="*/ 18 w 103"/>
                  <a:gd name="T13" fmla="*/ 49 h 60"/>
                  <a:gd name="T14" fmla="*/ 35 w 103"/>
                  <a:gd name="T15" fmla="*/ 55 h 60"/>
                  <a:gd name="T16" fmla="*/ 53 w 103"/>
                  <a:gd name="T17" fmla="*/ 57 h 60"/>
                  <a:gd name="T18" fmla="*/ 71 w 103"/>
                  <a:gd name="T19" fmla="*/ 55 h 60"/>
                  <a:gd name="T20" fmla="*/ 86 w 103"/>
                  <a:gd name="T21" fmla="*/ 49 h 60"/>
                  <a:gd name="T22" fmla="*/ 95 w 103"/>
                  <a:gd name="T23" fmla="*/ 40 h 60"/>
                  <a:gd name="T24" fmla="*/ 98 w 103"/>
                  <a:gd name="T25" fmla="*/ 29 h 60"/>
                  <a:gd name="T26" fmla="*/ 95 w 103"/>
                  <a:gd name="T27" fmla="*/ 19 h 60"/>
                  <a:gd name="T28" fmla="*/ 85 w 103"/>
                  <a:gd name="T29" fmla="*/ 11 h 60"/>
                  <a:gd name="T30" fmla="*/ 70 w 103"/>
                  <a:gd name="T31" fmla="*/ 5 h 60"/>
                  <a:gd name="T32" fmla="*/ 50 w 103"/>
                  <a:gd name="T33" fmla="*/ 2 h 60"/>
                  <a:gd name="T34" fmla="*/ 50 w 103"/>
                  <a:gd name="T35" fmla="*/ 0 h 60"/>
                  <a:gd name="T36" fmla="*/ 71 w 103"/>
                  <a:gd name="T37" fmla="*/ 2 h 60"/>
                  <a:gd name="T38" fmla="*/ 88 w 103"/>
                  <a:gd name="T39" fmla="*/ 8 h 60"/>
                  <a:gd name="T40" fmla="*/ 98 w 103"/>
                  <a:gd name="T41" fmla="*/ 19 h 60"/>
                  <a:gd name="T42" fmla="*/ 103 w 103"/>
                  <a:gd name="T43" fmla="*/ 29 h 60"/>
                  <a:gd name="T44" fmla="*/ 100 w 103"/>
                  <a:gd name="T45" fmla="*/ 41 h 60"/>
                  <a:gd name="T46" fmla="*/ 89 w 103"/>
                  <a:gd name="T47" fmla="*/ 51 h 60"/>
                  <a:gd name="T48" fmla="*/ 73 w 103"/>
                  <a:gd name="T49" fmla="*/ 57 h 60"/>
                  <a:gd name="T50" fmla="*/ 53 w 103"/>
                  <a:gd name="T51" fmla="*/ 60 h 60"/>
                  <a:gd name="T52" fmla="*/ 32 w 103"/>
                  <a:gd name="T53" fmla="*/ 57 h 60"/>
                  <a:gd name="T54" fmla="*/ 15 w 103"/>
                  <a:gd name="T55" fmla="*/ 51 h 60"/>
                  <a:gd name="T56" fmla="*/ 4 w 103"/>
                  <a:gd name="T57" fmla="*/ 41 h 60"/>
                  <a:gd name="T58" fmla="*/ 0 w 103"/>
                  <a:gd name="T59" fmla="*/ 29 h 60"/>
                  <a:gd name="T60" fmla="*/ 3 w 103"/>
                  <a:gd name="T61" fmla="*/ 19 h 60"/>
                  <a:gd name="T62" fmla="*/ 15 w 103"/>
                  <a:gd name="T63" fmla="*/ 8 h 60"/>
                  <a:gd name="T64" fmla="*/ 30 w 103"/>
                  <a:gd name="T65" fmla="*/ 2 h 60"/>
                  <a:gd name="T66" fmla="*/ 50 w 103"/>
                  <a:gd name="T6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60">
                    <a:moveTo>
                      <a:pt x="50" y="2"/>
                    </a:moveTo>
                    <a:lnTo>
                      <a:pt x="32" y="5"/>
                    </a:lnTo>
                    <a:lnTo>
                      <a:pt x="18" y="11"/>
                    </a:lnTo>
                    <a:lnTo>
                      <a:pt x="7" y="19"/>
                    </a:lnTo>
                    <a:lnTo>
                      <a:pt x="4" y="29"/>
                    </a:lnTo>
                    <a:lnTo>
                      <a:pt x="9" y="40"/>
                    </a:lnTo>
                    <a:lnTo>
                      <a:pt x="18" y="49"/>
                    </a:lnTo>
                    <a:lnTo>
                      <a:pt x="35" y="55"/>
                    </a:lnTo>
                    <a:lnTo>
                      <a:pt x="53" y="57"/>
                    </a:lnTo>
                    <a:lnTo>
                      <a:pt x="71" y="55"/>
                    </a:lnTo>
                    <a:lnTo>
                      <a:pt x="86" y="49"/>
                    </a:lnTo>
                    <a:lnTo>
                      <a:pt x="95" y="40"/>
                    </a:lnTo>
                    <a:lnTo>
                      <a:pt x="98" y="29"/>
                    </a:lnTo>
                    <a:lnTo>
                      <a:pt x="95" y="19"/>
                    </a:lnTo>
                    <a:lnTo>
                      <a:pt x="85" y="11"/>
                    </a:lnTo>
                    <a:lnTo>
                      <a:pt x="70" y="5"/>
                    </a:lnTo>
                    <a:lnTo>
                      <a:pt x="50" y="2"/>
                    </a:lnTo>
                    <a:close/>
                    <a:moveTo>
                      <a:pt x="50" y="0"/>
                    </a:moveTo>
                    <a:lnTo>
                      <a:pt x="71" y="2"/>
                    </a:lnTo>
                    <a:lnTo>
                      <a:pt x="88" y="8"/>
                    </a:lnTo>
                    <a:lnTo>
                      <a:pt x="98" y="19"/>
                    </a:lnTo>
                    <a:lnTo>
                      <a:pt x="103" y="29"/>
                    </a:lnTo>
                    <a:lnTo>
                      <a:pt x="100" y="41"/>
                    </a:lnTo>
                    <a:lnTo>
                      <a:pt x="89" y="51"/>
                    </a:lnTo>
                    <a:lnTo>
                      <a:pt x="73" y="57"/>
                    </a:lnTo>
                    <a:lnTo>
                      <a:pt x="53" y="60"/>
                    </a:lnTo>
                    <a:lnTo>
                      <a:pt x="32" y="57"/>
                    </a:lnTo>
                    <a:lnTo>
                      <a:pt x="15" y="51"/>
                    </a:lnTo>
                    <a:lnTo>
                      <a:pt x="4" y="41"/>
                    </a:lnTo>
                    <a:lnTo>
                      <a:pt x="0" y="29"/>
                    </a:lnTo>
                    <a:lnTo>
                      <a:pt x="3" y="19"/>
                    </a:lnTo>
                    <a:lnTo>
                      <a:pt x="15" y="8"/>
                    </a:lnTo>
                    <a:lnTo>
                      <a:pt x="30" y="2"/>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4" name="Freeform 2683"/>
              <p:cNvSpPr>
                <a:spLocks/>
              </p:cNvSpPr>
              <p:nvPr/>
            </p:nvSpPr>
            <p:spPr bwMode="auto">
              <a:xfrm>
                <a:off x="3217" y="1516"/>
                <a:ext cx="30" cy="16"/>
              </a:xfrm>
              <a:custGeom>
                <a:avLst/>
                <a:gdLst>
                  <a:gd name="T0" fmla="*/ 12 w 30"/>
                  <a:gd name="T1" fmla="*/ 0 h 16"/>
                  <a:gd name="T2" fmla="*/ 18 w 30"/>
                  <a:gd name="T3" fmla="*/ 2 h 16"/>
                  <a:gd name="T4" fmla="*/ 24 w 30"/>
                  <a:gd name="T5" fmla="*/ 3 h 16"/>
                  <a:gd name="T6" fmla="*/ 29 w 30"/>
                  <a:gd name="T7" fmla="*/ 5 h 16"/>
                  <a:gd name="T8" fmla="*/ 30 w 30"/>
                  <a:gd name="T9" fmla="*/ 8 h 16"/>
                  <a:gd name="T10" fmla="*/ 30 w 30"/>
                  <a:gd name="T11" fmla="*/ 11 h 16"/>
                  <a:gd name="T12" fmla="*/ 27 w 30"/>
                  <a:gd name="T13" fmla="*/ 14 h 16"/>
                  <a:gd name="T14" fmla="*/ 22 w 30"/>
                  <a:gd name="T15" fmla="*/ 16 h 16"/>
                  <a:gd name="T16" fmla="*/ 18 w 30"/>
                  <a:gd name="T17" fmla="*/ 16 h 16"/>
                  <a:gd name="T18" fmla="*/ 10 w 30"/>
                  <a:gd name="T19" fmla="*/ 16 h 16"/>
                  <a:gd name="T20" fmla="*/ 6 w 30"/>
                  <a:gd name="T21" fmla="*/ 14 h 16"/>
                  <a:gd name="T22" fmla="*/ 1 w 30"/>
                  <a:gd name="T23" fmla="*/ 11 h 16"/>
                  <a:gd name="T24" fmla="*/ 0 w 30"/>
                  <a:gd name="T25" fmla="*/ 8 h 16"/>
                  <a:gd name="T26" fmla="*/ 0 w 30"/>
                  <a:gd name="T27" fmla="*/ 5 h 16"/>
                  <a:gd name="T28" fmla="*/ 3 w 30"/>
                  <a:gd name="T29" fmla="*/ 3 h 16"/>
                  <a:gd name="T30" fmla="*/ 7 w 30"/>
                  <a:gd name="T31" fmla="*/ 2 h 16"/>
                  <a:gd name="T32" fmla="*/ 12 w 30"/>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6">
                    <a:moveTo>
                      <a:pt x="12" y="0"/>
                    </a:moveTo>
                    <a:lnTo>
                      <a:pt x="18" y="2"/>
                    </a:lnTo>
                    <a:lnTo>
                      <a:pt x="24" y="3"/>
                    </a:lnTo>
                    <a:lnTo>
                      <a:pt x="29" y="5"/>
                    </a:lnTo>
                    <a:lnTo>
                      <a:pt x="30" y="8"/>
                    </a:lnTo>
                    <a:lnTo>
                      <a:pt x="30" y="11"/>
                    </a:lnTo>
                    <a:lnTo>
                      <a:pt x="27" y="14"/>
                    </a:lnTo>
                    <a:lnTo>
                      <a:pt x="22" y="16"/>
                    </a:lnTo>
                    <a:lnTo>
                      <a:pt x="18" y="16"/>
                    </a:lnTo>
                    <a:lnTo>
                      <a:pt x="10" y="16"/>
                    </a:lnTo>
                    <a:lnTo>
                      <a:pt x="6" y="14"/>
                    </a:lnTo>
                    <a:lnTo>
                      <a:pt x="1" y="11"/>
                    </a:lnTo>
                    <a:lnTo>
                      <a:pt x="0" y="8"/>
                    </a:lnTo>
                    <a:lnTo>
                      <a:pt x="0" y="5"/>
                    </a:lnTo>
                    <a:lnTo>
                      <a:pt x="3" y="3"/>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5" name="Freeform 2684"/>
              <p:cNvSpPr>
                <a:spLocks noEditPoints="1"/>
              </p:cNvSpPr>
              <p:nvPr/>
            </p:nvSpPr>
            <p:spPr bwMode="auto">
              <a:xfrm>
                <a:off x="3214" y="1516"/>
                <a:ext cx="36" cy="17"/>
              </a:xfrm>
              <a:custGeom>
                <a:avLst/>
                <a:gdLst>
                  <a:gd name="T0" fmla="*/ 16 w 36"/>
                  <a:gd name="T1" fmla="*/ 2 h 17"/>
                  <a:gd name="T2" fmla="*/ 10 w 36"/>
                  <a:gd name="T3" fmla="*/ 2 h 17"/>
                  <a:gd name="T4" fmla="*/ 7 w 36"/>
                  <a:gd name="T5" fmla="*/ 3 h 17"/>
                  <a:gd name="T6" fmla="*/ 4 w 36"/>
                  <a:gd name="T7" fmla="*/ 6 h 17"/>
                  <a:gd name="T8" fmla="*/ 4 w 36"/>
                  <a:gd name="T9" fmla="*/ 8 h 17"/>
                  <a:gd name="T10" fmla="*/ 6 w 36"/>
                  <a:gd name="T11" fmla="*/ 11 h 17"/>
                  <a:gd name="T12" fmla="*/ 10 w 36"/>
                  <a:gd name="T13" fmla="*/ 14 h 17"/>
                  <a:gd name="T14" fmla="*/ 15 w 36"/>
                  <a:gd name="T15" fmla="*/ 14 h 17"/>
                  <a:gd name="T16" fmla="*/ 19 w 36"/>
                  <a:gd name="T17" fmla="*/ 16 h 17"/>
                  <a:gd name="T18" fmla="*/ 25 w 36"/>
                  <a:gd name="T19" fmla="*/ 14 h 17"/>
                  <a:gd name="T20" fmla="*/ 29 w 36"/>
                  <a:gd name="T21" fmla="*/ 12 h 17"/>
                  <a:gd name="T22" fmla="*/ 32 w 36"/>
                  <a:gd name="T23" fmla="*/ 11 h 17"/>
                  <a:gd name="T24" fmla="*/ 32 w 36"/>
                  <a:gd name="T25" fmla="*/ 8 h 17"/>
                  <a:gd name="T26" fmla="*/ 30 w 36"/>
                  <a:gd name="T27" fmla="*/ 6 h 17"/>
                  <a:gd name="T28" fmla="*/ 25 w 36"/>
                  <a:gd name="T29" fmla="*/ 3 h 17"/>
                  <a:gd name="T30" fmla="*/ 21 w 36"/>
                  <a:gd name="T31" fmla="*/ 2 h 17"/>
                  <a:gd name="T32" fmla="*/ 16 w 36"/>
                  <a:gd name="T33" fmla="*/ 2 h 17"/>
                  <a:gd name="T34" fmla="*/ 15 w 36"/>
                  <a:gd name="T35" fmla="*/ 0 h 17"/>
                  <a:gd name="T36" fmla="*/ 21 w 36"/>
                  <a:gd name="T37" fmla="*/ 0 h 17"/>
                  <a:gd name="T38" fmla="*/ 25 w 36"/>
                  <a:gd name="T39" fmla="*/ 2 h 17"/>
                  <a:gd name="T40" fmla="*/ 30 w 36"/>
                  <a:gd name="T41" fmla="*/ 3 h 17"/>
                  <a:gd name="T42" fmla="*/ 33 w 36"/>
                  <a:gd name="T43" fmla="*/ 6 h 17"/>
                  <a:gd name="T44" fmla="*/ 36 w 36"/>
                  <a:gd name="T45" fmla="*/ 8 h 17"/>
                  <a:gd name="T46" fmla="*/ 36 w 36"/>
                  <a:gd name="T47" fmla="*/ 11 h 17"/>
                  <a:gd name="T48" fmla="*/ 33 w 36"/>
                  <a:gd name="T49" fmla="*/ 14 h 17"/>
                  <a:gd name="T50" fmla="*/ 30 w 36"/>
                  <a:gd name="T51" fmla="*/ 16 h 17"/>
                  <a:gd name="T52" fmla="*/ 25 w 36"/>
                  <a:gd name="T53" fmla="*/ 17 h 17"/>
                  <a:gd name="T54" fmla="*/ 21 w 36"/>
                  <a:gd name="T55" fmla="*/ 17 h 17"/>
                  <a:gd name="T56" fmla="*/ 15 w 36"/>
                  <a:gd name="T57" fmla="*/ 17 h 17"/>
                  <a:gd name="T58" fmla="*/ 10 w 36"/>
                  <a:gd name="T59" fmla="*/ 16 h 17"/>
                  <a:gd name="T60" fmla="*/ 6 w 36"/>
                  <a:gd name="T61" fmla="*/ 14 h 17"/>
                  <a:gd name="T62" fmla="*/ 3 w 36"/>
                  <a:gd name="T63" fmla="*/ 11 h 17"/>
                  <a:gd name="T64" fmla="*/ 0 w 36"/>
                  <a:gd name="T65" fmla="*/ 8 h 17"/>
                  <a:gd name="T66" fmla="*/ 0 w 36"/>
                  <a:gd name="T67" fmla="*/ 6 h 17"/>
                  <a:gd name="T68" fmla="*/ 3 w 36"/>
                  <a:gd name="T69" fmla="*/ 3 h 17"/>
                  <a:gd name="T70" fmla="*/ 6 w 36"/>
                  <a:gd name="T71" fmla="*/ 2 h 17"/>
                  <a:gd name="T72" fmla="*/ 10 w 36"/>
                  <a:gd name="T73" fmla="*/ 0 h 17"/>
                  <a:gd name="T74" fmla="*/ 15 w 36"/>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17">
                    <a:moveTo>
                      <a:pt x="16" y="2"/>
                    </a:moveTo>
                    <a:lnTo>
                      <a:pt x="10" y="2"/>
                    </a:lnTo>
                    <a:lnTo>
                      <a:pt x="7" y="3"/>
                    </a:lnTo>
                    <a:lnTo>
                      <a:pt x="4" y="6"/>
                    </a:lnTo>
                    <a:lnTo>
                      <a:pt x="4" y="8"/>
                    </a:lnTo>
                    <a:lnTo>
                      <a:pt x="6" y="11"/>
                    </a:lnTo>
                    <a:lnTo>
                      <a:pt x="10" y="14"/>
                    </a:lnTo>
                    <a:lnTo>
                      <a:pt x="15" y="14"/>
                    </a:lnTo>
                    <a:lnTo>
                      <a:pt x="19" y="16"/>
                    </a:lnTo>
                    <a:lnTo>
                      <a:pt x="25" y="14"/>
                    </a:lnTo>
                    <a:lnTo>
                      <a:pt x="29" y="12"/>
                    </a:lnTo>
                    <a:lnTo>
                      <a:pt x="32" y="11"/>
                    </a:lnTo>
                    <a:lnTo>
                      <a:pt x="32" y="8"/>
                    </a:lnTo>
                    <a:lnTo>
                      <a:pt x="30" y="6"/>
                    </a:lnTo>
                    <a:lnTo>
                      <a:pt x="25" y="3"/>
                    </a:lnTo>
                    <a:lnTo>
                      <a:pt x="21" y="2"/>
                    </a:lnTo>
                    <a:lnTo>
                      <a:pt x="16" y="2"/>
                    </a:lnTo>
                    <a:close/>
                    <a:moveTo>
                      <a:pt x="15" y="0"/>
                    </a:moveTo>
                    <a:lnTo>
                      <a:pt x="21" y="0"/>
                    </a:lnTo>
                    <a:lnTo>
                      <a:pt x="25" y="2"/>
                    </a:lnTo>
                    <a:lnTo>
                      <a:pt x="30" y="3"/>
                    </a:lnTo>
                    <a:lnTo>
                      <a:pt x="33" y="6"/>
                    </a:lnTo>
                    <a:lnTo>
                      <a:pt x="36" y="8"/>
                    </a:lnTo>
                    <a:lnTo>
                      <a:pt x="36" y="11"/>
                    </a:lnTo>
                    <a:lnTo>
                      <a:pt x="33" y="14"/>
                    </a:lnTo>
                    <a:lnTo>
                      <a:pt x="30" y="16"/>
                    </a:lnTo>
                    <a:lnTo>
                      <a:pt x="25" y="17"/>
                    </a:lnTo>
                    <a:lnTo>
                      <a:pt x="21" y="17"/>
                    </a:lnTo>
                    <a:lnTo>
                      <a:pt x="15" y="17"/>
                    </a:lnTo>
                    <a:lnTo>
                      <a:pt x="10" y="16"/>
                    </a:lnTo>
                    <a:lnTo>
                      <a:pt x="6" y="14"/>
                    </a:lnTo>
                    <a:lnTo>
                      <a:pt x="3" y="11"/>
                    </a:lnTo>
                    <a:lnTo>
                      <a:pt x="0" y="8"/>
                    </a:lnTo>
                    <a:lnTo>
                      <a:pt x="0" y="6"/>
                    </a:lnTo>
                    <a:lnTo>
                      <a:pt x="3" y="3"/>
                    </a:lnTo>
                    <a:lnTo>
                      <a:pt x="6" y="2"/>
                    </a:lnTo>
                    <a:lnTo>
                      <a:pt x="10"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6" name="Freeform 2685"/>
              <p:cNvSpPr>
                <a:spLocks/>
              </p:cNvSpPr>
              <p:nvPr/>
            </p:nvSpPr>
            <p:spPr bwMode="auto">
              <a:xfrm>
                <a:off x="3838" y="1487"/>
                <a:ext cx="41" cy="19"/>
              </a:xfrm>
              <a:custGeom>
                <a:avLst/>
                <a:gdLst>
                  <a:gd name="T0" fmla="*/ 16 w 41"/>
                  <a:gd name="T1" fmla="*/ 0 h 19"/>
                  <a:gd name="T2" fmla="*/ 27 w 41"/>
                  <a:gd name="T3" fmla="*/ 2 h 19"/>
                  <a:gd name="T4" fmla="*/ 36 w 41"/>
                  <a:gd name="T5" fmla="*/ 5 h 19"/>
                  <a:gd name="T6" fmla="*/ 41 w 41"/>
                  <a:gd name="T7" fmla="*/ 10 h 19"/>
                  <a:gd name="T8" fmla="*/ 41 w 41"/>
                  <a:gd name="T9" fmla="*/ 13 h 19"/>
                  <a:gd name="T10" fmla="*/ 39 w 41"/>
                  <a:gd name="T11" fmla="*/ 16 h 19"/>
                  <a:gd name="T12" fmla="*/ 36 w 41"/>
                  <a:gd name="T13" fmla="*/ 17 h 19"/>
                  <a:gd name="T14" fmla="*/ 31 w 41"/>
                  <a:gd name="T15" fmla="*/ 19 h 19"/>
                  <a:gd name="T16" fmla="*/ 25 w 41"/>
                  <a:gd name="T17" fmla="*/ 19 h 19"/>
                  <a:gd name="T18" fmla="*/ 13 w 41"/>
                  <a:gd name="T19" fmla="*/ 19 h 19"/>
                  <a:gd name="T20" fmla="*/ 6 w 41"/>
                  <a:gd name="T21" fmla="*/ 14 h 19"/>
                  <a:gd name="T22" fmla="*/ 0 w 41"/>
                  <a:gd name="T23" fmla="*/ 10 h 19"/>
                  <a:gd name="T24" fmla="*/ 0 w 41"/>
                  <a:gd name="T25" fmla="*/ 7 h 19"/>
                  <a:gd name="T26" fmla="*/ 1 w 41"/>
                  <a:gd name="T27" fmla="*/ 5 h 19"/>
                  <a:gd name="T28" fmla="*/ 6 w 41"/>
                  <a:gd name="T29" fmla="*/ 2 h 19"/>
                  <a:gd name="T30" fmla="*/ 10 w 41"/>
                  <a:gd name="T31" fmla="*/ 0 h 19"/>
                  <a:gd name="T32" fmla="*/ 16 w 41"/>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19">
                    <a:moveTo>
                      <a:pt x="16" y="0"/>
                    </a:moveTo>
                    <a:lnTo>
                      <a:pt x="27" y="2"/>
                    </a:lnTo>
                    <a:lnTo>
                      <a:pt x="36" y="5"/>
                    </a:lnTo>
                    <a:lnTo>
                      <a:pt x="41" y="10"/>
                    </a:lnTo>
                    <a:lnTo>
                      <a:pt x="41" y="13"/>
                    </a:lnTo>
                    <a:lnTo>
                      <a:pt x="39" y="16"/>
                    </a:lnTo>
                    <a:lnTo>
                      <a:pt x="36" y="17"/>
                    </a:lnTo>
                    <a:lnTo>
                      <a:pt x="31" y="19"/>
                    </a:lnTo>
                    <a:lnTo>
                      <a:pt x="25" y="19"/>
                    </a:lnTo>
                    <a:lnTo>
                      <a:pt x="13" y="19"/>
                    </a:lnTo>
                    <a:lnTo>
                      <a:pt x="6" y="14"/>
                    </a:lnTo>
                    <a:lnTo>
                      <a:pt x="0" y="10"/>
                    </a:lnTo>
                    <a:lnTo>
                      <a:pt x="0" y="7"/>
                    </a:lnTo>
                    <a:lnTo>
                      <a:pt x="1" y="5"/>
                    </a:lnTo>
                    <a:lnTo>
                      <a:pt x="6" y="2"/>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7" name="Freeform 2686"/>
              <p:cNvSpPr>
                <a:spLocks noEditPoints="1"/>
              </p:cNvSpPr>
              <p:nvPr/>
            </p:nvSpPr>
            <p:spPr bwMode="auto">
              <a:xfrm>
                <a:off x="3836" y="1486"/>
                <a:ext cx="46" cy="21"/>
              </a:xfrm>
              <a:custGeom>
                <a:avLst/>
                <a:gdLst>
                  <a:gd name="T0" fmla="*/ 18 w 46"/>
                  <a:gd name="T1" fmla="*/ 3 h 21"/>
                  <a:gd name="T2" fmla="*/ 14 w 46"/>
                  <a:gd name="T3" fmla="*/ 3 h 21"/>
                  <a:gd name="T4" fmla="*/ 9 w 46"/>
                  <a:gd name="T5" fmla="*/ 5 h 21"/>
                  <a:gd name="T6" fmla="*/ 6 w 46"/>
                  <a:gd name="T7" fmla="*/ 6 h 21"/>
                  <a:gd name="T8" fmla="*/ 5 w 46"/>
                  <a:gd name="T9" fmla="*/ 9 h 21"/>
                  <a:gd name="T10" fmla="*/ 5 w 46"/>
                  <a:gd name="T11" fmla="*/ 11 h 21"/>
                  <a:gd name="T12" fmla="*/ 6 w 46"/>
                  <a:gd name="T13" fmla="*/ 14 h 21"/>
                  <a:gd name="T14" fmla="*/ 11 w 46"/>
                  <a:gd name="T15" fmla="*/ 17 h 21"/>
                  <a:gd name="T16" fmla="*/ 15 w 46"/>
                  <a:gd name="T17" fmla="*/ 18 h 21"/>
                  <a:gd name="T18" fmla="*/ 20 w 46"/>
                  <a:gd name="T19" fmla="*/ 18 h 21"/>
                  <a:gd name="T20" fmla="*/ 26 w 46"/>
                  <a:gd name="T21" fmla="*/ 20 h 21"/>
                  <a:gd name="T22" fmla="*/ 32 w 46"/>
                  <a:gd name="T23" fmla="*/ 18 h 21"/>
                  <a:gd name="T24" fmla="*/ 37 w 46"/>
                  <a:gd name="T25" fmla="*/ 18 h 21"/>
                  <a:gd name="T26" fmla="*/ 40 w 46"/>
                  <a:gd name="T27" fmla="*/ 15 h 21"/>
                  <a:gd name="T28" fmla="*/ 41 w 46"/>
                  <a:gd name="T29" fmla="*/ 14 h 21"/>
                  <a:gd name="T30" fmla="*/ 41 w 46"/>
                  <a:gd name="T31" fmla="*/ 11 h 21"/>
                  <a:gd name="T32" fmla="*/ 38 w 46"/>
                  <a:gd name="T33" fmla="*/ 8 h 21"/>
                  <a:gd name="T34" fmla="*/ 35 w 46"/>
                  <a:gd name="T35" fmla="*/ 6 h 21"/>
                  <a:gd name="T36" fmla="*/ 30 w 46"/>
                  <a:gd name="T37" fmla="*/ 5 h 21"/>
                  <a:gd name="T38" fmla="*/ 24 w 46"/>
                  <a:gd name="T39" fmla="*/ 3 h 21"/>
                  <a:gd name="T40" fmla="*/ 18 w 46"/>
                  <a:gd name="T41" fmla="*/ 3 h 21"/>
                  <a:gd name="T42" fmla="*/ 18 w 46"/>
                  <a:gd name="T43" fmla="*/ 0 h 21"/>
                  <a:gd name="T44" fmla="*/ 30 w 46"/>
                  <a:gd name="T45" fmla="*/ 1 h 21"/>
                  <a:gd name="T46" fmla="*/ 40 w 46"/>
                  <a:gd name="T47" fmla="*/ 6 h 21"/>
                  <a:gd name="T48" fmla="*/ 46 w 46"/>
                  <a:gd name="T49" fmla="*/ 11 h 21"/>
                  <a:gd name="T50" fmla="*/ 46 w 46"/>
                  <a:gd name="T51" fmla="*/ 14 h 21"/>
                  <a:gd name="T52" fmla="*/ 44 w 46"/>
                  <a:gd name="T53" fmla="*/ 17 h 21"/>
                  <a:gd name="T54" fmla="*/ 40 w 46"/>
                  <a:gd name="T55" fmla="*/ 20 h 21"/>
                  <a:gd name="T56" fmla="*/ 33 w 46"/>
                  <a:gd name="T57" fmla="*/ 21 h 21"/>
                  <a:gd name="T58" fmla="*/ 27 w 46"/>
                  <a:gd name="T59" fmla="*/ 21 h 21"/>
                  <a:gd name="T60" fmla="*/ 15 w 46"/>
                  <a:gd name="T61" fmla="*/ 20 h 21"/>
                  <a:gd name="T62" fmla="*/ 5 w 46"/>
                  <a:gd name="T63" fmla="*/ 17 h 21"/>
                  <a:gd name="T64" fmla="*/ 0 w 46"/>
                  <a:gd name="T65" fmla="*/ 11 h 21"/>
                  <a:gd name="T66" fmla="*/ 0 w 46"/>
                  <a:gd name="T67" fmla="*/ 8 h 21"/>
                  <a:gd name="T68" fmla="*/ 2 w 46"/>
                  <a:gd name="T69" fmla="*/ 5 h 21"/>
                  <a:gd name="T70" fmla="*/ 5 w 46"/>
                  <a:gd name="T71" fmla="*/ 3 h 21"/>
                  <a:gd name="T72" fmla="*/ 11 w 46"/>
                  <a:gd name="T73" fmla="*/ 1 h 21"/>
                  <a:gd name="T74" fmla="*/ 18 w 46"/>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21">
                    <a:moveTo>
                      <a:pt x="18" y="3"/>
                    </a:moveTo>
                    <a:lnTo>
                      <a:pt x="14" y="3"/>
                    </a:lnTo>
                    <a:lnTo>
                      <a:pt x="9" y="5"/>
                    </a:lnTo>
                    <a:lnTo>
                      <a:pt x="6" y="6"/>
                    </a:lnTo>
                    <a:lnTo>
                      <a:pt x="5" y="9"/>
                    </a:lnTo>
                    <a:lnTo>
                      <a:pt x="5" y="11"/>
                    </a:lnTo>
                    <a:lnTo>
                      <a:pt x="6" y="14"/>
                    </a:lnTo>
                    <a:lnTo>
                      <a:pt x="11" y="17"/>
                    </a:lnTo>
                    <a:lnTo>
                      <a:pt x="15" y="18"/>
                    </a:lnTo>
                    <a:lnTo>
                      <a:pt x="20" y="18"/>
                    </a:lnTo>
                    <a:lnTo>
                      <a:pt x="26" y="20"/>
                    </a:lnTo>
                    <a:lnTo>
                      <a:pt x="32" y="18"/>
                    </a:lnTo>
                    <a:lnTo>
                      <a:pt x="37" y="18"/>
                    </a:lnTo>
                    <a:lnTo>
                      <a:pt x="40" y="15"/>
                    </a:lnTo>
                    <a:lnTo>
                      <a:pt x="41" y="14"/>
                    </a:lnTo>
                    <a:lnTo>
                      <a:pt x="41" y="11"/>
                    </a:lnTo>
                    <a:lnTo>
                      <a:pt x="38" y="8"/>
                    </a:lnTo>
                    <a:lnTo>
                      <a:pt x="35" y="6"/>
                    </a:lnTo>
                    <a:lnTo>
                      <a:pt x="30" y="5"/>
                    </a:lnTo>
                    <a:lnTo>
                      <a:pt x="24" y="3"/>
                    </a:lnTo>
                    <a:lnTo>
                      <a:pt x="18" y="3"/>
                    </a:lnTo>
                    <a:close/>
                    <a:moveTo>
                      <a:pt x="18" y="0"/>
                    </a:moveTo>
                    <a:lnTo>
                      <a:pt x="30" y="1"/>
                    </a:lnTo>
                    <a:lnTo>
                      <a:pt x="40" y="6"/>
                    </a:lnTo>
                    <a:lnTo>
                      <a:pt x="46" y="11"/>
                    </a:lnTo>
                    <a:lnTo>
                      <a:pt x="46" y="14"/>
                    </a:lnTo>
                    <a:lnTo>
                      <a:pt x="44" y="17"/>
                    </a:lnTo>
                    <a:lnTo>
                      <a:pt x="40" y="20"/>
                    </a:lnTo>
                    <a:lnTo>
                      <a:pt x="33" y="21"/>
                    </a:lnTo>
                    <a:lnTo>
                      <a:pt x="27" y="21"/>
                    </a:lnTo>
                    <a:lnTo>
                      <a:pt x="15" y="20"/>
                    </a:lnTo>
                    <a:lnTo>
                      <a:pt x="5" y="17"/>
                    </a:lnTo>
                    <a:lnTo>
                      <a:pt x="0" y="11"/>
                    </a:lnTo>
                    <a:lnTo>
                      <a:pt x="0" y="8"/>
                    </a:lnTo>
                    <a:lnTo>
                      <a:pt x="2" y="5"/>
                    </a:lnTo>
                    <a:lnTo>
                      <a:pt x="5" y="3"/>
                    </a:lnTo>
                    <a:lnTo>
                      <a:pt x="11"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8" name="Freeform 2687"/>
              <p:cNvSpPr>
                <a:spLocks/>
              </p:cNvSpPr>
              <p:nvPr/>
            </p:nvSpPr>
            <p:spPr bwMode="auto">
              <a:xfrm>
                <a:off x="4332" y="1206"/>
                <a:ext cx="37" cy="17"/>
              </a:xfrm>
              <a:custGeom>
                <a:avLst/>
                <a:gdLst>
                  <a:gd name="T0" fmla="*/ 16 w 37"/>
                  <a:gd name="T1" fmla="*/ 0 h 17"/>
                  <a:gd name="T2" fmla="*/ 20 w 37"/>
                  <a:gd name="T3" fmla="*/ 0 h 17"/>
                  <a:gd name="T4" fmla="*/ 26 w 37"/>
                  <a:gd name="T5" fmla="*/ 2 h 17"/>
                  <a:gd name="T6" fmla="*/ 31 w 37"/>
                  <a:gd name="T7" fmla="*/ 3 h 17"/>
                  <a:gd name="T8" fmla="*/ 35 w 37"/>
                  <a:gd name="T9" fmla="*/ 6 h 17"/>
                  <a:gd name="T10" fmla="*/ 37 w 37"/>
                  <a:gd name="T11" fmla="*/ 8 h 17"/>
                  <a:gd name="T12" fmla="*/ 37 w 37"/>
                  <a:gd name="T13" fmla="*/ 11 h 17"/>
                  <a:gd name="T14" fmla="*/ 35 w 37"/>
                  <a:gd name="T15" fmla="*/ 14 h 17"/>
                  <a:gd name="T16" fmla="*/ 32 w 37"/>
                  <a:gd name="T17" fmla="*/ 16 h 17"/>
                  <a:gd name="T18" fmla="*/ 28 w 37"/>
                  <a:gd name="T19" fmla="*/ 16 h 17"/>
                  <a:gd name="T20" fmla="*/ 23 w 37"/>
                  <a:gd name="T21" fmla="*/ 17 h 17"/>
                  <a:gd name="T22" fmla="*/ 17 w 37"/>
                  <a:gd name="T23" fmla="*/ 16 h 17"/>
                  <a:gd name="T24" fmla="*/ 11 w 37"/>
                  <a:gd name="T25" fmla="*/ 16 h 17"/>
                  <a:gd name="T26" fmla="*/ 7 w 37"/>
                  <a:gd name="T27" fmla="*/ 14 h 17"/>
                  <a:gd name="T28" fmla="*/ 4 w 37"/>
                  <a:gd name="T29" fmla="*/ 11 h 17"/>
                  <a:gd name="T30" fmla="*/ 0 w 37"/>
                  <a:gd name="T31" fmla="*/ 8 h 17"/>
                  <a:gd name="T32" fmla="*/ 0 w 37"/>
                  <a:gd name="T33" fmla="*/ 6 h 17"/>
                  <a:gd name="T34" fmla="*/ 2 w 37"/>
                  <a:gd name="T35" fmla="*/ 3 h 17"/>
                  <a:gd name="T36" fmla="*/ 5 w 37"/>
                  <a:gd name="T37" fmla="*/ 2 h 17"/>
                  <a:gd name="T38" fmla="*/ 10 w 37"/>
                  <a:gd name="T39" fmla="*/ 0 h 17"/>
                  <a:gd name="T40" fmla="*/ 16 w 37"/>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7">
                    <a:moveTo>
                      <a:pt x="16" y="0"/>
                    </a:moveTo>
                    <a:lnTo>
                      <a:pt x="20" y="0"/>
                    </a:lnTo>
                    <a:lnTo>
                      <a:pt x="26" y="2"/>
                    </a:lnTo>
                    <a:lnTo>
                      <a:pt x="31" y="3"/>
                    </a:lnTo>
                    <a:lnTo>
                      <a:pt x="35" y="6"/>
                    </a:lnTo>
                    <a:lnTo>
                      <a:pt x="37" y="8"/>
                    </a:lnTo>
                    <a:lnTo>
                      <a:pt x="37" y="11"/>
                    </a:lnTo>
                    <a:lnTo>
                      <a:pt x="35" y="14"/>
                    </a:lnTo>
                    <a:lnTo>
                      <a:pt x="32" y="16"/>
                    </a:lnTo>
                    <a:lnTo>
                      <a:pt x="28" y="16"/>
                    </a:lnTo>
                    <a:lnTo>
                      <a:pt x="23" y="17"/>
                    </a:lnTo>
                    <a:lnTo>
                      <a:pt x="17" y="16"/>
                    </a:lnTo>
                    <a:lnTo>
                      <a:pt x="11" y="16"/>
                    </a:lnTo>
                    <a:lnTo>
                      <a:pt x="7" y="14"/>
                    </a:lnTo>
                    <a:lnTo>
                      <a:pt x="4" y="11"/>
                    </a:lnTo>
                    <a:lnTo>
                      <a:pt x="0" y="8"/>
                    </a:lnTo>
                    <a:lnTo>
                      <a:pt x="0" y="6"/>
                    </a:lnTo>
                    <a:lnTo>
                      <a:pt x="2" y="3"/>
                    </a:lnTo>
                    <a:lnTo>
                      <a:pt x="5" y="2"/>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89" name="Freeform 2688"/>
              <p:cNvSpPr>
                <a:spLocks noEditPoints="1"/>
              </p:cNvSpPr>
              <p:nvPr/>
            </p:nvSpPr>
            <p:spPr bwMode="auto">
              <a:xfrm>
                <a:off x="4329" y="1205"/>
                <a:ext cx="43" cy="18"/>
              </a:xfrm>
              <a:custGeom>
                <a:avLst/>
                <a:gdLst>
                  <a:gd name="T0" fmla="*/ 19 w 43"/>
                  <a:gd name="T1" fmla="*/ 3 h 18"/>
                  <a:gd name="T2" fmla="*/ 14 w 43"/>
                  <a:gd name="T3" fmla="*/ 3 h 18"/>
                  <a:gd name="T4" fmla="*/ 10 w 43"/>
                  <a:gd name="T5" fmla="*/ 4 h 18"/>
                  <a:gd name="T6" fmla="*/ 7 w 43"/>
                  <a:gd name="T7" fmla="*/ 6 h 18"/>
                  <a:gd name="T8" fmla="*/ 7 w 43"/>
                  <a:gd name="T9" fmla="*/ 7 h 18"/>
                  <a:gd name="T10" fmla="*/ 7 w 43"/>
                  <a:gd name="T11" fmla="*/ 9 h 18"/>
                  <a:gd name="T12" fmla="*/ 8 w 43"/>
                  <a:gd name="T13" fmla="*/ 12 h 18"/>
                  <a:gd name="T14" fmla="*/ 13 w 43"/>
                  <a:gd name="T15" fmla="*/ 15 h 18"/>
                  <a:gd name="T16" fmla="*/ 19 w 43"/>
                  <a:gd name="T17" fmla="*/ 17 h 18"/>
                  <a:gd name="T18" fmla="*/ 25 w 43"/>
                  <a:gd name="T19" fmla="*/ 17 h 18"/>
                  <a:gd name="T20" fmla="*/ 31 w 43"/>
                  <a:gd name="T21" fmla="*/ 17 h 18"/>
                  <a:gd name="T22" fmla="*/ 34 w 43"/>
                  <a:gd name="T23" fmla="*/ 15 h 18"/>
                  <a:gd name="T24" fmla="*/ 37 w 43"/>
                  <a:gd name="T25" fmla="*/ 14 h 18"/>
                  <a:gd name="T26" fmla="*/ 38 w 43"/>
                  <a:gd name="T27" fmla="*/ 12 h 18"/>
                  <a:gd name="T28" fmla="*/ 38 w 43"/>
                  <a:gd name="T29" fmla="*/ 9 h 18"/>
                  <a:gd name="T30" fmla="*/ 35 w 43"/>
                  <a:gd name="T31" fmla="*/ 7 h 18"/>
                  <a:gd name="T32" fmla="*/ 31 w 43"/>
                  <a:gd name="T33" fmla="*/ 4 h 18"/>
                  <a:gd name="T34" fmla="*/ 25 w 43"/>
                  <a:gd name="T35" fmla="*/ 3 h 18"/>
                  <a:gd name="T36" fmla="*/ 19 w 43"/>
                  <a:gd name="T37" fmla="*/ 3 h 18"/>
                  <a:gd name="T38" fmla="*/ 17 w 43"/>
                  <a:gd name="T39" fmla="*/ 0 h 18"/>
                  <a:gd name="T40" fmla="*/ 28 w 43"/>
                  <a:gd name="T41" fmla="*/ 1 h 18"/>
                  <a:gd name="T42" fmla="*/ 37 w 43"/>
                  <a:gd name="T43" fmla="*/ 4 h 18"/>
                  <a:gd name="T44" fmla="*/ 43 w 43"/>
                  <a:gd name="T45" fmla="*/ 9 h 18"/>
                  <a:gd name="T46" fmla="*/ 43 w 43"/>
                  <a:gd name="T47" fmla="*/ 12 h 18"/>
                  <a:gd name="T48" fmla="*/ 41 w 43"/>
                  <a:gd name="T49" fmla="*/ 15 h 18"/>
                  <a:gd name="T50" fmla="*/ 38 w 43"/>
                  <a:gd name="T51" fmla="*/ 17 h 18"/>
                  <a:gd name="T52" fmla="*/ 32 w 43"/>
                  <a:gd name="T53" fmla="*/ 18 h 18"/>
                  <a:gd name="T54" fmla="*/ 26 w 43"/>
                  <a:gd name="T55" fmla="*/ 18 h 18"/>
                  <a:gd name="T56" fmla="*/ 16 w 43"/>
                  <a:gd name="T57" fmla="*/ 18 h 18"/>
                  <a:gd name="T58" fmla="*/ 7 w 43"/>
                  <a:gd name="T59" fmla="*/ 15 h 18"/>
                  <a:gd name="T60" fmla="*/ 2 w 43"/>
                  <a:gd name="T61" fmla="*/ 9 h 18"/>
                  <a:gd name="T62" fmla="*/ 0 w 43"/>
                  <a:gd name="T63" fmla="*/ 7 h 18"/>
                  <a:gd name="T64" fmla="*/ 3 w 43"/>
                  <a:gd name="T65" fmla="*/ 4 h 18"/>
                  <a:gd name="T66" fmla="*/ 7 w 43"/>
                  <a:gd name="T67" fmla="*/ 3 h 18"/>
                  <a:gd name="T68" fmla="*/ 11 w 43"/>
                  <a:gd name="T69" fmla="*/ 1 h 18"/>
                  <a:gd name="T70" fmla="*/ 17 w 43"/>
                  <a:gd name="T7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18">
                    <a:moveTo>
                      <a:pt x="19" y="3"/>
                    </a:moveTo>
                    <a:lnTo>
                      <a:pt x="14" y="3"/>
                    </a:lnTo>
                    <a:lnTo>
                      <a:pt x="10" y="4"/>
                    </a:lnTo>
                    <a:lnTo>
                      <a:pt x="7" y="6"/>
                    </a:lnTo>
                    <a:lnTo>
                      <a:pt x="7" y="7"/>
                    </a:lnTo>
                    <a:lnTo>
                      <a:pt x="7" y="9"/>
                    </a:lnTo>
                    <a:lnTo>
                      <a:pt x="8" y="12"/>
                    </a:lnTo>
                    <a:lnTo>
                      <a:pt x="13" y="15"/>
                    </a:lnTo>
                    <a:lnTo>
                      <a:pt x="19" y="17"/>
                    </a:lnTo>
                    <a:lnTo>
                      <a:pt x="25" y="17"/>
                    </a:lnTo>
                    <a:lnTo>
                      <a:pt x="31" y="17"/>
                    </a:lnTo>
                    <a:lnTo>
                      <a:pt x="34" y="15"/>
                    </a:lnTo>
                    <a:lnTo>
                      <a:pt x="37" y="14"/>
                    </a:lnTo>
                    <a:lnTo>
                      <a:pt x="38" y="12"/>
                    </a:lnTo>
                    <a:lnTo>
                      <a:pt x="38" y="9"/>
                    </a:lnTo>
                    <a:lnTo>
                      <a:pt x="35" y="7"/>
                    </a:lnTo>
                    <a:lnTo>
                      <a:pt x="31" y="4"/>
                    </a:lnTo>
                    <a:lnTo>
                      <a:pt x="25" y="3"/>
                    </a:lnTo>
                    <a:lnTo>
                      <a:pt x="19" y="3"/>
                    </a:lnTo>
                    <a:close/>
                    <a:moveTo>
                      <a:pt x="17" y="0"/>
                    </a:moveTo>
                    <a:lnTo>
                      <a:pt x="28" y="1"/>
                    </a:lnTo>
                    <a:lnTo>
                      <a:pt x="37" y="4"/>
                    </a:lnTo>
                    <a:lnTo>
                      <a:pt x="43" y="9"/>
                    </a:lnTo>
                    <a:lnTo>
                      <a:pt x="43" y="12"/>
                    </a:lnTo>
                    <a:lnTo>
                      <a:pt x="41" y="15"/>
                    </a:lnTo>
                    <a:lnTo>
                      <a:pt x="38" y="17"/>
                    </a:lnTo>
                    <a:lnTo>
                      <a:pt x="32" y="18"/>
                    </a:lnTo>
                    <a:lnTo>
                      <a:pt x="26" y="18"/>
                    </a:lnTo>
                    <a:lnTo>
                      <a:pt x="16" y="18"/>
                    </a:lnTo>
                    <a:lnTo>
                      <a:pt x="7" y="15"/>
                    </a:lnTo>
                    <a:lnTo>
                      <a:pt x="2" y="9"/>
                    </a:lnTo>
                    <a:lnTo>
                      <a:pt x="0" y="7"/>
                    </a:lnTo>
                    <a:lnTo>
                      <a:pt x="3" y="4"/>
                    </a:lnTo>
                    <a:lnTo>
                      <a:pt x="7" y="3"/>
                    </a:lnTo>
                    <a:lnTo>
                      <a:pt x="11"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0" name="Freeform 2689"/>
              <p:cNvSpPr>
                <a:spLocks/>
              </p:cNvSpPr>
              <p:nvPr/>
            </p:nvSpPr>
            <p:spPr bwMode="auto">
              <a:xfrm>
                <a:off x="4190" y="1144"/>
                <a:ext cx="36" cy="15"/>
              </a:xfrm>
              <a:custGeom>
                <a:avLst/>
                <a:gdLst>
                  <a:gd name="T0" fmla="*/ 13 w 36"/>
                  <a:gd name="T1" fmla="*/ 0 h 15"/>
                  <a:gd name="T2" fmla="*/ 20 w 36"/>
                  <a:gd name="T3" fmla="*/ 0 h 15"/>
                  <a:gd name="T4" fmla="*/ 26 w 36"/>
                  <a:gd name="T5" fmla="*/ 2 h 15"/>
                  <a:gd name="T6" fmla="*/ 30 w 36"/>
                  <a:gd name="T7" fmla="*/ 3 h 15"/>
                  <a:gd name="T8" fmla="*/ 33 w 36"/>
                  <a:gd name="T9" fmla="*/ 5 h 15"/>
                  <a:gd name="T10" fmla="*/ 35 w 36"/>
                  <a:gd name="T11" fmla="*/ 8 h 15"/>
                  <a:gd name="T12" fmla="*/ 36 w 36"/>
                  <a:gd name="T13" fmla="*/ 11 h 15"/>
                  <a:gd name="T14" fmla="*/ 35 w 36"/>
                  <a:gd name="T15" fmla="*/ 12 h 15"/>
                  <a:gd name="T16" fmla="*/ 32 w 36"/>
                  <a:gd name="T17" fmla="*/ 14 h 15"/>
                  <a:gd name="T18" fmla="*/ 27 w 36"/>
                  <a:gd name="T19" fmla="*/ 15 h 15"/>
                  <a:gd name="T20" fmla="*/ 21 w 36"/>
                  <a:gd name="T21" fmla="*/ 15 h 15"/>
                  <a:gd name="T22" fmla="*/ 16 w 36"/>
                  <a:gd name="T23" fmla="*/ 15 h 15"/>
                  <a:gd name="T24" fmla="*/ 10 w 36"/>
                  <a:gd name="T25" fmla="*/ 14 h 15"/>
                  <a:gd name="T26" fmla="*/ 6 w 36"/>
                  <a:gd name="T27" fmla="*/ 12 h 15"/>
                  <a:gd name="T28" fmla="*/ 3 w 36"/>
                  <a:gd name="T29" fmla="*/ 11 h 15"/>
                  <a:gd name="T30" fmla="*/ 0 w 36"/>
                  <a:gd name="T31" fmla="*/ 8 h 15"/>
                  <a:gd name="T32" fmla="*/ 0 w 36"/>
                  <a:gd name="T33" fmla="*/ 5 h 15"/>
                  <a:gd name="T34" fmla="*/ 1 w 36"/>
                  <a:gd name="T35" fmla="*/ 3 h 15"/>
                  <a:gd name="T36" fmla="*/ 4 w 36"/>
                  <a:gd name="T37" fmla="*/ 2 h 15"/>
                  <a:gd name="T38" fmla="*/ 9 w 36"/>
                  <a:gd name="T39" fmla="*/ 0 h 15"/>
                  <a:gd name="T40" fmla="*/ 13 w 3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5">
                    <a:moveTo>
                      <a:pt x="13" y="0"/>
                    </a:moveTo>
                    <a:lnTo>
                      <a:pt x="20" y="0"/>
                    </a:lnTo>
                    <a:lnTo>
                      <a:pt x="26" y="2"/>
                    </a:lnTo>
                    <a:lnTo>
                      <a:pt x="30" y="3"/>
                    </a:lnTo>
                    <a:lnTo>
                      <a:pt x="33" y="5"/>
                    </a:lnTo>
                    <a:lnTo>
                      <a:pt x="35" y="8"/>
                    </a:lnTo>
                    <a:lnTo>
                      <a:pt x="36" y="11"/>
                    </a:lnTo>
                    <a:lnTo>
                      <a:pt x="35" y="12"/>
                    </a:lnTo>
                    <a:lnTo>
                      <a:pt x="32" y="14"/>
                    </a:lnTo>
                    <a:lnTo>
                      <a:pt x="27" y="15"/>
                    </a:lnTo>
                    <a:lnTo>
                      <a:pt x="21" y="15"/>
                    </a:lnTo>
                    <a:lnTo>
                      <a:pt x="16" y="15"/>
                    </a:lnTo>
                    <a:lnTo>
                      <a:pt x="10" y="14"/>
                    </a:lnTo>
                    <a:lnTo>
                      <a:pt x="6" y="12"/>
                    </a:lnTo>
                    <a:lnTo>
                      <a:pt x="3" y="11"/>
                    </a:lnTo>
                    <a:lnTo>
                      <a:pt x="0" y="8"/>
                    </a:lnTo>
                    <a:lnTo>
                      <a:pt x="0" y="5"/>
                    </a:lnTo>
                    <a:lnTo>
                      <a:pt x="1" y="3"/>
                    </a:lnTo>
                    <a:lnTo>
                      <a:pt x="4" y="2"/>
                    </a:lnTo>
                    <a:lnTo>
                      <a:pt x="9"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1" name="Freeform 2690"/>
              <p:cNvSpPr>
                <a:spLocks noEditPoints="1"/>
              </p:cNvSpPr>
              <p:nvPr/>
            </p:nvSpPr>
            <p:spPr bwMode="auto">
              <a:xfrm>
                <a:off x="4187" y="1143"/>
                <a:ext cx="41" cy="18"/>
              </a:xfrm>
              <a:custGeom>
                <a:avLst/>
                <a:gdLst>
                  <a:gd name="T0" fmla="*/ 18 w 41"/>
                  <a:gd name="T1" fmla="*/ 1 h 18"/>
                  <a:gd name="T2" fmla="*/ 12 w 41"/>
                  <a:gd name="T3" fmla="*/ 3 h 18"/>
                  <a:gd name="T4" fmla="*/ 7 w 41"/>
                  <a:gd name="T5" fmla="*/ 4 h 18"/>
                  <a:gd name="T6" fmla="*/ 6 w 41"/>
                  <a:gd name="T7" fmla="*/ 6 h 18"/>
                  <a:gd name="T8" fmla="*/ 6 w 41"/>
                  <a:gd name="T9" fmla="*/ 9 h 18"/>
                  <a:gd name="T10" fmla="*/ 7 w 41"/>
                  <a:gd name="T11" fmla="*/ 12 h 18"/>
                  <a:gd name="T12" fmla="*/ 12 w 41"/>
                  <a:gd name="T13" fmla="*/ 13 h 18"/>
                  <a:gd name="T14" fmla="*/ 18 w 41"/>
                  <a:gd name="T15" fmla="*/ 15 h 18"/>
                  <a:gd name="T16" fmla="*/ 24 w 41"/>
                  <a:gd name="T17" fmla="*/ 16 h 18"/>
                  <a:gd name="T18" fmla="*/ 30 w 41"/>
                  <a:gd name="T19" fmla="*/ 15 h 18"/>
                  <a:gd name="T20" fmla="*/ 35 w 41"/>
                  <a:gd name="T21" fmla="*/ 13 h 18"/>
                  <a:gd name="T22" fmla="*/ 36 w 41"/>
                  <a:gd name="T23" fmla="*/ 12 h 18"/>
                  <a:gd name="T24" fmla="*/ 36 w 41"/>
                  <a:gd name="T25" fmla="*/ 9 h 18"/>
                  <a:gd name="T26" fmla="*/ 33 w 41"/>
                  <a:gd name="T27" fmla="*/ 6 h 18"/>
                  <a:gd name="T28" fmla="*/ 29 w 41"/>
                  <a:gd name="T29" fmla="*/ 4 h 18"/>
                  <a:gd name="T30" fmla="*/ 24 w 41"/>
                  <a:gd name="T31" fmla="*/ 3 h 18"/>
                  <a:gd name="T32" fmla="*/ 18 w 41"/>
                  <a:gd name="T33" fmla="*/ 1 h 18"/>
                  <a:gd name="T34" fmla="*/ 16 w 41"/>
                  <a:gd name="T35" fmla="*/ 0 h 18"/>
                  <a:gd name="T36" fmla="*/ 27 w 41"/>
                  <a:gd name="T37" fmla="*/ 1 h 18"/>
                  <a:gd name="T38" fmla="*/ 36 w 41"/>
                  <a:gd name="T39" fmla="*/ 4 h 18"/>
                  <a:gd name="T40" fmla="*/ 41 w 41"/>
                  <a:gd name="T41" fmla="*/ 9 h 18"/>
                  <a:gd name="T42" fmla="*/ 41 w 41"/>
                  <a:gd name="T43" fmla="*/ 12 h 18"/>
                  <a:gd name="T44" fmla="*/ 39 w 41"/>
                  <a:gd name="T45" fmla="*/ 15 h 18"/>
                  <a:gd name="T46" fmla="*/ 36 w 41"/>
                  <a:gd name="T47" fmla="*/ 16 h 18"/>
                  <a:gd name="T48" fmla="*/ 32 w 41"/>
                  <a:gd name="T49" fmla="*/ 18 h 18"/>
                  <a:gd name="T50" fmla="*/ 26 w 41"/>
                  <a:gd name="T51" fmla="*/ 18 h 18"/>
                  <a:gd name="T52" fmla="*/ 15 w 41"/>
                  <a:gd name="T53" fmla="*/ 16 h 18"/>
                  <a:gd name="T54" fmla="*/ 6 w 41"/>
                  <a:gd name="T55" fmla="*/ 13 h 18"/>
                  <a:gd name="T56" fmla="*/ 1 w 41"/>
                  <a:gd name="T57" fmla="*/ 9 h 18"/>
                  <a:gd name="T58" fmla="*/ 0 w 41"/>
                  <a:gd name="T59" fmla="*/ 6 h 18"/>
                  <a:gd name="T60" fmla="*/ 1 w 41"/>
                  <a:gd name="T61" fmla="*/ 3 h 18"/>
                  <a:gd name="T62" fmla="*/ 6 w 41"/>
                  <a:gd name="T63" fmla="*/ 1 h 18"/>
                  <a:gd name="T64" fmla="*/ 10 w 41"/>
                  <a:gd name="T65" fmla="*/ 0 h 18"/>
                  <a:gd name="T66" fmla="*/ 16 w 41"/>
                  <a:gd name="T6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8">
                    <a:moveTo>
                      <a:pt x="18" y="1"/>
                    </a:moveTo>
                    <a:lnTo>
                      <a:pt x="12" y="3"/>
                    </a:lnTo>
                    <a:lnTo>
                      <a:pt x="7" y="4"/>
                    </a:lnTo>
                    <a:lnTo>
                      <a:pt x="6" y="6"/>
                    </a:lnTo>
                    <a:lnTo>
                      <a:pt x="6" y="9"/>
                    </a:lnTo>
                    <a:lnTo>
                      <a:pt x="7" y="12"/>
                    </a:lnTo>
                    <a:lnTo>
                      <a:pt x="12" y="13"/>
                    </a:lnTo>
                    <a:lnTo>
                      <a:pt x="18" y="15"/>
                    </a:lnTo>
                    <a:lnTo>
                      <a:pt x="24" y="16"/>
                    </a:lnTo>
                    <a:lnTo>
                      <a:pt x="30" y="15"/>
                    </a:lnTo>
                    <a:lnTo>
                      <a:pt x="35" y="13"/>
                    </a:lnTo>
                    <a:lnTo>
                      <a:pt x="36" y="12"/>
                    </a:lnTo>
                    <a:lnTo>
                      <a:pt x="36" y="9"/>
                    </a:lnTo>
                    <a:lnTo>
                      <a:pt x="33" y="6"/>
                    </a:lnTo>
                    <a:lnTo>
                      <a:pt x="29" y="4"/>
                    </a:lnTo>
                    <a:lnTo>
                      <a:pt x="24" y="3"/>
                    </a:lnTo>
                    <a:lnTo>
                      <a:pt x="18" y="1"/>
                    </a:lnTo>
                    <a:close/>
                    <a:moveTo>
                      <a:pt x="16" y="0"/>
                    </a:moveTo>
                    <a:lnTo>
                      <a:pt x="27" y="1"/>
                    </a:lnTo>
                    <a:lnTo>
                      <a:pt x="36" y="4"/>
                    </a:lnTo>
                    <a:lnTo>
                      <a:pt x="41" y="9"/>
                    </a:lnTo>
                    <a:lnTo>
                      <a:pt x="41" y="12"/>
                    </a:lnTo>
                    <a:lnTo>
                      <a:pt x="39" y="15"/>
                    </a:lnTo>
                    <a:lnTo>
                      <a:pt x="36" y="16"/>
                    </a:lnTo>
                    <a:lnTo>
                      <a:pt x="32" y="18"/>
                    </a:lnTo>
                    <a:lnTo>
                      <a:pt x="26" y="18"/>
                    </a:lnTo>
                    <a:lnTo>
                      <a:pt x="15" y="16"/>
                    </a:lnTo>
                    <a:lnTo>
                      <a:pt x="6" y="13"/>
                    </a:lnTo>
                    <a:lnTo>
                      <a:pt x="1" y="9"/>
                    </a:lnTo>
                    <a:lnTo>
                      <a:pt x="0" y="6"/>
                    </a:lnTo>
                    <a:lnTo>
                      <a:pt x="1" y="3"/>
                    </a:lnTo>
                    <a:lnTo>
                      <a:pt x="6" y="1"/>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2" name="Freeform 2691"/>
              <p:cNvSpPr>
                <a:spLocks/>
              </p:cNvSpPr>
              <p:nvPr/>
            </p:nvSpPr>
            <p:spPr bwMode="auto">
              <a:xfrm>
                <a:off x="3789" y="1135"/>
                <a:ext cx="32" cy="17"/>
              </a:xfrm>
              <a:custGeom>
                <a:avLst/>
                <a:gdLst>
                  <a:gd name="T0" fmla="*/ 12 w 32"/>
                  <a:gd name="T1" fmla="*/ 0 h 17"/>
                  <a:gd name="T2" fmla="*/ 18 w 32"/>
                  <a:gd name="T3" fmla="*/ 0 h 17"/>
                  <a:gd name="T4" fmla="*/ 24 w 32"/>
                  <a:gd name="T5" fmla="*/ 2 h 17"/>
                  <a:gd name="T6" fmla="*/ 29 w 32"/>
                  <a:gd name="T7" fmla="*/ 5 h 17"/>
                  <a:gd name="T8" fmla="*/ 32 w 32"/>
                  <a:gd name="T9" fmla="*/ 8 h 17"/>
                  <a:gd name="T10" fmla="*/ 32 w 32"/>
                  <a:gd name="T11" fmla="*/ 11 h 17"/>
                  <a:gd name="T12" fmla="*/ 32 w 32"/>
                  <a:gd name="T13" fmla="*/ 12 h 17"/>
                  <a:gd name="T14" fmla="*/ 29 w 32"/>
                  <a:gd name="T15" fmla="*/ 14 h 17"/>
                  <a:gd name="T16" fmla="*/ 24 w 32"/>
                  <a:gd name="T17" fmla="*/ 15 h 17"/>
                  <a:gd name="T18" fmla="*/ 20 w 32"/>
                  <a:gd name="T19" fmla="*/ 17 h 17"/>
                  <a:gd name="T20" fmla="*/ 14 w 32"/>
                  <a:gd name="T21" fmla="*/ 15 h 17"/>
                  <a:gd name="T22" fmla="*/ 8 w 32"/>
                  <a:gd name="T23" fmla="*/ 14 h 17"/>
                  <a:gd name="T24" fmla="*/ 3 w 32"/>
                  <a:gd name="T25" fmla="*/ 11 h 17"/>
                  <a:gd name="T26" fmla="*/ 0 w 32"/>
                  <a:gd name="T27" fmla="*/ 8 h 17"/>
                  <a:gd name="T28" fmla="*/ 0 w 32"/>
                  <a:gd name="T29" fmla="*/ 5 h 17"/>
                  <a:gd name="T30" fmla="*/ 2 w 32"/>
                  <a:gd name="T31" fmla="*/ 3 h 17"/>
                  <a:gd name="T32" fmla="*/ 3 w 32"/>
                  <a:gd name="T33" fmla="*/ 2 h 17"/>
                  <a:gd name="T34" fmla="*/ 8 w 32"/>
                  <a:gd name="T35" fmla="*/ 0 h 17"/>
                  <a:gd name="T36" fmla="*/ 12 w 32"/>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17">
                    <a:moveTo>
                      <a:pt x="12" y="0"/>
                    </a:moveTo>
                    <a:lnTo>
                      <a:pt x="18" y="0"/>
                    </a:lnTo>
                    <a:lnTo>
                      <a:pt x="24" y="2"/>
                    </a:lnTo>
                    <a:lnTo>
                      <a:pt x="29" y="5"/>
                    </a:lnTo>
                    <a:lnTo>
                      <a:pt x="32" y="8"/>
                    </a:lnTo>
                    <a:lnTo>
                      <a:pt x="32" y="11"/>
                    </a:lnTo>
                    <a:lnTo>
                      <a:pt x="32" y="12"/>
                    </a:lnTo>
                    <a:lnTo>
                      <a:pt x="29" y="14"/>
                    </a:lnTo>
                    <a:lnTo>
                      <a:pt x="24" y="15"/>
                    </a:lnTo>
                    <a:lnTo>
                      <a:pt x="20" y="17"/>
                    </a:lnTo>
                    <a:lnTo>
                      <a:pt x="14" y="15"/>
                    </a:lnTo>
                    <a:lnTo>
                      <a:pt x="8" y="14"/>
                    </a:lnTo>
                    <a:lnTo>
                      <a:pt x="3" y="11"/>
                    </a:lnTo>
                    <a:lnTo>
                      <a:pt x="0" y="8"/>
                    </a:lnTo>
                    <a:lnTo>
                      <a:pt x="0" y="5"/>
                    </a:lnTo>
                    <a:lnTo>
                      <a:pt x="2" y="3"/>
                    </a:lnTo>
                    <a:lnTo>
                      <a:pt x="3" y="2"/>
                    </a:lnTo>
                    <a:lnTo>
                      <a:pt x="8"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3" name="Freeform 2692"/>
              <p:cNvSpPr>
                <a:spLocks noEditPoints="1"/>
              </p:cNvSpPr>
              <p:nvPr/>
            </p:nvSpPr>
            <p:spPr bwMode="auto">
              <a:xfrm>
                <a:off x="3786" y="1133"/>
                <a:ext cx="38" cy="19"/>
              </a:xfrm>
              <a:custGeom>
                <a:avLst/>
                <a:gdLst>
                  <a:gd name="T0" fmla="*/ 15 w 38"/>
                  <a:gd name="T1" fmla="*/ 2 h 19"/>
                  <a:gd name="T2" fmla="*/ 11 w 38"/>
                  <a:gd name="T3" fmla="*/ 4 h 19"/>
                  <a:gd name="T4" fmla="*/ 8 w 38"/>
                  <a:gd name="T5" fmla="*/ 5 h 19"/>
                  <a:gd name="T6" fmla="*/ 5 w 38"/>
                  <a:gd name="T7" fmla="*/ 7 h 19"/>
                  <a:gd name="T8" fmla="*/ 5 w 38"/>
                  <a:gd name="T9" fmla="*/ 10 h 19"/>
                  <a:gd name="T10" fmla="*/ 8 w 38"/>
                  <a:gd name="T11" fmla="*/ 13 h 19"/>
                  <a:gd name="T12" fmla="*/ 11 w 38"/>
                  <a:gd name="T13" fmla="*/ 14 h 19"/>
                  <a:gd name="T14" fmla="*/ 17 w 38"/>
                  <a:gd name="T15" fmla="*/ 16 h 19"/>
                  <a:gd name="T16" fmla="*/ 23 w 38"/>
                  <a:gd name="T17" fmla="*/ 17 h 19"/>
                  <a:gd name="T18" fmla="*/ 27 w 38"/>
                  <a:gd name="T19" fmla="*/ 16 h 19"/>
                  <a:gd name="T20" fmla="*/ 32 w 38"/>
                  <a:gd name="T21" fmla="*/ 14 h 19"/>
                  <a:gd name="T22" fmla="*/ 33 w 38"/>
                  <a:gd name="T23" fmla="*/ 13 h 19"/>
                  <a:gd name="T24" fmla="*/ 33 w 38"/>
                  <a:gd name="T25" fmla="*/ 10 h 19"/>
                  <a:gd name="T26" fmla="*/ 30 w 38"/>
                  <a:gd name="T27" fmla="*/ 7 h 19"/>
                  <a:gd name="T28" fmla="*/ 27 w 38"/>
                  <a:gd name="T29" fmla="*/ 5 h 19"/>
                  <a:gd name="T30" fmla="*/ 21 w 38"/>
                  <a:gd name="T31" fmla="*/ 4 h 19"/>
                  <a:gd name="T32" fmla="*/ 15 w 38"/>
                  <a:gd name="T33" fmla="*/ 2 h 19"/>
                  <a:gd name="T34" fmla="*/ 15 w 38"/>
                  <a:gd name="T35" fmla="*/ 0 h 19"/>
                  <a:gd name="T36" fmla="*/ 21 w 38"/>
                  <a:gd name="T37" fmla="*/ 0 h 19"/>
                  <a:gd name="T38" fmla="*/ 26 w 38"/>
                  <a:gd name="T39" fmla="*/ 2 h 19"/>
                  <a:gd name="T40" fmla="*/ 32 w 38"/>
                  <a:gd name="T41" fmla="*/ 4 h 19"/>
                  <a:gd name="T42" fmla="*/ 35 w 38"/>
                  <a:gd name="T43" fmla="*/ 7 h 19"/>
                  <a:gd name="T44" fmla="*/ 38 w 38"/>
                  <a:gd name="T45" fmla="*/ 10 h 19"/>
                  <a:gd name="T46" fmla="*/ 38 w 38"/>
                  <a:gd name="T47" fmla="*/ 13 h 19"/>
                  <a:gd name="T48" fmla="*/ 36 w 38"/>
                  <a:gd name="T49" fmla="*/ 16 h 19"/>
                  <a:gd name="T50" fmla="*/ 33 w 38"/>
                  <a:gd name="T51" fmla="*/ 17 h 19"/>
                  <a:gd name="T52" fmla="*/ 29 w 38"/>
                  <a:gd name="T53" fmla="*/ 19 h 19"/>
                  <a:gd name="T54" fmla="*/ 23 w 38"/>
                  <a:gd name="T55" fmla="*/ 19 h 19"/>
                  <a:gd name="T56" fmla="*/ 17 w 38"/>
                  <a:gd name="T57" fmla="*/ 19 h 19"/>
                  <a:gd name="T58" fmla="*/ 12 w 38"/>
                  <a:gd name="T59" fmla="*/ 17 h 19"/>
                  <a:gd name="T60" fmla="*/ 6 w 38"/>
                  <a:gd name="T61" fmla="*/ 16 h 19"/>
                  <a:gd name="T62" fmla="*/ 3 w 38"/>
                  <a:gd name="T63" fmla="*/ 13 h 19"/>
                  <a:gd name="T64" fmla="*/ 1 w 38"/>
                  <a:gd name="T65" fmla="*/ 10 h 19"/>
                  <a:gd name="T66" fmla="*/ 0 w 38"/>
                  <a:gd name="T67" fmla="*/ 7 h 19"/>
                  <a:gd name="T68" fmla="*/ 1 w 38"/>
                  <a:gd name="T69" fmla="*/ 4 h 19"/>
                  <a:gd name="T70" fmla="*/ 5 w 38"/>
                  <a:gd name="T71" fmla="*/ 2 h 19"/>
                  <a:gd name="T72" fmla="*/ 9 w 38"/>
                  <a:gd name="T73" fmla="*/ 0 h 19"/>
                  <a:gd name="T74" fmla="*/ 15 w 38"/>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19">
                    <a:moveTo>
                      <a:pt x="15" y="2"/>
                    </a:moveTo>
                    <a:lnTo>
                      <a:pt x="11" y="4"/>
                    </a:lnTo>
                    <a:lnTo>
                      <a:pt x="8" y="5"/>
                    </a:lnTo>
                    <a:lnTo>
                      <a:pt x="5" y="7"/>
                    </a:lnTo>
                    <a:lnTo>
                      <a:pt x="5" y="10"/>
                    </a:lnTo>
                    <a:lnTo>
                      <a:pt x="8" y="13"/>
                    </a:lnTo>
                    <a:lnTo>
                      <a:pt x="11" y="14"/>
                    </a:lnTo>
                    <a:lnTo>
                      <a:pt x="17" y="16"/>
                    </a:lnTo>
                    <a:lnTo>
                      <a:pt x="23" y="17"/>
                    </a:lnTo>
                    <a:lnTo>
                      <a:pt x="27" y="16"/>
                    </a:lnTo>
                    <a:lnTo>
                      <a:pt x="32" y="14"/>
                    </a:lnTo>
                    <a:lnTo>
                      <a:pt x="33" y="13"/>
                    </a:lnTo>
                    <a:lnTo>
                      <a:pt x="33" y="10"/>
                    </a:lnTo>
                    <a:lnTo>
                      <a:pt x="30" y="7"/>
                    </a:lnTo>
                    <a:lnTo>
                      <a:pt x="27" y="5"/>
                    </a:lnTo>
                    <a:lnTo>
                      <a:pt x="21" y="4"/>
                    </a:lnTo>
                    <a:lnTo>
                      <a:pt x="15" y="2"/>
                    </a:lnTo>
                    <a:close/>
                    <a:moveTo>
                      <a:pt x="15" y="0"/>
                    </a:moveTo>
                    <a:lnTo>
                      <a:pt x="21" y="0"/>
                    </a:lnTo>
                    <a:lnTo>
                      <a:pt x="26" y="2"/>
                    </a:lnTo>
                    <a:lnTo>
                      <a:pt x="32" y="4"/>
                    </a:lnTo>
                    <a:lnTo>
                      <a:pt x="35" y="7"/>
                    </a:lnTo>
                    <a:lnTo>
                      <a:pt x="38" y="10"/>
                    </a:lnTo>
                    <a:lnTo>
                      <a:pt x="38" y="13"/>
                    </a:lnTo>
                    <a:lnTo>
                      <a:pt x="36" y="16"/>
                    </a:lnTo>
                    <a:lnTo>
                      <a:pt x="33" y="17"/>
                    </a:lnTo>
                    <a:lnTo>
                      <a:pt x="29" y="19"/>
                    </a:lnTo>
                    <a:lnTo>
                      <a:pt x="23" y="19"/>
                    </a:lnTo>
                    <a:lnTo>
                      <a:pt x="17" y="19"/>
                    </a:lnTo>
                    <a:lnTo>
                      <a:pt x="12" y="17"/>
                    </a:lnTo>
                    <a:lnTo>
                      <a:pt x="6" y="16"/>
                    </a:lnTo>
                    <a:lnTo>
                      <a:pt x="3" y="13"/>
                    </a:lnTo>
                    <a:lnTo>
                      <a:pt x="1" y="10"/>
                    </a:lnTo>
                    <a:lnTo>
                      <a:pt x="0" y="7"/>
                    </a:lnTo>
                    <a:lnTo>
                      <a:pt x="1" y="4"/>
                    </a:lnTo>
                    <a:lnTo>
                      <a:pt x="5"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4" name="Freeform 2693"/>
              <p:cNvSpPr>
                <a:spLocks/>
              </p:cNvSpPr>
              <p:nvPr/>
            </p:nvSpPr>
            <p:spPr bwMode="auto">
              <a:xfrm>
                <a:off x="3903" y="1194"/>
                <a:ext cx="71" cy="35"/>
              </a:xfrm>
              <a:custGeom>
                <a:avLst/>
                <a:gdLst>
                  <a:gd name="T0" fmla="*/ 27 w 71"/>
                  <a:gd name="T1" fmla="*/ 0 h 35"/>
                  <a:gd name="T2" fmla="*/ 47 w 71"/>
                  <a:gd name="T3" fmla="*/ 2 h 35"/>
                  <a:gd name="T4" fmla="*/ 62 w 71"/>
                  <a:gd name="T5" fmla="*/ 9 h 35"/>
                  <a:gd name="T6" fmla="*/ 71 w 71"/>
                  <a:gd name="T7" fmla="*/ 17 h 35"/>
                  <a:gd name="T8" fmla="*/ 71 w 71"/>
                  <a:gd name="T9" fmla="*/ 25 h 35"/>
                  <a:gd name="T10" fmla="*/ 67 w 71"/>
                  <a:gd name="T11" fmla="*/ 29 h 35"/>
                  <a:gd name="T12" fmla="*/ 58 w 71"/>
                  <a:gd name="T13" fmla="*/ 34 h 35"/>
                  <a:gd name="T14" fmla="*/ 44 w 71"/>
                  <a:gd name="T15" fmla="*/ 35 h 35"/>
                  <a:gd name="T16" fmla="*/ 24 w 71"/>
                  <a:gd name="T17" fmla="*/ 32 h 35"/>
                  <a:gd name="T18" fmla="*/ 9 w 71"/>
                  <a:gd name="T19" fmla="*/ 26 h 35"/>
                  <a:gd name="T20" fmla="*/ 0 w 71"/>
                  <a:gd name="T21" fmla="*/ 17 h 35"/>
                  <a:gd name="T22" fmla="*/ 1 w 71"/>
                  <a:gd name="T23" fmla="*/ 9 h 35"/>
                  <a:gd name="T24" fmla="*/ 10 w 71"/>
                  <a:gd name="T25" fmla="*/ 3 h 35"/>
                  <a:gd name="T26" fmla="*/ 27 w 71"/>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35">
                    <a:moveTo>
                      <a:pt x="27" y="0"/>
                    </a:moveTo>
                    <a:lnTo>
                      <a:pt x="47" y="2"/>
                    </a:lnTo>
                    <a:lnTo>
                      <a:pt x="62" y="9"/>
                    </a:lnTo>
                    <a:lnTo>
                      <a:pt x="71" y="17"/>
                    </a:lnTo>
                    <a:lnTo>
                      <a:pt x="71" y="25"/>
                    </a:lnTo>
                    <a:lnTo>
                      <a:pt x="67" y="29"/>
                    </a:lnTo>
                    <a:lnTo>
                      <a:pt x="58" y="34"/>
                    </a:lnTo>
                    <a:lnTo>
                      <a:pt x="44" y="35"/>
                    </a:lnTo>
                    <a:lnTo>
                      <a:pt x="24" y="32"/>
                    </a:lnTo>
                    <a:lnTo>
                      <a:pt x="9" y="26"/>
                    </a:lnTo>
                    <a:lnTo>
                      <a:pt x="0" y="17"/>
                    </a:lnTo>
                    <a:lnTo>
                      <a:pt x="1" y="9"/>
                    </a:lnTo>
                    <a:lnTo>
                      <a:pt x="10"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5" name="Freeform 2694"/>
              <p:cNvSpPr>
                <a:spLocks noEditPoints="1"/>
              </p:cNvSpPr>
              <p:nvPr/>
            </p:nvSpPr>
            <p:spPr bwMode="auto">
              <a:xfrm>
                <a:off x="3901" y="1193"/>
                <a:ext cx="76" cy="36"/>
              </a:xfrm>
              <a:custGeom>
                <a:avLst/>
                <a:gdLst>
                  <a:gd name="T0" fmla="*/ 31 w 76"/>
                  <a:gd name="T1" fmla="*/ 3 h 36"/>
                  <a:gd name="T2" fmla="*/ 14 w 76"/>
                  <a:gd name="T3" fmla="*/ 4 h 36"/>
                  <a:gd name="T4" fmla="*/ 5 w 76"/>
                  <a:gd name="T5" fmla="*/ 10 h 36"/>
                  <a:gd name="T6" fmla="*/ 5 w 76"/>
                  <a:gd name="T7" fmla="*/ 18 h 36"/>
                  <a:gd name="T8" fmla="*/ 12 w 76"/>
                  <a:gd name="T9" fmla="*/ 27 h 36"/>
                  <a:gd name="T10" fmla="*/ 28 w 76"/>
                  <a:gd name="T11" fmla="*/ 33 h 36"/>
                  <a:gd name="T12" fmla="*/ 46 w 76"/>
                  <a:gd name="T13" fmla="*/ 35 h 36"/>
                  <a:gd name="T14" fmla="*/ 61 w 76"/>
                  <a:gd name="T15" fmla="*/ 32 h 36"/>
                  <a:gd name="T16" fmla="*/ 70 w 76"/>
                  <a:gd name="T17" fmla="*/ 27 h 36"/>
                  <a:gd name="T18" fmla="*/ 72 w 76"/>
                  <a:gd name="T19" fmla="*/ 18 h 36"/>
                  <a:gd name="T20" fmla="*/ 63 w 76"/>
                  <a:gd name="T21" fmla="*/ 10 h 36"/>
                  <a:gd name="T22" fmla="*/ 47 w 76"/>
                  <a:gd name="T23" fmla="*/ 4 h 36"/>
                  <a:gd name="T24" fmla="*/ 31 w 76"/>
                  <a:gd name="T25" fmla="*/ 3 h 36"/>
                  <a:gd name="T26" fmla="*/ 29 w 76"/>
                  <a:gd name="T27" fmla="*/ 0 h 36"/>
                  <a:gd name="T28" fmla="*/ 49 w 76"/>
                  <a:gd name="T29" fmla="*/ 3 h 36"/>
                  <a:gd name="T30" fmla="*/ 66 w 76"/>
                  <a:gd name="T31" fmla="*/ 9 h 36"/>
                  <a:gd name="T32" fmla="*/ 75 w 76"/>
                  <a:gd name="T33" fmla="*/ 18 h 36"/>
                  <a:gd name="T34" fmla="*/ 76 w 76"/>
                  <a:gd name="T35" fmla="*/ 26 h 36"/>
                  <a:gd name="T36" fmla="*/ 70 w 76"/>
                  <a:gd name="T37" fmla="*/ 32 h 36"/>
                  <a:gd name="T38" fmla="*/ 60 w 76"/>
                  <a:gd name="T39" fmla="*/ 35 h 36"/>
                  <a:gd name="T40" fmla="*/ 46 w 76"/>
                  <a:gd name="T41" fmla="*/ 36 h 36"/>
                  <a:gd name="T42" fmla="*/ 26 w 76"/>
                  <a:gd name="T43" fmla="*/ 35 h 36"/>
                  <a:gd name="T44" fmla="*/ 9 w 76"/>
                  <a:gd name="T45" fmla="*/ 27 h 36"/>
                  <a:gd name="T46" fmla="*/ 0 w 76"/>
                  <a:gd name="T47" fmla="*/ 18 h 36"/>
                  <a:gd name="T48" fmla="*/ 0 w 76"/>
                  <a:gd name="T49" fmla="*/ 12 h 36"/>
                  <a:gd name="T50" fmla="*/ 5 w 76"/>
                  <a:gd name="T51" fmla="*/ 6 h 36"/>
                  <a:gd name="T52" fmla="*/ 16 w 76"/>
                  <a:gd name="T53" fmla="*/ 1 h 36"/>
                  <a:gd name="T54" fmla="*/ 29 w 76"/>
                  <a:gd name="T5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36">
                    <a:moveTo>
                      <a:pt x="31" y="3"/>
                    </a:moveTo>
                    <a:lnTo>
                      <a:pt x="14" y="4"/>
                    </a:lnTo>
                    <a:lnTo>
                      <a:pt x="5" y="10"/>
                    </a:lnTo>
                    <a:lnTo>
                      <a:pt x="5" y="18"/>
                    </a:lnTo>
                    <a:lnTo>
                      <a:pt x="12" y="27"/>
                    </a:lnTo>
                    <a:lnTo>
                      <a:pt x="28" y="33"/>
                    </a:lnTo>
                    <a:lnTo>
                      <a:pt x="46" y="35"/>
                    </a:lnTo>
                    <a:lnTo>
                      <a:pt x="61" y="32"/>
                    </a:lnTo>
                    <a:lnTo>
                      <a:pt x="70" y="27"/>
                    </a:lnTo>
                    <a:lnTo>
                      <a:pt x="72" y="18"/>
                    </a:lnTo>
                    <a:lnTo>
                      <a:pt x="63" y="10"/>
                    </a:lnTo>
                    <a:lnTo>
                      <a:pt x="47" y="4"/>
                    </a:lnTo>
                    <a:lnTo>
                      <a:pt x="31" y="3"/>
                    </a:lnTo>
                    <a:close/>
                    <a:moveTo>
                      <a:pt x="29" y="0"/>
                    </a:moveTo>
                    <a:lnTo>
                      <a:pt x="49" y="3"/>
                    </a:lnTo>
                    <a:lnTo>
                      <a:pt x="66" y="9"/>
                    </a:lnTo>
                    <a:lnTo>
                      <a:pt x="75" y="18"/>
                    </a:lnTo>
                    <a:lnTo>
                      <a:pt x="76" y="26"/>
                    </a:lnTo>
                    <a:lnTo>
                      <a:pt x="70" y="32"/>
                    </a:lnTo>
                    <a:lnTo>
                      <a:pt x="60" y="35"/>
                    </a:lnTo>
                    <a:lnTo>
                      <a:pt x="46" y="36"/>
                    </a:lnTo>
                    <a:lnTo>
                      <a:pt x="26" y="35"/>
                    </a:lnTo>
                    <a:lnTo>
                      <a:pt x="9" y="27"/>
                    </a:lnTo>
                    <a:lnTo>
                      <a:pt x="0" y="18"/>
                    </a:lnTo>
                    <a:lnTo>
                      <a:pt x="0" y="12"/>
                    </a:lnTo>
                    <a:lnTo>
                      <a:pt x="5" y="6"/>
                    </a:lnTo>
                    <a:lnTo>
                      <a:pt x="16"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6" name="Freeform 2695"/>
              <p:cNvSpPr>
                <a:spLocks/>
              </p:cNvSpPr>
              <p:nvPr/>
            </p:nvSpPr>
            <p:spPr bwMode="auto">
              <a:xfrm>
                <a:off x="3947" y="1130"/>
                <a:ext cx="88" cy="43"/>
              </a:xfrm>
              <a:custGeom>
                <a:avLst/>
                <a:gdLst>
                  <a:gd name="T0" fmla="*/ 33 w 88"/>
                  <a:gd name="T1" fmla="*/ 0 h 43"/>
                  <a:gd name="T2" fmla="*/ 52 w 88"/>
                  <a:gd name="T3" fmla="*/ 2 h 43"/>
                  <a:gd name="T4" fmla="*/ 67 w 88"/>
                  <a:gd name="T5" fmla="*/ 7 h 43"/>
                  <a:gd name="T6" fmla="*/ 80 w 88"/>
                  <a:gd name="T7" fmla="*/ 14 h 43"/>
                  <a:gd name="T8" fmla="*/ 88 w 88"/>
                  <a:gd name="T9" fmla="*/ 22 h 43"/>
                  <a:gd name="T10" fmla="*/ 88 w 88"/>
                  <a:gd name="T11" fmla="*/ 31 h 43"/>
                  <a:gd name="T12" fmla="*/ 82 w 88"/>
                  <a:gd name="T13" fmla="*/ 37 h 43"/>
                  <a:gd name="T14" fmla="*/ 70 w 88"/>
                  <a:gd name="T15" fmla="*/ 41 h 43"/>
                  <a:gd name="T16" fmla="*/ 53 w 88"/>
                  <a:gd name="T17" fmla="*/ 43 h 43"/>
                  <a:gd name="T18" fmla="*/ 36 w 88"/>
                  <a:gd name="T19" fmla="*/ 41 h 43"/>
                  <a:gd name="T20" fmla="*/ 20 w 88"/>
                  <a:gd name="T21" fmla="*/ 37 h 43"/>
                  <a:gd name="T22" fmla="*/ 7 w 88"/>
                  <a:gd name="T23" fmla="*/ 31 h 43"/>
                  <a:gd name="T24" fmla="*/ 0 w 88"/>
                  <a:gd name="T25" fmla="*/ 22 h 43"/>
                  <a:gd name="T26" fmla="*/ 0 w 88"/>
                  <a:gd name="T27" fmla="*/ 14 h 43"/>
                  <a:gd name="T28" fmla="*/ 6 w 88"/>
                  <a:gd name="T29" fmla="*/ 7 h 43"/>
                  <a:gd name="T30" fmla="*/ 18 w 88"/>
                  <a:gd name="T31" fmla="*/ 2 h 43"/>
                  <a:gd name="T32" fmla="*/ 33 w 88"/>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43">
                    <a:moveTo>
                      <a:pt x="33" y="0"/>
                    </a:moveTo>
                    <a:lnTo>
                      <a:pt x="52" y="2"/>
                    </a:lnTo>
                    <a:lnTo>
                      <a:pt x="67" y="7"/>
                    </a:lnTo>
                    <a:lnTo>
                      <a:pt x="80" y="14"/>
                    </a:lnTo>
                    <a:lnTo>
                      <a:pt x="88" y="22"/>
                    </a:lnTo>
                    <a:lnTo>
                      <a:pt x="88" y="31"/>
                    </a:lnTo>
                    <a:lnTo>
                      <a:pt x="82" y="37"/>
                    </a:lnTo>
                    <a:lnTo>
                      <a:pt x="70" y="41"/>
                    </a:lnTo>
                    <a:lnTo>
                      <a:pt x="53" y="43"/>
                    </a:lnTo>
                    <a:lnTo>
                      <a:pt x="36" y="41"/>
                    </a:lnTo>
                    <a:lnTo>
                      <a:pt x="20" y="37"/>
                    </a:lnTo>
                    <a:lnTo>
                      <a:pt x="7" y="31"/>
                    </a:lnTo>
                    <a:lnTo>
                      <a:pt x="0" y="22"/>
                    </a:lnTo>
                    <a:lnTo>
                      <a:pt x="0" y="14"/>
                    </a:lnTo>
                    <a:lnTo>
                      <a:pt x="6" y="7"/>
                    </a:lnTo>
                    <a:lnTo>
                      <a:pt x="18"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7" name="Freeform 2696"/>
              <p:cNvSpPr>
                <a:spLocks noEditPoints="1"/>
              </p:cNvSpPr>
              <p:nvPr/>
            </p:nvSpPr>
            <p:spPr bwMode="auto">
              <a:xfrm>
                <a:off x="3945" y="1129"/>
                <a:ext cx="91" cy="45"/>
              </a:xfrm>
              <a:custGeom>
                <a:avLst/>
                <a:gdLst>
                  <a:gd name="T0" fmla="*/ 35 w 91"/>
                  <a:gd name="T1" fmla="*/ 3 h 45"/>
                  <a:gd name="T2" fmla="*/ 20 w 91"/>
                  <a:gd name="T3" fmla="*/ 4 h 45"/>
                  <a:gd name="T4" fmla="*/ 9 w 91"/>
                  <a:gd name="T5" fmla="*/ 9 h 45"/>
                  <a:gd name="T6" fmla="*/ 3 w 91"/>
                  <a:gd name="T7" fmla="*/ 15 h 45"/>
                  <a:gd name="T8" fmla="*/ 5 w 91"/>
                  <a:gd name="T9" fmla="*/ 23 h 45"/>
                  <a:gd name="T10" fmla="*/ 11 w 91"/>
                  <a:gd name="T11" fmla="*/ 32 h 45"/>
                  <a:gd name="T12" fmla="*/ 23 w 91"/>
                  <a:gd name="T13" fmla="*/ 38 h 45"/>
                  <a:gd name="T14" fmla="*/ 38 w 91"/>
                  <a:gd name="T15" fmla="*/ 42 h 45"/>
                  <a:gd name="T16" fmla="*/ 55 w 91"/>
                  <a:gd name="T17" fmla="*/ 44 h 45"/>
                  <a:gd name="T18" fmla="*/ 70 w 91"/>
                  <a:gd name="T19" fmla="*/ 42 h 45"/>
                  <a:gd name="T20" fmla="*/ 81 w 91"/>
                  <a:gd name="T21" fmla="*/ 38 h 45"/>
                  <a:gd name="T22" fmla="*/ 87 w 91"/>
                  <a:gd name="T23" fmla="*/ 32 h 45"/>
                  <a:gd name="T24" fmla="*/ 87 w 91"/>
                  <a:gd name="T25" fmla="*/ 23 h 45"/>
                  <a:gd name="T26" fmla="*/ 79 w 91"/>
                  <a:gd name="T27" fmla="*/ 15 h 45"/>
                  <a:gd name="T28" fmla="*/ 69 w 91"/>
                  <a:gd name="T29" fmla="*/ 9 h 45"/>
                  <a:gd name="T30" fmla="*/ 54 w 91"/>
                  <a:gd name="T31" fmla="*/ 4 h 45"/>
                  <a:gd name="T32" fmla="*/ 35 w 91"/>
                  <a:gd name="T33" fmla="*/ 3 h 45"/>
                  <a:gd name="T34" fmla="*/ 35 w 91"/>
                  <a:gd name="T35" fmla="*/ 0 h 45"/>
                  <a:gd name="T36" fmla="*/ 54 w 91"/>
                  <a:gd name="T37" fmla="*/ 3 h 45"/>
                  <a:gd name="T38" fmla="*/ 70 w 91"/>
                  <a:gd name="T39" fmla="*/ 8 h 45"/>
                  <a:gd name="T40" fmla="*/ 84 w 91"/>
                  <a:gd name="T41" fmla="*/ 14 h 45"/>
                  <a:gd name="T42" fmla="*/ 91 w 91"/>
                  <a:gd name="T43" fmla="*/ 23 h 45"/>
                  <a:gd name="T44" fmla="*/ 91 w 91"/>
                  <a:gd name="T45" fmla="*/ 32 h 45"/>
                  <a:gd name="T46" fmla="*/ 85 w 91"/>
                  <a:gd name="T47" fmla="*/ 39 h 45"/>
                  <a:gd name="T48" fmla="*/ 73 w 91"/>
                  <a:gd name="T49" fmla="*/ 44 h 45"/>
                  <a:gd name="T50" fmla="*/ 57 w 91"/>
                  <a:gd name="T51" fmla="*/ 45 h 45"/>
                  <a:gd name="T52" fmla="*/ 37 w 91"/>
                  <a:gd name="T53" fmla="*/ 44 h 45"/>
                  <a:gd name="T54" fmla="*/ 22 w 91"/>
                  <a:gd name="T55" fmla="*/ 39 h 45"/>
                  <a:gd name="T56" fmla="*/ 8 w 91"/>
                  <a:gd name="T57" fmla="*/ 32 h 45"/>
                  <a:gd name="T58" fmla="*/ 0 w 91"/>
                  <a:gd name="T59" fmla="*/ 23 h 45"/>
                  <a:gd name="T60" fmla="*/ 0 w 91"/>
                  <a:gd name="T61" fmla="*/ 15 h 45"/>
                  <a:gd name="T62" fmla="*/ 6 w 91"/>
                  <a:gd name="T63" fmla="*/ 8 h 45"/>
                  <a:gd name="T64" fmla="*/ 19 w 91"/>
                  <a:gd name="T65" fmla="*/ 3 h 45"/>
                  <a:gd name="T66" fmla="*/ 35 w 91"/>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45">
                    <a:moveTo>
                      <a:pt x="35" y="3"/>
                    </a:moveTo>
                    <a:lnTo>
                      <a:pt x="20" y="4"/>
                    </a:lnTo>
                    <a:lnTo>
                      <a:pt x="9" y="9"/>
                    </a:lnTo>
                    <a:lnTo>
                      <a:pt x="3" y="15"/>
                    </a:lnTo>
                    <a:lnTo>
                      <a:pt x="5" y="23"/>
                    </a:lnTo>
                    <a:lnTo>
                      <a:pt x="11" y="32"/>
                    </a:lnTo>
                    <a:lnTo>
                      <a:pt x="23" y="38"/>
                    </a:lnTo>
                    <a:lnTo>
                      <a:pt x="38" y="42"/>
                    </a:lnTo>
                    <a:lnTo>
                      <a:pt x="55" y="44"/>
                    </a:lnTo>
                    <a:lnTo>
                      <a:pt x="70" y="42"/>
                    </a:lnTo>
                    <a:lnTo>
                      <a:pt x="81" y="38"/>
                    </a:lnTo>
                    <a:lnTo>
                      <a:pt x="87" y="32"/>
                    </a:lnTo>
                    <a:lnTo>
                      <a:pt x="87" y="23"/>
                    </a:lnTo>
                    <a:lnTo>
                      <a:pt x="79" y="15"/>
                    </a:lnTo>
                    <a:lnTo>
                      <a:pt x="69" y="9"/>
                    </a:lnTo>
                    <a:lnTo>
                      <a:pt x="54" y="4"/>
                    </a:lnTo>
                    <a:lnTo>
                      <a:pt x="35" y="3"/>
                    </a:lnTo>
                    <a:close/>
                    <a:moveTo>
                      <a:pt x="35" y="0"/>
                    </a:moveTo>
                    <a:lnTo>
                      <a:pt x="54" y="3"/>
                    </a:lnTo>
                    <a:lnTo>
                      <a:pt x="70" y="8"/>
                    </a:lnTo>
                    <a:lnTo>
                      <a:pt x="84" y="14"/>
                    </a:lnTo>
                    <a:lnTo>
                      <a:pt x="91" y="23"/>
                    </a:lnTo>
                    <a:lnTo>
                      <a:pt x="91" y="32"/>
                    </a:lnTo>
                    <a:lnTo>
                      <a:pt x="85" y="39"/>
                    </a:lnTo>
                    <a:lnTo>
                      <a:pt x="73" y="44"/>
                    </a:lnTo>
                    <a:lnTo>
                      <a:pt x="57" y="45"/>
                    </a:lnTo>
                    <a:lnTo>
                      <a:pt x="37" y="44"/>
                    </a:lnTo>
                    <a:lnTo>
                      <a:pt x="22" y="39"/>
                    </a:lnTo>
                    <a:lnTo>
                      <a:pt x="8" y="32"/>
                    </a:lnTo>
                    <a:lnTo>
                      <a:pt x="0" y="23"/>
                    </a:lnTo>
                    <a:lnTo>
                      <a:pt x="0" y="15"/>
                    </a:lnTo>
                    <a:lnTo>
                      <a:pt x="6" y="8"/>
                    </a:lnTo>
                    <a:lnTo>
                      <a:pt x="19" y="3"/>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8" name="Freeform 2697"/>
              <p:cNvSpPr>
                <a:spLocks/>
              </p:cNvSpPr>
              <p:nvPr/>
            </p:nvSpPr>
            <p:spPr bwMode="auto">
              <a:xfrm>
                <a:off x="3444" y="1121"/>
                <a:ext cx="92" cy="52"/>
              </a:xfrm>
              <a:custGeom>
                <a:avLst/>
                <a:gdLst>
                  <a:gd name="T0" fmla="*/ 35 w 92"/>
                  <a:gd name="T1" fmla="*/ 0 h 52"/>
                  <a:gd name="T2" fmla="*/ 54 w 92"/>
                  <a:gd name="T3" fmla="*/ 3 h 52"/>
                  <a:gd name="T4" fmla="*/ 70 w 92"/>
                  <a:gd name="T5" fmla="*/ 8 h 52"/>
                  <a:gd name="T6" fmla="*/ 84 w 92"/>
                  <a:gd name="T7" fmla="*/ 17 h 52"/>
                  <a:gd name="T8" fmla="*/ 92 w 92"/>
                  <a:gd name="T9" fmla="*/ 26 h 52"/>
                  <a:gd name="T10" fmla="*/ 92 w 92"/>
                  <a:gd name="T11" fmla="*/ 37 h 52"/>
                  <a:gd name="T12" fmla="*/ 84 w 92"/>
                  <a:gd name="T13" fmla="*/ 44 h 52"/>
                  <a:gd name="T14" fmla="*/ 72 w 92"/>
                  <a:gd name="T15" fmla="*/ 50 h 52"/>
                  <a:gd name="T16" fmla="*/ 55 w 92"/>
                  <a:gd name="T17" fmla="*/ 52 h 52"/>
                  <a:gd name="T18" fmla="*/ 37 w 92"/>
                  <a:gd name="T19" fmla="*/ 50 h 52"/>
                  <a:gd name="T20" fmla="*/ 20 w 92"/>
                  <a:gd name="T21" fmla="*/ 44 h 52"/>
                  <a:gd name="T22" fmla="*/ 8 w 92"/>
                  <a:gd name="T23" fmla="*/ 37 h 52"/>
                  <a:gd name="T24" fmla="*/ 0 w 92"/>
                  <a:gd name="T25" fmla="*/ 26 h 52"/>
                  <a:gd name="T26" fmla="*/ 0 w 92"/>
                  <a:gd name="T27" fmla="*/ 17 h 52"/>
                  <a:gd name="T28" fmla="*/ 6 w 92"/>
                  <a:gd name="T29" fmla="*/ 8 h 52"/>
                  <a:gd name="T30" fmla="*/ 19 w 92"/>
                  <a:gd name="T31" fmla="*/ 3 h 52"/>
                  <a:gd name="T32" fmla="*/ 35 w 92"/>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52">
                    <a:moveTo>
                      <a:pt x="35" y="0"/>
                    </a:moveTo>
                    <a:lnTo>
                      <a:pt x="54" y="3"/>
                    </a:lnTo>
                    <a:lnTo>
                      <a:pt x="70" y="8"/>
                    </a:lnTo>
                    <a:lnTo>
                      <a:pt x="84" y="17"/>
                    </a:lnTo>
                    <a:lnTo>
                      <a:pt x="92" y="26"/>
                    </a:lnTo>
                    <a:lnTo>
                      <a:pt x="92" y="37"/>
                    </a:lnTo>
                    <a:lnTo>
                      <a:pt x="84" y="44"/>
                    </a:lnTo>
                    <a:lnTo>
                      <a:pt x="72" y="50"/>
                    </a:lnTo>
                    <a:lnTo>
                      <a:pt x="55" y="52"/>
                    </a:lnTo>
                    <a:lnTo>
                      <a:pt x="37" y="50"/>
                    </a:lnTo>
                    <a:lnTo>
                      <a:pt x="20" y="44"/>
                    </a:lnTo>
                    <a:lnTo>
                      <a:pt x="8" y="37"/>
                    </a:lnTo>
                    <a:lnTo>
                      <a:pt x="0" y="26"/>
                    </a:lnTo>
                    <a:lnTo>
                      <a:pt x="0" y="17"/>
                    </a:lnTo>
                    <a:lnTo>
                      <a:pt x="6" y="8"/>
                    </a:lnTo>
                    <a:lnTo>
                      <a:pt x="19" y="3"/>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99" name="Freeform 2698"/>
              <p:cNvSpPr>
                <a:spLocks noEditPoints="1"/>
              </p:cNvSpPr>
              <p:nvPr/>
            </p:nvSpPr>
            <p:spPr bwMode="auto">
              <a:xfrm>
                <a:off x="3441" y="1121"/>
                <a:ext cx="96" cy="53"/>
              </a:xfrm>
              <a:custGeom>
                <a:avLst/>
                <a:gdLst>
                  <a:gd name="T0" fmla="*/ 38 w 96"/>
                  <a:gd name="T1" fmla="*/ 2 h 53"/>
                  <a:gd name="T2" fmla="*/ 23 w 96"/>
                  <a:gd name="T3" fmla="*/ 3 h 53"/>
                  <a:gd name="T4" fmla="*/ 11 w 96"/>
                  <a:gd name="T5" fmla="*/ 9 h 53"/>
                  <a:gd name="T6" fmla="*/ 5 w 96"/>
                  <a:gd name="T7" fmla="*/ 17 h 53"/>
                  <a:gd name="T8" fmla="*/ 5 w 96"/>
                  <a:gd name="T9" fmla="*/ 26 h 53"/>
                  <a:gd name="T10" fmla="*/ 13 w 96"/>
                  <a:gd name="T11" fmla="*/ 37 h 53"/>
                  <a:gd name="T12" fmla="*/ 25 w 96"/>
                  <a:gd name="T13" fmla="*/ 44 h 53"/>
                  <a:gd name="T14" fmla="*/ 40 w 96"/>
                  <a:gd name="T15" fmla="*/ 49 h 53"/>
                  <a:gd name="T16" fmla="*/ 58 w 96"/>
                  <a:gd name="T17" fmla="*/ 50 h 53"/>
                  <a:gd name="T18" fmla="*/ 75 w 96"/>
                  <a:gd name="T19" fmla="*/ 49 h 53"/>
                  <a:gd name="T20" fmla="*/ 85 w 96"/>
                  <a:gd name="T21" fmla="*/ 44 h 53"/>
                  <a:gd name="T22" fmla="*/ 93 w 96"/>
                  <a:gd name="T23" fmla="*/ 35 h 53"/>
                  <a:gd name="T24" fmla="*/ 91 w 96"/>
                  <a:gd name="T25" fmla="*/ 26 h 53"/>
                  <a:gd name="T26" fmla="*/ 85 w 96"/>
                  <a:gd name="T27" fmla="*/ 17 h 53"/>
                  <a:gd name="T28" fmla="*/ 73 w 96"/>
                  <a:gd name="T29" fmla="*/ 9 h 53"/>
                  <a:gd name="T30" fmla="*/ 57 w 96"/>
                  <a:gd name="T31" fmla="*/ 3 h 53"/>
                  <a:gd name="T32" fmla="*/ 38 w 96"/>
                  <a:gd name="T33" fmla="*/ 2 h 53"/>
                  <a:gd name="T34" fmla="*/ 38 w 96"/>
                  <a:gd name="T35" fmla="*/ 0 h 53"/>
                  <a:gd name="T36" fmla="*/ 58 w 96"/>
                  <a:gd name="T37" fmla="*/ 2 h 53"/>
                  <a:gd name="T38" fmla="*/ 75 w 96"/>
                  <a:gd name="T39" fmla="*/ 8 h 53"/>
                  <a:gd name="T40" fmla="*/ 88 w 96"/>
                  <a:gd name="T41" fmla="*/ 16 h 53"/>
                  <a:gd name="T42" fmla="*/ 96 w 96"/>
                  <a:gd name="T43" fmla="*/ 26 h 53"/>
                  <a:gd name="T44" fmla="*/ 96 w 96"/>
                  <a:gd name="T45" fmla="*/ 37 h 53"/>
                  <a:gd name="T46" fmla="*/ 90 w 96"/>
                  <a:gd name="T47" fmla="*/ 46 h 53"/>
                  <a:gd name="T48" fmla="*/ 76 w 96"/>
                  <a:gd name="T49" fmla="*/ 50 h 53"/>
                  <a:gd name="T50" fmla="*/ 58 w 96"/>
                  <a:gd name="T51" fmla="*/ 53 h 53"/>
                  <a:gd name="T52" fmla="*/ 40 w 96"/>
                  <a:gd name="T53" fmla="*/ 50 h 53"/>
                  <a:gd name="T54" fmla="*/ 22 w 96"/>
                  <a:gd name="T55" fmla="*/ 46 h 53"/>
                  <a:gd name="T56" fmla="*/ 9 w 96"/>
                  <a:gd name="T57" fmla="*/ 37 h 53"/>
                  <a:gd name="T58" fmla="*/ 2 w 96"/>
                  <a:gd name="T59" fmla="*/ 26 h 53"/>
                  <a:gd name="T60" fmla="*/ 0 w 96"/>
                  <a:gd name="T61" fmla="*/ 16 h 53"/>
                  <a:gd name="T62" fmla="*/ 8 w 96"/>
                  <a:gd name="T63" fmla="*/ 8 h 53"/>
                  <a:gd name="T64" fmla="*/ 20 w 96"/>
                  <a:gd name="T65" fmla="*/ 2 h 53"/>
                  <a:gd name="T66" fmla="*/ 38 w 96"/>
                  <a:gd name="T6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53">
                    <a:moveTo>
                      <a:pt x="38" y="2"/>
                    </a:moveTo>
                    <a:lnTo>
                      <a:pt x="23" y="3"/>
                    </a:lnTo>
                    <a:lnTo>
                      <a:pt x="11" y="9"/>
                    </a:lnTo>
                    <a:lnTo>
                      <a:pt x="5" y="17"/>
                    </a:lnTo>
                    <a:lnTo>
                      <a:pt x="5" y="26"/>
                    </a:lnTo>
                    <a:lnTo>
                      <a:pt x="13" y="37"/>
                    </a:lnTo>
                    <a:lnTo>
                      <a:pt x="25" y="44"/>
                    </a:lnTo>
                    <a:lnTo>
                      <a:pt x="40" y="49"/>
                    </a:lnTo>
                    <a:lnTo>
                      <a:pt x="58" y="50"/>
                    </a:lnTo>
                    <a:lnTo>
                      <a:pt x="75" y="49"/>
                    </a:lnTo>
                    <a:lnTo>
                      <a:pt x="85" y="44"/>
                    </a:lnTo>
                    <a:lnTo>
                      <a:pt x="93" y="35"/>
                    </a:lnTo>
                    <a:lnTo>
                      <a:pt x="91" y="26"/>
                    </a:lnTo>
                    <a:lnTo>
                      <a:pt x="85" y="17"/>
                    </a:lnTo>
                    <a:lnTo>
                      <a:pt x="73" y="9"/>
                    </a:lnTo>
                    <a:lnTo>
                      <a:pt x="57" y="3"/>
                    </a:lnTo>
                    <a:lnTo>
                      <a:pt x="38" y="2"/>
                    </a:lnTo>
                    <a:close/>
                    <a:moveTo>
                      <a:pt x="38" y="0"/>
                    </a:moveTo>
                    <a:lnTo>
                      <a:pt x="58" y="2"/>
                    </a:lnTo>
                    <a:lnTo>
                      <a:pt x="75" y="8"/>
                    </a:lnTo>
                    <a:lnTo>
                      <a:pt x="88" y="16"/>
                    </a:lnTo>
                    <a:lnTo>
                      <a:pt x="96" y="26"/>
                    </a:lnTo>
                    <a:lnTo>
                      <a:pt x="96" y="37"/>
                    </a:lnTo>
                    <a:lnTo>
                      <a:pt x="90" y="46"/>
                    </a:lnTo>
                    <a:lnTo>
                      <a:pt x="76" y="50"/>
                    </a:lnTo>
                    <a:lnTo>
                      <a:pt x="58" y="53"/>
                    </a:lnTo>
                    <a:lnTo>
                      <a:pt x="40" y="50"/>
                    </a:lnTo>
                    <a:lnTo>
                      <a:pt x="22" y="46"/>
                    </a:lnTo>
                    <a:lnTo>
                      <a:pt x="9" y="37"/>
                    </a:lnTo>
                    <a:lnTo>
                      <a:pt x="2" y="26"/>
                    </a:lnTo>
                    <a:lnTo>
                      <a:pt x="0" y="16"/>
                    </a:lnTo>
                    <a:lnTo>
                      <a:pt x="8" y="8"/>
                    </a:lnTo>
                    <a:lnTo>
                      <a:pt x="20"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0" name="Freeform 2699"/>
              <p:cNvSpPr>
                <a:spLocks/>
              </p:cNvSpPr>
              <p:nvPr/>
            </p:nvSpPr>
            <p:spPr bwMode="auto">
              <a:xfrm>
                <a:off x="3784" y="1158"/>
                <a:ext cx="101" cy="50"/>
              </a:xfrm>
              <a:custGeom>
                <a:avLst/>
                <a:gdLst>
                  <a:gd name="T0" fmla="*/ 40 w 101"/>
                  <a:gd name="T1" fmla="*/ 0 h 50"/>
                  <a:gd name="T2" fmla="*/ 60 w 101"/>
                  <a:gd name="T3" fmla="*/ 1 h 50"/>
                  <a:gd name="T4" fmla="*/ 78 w 101"/>
                  <a:gd name="T5" fmla="*/ 7 h 50"/>
                  <a:gd name="T6" fmla="*/ 92 w 101"/>
                  <a:gd name="T7" fmla="*/ 15 h 50"/>
                  <a:gd name="T8" fmla="*/ 99 w 101"/>
                  <a:gd name="T9" fmla="*/ 24 h 50"/>
                  <a:gd name="T10" fmla="*/ 101 w 101"/>
                  <a:gd name="T11" fmla="*/ 35 h 50"/>
                  <a:gd name="T12" fmla="*/ 93 w 101"/>
                  <a:gd name="T13" fmla="*/ 42 h 50"/>
                  <a:gd name="T14" fmla="*/ 79 w 101"/>
                  <a:gd name="T15" fmla="*/ 47 h 50"/>
                  <a:gd name="T16" fmla="*/ 61 w 101"/>
                  <a:gd name="T17" fmla="*/ 50 h 50"/>
                  <a:gd name="T18" fmla="*/ 41 w 101"/>
                  <a:gd name="T19" fmla="*/ 48 h 50"/>
                  <a:gd name="T20" fmla="*/ 23 w 101"/>
                  <a:gd name="T21" fmla="*/ 42 h 50"/>
                  <a:gd name="T22" fmla="*/ 10 w 101"/>
                  <a:gd name="T23" fmla="*/ 35 h 50"/>
                  <a:gd name="T24" fmla="*/ 2 w 101"/>
                  <a:gd name="T25" fmla="*/ 26 h 50"/>
                  <a:gd name="T26" fmla="*/ 0 w 101"/>
                  <a:gd name="T27" fmla="*/ 15 h 50"/>
                  <a:gd name="T28" fmla="*/ 8 w 101"/>
                  <a:gd name="T29" fmla="*/ 7 h 50"/>
                  <a:gd name="T30" fmla="*/ 22 w 101"/>
                  <a:gd name="T31" fmla="*/ 1 h 50"/>
                  <a:gd name="T32" fmla="*/ 40 w 101"/>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50">
                    <a:moveTo>
                      <a:pt x="40" y="0"/>
                    </a:moveTo>
                    <a:lnTo>
                      <a:pt x="60" y="1"/>
                    </a:lnTo>
                    <a:lnTo>
                      <a:pt x="78" y="7"/>
                    </a:lnTo>
                    <a:lnTo>
                      <a:pt x="92" y="15"/>
                    </a:lnTo>
                    <a:lnTo>
                      <a:pt x="99" y="24"/>
                    </a:lnTo>
                    <a:lnTo>
                      <a:pt x="101" y="35"/>
                    </a:lnTo>
                    <a:lnTo>
                      <a:pt x="93" y="42"/>
                    </a:lnTo>
                    <a:lnTo>
                      <a:pt x="79" y="47"/>
                    </a:lnTo>
                    <a:lnTo>
                      <a:pt x="61" y="50"/>
                    </a:lnTo>
                    <a:lnTo>
                      <a:pt x="41" y="48"/>
                    </a:lnTo>
                    <a:lnTo>
                      <a:pt x="23" y="42"/>
                    </a:lnTo>
                    <a:lnTo>
                      <a:pt x="10" y="35"/>
                    </a:lnTo>
                    <a:lnTo>
                      <a:pt x="2" y="26"/>
                    </a:lnTo>
                    <a:lnTo>
                      <a:pt x="0" y="15"/>
                    </a:lnTo>
                    <a:lnTo>
                      <a:pt x="8" y="7"/>
                    </a:lnTo>
                    <a:lnTo>
                      <a:pt x="22" y="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1" name="Freeform 2700"/>
              <p:cNvSpPr>
                <a:spLocks noEditPoints="1"/>
              </p:cNvSpPr>
              <p:nvPr/>
            </p:nvSpPr>
            <p:spPr bwMode="auto">
              <a:xfrm>
                <a:off x="3783" y="1156"/>
                <a:ext cx="103" cy="52"/>
              </a:xfrm>
              <a:custGeom>
                <a:avLst/>
                <a:gdLst>
                  <a:gd name="T0" fmla="*/ 41 w 103"/>
                  <a:gd name="T1" fmla="*/ 3 h 52"/>
                  <a:gd name="T2" fmla="*/ 23 w 103"/>
                  <a:gd name="T3" fmla="*/ 5 h 52"/>
                  <a:gd name="T4" fmla="*/ 11 w 103"/>
                  <a:gd name="T5" fmla="*/ 9 h 52"/>
                  <a:gd name="T6" fmla="*/ 4 w 103"/>
                  <a:gd name="T7" fmla="*/ 17 h 52"/>
                  <a:gd name="T8" fmla="*/ 4 w 103"/>
                  <a:gd name="T9" fmla="*/ 28 h 52"/>
                  <a:gd name="T10" fmla="*/ 12 w 103"/>
                  <a:gd name="T11" fmla="*/ 37 h 52"/>
                  <a:gd name="T12" fmla="*/ 26 w 103"/>
                  <a:gd name="T13" fmla="*/ 44 h 52"/>
                  <a:gd name="T14" fmla="*/ 42 w 103"/>
                  <a:gd name="T15" fmla="*/ 49 h 52"/>
                  <a:gd name="T16" fmla="*/ 62 w 103"/>
                  <a:gd name="T17" fmla="*/ 50 h 52"/>
                  <a:gd name="T18" fmla="*/ 79 w 103"/>
                  <a:gd name="T19" fmla="*/ 49 h 52"/>
                  <a:gd name="T20" fmla="*/ 93 w 103"/>
                  <a:gd name="T21" fmla="*/ 43 h 52"/>
                  <a:gd name="T22" fmla="*/ 99 w 103"/>
                  <a:gd name="T23" fmla="*/ 35 h 52"/>
                  <a:gd name="T24" fmla="*/ 99 w 103"/>
                  <a:gd name="T25" fmla="*/ 26 h 52"/>
                  <a:gd name="T26" fmla="*/ 91 w 103"/>
                  <a:gd name="T27" fmla="*/ 17 h 52"/>
                  <a:gd name="T28" fmla="*/ 77 w 103"/>
                  <a:gd name="T29" fmla="*/ 9 h 52"/>
                  <a:gd name="T30" fmla="*/ 59 w 103"/>
                  <a:gd name="T31" fmla="*/ 5 h 52"/>
                  <a:gd name="T32" fmla="*/ 41 w 103"/>
                  <a:gd name="T33" fmla="*/ 3 h 52"/>
                  <a:gd name="T34" fmla="*/ 39 w 103"/>
                  <a:gd name="T35" fmla="*/ 0 h 52"/>
                  <a:gd name="T36" fmla="*/ 61 w 103"/>
                  <a:gd name="T37" fmla="*/ 3 h 52"/>
                  <a:gd name="T38" fmla="*/ 79 w 103"/>
                  <a:gd name="T39" fmla="*/ 8 h 52"/>
                  <a:gd name="T40" fmla="*/ 94 w 103"/>
                  <a:gd name="T41" fmla="*/ 17 h 52"/>
                  <a:gd name="T42" fmla="*/ 103 w 103"/>
                  <a:gd name="T43" fmla="*/ 26 h 52"/>
                  <a:gd name="T44" fmla="*/ 103 w 103"/>
                  <a:gd name="T45" fmla="*/ 37 h 52"/>
                  <a:gd name="T46" fmla="*/ 96 w 103"/>
                  <a:gd name="T47" fmla="*/ 44 h 52"/>
                  <a:gd name="T48" fmla="*/ 82 w 103"/>
                  <a:gd name="T49" fmla="*/ 50 h 52"/>
                  <a:gd name="T50" fmla="*/ 64 w 103"/>
                  <a:gd name="T51" fmla="*/ 52 h 52"/>
                  <a:gd name="T52" fmla="*/ 42 w 103"/>
                  <a:gd name="T53" fmla="*/ 50 h 52"/>
                  <a:gd name="T54" fmla="*/ 23 w 103"/>
                  <a:gd name="T55" fmla="*/ 46 h 52"/>
                  <a:gd name="T56" fmla="*/ 9 w 103"/>
                  <a:gd name="T57" fmla="*/ 37 h 52"/>
                  <a:gd name="T58" fmla="*/ 0 w 103"/>
                  <a:gd name="T59" fmla="*/ 28 h 52"/>
                  <a:gd name="T60" fmla="*/ 0 w 103"/>
                  <a:gd name="T61" fmla="*/ 17 h 52"/>
                  <a:gd name="T62" fmla="*/ 8 w 103"/>
                  <a:gd name="T63" fmla="*/ 8 h 52"/>
                  <a:gd name="T64" fmla="*/ 21 w 103"/>
                  <a:gd name="T65" fmla="*/ 3 h 52"/>
                  <a:gd name="T66" fmla="*/ 39 w 103"/>
                  <a:gd name="T6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52">
                    <a:moveTo>
                      <a:pt x="41" y="3"/>
                    </a:moveTo>
                    <a:lnTo>
                      <a:pt x="23" y="5"/>
                    </a:lnTo>
                    <a:lnTo>
                      <a:pt x="11" y="9"/>
                    </a:lnTo>
                    <a:lnTo>
                      <a:pt x="4" y="17"/>
                    </a:lnTo>
                    <a:lnTo>
                      <a:pt x="4" y="28"/>
                    </a:lnTo>
                    <a:lnTo>
                      <a:pt x="12" y="37"/>
                    </a:lnTo>
                    <a:lnTo>
                      <a:pt x="26" y="44"/>
                    </a:lnTo>
                    <a:lnTo>
                      <a:pt x="42" y="49"/>
                    </a:lnTo>
                    <a:lnTo>
                      <a:pt x="62" y="50"/>
                    </a:lnTo>
                    <a:lnTo>
                      <a:pt x="79" y="49"/>
                    </a:lnTo>
                    <a:lnTo>
                      <a:pt x="93" y="43"/>
                    </a:lnTo>
                    <a:lnTo>
                      <a:pt x="99" y="35"/>
                    </a:lnTo>
                    <a:lnTo>
                      <a:pt x="99" y="26"/>
                    </a:lnTo>
                    <a:lnTo>
                      <a:pt x="91" y="17"/>
                    </a:lnTo>
                    <a:lnTo>
                      <a:pt x="77" y="9"/>
                    </a:lnTo>
                    <a:lnTo>
                      <a:pt x="59" y="5"/>
                    </a:lnTo>
                    <a:lnTo>
                      <a:pt x="41" y="3"/>
                    </a:lnTo>
                    <a:close/>
                    <a:moveTo>
                      <a:pt x="39" y="0"/>
                    </a:moveTo>
                    <a:lnTo>
                      <a:pt x="61" y="3"/>
                    </a:lnTo>
                    <a:lnTo>
                      <a:pt x="79" y="8"/>
                    </a:lnTo>
                    <a:lnTo>
                      <a:pt x="94" y="17"/>
                    </a:lnTo>
                    <a:lnTo>
                      <a:pt x="103" y="26"/>
                    </a:lnTo>
                    <a:lnTo>
                      <a:pt x="103" y="37"/>
                    </a:lnTo>
                    <a:lnTo>
                      <a:pt x="96" y="44"/>
                    </a:lnTo>
                    <a:lnTo>
                      <a:pt x="82" y="50"/>
                    </a:lnTo>
                    <a:lnTo>
                      <a:pt x="64" y="52"/>
                    </a:lnTo>
                    <a:lnTo>
                      <a:pt x="42" y="50"/>
                    </a:lnTo>
                    <a:lnTo>
                      <a:pt x="23" y="46"/>
                    </a:lnTo>
                    <a:lnTo>
                      <a:pt x="9" y="37"/>
                    </a:lnTo>
                    <a:lnTo>
                      <a:pt x="0" y="28"/>
                    </a:lnTo>
                    <a:lnTo>
                      <a:pt x="0" y="17"/>
                    </a:lnTo>
                    <a:lnTo>
                      <a:pt x="8" y="8"/>
                    </a:lnTo>
                    <a:lnTo>
                      <a:pt x="21" y="3"/>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2" name="Freeform 2701"/>
              <p:cNvSpPr>
                <a:spLocks/>
              </p:cNvSpPr>
              <p:nvPr/>
            </p:nvSpPr>
            <p:spPr bwMode="auto">
              <a:xfrm>
                <a:off x="4062" y="1405"/>
                <a:ext cx="35" cy="16"/>
              </a:xfrm>
              <a:custGeom>
                <a:avLst/>
                <a:gdLst>
                  <a:gd name="T0" fmla="*/ 14 w 35"/>
                  <a:gd name="T1" fmla="*/ 0 h 16"/>
                  <a:gd name="T2" fmla="*/ 20 w 35"/>
                  <a:gd name="T3" fmla="*/ 0 h 16"/>
                  <a:gd name="T4" fmla="*/ 26 w 35"/>
                  <a:gd name="T5" fmla="*/ 2 h 16"/>
                  <a:gd name="T6" fmla="*/ 31 w 35"/>
                  <a:gd name="T7" fmla="*/ 3 h 16"/>
                  <a:gd name="T8" fmla="*/ 34 w 35"/>
                  <a:gd name="T9" fmla="*/ 5 h 16"/>
                  <a:gd name="T10" fmla="*/ 35 w 35"/>
                  <a:gd name="T11" fmla="*/ 8 h 16"/>
                  <a:gd name="T12" fmla="*/ 35 w 35"/>
                  <a:gd name="T13" fmla="*/ 10 h 16"/>
                  <a:gd name="T14" fmla="*/ 34 w 35"/>
                  <a:gd name="T15" fmla="*/ 13 h 16"/>
                  <a:gd name="T16" fmla="*/ 32 w 35"/>
                  <a:gd name="T17" fmla="*/ 14 h 16"/>
                  <a:gd name="T18" fmla="*/ 28 w 35"/>
                  <a:gd name="T19" fmla="*/ 14 h 16"/>
                  <a:gd name="T20" fmla="*/ 22 w 35"/>
                  <a:gd name="T21" fmla="*/ 16 h 16"/>
                  <a:gd name="T22" fmla="*/ 17 w 35"/>
                  <a:gd name="T23" fmla="*/ 14 h 16"/>
                  <a:gd name="T24" fmla="*/ 11 w 35"/>
                  <a:gd name="T25" fmla="*/ 14 h 16"/>
                  <a:gd name="T26" fmla="*/ 6 w 35"/>
                  <a:gd name="T27" fmla="*/ 13 h 16"/>
                  <a:gd name="T28" fmla="*/ 3 w 35"/>
                  <a:gd name="T29" fmla="*/ 10 h 16"/>
                  <a:gd name="T30" fmla="*/ 2 w 35"/>
                  <a:gd name="T31" fmla="*/ 8 h 16"/>
                  <a:gd name="T32" fmla="*/ 0 w 35"/>
                  <a:gd name="T33" fmla="*/ 5 h 16"/>
                  <a:gd name="T34" fmla="*/ 2 w 35"/>
                  <a:gd name="T35" fmla="*/ 3 h 16"/>
                  <a:gd name="T36" fmla="*/ 5 w 35"/>
                  <a:gd name="T37" fmla="*/ 2 h 16"/>
                  <a:gd name="T38" fmla="*/ 9 w 35"/>
                  <a:gd name="T39" fmla="*/ 0 h 16"/>
                  <a:gd name="T40" fmla="*/ 14 w 35"/>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6">
                    <a:moveTo>
                      <a:pt x="14" y="0"/>
                    </a:moveTo>
                    <a:lnTo>
                      <a:pt x="20" y="0"/>
                    </a:lnTo>
                    <a:lnTo>
                      <a:pt x="26" y="2"/>
                    </a:lnTo>
                    <a:lnTo>
                      <a:pt x="31" y="3"/>
                    </a:lnTo>
                    <a:lnTo>
                      <a:pt x="34" y="5"/>
                    </a:lnTo>
                    <a:lnTo>
                      <a:pt x="35" y="8"/>
                    </a:lnTo>
                    <a:lnTo>
                      <a:pt x="35" y="10"/>
                    </a:lnTo>
                    <a:lnTo>
                      <a:pt x="34" y="13"/>
                    </a:lnTo>
                    <a:lnTo>
                      <a:pt x="32" y="14"/>
                    </a:lnTo>
                    <a:lnTo>
                      <a:pt x="28" y="14"/>
                    </a:lnTo>
                    <a:lnTo>
                      <a:pt x="22" y="16"/>
                    </a:lnTo>
                    <a:lnTo>
                      <a:pt x="17" y="14"/>
                    </a:lnTo>
                    <a:lnTo>
                      <a:pt x="11" y="14"/>
                    </a:lnTo>
                    <a:lnTo>
                      <a:pt x="6" y="13"/>
                    </a:lnTo>
                    <a:lnTo>
                      <a:pt x="3" y="10"/>
                    </a:lnTo>
                    <a:lnTo>
                      <a:pt x="2" y="8"/>
                    </a:lnTo>
                    <a:lnTo>
                      <a:pt x="0" y="5"/>
                    </a:lnTo>
                    <a:lnTo>
                      <a:pt x="2" y="3"/>
                    </a:lnTo>
                    <a:lnTo>
                      <a:pt x="5" y="2"/>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3" name="Freeform 2702"/>
              <p:cNvSpPr>
                <a:spLocks noEditPoints="1"/>
              </p:cNvSpPr>
              <p:nvPr/>
            </p:nvSpPr>
            <p:spPr bwMode="auto">
              <a:xfrm>
                <a:off x="4061" y="1404"/>
                <a:ext cx="39" cy="17"/>
              </a:xfrm>
              <a:custGeom>
                <a:avLst/>
                <a:gdLst>
                  <a:gd name="T0" fmla="*/ 16 w 39"/>
                  <a:gd name="T1" fmla="*/ 1 h 17"/>
                  <a:gd name="T2" fmla="*/ 10 w 39"/>
                  <a:gd name="T3" fmla="*/ 3 h 17"/>
                  <a:gd name="T4" fmla="*/ 6 w 39"/>
                  <a:gd name="T5" fmla="*/ 4 h 17"/>
                  <a:gd name="T6" fmla="*/ 4 w 39"/>
                  <a:gd name="T7" fmla="*/ 6 h 17"/>
                  <a:gd name="T8" fmla="*/ 4 w 39"/>
                  <a:gd name="T9" fmla="*/ 9 h 17"/>
                  <a:gd name="T10" fmla="*/ 7 w 39"/>
                  <a:gd name="T11" fmla="*/ 11 h 17"/>
                  <a:gd name="T12" fmla="*/ 10 w 39"/>
                  <a:gd name="T13" fmla="*/ 14 h 17"/>
                  <a:gd name="T14" fmla="*/ 16 w 39"/>
                  <a:gd name="T15" fmla="*/ 15 h 17"/>
                  <a:gd name="T16" fmla="*/ 23 w 39"/>
                  <a:gd name="T17" fmla="*/ 15 h 17"/>
                  <a:gd name="T18" fmla="*/ 29 w 39"/>
                  <a:gd name="T19" fmla="*/ 15 h 17"/>
                  <a:gd name="T20" fmla="*/ 32 w 39"/>
                  <a:gd name="T21" fmla="*/ 14 h 17"/>
                  <a:gd name="T22" fmla="*/ 35 w 39"/>
                  <a:gd name="T23" fmla="*/ 11 h 17"/>
                  <a:gd name="T24" fmla="*/ 35 w 39"/>
                  <a:gd name="T25" fmla="*/ 9 h 17"/>
                  <a:gd name="T26" fmla="*/ 32 w 39"/>
                  <a:gd name="T27" fmla="*/ 6 h 17"/>
                  <a:gd name="T28" fmla="*/ 27 w 39"/>
                  <a:gd name="T29" fmla="*/ 4 h 17"/>
                  <a:gd name="T30" fmla="*/ 23 w 39"/>
                  <a:gd name="T31" fmla="*/ 3 h 17"/>
                  <a:gd name="T32" fmla="*/ 16 w 39"/>
                  <a:gd name="T33" fmla="*/ 1 h 17"/>
                  <a:gd name="T34" fmla="*/ 15 w 39"/>
                  <a:gd name="T35" fmla="*/ 0 h 17"/>
                  <a:gd name="T36" fmla="*/ 21 w 39"/>
                  <a:gd name="T37" fmla="*/ 0 h 17"/>
                  <a:gd name="T38" fmla="*/ 27 w 39"/>
                  <a:gd name="T39" fmla="*/ 1 h 17"/>
                  <a:gd name="T40" fmla="*/ 33 w 39"/>
                  <a:gd name="T41" fmla="*/ 3 h 17"/>
                  <a:gd name="T42" fmla="*/ 36 w 39"/>
                  <a:gd name="T43" fmla="*/ 6 h 17"/>
                  <a:gd name="T44" fmla="*/ 39 w 39"/>
                  <a:gd name="T45" fmla="*/ 9 h 17"/>
                  <a:gd name="T46" fmla="*/ 39 w 39"/>
                  <a:gd name="T47" fmla="*/ 11 h 17"/>
                  <a:gd name="T48" fmla="*/ 38 w 39"/>
                  <a:gd name="T49" fmla="*/ 14 h 17"/>
                  <a:gd name="T50" fmla="*/ 35 w 39"/>
                  <a:gd name="T51" fmla="*/ 15 h 17"/>
                  <a:gd name="T52" fmla="*/ 30 w 39"/>
                  <a:gd name="T53" fmla="*/ 17 h 17"/>
                  <a:gd name="T54" fmla="*/ 24 w 39"/>
                  <a:gd name="T55" fmla="*/ 17 h 17"/>
                  <a:gd name="T56" fmla="*/ 18 w 39"/>
                  <a:gd name="T57" fmla="*/ 17 h 17"/>
                  <a:gd name="T58" fmla="*/ 12 w 39"/>
                  <a:gd name="T59" fmla="*/ 15 h 17"/>
                  <a:gd name="T60" fmla="*/ 6 w 39"/>
                  <a:gd name="T61" fmla="*/ 14 h 17"/>
                  <a:gd name="T62" fmla="*/ 3 w 39"/>
                  <a:gd name="T63" fmla="*/ 11 h 17"/>
                  <a:gd name="T64" fmla="*/ 0 w 39"/>
                  <a:gd name="T65" fmla="*/ 9 h 17"/>
                  <a:gd name="T66" fmla="*/ 0 w 39"/>
                  <a:gd name="T67" fmla="*/ 6 h 17"/>
                  <a:gd name="T68" fmla="*/ 1 w 39"/>
                  <a:gd name="T69" fmla="*/ 3 h 17"/>
                  <a:gd name="T70" fmla="*/ 4 w 39"/>
                  <a:gd name="T71" fmla="*/ 1 h 17"/>
                  <a:gd name="T72" fmla="*/ 9 w 39"/>
                  <a:gd name="T73" fmla="*/ 0 h 17"/>
                  <a:gd name="T74" fmla="*/ 15 w 39"/>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17">
                    <a:moveTo>
                      <a:pt x="16" y="1"/>
                    </a:moveTo>
                    <a:lnTo>
                      <a:pt x="10" y="3"/>
                    </a:lnTo>
                    <a:lnTo>
                      <a:pt x="6" y="4"/>
                    </a:lnTo>
                    <a:lnTo>
                      <a:pt x="4" y="6"/>
                    </a:lnTo>
                    <a:lnTo>
                      <a:pt x="4" y="9"/>
                    </a:lnTo>
                    <a:lnTo>
                      <a:pt x="7" y="11"/>
                    </a:lnTo>
                    <a:lnTo>
                      <a:pt x="10" y="14"/>
                    </a:lnTo>
                    <a:lnTo>
                      <a:pt x="16" y="15"/>
                    </a:lnTo>
                    <a:lnTo>
                      <a:pt x="23" y="15"/>
                    </a:lnTo>
                    <a:lnTo>
                      <a:pt x="29" y="15"/>
                    </a:lnTo>
                    <a:lnTo>
                      <a:pt x="32" y="14"/>
                    </a:lnTo>
                    <a:lnTo>
                      <a:pt x="35" y="11"/>
                    </a:lnTo>
                    <a:lnTo>
                      <a:pt x="35" y="9"/>
                    </a:lnTo>
                    <a:lnTo>
                      <a:pt x="32" y="6"/>
                    </a:lnTo>
                    <a:lnTo>
                      <a:pt x="27" y="4"/>
                    </a:lnTo>
                    <a:lnTo>
                      <a:pt x="23" y="3"/>
                    </a:lnTo>
                    <a:lnTo>
                      <a:pt x="16" y="1"/>
                    </a:lnTo>
                    <a:close/>
                    <a:moveTo>
                      <a:pt x="15" y="0"/>
                    </a:moveTo>
                    <a:lnTo>
                      <a:pt x="21" y="0"/>
                    </a:lnTo>
                    <a:lnTo>
                      <a:pt x="27" y="1"/>
                    </a:lnTo>
                    <a:lnTo>
                      <a:pt x="33" y="3"/>
                    </a:lnTo>
                    <a:lnTo>
                      <a:pt x="36" y="6"/>
                    </a:lnTo>
                    <a:lnTo>
                      <a:pt x="39" y="9"/>
                    </a:lnTo>
                    <a:lnTo>
                      <a:pt x="39" y="11"/>
                    </a:lnTo>
                    <a:lnTo>
                      <a:pt x="38" y="14"/>
                    </a:lnTo>
                    <a:lnTo>
                      <a:pt x="35" y="15"/>
                    </a:lnTo>
                    <a:lnTo>
                      <a:pt x="30" y="17"/>
                    </a:lnTo>
                    <a:lnTo>
                      <a:pt x="24" y="17"/>
                    </a:lnTo>
                    <a:lnTo>
                      <a:pt x="18" y="17"/>
                    </a:lnTo>
                    <a:lnTo>
                      <a:pt x="12" y="15"/>
                    </a:lnTo>
                    <a:lnTo>
                      <a:pt x="6" y="14"/>
                    </a:lnTo>
                    <a:lnTo>
                      <a:pt x="3" y="11"/>
                    </a:lnTo>
                    <a:lnTo>
                      <a:pt x="0" y="9"/>
                    </a:lnTo>
                    <a:lnTo>
                      <a:pt x="0" y="6"/>
                    </a:lnTo>
                    <a:lnTo>
                      <a:pt x="1" y="3"/>
                    </a:lnTo>
                    <a:lnTo>
                      <a:pt x="4"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4" name="Freeform 2703"/>
              <p:cNvSpPr>
                <a:spLocks/>
              </p:cNvSpPr>
              <p:nvPr/>
            </p:nvSpPr>
            <p:spPr bwMode="auto">
              <a:xfrm>
                <a:off x="4241" y="1630"/>
                <a:ext cx="37" cy="15"/>
              </a:xfrm>
              <a:custGeom>
                <a:avLst/>
                <a:gdLst>
                  <a:gd name="T0" fmla="*/ 14 w 37"/>
                  <a:gd name="T1" fmla="*/ 0 h 15"/>
                  <a:gd name="T2" fmla="*/ 20 w 37"/>
                  <a:gd name="T3" fmla="*/ 0 h 15"/>
                  <a:gd name="T4" fmla="*/ 26 w 37"/>
                  <a:gd name="T5" fmla="*/ 2 h 15"/>
                  <a:gd name="T6" fmla="*/ 31 w 37"/>
                  <a:gd name="T7" fmla="*/ 3 h 15"/>
                  <a:gd name="T8" fmla="*/ 34 w 37"/>
                  <a:gd name="T9" fmla="*/ 5 h 15"/>
                  <a:gd name="T10" fmla="*/ 35 w 37"/>
                  <a:gd name="T11" fmla="*/ 8 h 15"/>
                  <a:gd name="T12" fmla="*/ 37 w 37"/>
                  <a:gd name="T13" fmla="*/ 11 h 15"/>
                  <a:gd name="T14" fmla="*/ 35 w 37"/>
                  <a:gd name="T15" fmla="*/ 12 h 15"/>
                  <a:gd name="T16" fmla="*/ 32 w 37"/>
                  <a:gd name="T17" fmla="*/ 14 h 15"/>
                  <a:gd name="T18" fmla="*/ 28 w 37"/>
                  <a:gd name="T19" fmla="*/ 15 h 15"/>
                  <a:gd name="T20" fmla="*/ 22 w 37"/>
                  <a:gd name="T21" fmla="*/ 15 h 15"/>
                  <a:gd name="T22" fmla="*/ 17 w 37"/>
                  <a:gd name="T23" fmla="*/ 15 h 15"/>
                  <a:gd name="T24" fmla="*/ 11 w 37"/>
                  <a:gd name="T25" fmla="*/ 14 h 15"/>
                  <a:gd name="T26" fmla="*/ 6 w 37"/>
                  <a:gd name="T27" fmla="*/ 12 h 15"/>
                  <a:gd name="T28" fmla="*/ 3 w 37"/>
                  <a:gd name="T29" fmla="*/ 11 h 15"/>
                  <a:gd name="T30" fmla="*/ 0 w 37"/>
                  <a:gd name="T31" fmla="*/ 8 h 15"/>
                  <a:gd name="T32" fmla="*/ 0 w 37"/>
                  <a:gd name="T33" fmla="*/ 5 h 15"/>
                  <a:gd name="T34" fmla="*/ 2 w 37"/>
                  <a:gd name="T35" fmla="*/ 3 h 15"/>
                  <a:gd name="T36" fmla="*/ 5 w 37"/>
                  <a:gd name="T37" fmla="*/ 2 h 15"/>
                  <a:gd name="T38" fmla="*/ 10 w 37"/>
                  <a:gd name="T39" fmla="*/ 0 h 15"/>
                  <a:gd name="T40" fmla="*/ 14 w 37"/>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5">
                    <a:moveTo>
                      <a:pt x="14" y="0"/>
                    </a:moveTo>
                    <a:lnTo>
                      <a:pt x="20" y="0"/>
                    </a:lnTo>
                    <a:lnTo>
                      <a:pt x="26" y="2"/>
                    </a:lnTo>
                    <a:lnTo>
                      <a:pt x="31" y="3"/>
                    </a:lnTo>
                    <a:lnTo>
                      <a:pt x="34" y="5"/>
                    </a:lnTo>
                    <a:lnTo>
                      <a:pt x="35" y="8"/>
                    </a:lnTo>
                    <a:lnTo>
                      <a:pt x="37" y="11"/>
                    </a:lnTo>
                    <a:lnTo>
                      <a:pt x="35" y="12"/>
                    </a:lnTo>
                    <a:lnTo>
                      <a:pt x="32" y="14"/>
                    </a:lnTo>
                    <a:lnTo>
                      <a:pt x="28" y="15"/>
                    </a:lnTo>
                    <a:lnTo>
                      <a:pt x="22" y="15"/>
                    </a:lnTo>
                    <a:lnTo>
                      <a:pt x="17" y="15"/>
                    </a:lnTo>
                    <a:lnTo>
                      <a:pt x="11" y="14"/>
                    </a:lnTo>
                    <a:lnTo>
                      <a:pt x="6" y="12"/>
                    </a:lnTo>
                    <a:lnTo>
                      <a:pt x="3" y="11"/>
                    </a:lnTo>
                    <a:lnTo>
                      <a:pt x="0" y="8"/>
                    </a:lnTo>
                    <a:lnTo>
                      <a:pt x="0" y="5"/>
                    </a:lnTo>
                    <a:lnTo>
                      <a:pt x="2" y="3"/>
                    </a:lnTo>
                    <a:lnTo>
                      <a:pt x="5" y="2"/>
                    </a:lnTo>
                    <a:lnTo>
                      <a:pt x="10"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5" name="Freeform 2704"/>
              <p:cNvSpPr>
                <a:spLocks noEditPoints="1"/>
              </p:cNvSpPr>
              <p:nvPr/>
            </p:nvSpPr>
            <p:spPr bwMode="auto">
              <a:xfrm>
                <a:off x="4238" y="1629"/>
                <a:ext cx="41" cy="18"/>
              </a:xfrm>
              <a:custGeom>
                <a:avLst/>
                <a:gdLst>
                  <a:gd name="T0" fmla="*/ 19 w 41"/>
                  <a:gd name="T1" fmla="*/ 1 h 18"/>
                  <a:gd name="T2" fmla="*/ 13 w 41"/>
                  <a:gd name="T3" fmla="*/ 3 h 18"/>
                  <a:gd name="T4" fmla="*/ 8 w 41"/>
                  <a:gd name="T5" fmla="*/ 4 h 18"/>
                  <a:gd name="T6" fmla="*/ 6 w 41"/>
                  <a:gd name="T7" fmla="*/ 6 h 18"/>
                  <a:gd name="T8" fmla="*/ 6 w 41"/>
                  <a:gd name="T9" fmla="*/ 9 h 18"/>
                  <a:gd name="T10" fmla="*/ 8 w 41"/>
                  <a:gd name="T11" fmla="*/ 12 h 18"/>
                  <a:gd name="T12" fmla="*/ 13 w 41"/>
                  <a:gd name="T13" fmla="*/ 13 h 18"/>
                  <a:gd name="T14" fmla="*/ 19 w 41"/>
                  <a:gd name="T15" fmla="*/ 15 h 18"/>
                  <a:gd name="T16" fmla="*/ 25 w 41"/>
                  <a:gd name="T17" fmla="*/ 16 h 18"/>
                  <a:gd name="T18" fmla="*/ 31 w 41"/>
                  <a:gd name="T19" fmla="*/ 15 h 18"/>
                  <a:gd name="T20" fmla="*/ 35 w 41"/>
                  <a:gd name="T21" fmla="*/ 13 h 18"/>
                  <a:gd name="T22" fmla="*/ 37 w 41"/>
                  <a:gd name="T23" fmla="*/ 12 h 18"/>
                  <a:gd name="T24" fmla="*/ 37 w 41"/>
                  <a:gd name="T25" fmla="*/ 9 h 18"/>
                  <a:gd name="T26" fmla="*/ 34 w 41"/>
                  <a:gd name="T27" fmla="*/ 6 h 18"/>
                  <a:gd name="T28" fmla="*/ 29 w 41"/>
                  <a:gd name="T29" fmla="*/ 4 h 18"/>
                  <a:gd name="T30" fmla="*/ 25 w 41"/>
                  <a:gd name="T31" fmla="*/ 3 h 18"/>
                  <a:gd name="T32" fmla="*/ 19 w 41"/>
                  <a:gd name="T33" fmla="*/ 1 h 18"/>
                  <a:gd name="T34" fmla="*/ 17 w 41"/>
                  <a:gd name="T35" fmla="*/ 0 h 18"/>
                  <a:gd name="T36" fmla="*/ 28 w 41"/>
                  <a:gd name="T37" fmla="*/ 1 h 18"/>
                  <a:gd name="T38" fmla="*/ 37 w 41"/>
                  <a:gd name="T39" fmla="*/ 4 h 18"/>
                  <a:gd name="T40" fmla="*/ 41 w 41"/>
                  <a:gd name="T41" fmla="*/ 9 h 18"/>
                  <a:gd name="T42" fmla="*/ 41 w 41"/>
                  <a:gd name="T43" fmla="*/ 12 h 18"/>
                  <a:gd name="T44" fmla="*/ 40 w 41"/>
                  <a:gd name="T45" fmla="*/ 13 h 18"/>
                  <a:gd name="T46" fmla="*/ 37 w 41"/>
                  <a:gd name="T47" fmla="*/ 16 h 18"/>
                  <a:gd name="T48" fmla="*/ 32 w 41"/>
                  <a:gd name="T49" fmla="*/ 18 h 18"/>
                  <a:gd name="T50" fmla="*/ 26 w 41"/>
                  <a:gd name="T51" fmla="*/ 18 h 18"/>
                  <a:gd name="T52" fmla="*/ 16 w 41"/>
                  <a:gd name="T53" fmla="*/ 16 h 18"/>
                  <a:gd name="T54" fmla="*/ 6 w 41"/>
                  <a:gd name="T55" fmla="*/ 13 h 18"/>
                  <a:gd name="T56" fmla="*/ 2 w 41"/>
                  <a:gd name="T57" fmla="*/ 9 h 18"/>
                  <a:gd name="T58" fmla="*/ 0 w 41"/>
                  <a:gd name="T59" fmla="*/ 6 h 18"/>
                  <a:gd name="T60" fmla="*/ 2 w 41"/>
                  <a:gd name="T61" fmla="*/ 4 h 18"/>
                  <a:gd name="T62" fmla="*/ 6 w 41"/>
                  <a:gd name="T63" fmla="*/ 1 h 18"/>
                  <a:gd name="T64" fmla="*/ 11 w 41"/>
                  <a:gd name="T65" fmla="*/ 0 h 18"/>
                  <a:gd name="T66" fmla="*/ 17 w 41"/>
                  <a:gd name="T6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8">
                    <a:moveTo>
                      <a:pt x="19" y="1"/>
                    </a:moveTo>
                    <a:lnTo>
                      <a:pt x="13" y="3"/>
                    </a:lnTo>
                    <a:lnTo>
                      <a:pt x="8" y="4"/>
                    </a:lnTo>
                    <a:lnTo>
                      <a:pt x="6" y="6"/>
                    </a:lnTo>
                    <a:lnTo>
                      <a:pt x="6" y="9"/>
                    </a:lnTo>
                    <a:lnTo>
                      <a:pt x="8" y="12"/>
                    </a:lnTo>
                    <a:lnTo>
                      <a:pt x="13" y="13"/>
                    </a:lnTo>
                    <a:lnTo>
                      <a:pt x="19" y="15"/>
                    </a:lnTo>
                    <a:lnTo>
                      <a:pt x="25" y="16"/>
                    </a:lnTo>
                    <a:lnTo>
                      <a:pt x="31" y="15"/>
                    </a:lnTo>
                    <a:lnTo>
                      <a:pt x="35" y="13"/>
                    </a:lnTo>
                    <a:lnTo>
                      <a:pt x="37" y="12"/>
                    </a:lnTo>
                    <a:lnTo>
                      <a:pt x="37" y="9"/>
                    </a:lnTo>
                    <a:lnTo>
                      <a:pt x="34" y="6"/>
                    </a:lnTo>
                    <a:lnTo>
                      <a:pt x="29" y="4"/>
                    </a:lnTo>
                    <a:lnTo>
                      <a:pt x="25" y="3"/>
                    </a:lnTo>
                    <a:lnTo>
                      <a:pt x="19" y="1"/>
                    </a:lnTo>
                    <a:close/>
                    <a:moveTo>
                      <a:pt x="17" y="0"/>
                    </a:moveTo>
                    <a:lnTo>
                      <a:pt x="28" y="1"/>
                    </a:lnTo>
                    <a:lnTo>
                      <a:pt x="37" y="4"/>
                    </a:lnTo>
                    <a:lnTo>
                      <a:pt x="41" y="9"/>
                    </a:lnTo>
                    <a:lnTo>
                      <a:pt x="41" y="12"/>
                    </a:lnTo>
                    <a:lnTo>
                      <a:pt x="40" y="13"/>
                    </a:lnTo>
                    <a:lnTo>
                      <a:pt x="37" y="16"/>
                    </a:lnTo>
                    <a:lnTo>
                      <a:pt x="32" y="18"/>
                    </a:lnTo>
                    <a:lnTo>
                      <a:pt x="26" y="18"/>
                    </a:lnTo>
                    <a:lnTo>
                      <a:pt x="16" y="16"/>
                    </a:lnTo>
                    <a:lnTo>
                      <a:pt x="6" y="13"/>
                    </a:lnTo>
                    <a:lnTo>
                      <a:pt x="2" y="9"/>
                    </a:lnTo>
                    <a:lnTo>
                      <a:pt x="0" y="6"/>
                    </a:lnTo>
                    <a:lnTo>
                      <a:pt x="2" y="4"/>
                    </a:lnTo>
                    <a:lnTo>
                      <a:pt x="6" y="1"/>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6" name="Freeform 2705"/>
              <p:cNvSpPr>
                <a:spLocks/>
              </p:cNvSpPr>
              <p:nvPr/>
            </p:nvSpPr>
            <p:spPr bwMode="auto">
              <a:xfrm>
                <a:off x="3290" y="1120"/>
                <a:ext cx="28" cy="17"/>
              </a:xfrm>
              <a:custGeom>
                <a:avLst/>
                <a:gdLst>
                  <a:gd name="T0" fmla="*/ 10 w 28"/>
                  <a:gd name="T1" fmla="*/ 0 h 17"/>
                  <a:gd name="T2" fmla="*/ 16 w 28"/>
                  <a:gd name="T3" fmla="*/ 1 h 17"/>
                  <a:gd name="T4" fmla="*/ 22 w 28"/>
                  <a:gd name="T5" fmla="*/ 3 h 17"/>
                  <a:gd name="T6" fmla="*/ 25 w 28"/>
                  <a:gd name="T7" fmla="*/ 6 h 17"/>
                  <a:gd name="T8" fmla="*/ 28 w 28"/>
                  <a:gd name="T9" fmla="*/ 9 h 17"/>
                  <a:gd name="T10" fmla="*/ 28 w 28"/>
                  <a:gd name="T11" fmla="*/ 12 h 17"/>
                  <a:gd name="T12" fmla="*/ 25 w 28"/>
                  <a:gd name="T13" fmla="*/ 15 h 17"/>
                  <a:gd name="T14" fmla="*/ 22 w 28"/>
                  <a:gd name="T15" fmla="*/ 17 h 17"/>
                  <a:gd name="T16" fmla="*/ 16 w 28"/>
                  <a:gd name="T17" fmla="*/ 17 h 17"/>
                  <a:gd name="T18" fmla="*/ 10 w 28"/>
                  <a:gd name="T19" fmla="*/ 17 h 17"/>
                  <a:gd name="T20" fmla="*/ 6 w 28"/>
                  <a:gd name="T21" fmla="*/ 15 h 17"/>
                  <a:gd name="T22" fmla="*/ 1 w 28"/>
                  <a:gd name="T23" fmla="*/ 12 h 17"/>
                  <a:gd name="T24" fmla="*/ 0 w 28"/>
                  <a:gd name="T25" fmla="*/ 9 h 17"/>
                  <a:gd name="T26" fmla="*/ 0 w 28"/>
                  <a:gd name="T27" fmla="*/ 6 h 17"/>
                  <a:gd name="T28" fmla="*/ 1 w 28"/>
                  <a:gd name="T29" fmla="*/ 3 h 17"/>
                  <a:gd name="T30" fmla="*/ 6 w 28"/>
                  <a:gd name="T31" fmla="*/ 1 h 17"/>
                  <a:gd name="T32" fmla="*/ 10 w 2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17">
                    <a:moveTo>
                      <a:pt x="10" y="0"/>
                    </a:moveTo>
                    <a:lnTo>
                      <a:pt x="16" y="1"/>
                    </a:lnTo>
                    <a:lnTo>
                      <a:pt x="22" y="3"/>
                    </a:lnTo>
                    <a:lnTo>
                      <a:pt x="25" y="6"/>
                    </a:lnTo>
                    <a:lnTo>
                      <a:pt x="28" y="9"/>
                    </a:lnTo>
                    <a:lnTo>
                      <a:pt x="28" y="12"/>
                    </a:lnTo>
                    <a:lnTo>
                      <a:pt x="25" y="15"/>
                    </a:lnTo>
                    <a:lnTo>
                      <a:pt x="22" y="17"/>
                    </a:lnTo>
                    <a:lnTo>
                      <a:pt x="16" y="17"/>
                    </a:lnTo>
                    <a:lnTo>
                      <a:pt x="10" y="17"/>
                    </a:lnTo>
                    <a:lnTo>
                      <a:pt x="6" y="15"/>
                    </a:lnTo>
                    <a:lnTo>
                      <a:pt x="1" y="12"/>
                    </a:lnTo>
                    <a:lnTo>
                      <a:pt x="0" y="9"/>
                    </a:lnTo>
                    <a:lnTo>
                      <a:pt x="0" y="6"/>
                    </a:lnTo>
                    <a:lnTo>
                      <a:pt x="1" y="3"/>
                    </a:lnTo>
                    <a:lnTo>
                      <a:pt x="6"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7" name="Freeform 2706"/>
              <p:cNvSpPr>
                <a:spLocks noEditPoints="1"/>
              </p:cNvSpPr>
              <p:nvPr/>
            </p:nvSpPr>
            <p:spPr bwMode="auto">
              <a:xfrm>
                <a:off x="3287" y="1118"/>
                <a:ext cx="33" cy="20"/>
              </a:xfrm>
              <a:custGeom>
                <a:avLst/>
                <a:gdLst>
                  <a:gd name="T0" fmla="*/ 15 w 33"/>
                  <a:gd name="T1" fmla="*/ 3 h 20"/>
                  <a:gd name="T2" fmla="*/ 10 w 33"/>
                  <a:gd name="T3" fmla="*/ 3 h 20"/>
                  <a:gd name="T4" fmla="*/ 6 w 33"/>
                  <a:gd name="T5" fmla="*/ 5 h 20"/>
                  <a:gd name="T6" fmla="*/ 4 w 33"/>
                  <a:gd name="T7" fmla="*/ 8 h 20"/>
                  <a:gd name="T8" fmla="*/ 4 w 33"/>
                  <a:gd name="T9" fmla="*/ 11 h 20"/>
                  <a:gd name="T10" fmla="*/ 6 w 33"/>
                  <a:gd name="T11" fmla="*/ 14 h 20"/>
                  <a:gd name="T12" fmla="*/ 10 w 33"/>
                  <a:gd name="T13" fmla="*/ 15 h 20"/>
                  <a:gd name="T14" fmla="*/ 15 w 33"/>
                  <a:gd name="T15" fmla="*/ 17 h 20"/>
                  <a:gd name="T16" fmla="*/ 19 w 33"/>
                  <a:gd name="T17" fmla="*/ 19 h 20"/>
                  <a:gd name="T18" fmla="*/ 24 w 33"/>
                  <a:gd name="T19" fmla="*/ 17 h 20"/>
                  <a:gd name="T20" fmla="*/ 27 w 33"/>
                  <a:gd name="T21" fmla="*/ 15 h 20"/>
                  <a:gd name="T22" fmla="*/ 28 w 33"/>
                  <a:gd name="T23" fmla="*/ 14 h 20"/>
                  <a:gd name="T24" fmla="*/ 28 w 33"/>
                  <a:gd name="T25" fmla="*/ 11 h 20"/>
                  <a:gd name="T26" fmla="*/ 27 w 33"/>
                  <a:gd name="T27" fmla="*/ 8 h 20"/>
                  <a:gd name="T28" fmla="*/ 24 w 33"/>
                  <a:gd name="T29" fmla="*/ 5 h 20"/>
                  <a:gd name="T30" fmla="*/ 19 w 33"/>
                  <a:gd name="T31" fmla="*/ 3 h 20"/>
                  <a:gd name="T32" fmla="*/ 15 w 33"/>
                  <a:gd name="T33" fmla="*/ 3 h 20"/>
                  <a:gd name="T34" fmla="*/ 13 w 33"/>
                  <a:gd name="T35" fmla="*/ 0 h 20"/>
                  <a:gd name="T36" fmla="*/ 19 w 33"/>
                  <a:gd name="T37" fmla="*/ 2 h 20"/>
                  <a:gd name="T38" fmla="*/ 25 w 33"/>
                  <a:gd name="T39" fmla="*/ 3 h 20"/>
                  <a:gd name="T40" fmla="*/ 30 w 33"/>
                  <a:gd name="T41" fmla="*/ 6 h 20"/>
                  <a:gd name="T42" fmla="*/ 33 w 33"/>
                  <a:gd name="T43" fmla="*/ 11 h 20"/>
                  <a:gd name="T44" fmla="*/ 33 w 33"/>
                  <a:gd name="T45" fmla="*/ 14 h 20"/>
                  <a:gd name="T46" fmla="*/ 31 w 33"/>
                  <a:gd name="T47" fmla="*/ 17 h 20"/>
                  <a:gd name="T48" fmla="*/ 28 w 33"/>
                  <a:gd name="T49" fmla="*/ 19 h 20"/>
                  <a:gd name="T50" fmla="*/ 25 w 33"/>
                  <a:gd name="T51" fmla="*/ 20 h 20"/>
                  <a:gd name="T52" fmla="*/ 19 w 33"/>
                  <a:gd name="T53" fmla="*/ 20 h 20"/>
                  <a:gd name="T54" fmla="*/ 13 w 33"/>
                  <a:gd name="T55" fmla="*/ 20 h 20"/>
                  <a:gd name="T56" fmla="*/ 7 w 33"/>
                  <a:gd name="T57" fmla="*/ 17 h 20"/>
                  <a:gd name="T58" fmla="*/ 3 w 33"/>
                  <a:gd name="T59" fmla="*/ 14 h 20"/>
                  <a:gd name="T60" fmla="*/ 1 w 33"/>
                  <a:gd name="T61" fmla="*/ 11 h 20"/>
                  <a:gd name="T62" fmla="*/ 0 w 33"/>
                  <a:gd name="T63" fmla="*/ 8 h 20"/>
                  <a:gd name="T64" fmla="*/ 1 w 33"/>
                  <a:gd name="T65" fmla="*/ 5 h 20"/>
                  <a:gd name="T66" fmla="*/ 4 w 33"/>
                  <a:gd name="T67" fmla="*/ 3 h 20"/>
                  <a:gd name="T68" fmla="*/ 9 w 33"/>
                  <a:gd name="T69" fmla="*/ 2 h 20"/>
                  <a:gd name="T70" fmla="*/ 13 w 33"/>
                  <a:gd name="T7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20">
                    <a:moveTo>
                      <a:pt x="15" y="3"/>
                    </a:moveTo>
                    <a:lnTo>
                      <a:pt x="10" y="3"/>
                    </a:lnTo>
                    <a:lnTo>
                      <a:pt x="6" y="5"/>
                    </a:lnTo>
                    <a:lnTo>
                      <a:pt x="4" y="8"/>
                    </a:lnTo>
                    <a:lnTo>
                      <a:pt x="4" y="11"/>
                    </a:lnTo>
                    <a:lnTo>
                      <a:pt x="6" y="14"/>
                    </a:lnTo>
                    <a:lnTo>
                      <a:pt x="10" y="15"/>
                    </a:lnTo>
                    <a:lnTo>
                      <a:pt x="15" y="17"/>
                    </a:lnTo>
                    <a:lnTo>
                      <a:pt x="19" y="19"/>
                    </a:lnTo>
                    <a:lnTo>
                      <a:pt x="24" y="17"/>
                    </a:lnTo>
                    <a:lnTo>
                      <a:pt x="27" y="15"/>
                    </a:lnTo>
                    <a:lnTo>
                      <a:pt x="28" y="14"/>
                    </a:lnTo>
                    <a:lnTo>
                      <a:pt x="28" y="11"/>
                    </a:lnTo>
                    <a:lnTo>
                      <a:pt x="27" y="8"/>
                    </a:lnTo>
                    <a:lnTo>
                      <a:pt x="24" y="5"/>
                    </a:lnTo>
                    <a:lnTo>
                      <a:pt x="19" y="3"/>
                    </a:lnTo>
                    <a:lnTo>
                      <a:pt x="15" y="3"/>
                    </a:lnTo>
                    <a:close/>
                    <a:moveTo>
                      <a:pt x="13" y="0"/>
                    </a:moveTo>
                    <a:lnTo>
                      <a:pt x="19" y="2"/>
                    </a:lnTo>
                    <a:lnTo>
                      <a:pt x="25" y="3"/>
                    </a:lnTo>
                    <a:lnTo>
                      <a:pt x="30" y="6"/>
                    </a:lnTo>
                    <a:lnTo>
                      <a:pt x="33" y="11"/>
                    </a:lnTo>
                    <a:lnTo>
                      <a:pt x="33" y="14"/>
                    </a:lnTo>
                    <a:lnTo>
                      <a:pt x="31" y="17"/>
                    </a:lnTo>
                    <a:lnTo>
                      <a:pt x="28" y="19"/>
                    </a:lnTo>
                    <a:lnTo>
                      <a:pt x="25" y="20"/>
                    </a:lnTo>
                    <a:lnTo>
                      <a:pt x="19" y="20"/>
                    </a:lnTo>
                    <a:lnTo>
                      <a:pt x="13" y="20"/>
                    </a:lnTo>
                    <a:lnTo>
                      <a:pt x="7" y="17"/>
                    </a:lnTo>
                    <a:lnTo>
                      <a:pt x="3" y="14"/>
                    </a:lnTo>
                    <a:lnTo>
                      <a:pt x="1" y="11"/>
                    </a:lnTo>
                    <a:lnTo>
                      <a:pt x="0" y="8"/>
                    </a:lnTo>
                    <a:lnTo>
                      <a:pt x="1" y="5"/>
                    </a:lnTo>
                    <a:lnTo>
                      <a:pt x="4" y="3"/>
                    </a:lnTo>
                    <a:lnTo>
                      <a:pt x="9"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8" name="Freeform 2707"/>
              <p:cNvSpPr>
                <a:spLocks/>
              </p:cNvSpPr>
              <p:nvPr/>
            </p:nvSpPr>
            <p:spPr bwMode="auto">
              <a:xfrm>
                <a:off x="3895" y="1159"/>
                <a:ext cx="56" cy="28"/>
              </a:xfrm>
              <a:custGeom>
                <a:avLst/>
                <a:gdLst>
                  <a:gd name="T0" fmla="*/ 22 w 56"/>
                  <a:gd name="T1" fmla="*/ 0 h 28"/>
                  <a:gd name="T2" fmla="*/ 37 w 56"/>
                  <a:gd name="T3" fmla="*/ 2 h 28"/>
                  <a:gd name="T4" fmla="*/ 49 w 56"/>
                  <a:gd name="T5" fmla="*/ 6 h 28"/>
                  <a:gd name="T6" fmla="*/ 56 w 56"/>
                  <a:gd name="T7" fmla="*/ 14 h 28"/>
                  <a:gd name="T8" fmla="*/ 56 w 56"/>
                  <a:gd name="T9" fmla="*/ 17 h 28"/>
                  <a:gd name="T10" fmla="*/ 56 w 56"/>
                  <a:gd name="T11" fmla="*/ 20 h 28"/>
                  <a:gd name="T12" fmla="*/ 53 w 56"/>
                  <a:gd name="T13" fmla="*/ 23 h 28"/>
                  <a:gd name="T14" fmla="*/ 47 w 56"/>
                  <a:gd name="T15" fmla="*/ 26 h 28"/>
                  <a:gd name="T16" fmla="*/ 41 w 56"/>
                  <a:gd name="T17" fmla="*/ 28 h 28"/>
                  <a:gd name="T18" fmla="*/ 35 w 56"/>
                  <a:gd name="T19" fmla="*/ 28 h 28"/>
                  <a:gd name="T20" fmla="*/ 20 w 56"/>
                  <a:gd name="T21" fmla="*/ 26 h 28"/>
                  <a:gd name="T22" fmla="*/ 8 w 56"/>
                  <a:gd name="T23" fmla="*/ 22 h 28"/>
                  <a:gd name="T24" fmla="*/ 0 w 56"/>
                  <a:gd name="T25" fmla="*/ 14 h 28"/>
                  <a:gd name="T26" fmla="*/ 0 w 56"/>
                  <a:gd name="T27" fmla="*/ 11 h 28"/>
                  <a:gd name="T28" fmla="*/ 2 w 56"/>
                  <a:gd name="T29" fmla="*/ 6 h 28"/>
                  <a:gd name="T30" fmla="*/ 5 w 56"/>
                  <a:gd name="T31" fmla="*/ 3 h 28"/>
                  <a:gd name="T32" fmla="*/ 9 w 56"/>
                  <a:gd name="T33" fmla="*/ 2 h 28"/>
                  <a:gd name="T34" fmla="*/ 15 w 56"/>
                  <a:gd name="T35" fmla="*/ 0 h 28"/>
                  <a:gd name="T36" fmla="*/ 22 w 5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8">
                    <a:moveTo>
                      <a:pt x="22" y="0"/>
                    </a:moveTo>
                    <a:lnTo>
                      <a:pt x="37" y="2"/>
                    </a:lnTo>
                    <a:lnTo>
                      <a:pt x="49" y="6"/>
                    </a:lnTo>
                    <a:lnTo>
                      <a:pt x="56" y="14"/>
                    </a:lnTo>
                    <a:lnTo>
                      <a:pt x="56" y="17"/>
                    </a:lnTo>
                    <a:lnTo>
                      <a:pt x="56" y="20"/>
                    </a:lnTo>
                    <a:lnTo>
                      <a:pt x="53" y="23"/>
                    </a:lnTo>
                    <a:lnTo>
                      <a:pt x="47" y="26"/>
                    </a:lnTo>
                    <a:lnTo>
                      <a:pt x="41" y="28"/>
                    </a:lnTo>
                    <a:lnTo>
                      <a:pt x="35" y="28"/>
                    </a:lnTo>
                    <a:lnTo>
                      <a:pt x="20" y="26"/>
                    </a:lnTo>
                    <a:lnTo>
                      <a:pt x="8" y="22"/>
                    </a:lnTo>
                    <a:lnTo>
                      <a:pt x="0" y="14"/>
                    </a:lnTo>
                    <a:lnTo>
                      <a:pt x="0" y="11"/>
                    </a:lnTo>
                    <a:lnTo>
                      <a:pt x="2" y="6"/>
                    </a:lnTo>
                    <a:lnTo>
                      <a:pt x="5" y="3"/>
                    </a:lnTo>
                    <a:lnTo>
                      <a:pt x="9" y="2"/>
                    </a:lnTo>
                    <a:lnTo>
                      <a:pt x="15"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09" name="Freeform 2708"/>
              <p:cNvSpPr>
                <a:spLocks noEditPoints="1"/>
              </p:cNvSpPr>
              <p:nvPr/>
            </p:nvSpPr>
            <p:spPr bwMode="auto">
              <a:xfrm>
                <a:off x="3892" y="1158"/>
                <a:ext cx="62" cy="30"/>
              </a:xfrm>
              <a:custGeom>
                <a:avLst/>
                <a:gdLst>
                  <a:gd name="T0" fmla="*/ 26 w 62"/>
                  <a:gd name="T1" fmla="*/ 1 h 30"/>
                  <a:gd name="T2" fmla="*/ 18 w 62"/>
                  <a:gd name="T3" fmla="*/ 3 h 30"/>
                  <a:gd name="T4" fmla="*/ 14 w 62"/>
                  <a:gd name="T5" fmla="*/ 4 h 30"/>
                  <a:gd name="T6" fmla="*/ 9 w 62"/>
                  <a:gd name="T7" fmla="*/ 6 h 30"/>
                  <a:gd name="T8" fmla="*/ 6 w 62"/>
                  <a:gd name="T9" fmla="*/ 9 h 30"/>
                  <a:gd name="T10" fmla="*/ 5 w 62"/>
                  <a:gd name="T11" fmla="*/ 12 h 30"/>
                  <a:gd name="T12" fmla="*/ 6 w 62"/>
                  <a:gd name="T13" fmla="*/ 15 h 30"/>
                  <a:gd name="T14" fmla="*/ 12 w 62"/>
                  <a:gd name="T15" fmla="*/ 21 h 30"/>
                  <a:gd name="T16" fmla="*/ 23 w 62"/>
                  <a:gd name="T17" fmla="*/ 26 h 30"/>
                  <a:gd name="T18" fmla="*/ 37 w 62"/>
                  <a:gd name="T19" fmla="*/ 27 h 30"/>
                  <a:gd name="T20" fmla="*/ 44 w 62"/>
                  <a:gd name="T21" fmla="*/ 27 h 30"/>
                  <a:gd name="T22" fmla="*/ 49 w 62"/>
                  <a:gd name="T23" fmla="*/ 26 h 30"/>
                  <a:gd name="T24" fmla="*/ 53 w 62"/>
                  <a:gd name="T25" fmla="*/ 24 h 30"/>
                  <a:gd name="T26" fmla="*/ 56 w 62"/>
                  <a:gd name="T27" fmla="*/ 21 h 30"/>
                  <a:gd name="T28" fmla="*/ 58 w 62"/>
                  <a:gd name="T29" fmla="*/ 18 h 30"/>
                  <a:gd name="T30" fmla="*/ 56 w 62"/>
                  <a:gd name="T31" fmla="*/ 15 h 30"/>
                  <a:gd name="T32" fmla="*/ 50 w 62"/>
                  <a:gd name="T33" fmla="*/ 9 h 30"/>
                  <a:gd name="T34" fmla="*/ 40 w 62"/>
                  <a:gd name="T35" fmla="*/ 4 h 30"/>
                  <a:gd name="T36" fmla="*/ 26 w 62"/>
                  <a:gd name="T37" fmla="*/ 1 h 30"/>
                  <a:gd name="T38" fmla="*/ 25 w 62"/>
                  <a:gd name="T39" fmla="*/ 0 h 30"/>
                  <a:gd name="T40" fmla="*/ 41 w 62"/>
                  <a:gd name="T41" fmla="*/ 1 h 30"/>
                  <a:gd name="T42" fmla="*/ 53 w 62"/>
                  <a:gd name="T43" fmla="*/ 7 h 30"/>
                  <a:gd name="T44" fmla="*/ 61 w 62"/>
                  <a:gd name="T45" fmla="*/ 15 h 30"/>
                  <a:gd name="T46" fmla="*/ 62 w 62"/>
                  <a:gd name="T47" fmla="*/ 18 h 30"/>
                  <a:gd name="T48" fmla="*/ 61 w 62"/>
                  <a:gd name="T49" fmla="*/ 23 h 30"/>
                  <a:gd name="T50" fmla="*/ 58 w 62"/>
                  <a:gd name="T51" fmla="*/ 26 h 30"/>
                  <a:gd name="T52" fmla="*/ 52 w 62"/>
                  <a:gd name="T53" fmla="*/ 27 h 30"/>
                  <a:gd name="T54" fmla="*/ 46 w 62"/>
                  <a:gd name="T55" fmla="*/ 29 h 30"/>
                  <a:gd name="T56" fmla="*/ 38 w 62"/>
                  <a:gd name="T57" fmla="*/ 30 h 30"/>
                  <a:gd name="T58" fmla="*/ 23 w 62"/>
                  <a:gd name="T59" fmla="*/ 27 h 30"/>
                  <a:gd name="T60" fmla="*/ 9 w 62"/>
                  <a:gd name="T61" fmla="*/ 23 h 30"/>
                  <a:gd name="T62" fmla="*/ 2 w 62"/>
                  <a:gd name="T63" fmla="*/ 15 h 30"/>
                  <a:gd name="T64" fmla="*/ 0 w 62"/>
                  <a:gd name="T65" fmla="*/ 10 h 30"/>
                  <a:gd name="T66" fmla="*/ 2 w 62"/>
                  <a:gd name="T67" fmla="*/ 7 h 30"/>
                  <a:gd name="T68" fmla="*/ 5 w 62"/>
                  <a:gd name="T69" fmla="*/ 4 h 30"/>
                  <a:gd name="T70" fmla="*/ 11 w 62"/>
                  <a:gd name="T71" fmla="*/ 1 h 30"/>
                  <a:gd name="T72" fmla="*/ 17 w 62"/>
                  <a:gd name="T73" fmla="*/ 0 h 30"/>
                  <a:gd name="T74" fmla="*/ 25 w 62"/>
                  <a:gd name="T7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0">
                    <a:moveTo>
                      <a:pt x="26" y="1"/>
                    </a:moveTo>
                    <a:lnTo>
                      <a:pt x="18" y="3"/>
                    </a:lnTo>
                    <a:lnTo>
                      <a:pt x="14" y="4"/>
                    </a:lnTo>
                    <a:lnTo>
                      <a:pt x="9" y="6"/>
                    </a:lnTo>
                    <a:lnTo>
                      <a:pt x="6" y="9"/>
                    </a:lnTo>
                    <a:lnTo>
                      <a:pt x="5" y="12"/>
                    </a:lnTo>
                    <a:lnTo>
                      <a:pt x="6" y="15"/>
                    </a:lnTo>
                    <a:lnTo>
                      <a:pt x="12" y="21"/>
                    </a:lnTo>
                    <a:lnTo>
                      <a:pt x="23" y="26"/>
                    </a:lnTo>
                    <a:lnTo>
                      <a:pt x="37" y="27"/>
                    </a:lnTo>
                    <a:lnTo>
                      <a:pt x="44" y="27"/>
                    </a:lnTo>
                    <a:lnTo>
                      <a:pt x="49" y="26"/>
                    </a:lnTo>
                    <a:lnTo>
                      <a:pt x="53" y="24"/>
                    </a:lnTo>
                    <a:lnTo>
                      <a:pt x="56" y="21"/>
                    </a:lnTo>
                    <a:lnTo>
                      <a:pt x="58" y="18"/>
                    </a:lnTo>
                    <a:lnTo>
                      <a:pt x="56" y="15"/>
                    </a:lnTo>
                    <a:lnTo>
                      <a:pt x="50" y="9"/>
                    </a:lnTo>
                    <a:lnTo>
                      <a:pt x="40" y="4"/>
                    </a:lnTo>
                    <a:lnTo>
                      <a:pt x="26" y="1"/>
                    </a:lnTo>
                    <a:close/>
                    <a:moveTo>
                      <a:pt x="25" y="0"/>
                    </a:moveTo>
                    <a:lnTo>
                      <a:pt x="41" y="1"/>
                    </a:lnTo>
                    <a:lnTo>
                      <a:pt x="53" y="7"/>
                    </a:lnTo>
                    <a:lnTo>
                      <a:pt x="61" y="15"/>
                    </a:lnTo>
                    <a:lnTo>
                      <a:pt x="62" y="18"/>
                    </a:lnTo>
                    <a:lnTo>
                      <a:pt x="61" y="23"/>
                    </a:lnTo>
                    <a:lnTo>
                      <a:pt x="58" y="26"/>
                    </a:lnTo>
                    <a:lnTo>
                      <a:pt x="52" y="27"/>
                    </a:lnTo>
                    <a:lnTo>
                      <a:pt x="46" y="29"/>
                    </a:lnTo>
                    <a:lnTo>
                      <a:pt x="38" y="30"/>
                    </a:lnTo>
                    <a:lnTo>
                      <a:pt x="23" y="27"/>
                    </a:lnTo>
                    <a:lnTo>
                      <a:pt x="9" y="23"/>
                    </a:lnTo>
                    <a:lnTo>
                      <a:pt x="2" y="15"/>
                    </a:lnTo>
                    <a:lnTo>
                      <a:pt x="0" y="10"/>
                    </a:lnTo>
                    <a:lnTo>
                      <a:pt x="2" y="7"/>
                    </a:lnTo>
                    <a:lnTo>
                      <a:pt x="5" y="4"/>
                    </a:lnTo>
                    <a:lnTo>
                      <a:pt x="11" y="1"/>
                    </a:lnTo>
                    <a:lnTo>
                      <a:pt x="17"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0" name="Freeform 2709"/>
              <p:cNvSpPr>
                <a:spLocks/>
              </p:cNvSpPr>
              <p:nvPr/>
            </p:nvSpPr>
            <p:spPr bwMode="auto">
              <a:xfrm>
                <a:off x="3359" y="1133"/>
                <a:ext cx="69" cy="40"/>
              </a:xfrm>
              <a:custGeom>
                <a:avLst/>
                <a:gdLst>
                  <a:gd name="T0" fmla="*/ 28 w 69"/>
                  <a:gd name="T1" fmla="*/ 0 h 40"/>
                  <a:gd name="T2" fmla="*/ 46 w 69"/>
                  <a:gd name="T3" fmla="*/ 4 h 40"/>
                  <a:gd name="T4" fmla="*/ 61 w 69"/>
                  <a:gd name="T5" fmla="*/ 11 h 40"/>
                  <a:gd name="T6" fmla="*/ 69 w 69"/>
                  <a:gd name="T7" fmla="*/ 20 h 40"/>
                  <a:gd name="T8" fmla="*/ 69 w 69"/>
                  <a:gd name="T9" fmla="*/ 28 h 40"/>
                  <a:gd name="T10" fmla="*/ 64 w 69"/>
                  <a:gd name="T11" fmla="*/ 35 h 40"/>
                  <a:gd name="T12" fmla="*/ 55 w 69"/>
                  <a:gd name="T13" fmla="*/ 38 h 40"/>
                  <a:gd name="T14" fmla="*/ 41 w 69"/>
                  <a:gd name="T15" fmla="*/ 40 h 40"/>
                  <a:gd name="T16" fmla="*/ 23 w 69"/>
                  <a:gd name="T17" fmla="*/ 38 h 40"/>
                  <a:gd name="T18" fmla="*/ 8 w 69"/>
                  <a:gd name="T19" fmla="*/ 31 h 40"/>
                  <a:gd name="T20" fmla="*/ 0 w 69"/>
                  <a:gd name="T21" fmla="*/ 20 h 40"/>
                  <a:gd name="T22" fmla="*/ 2 w 69"/>
                  <a:gd name="T23" fmla="*/ 11 h 40"/>
                  <a:gd name="T24" fmla="*/ 11 w 69"/>
                  <a:gd name="T25" fmla="*/ 4 h 40"/>
                  <a:gd name="T26" fmla="*/ 28 w 6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0">
                    <a:moveTo>
                      <a:pt x="28" y="0"/>
                    </a:moveTo>
                    <a:lnTo>
                      <a:pt x="46" y="4"/>
                    </a:lnTo>
                    <a:lnTo>
                      <a:pt x="61" y="11"/>
                    </a:lnTo>
                    <a:lnTo>
                      <a:pt x="69" y="20"/>
                    </a:lnTo>
                    <a:lnTo>
                      <a:pt x="69" y="28"/>
                    </a:lnTo>
                    <a:lnTo>
                      <a:pt x="64" y="35"/>
                    </a:lnTo>
                    <a:lnTo>
                      <a:pt x="55" y="38"/>
                    </a:lnTo>
                    <a:lnTo>
                      <a:pt x="41" y="40"/>
                    </a:lnTo>
                    <a:lnTo>
                      <a:pt x="23" y="38"/>
                    </a:lnTo>
                    <a:lnTo>
                      <a:pt x="8" y="31"/>
                    </a:lnTo>
                    <a:lnTo>
                      <a:pt x="0" y="20"/>
                    </a:lnTo>
                    <a:lnTo>
                      <a:pt x="2" y="11"/>
                    </a:lnTo>
                    <a:lnTo>
                      <a:pt x="11" y="4"/>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1" name="Freeform 2710"/>
              <p:cNvSpPr>
                <a:spLocks noEditPoints="1"/>
              </p:cNvSpPr>
              <p:nvPr/>
            </p:nvSpPr>
            <p:spPr bwMode="auto">
              <a:xfrm>
                <a:off x="3358" y="1133"/>
                <a:ext cx="73" cy="41"/>
              </a:xfrm>
              <a:custGeom>
                <a:avLst/>
                <a:gdLst>
                  <a:gd name="T0" fmla="*/ 29 w 73"/>
                  <a:gd name="T1" fmla="*/ 2 h 41"/>
                  <a:gd name="T2" fmla="*/ 14 w 73"/>
                  <a:gd name="T3" fmla="*/ 5 h 41"/>
                  <a:gd name="T4" fmla="*/ 4 w 73"/>
                  <a:gd name="T5" fmla="*/ 11 h 41"/>
                  <a:gd name="T6" fmla="*/ 3 w 73"/>
                  <a:gd name="T7" fmla="*/ 20 h 41"/>
                  <a:gd name="T8" fmla="*/ 11 w 73"/>
                  <a:gd name="T9" fmla="*/ 31 h 41"/>
                  <a:gd name="T10" fmla="*/ 24 w 73"/>
                  <a:gd name="T11" fmla="*/ 37 h 41"/>
                  <a:gd name="T12" fmla="*/ 42 w 73"/>
                  <a:gd name="T13" fmla="*/ 40 h 41"/>
                  <a:gd name="T14" fmla="*/ 58 w 73"/>
                  <a:gd name="T15" fmla="*/ 37 h 41"/>
                  <a:gd name="T16" fmla="*/ 67 w 73"/>
                  <a:gd name="T17" fmla="*/ 31 h 41"/>
                  <a:gd name="T18" fmla="*/ 68 w 73"/>
                  <a:gd name="T19" fmla="*/ 20 h 41"/>
                  <a:gd name="T20" fmla="*/ 61 w 73"/>
                  <a:gd name="T21" fmla="*/ 11 h 41"/>
                  <a:gd name="T22" fmla="*/ 47 w 73"/>
                  <a:gd name="T23" fmla="*/ 5 h 41"/>
                  <a:gd name="T24" fmla="*/ 29 w 73"/>
                  <a:gd name="T25" fmla="*/ 2 h 41"/>
                  <a:gd name="T26" fmla="*/ 29 w 73"/>
                  <a:gd name="T27" fmla="*/ 0 h 41"/>
                  <a:gd name="T28" fmla="*/ 47 w 73"/>
                  <a:gd name="T29" fmla="*/ 2 h 41"/>
                  <a:gd name="T30" fmla="*/ 64 w 73"/>
                  <a:gd name="T31" fmla="*/ 10 h 41"/>
                  <a:gd name="T32" fmla="*/ 73 w 73"/>
                  <a:gd name="T33" fmla="*/ 20 h 41"/>
                  <a:gd name="T34" fmla="*/ 73 w 73"/>
                  <a:gd name="T35" fmla="*/ 29 h 41"/>
                  <a:gd name="T36" fmla="*/ 67 w 73"/>
                  <a:gd name="T37" fmla="*/ 35 h 41"/>
                  <a:gd name="T38" fmla="*/ 58 w 73"/>
                  <a:gd name="T39" fmla="*/ 40 h 41"/>
                  <a:gd name="T40" fmla="*/ 42 w 73"/>
                  <a:gd name="T41" fmla="*/ 41 h 41"/>
                  <a:gd name="T42" fmla="*/ 24 w 73"/>
                  <a:gd name="T43" fmla="*/ 38 h 41"/>
                  <a:gd name="T44" fmla="*/ 7 w 73"/>
                  <a:gd name="T45" fmla="*/ 31 h 41"/>
                  <a:gd name="T46" fmla="*/ 0 w 73"/>
                  <a:gd name="T47" fmla="*/ 20 h 41"/>
                  <a:gd name="T48" fmla="*/ 0 w 73"/>
                  <a:gd name="T49" fmla="*/ 13 h 41"/>
                  <a:gd name="T50" fmla="*/ 4 w 73"/>
                  <a:gd name="T51" fmla="*/ 7 h 41"/>
                  <a:gd name="T52" fmla="*/ 15 w 73"/>
                  <a:gd name="T53" fmla="*/ 2 h 41"/>
                  <a:gd name="T54" fmla="*/ 29 w 73"/>
                  <a:gd name="T5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41">
                    <a:moveTo>
                      <a:pt x="29" y="2"/>
                    </a:moveTo>
                    <a:lnTo>
                      <a:pt x="14" y="5"/>
                    </a:lnTo>
                    <a:lnTo>
                      <a:pt x="4" y="11"/>
                    </a:lnTo>
                    <a:lnTo>
                      <a:pt x="3" y="20"/>
                    </a:lnTo>
                    <a:lnTo>
                      <a:pt x="11" y="31"/>
                    </a:lnTo>
                    <a:lnTo>
                      <a:pt x="24" y="37"/>
                    </a:lnTo>
                    <a:lnTo>
                      <a:pt x="42" y="40"/>
                    </a:lnTo>
                    <a:lnTo>
                      <a:pt x="58" y="37"/>
                    </a:lnTo>
                    <a:lnTo>
                      <a:pt x="67" y="31"/>
                    </a:lnTo>
                    <a:lnTo>
                      <a:pt x="68" y="20"/>
                    </a:lnTo>
                    <a:lnTo>
                      <a:pt x="61" y="11"/>
                    </a:lnTo>
                    <a:lnTo>
                      <a:pt x="47" y="5"/>
                    </a:lnTo>
                    <a:lnTo>
                      <a:pt x="29" y="2"/>
                    </a:lnTo>
                    <a:close/>
                    <a:moveTo>
                      <a:pt x="29" y="0"/>
                    </a:moveTo>
                    <a:lnTo>
                      <a:pt x="47" y="2"/>
                    </a:lnTo>
                    <a:lnTo>
                      <a:pt x="64" y="10"/>
                    </a:lnTo>
                    <a:lnTo>
                      <a:pt x="73" y="20"/>
                    </a:lnTo>
                    <a:lnTo>
                      <a:pt x="73" y="29"/>
                    </a:lnTo>
                    <a:lnTo>
                      <a:pt x="67" y="35"/>
                    </a:lnTo>
                    <a:lnTo>
                      <a:pt x="58" y="40"/>
                    </a:lnTo>
                    <a:lnTo>
                      <a:pt x="42" y="41"/>
                    </a:lnTo>
                    <a:lnTo>
                      <a:pt x="24" y="38"/>
                    </a:lnTo>
                    <a:lnTo>
                      <a:pt x="7" y="31"/>
                    </a:lnTo>
                    <a:lnTo>
                      <a:pt x="0" y="20"/>
                    </a:lnTo>
                    <a:lnTo>
                      <a:pt x="0" y="13"/>
                    </a:lnTo>
                    <a:lnTo>
                      <a:pt x="4" y="7"/>
                    </a:lnTo>
                    <a:lnTo>
                      <a:pt x="15"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2" name="Freeform 2711"/>
              <p:cNvSpPr>
                <a:spLocks/>
              </p:cNvSpPr>
              <p:nvPr/>
            </p:nvSpPr>
            <p:spPr bwMode="auto">
              <a:xfrm>
                <a:off x="4070" y="1484"/>
                <a:ext cx="35" cy="17"/>
              </a:xfrm>
              <a:custGeom>
                <a:avLst/>
                <a:gdLst>
                  <a:gd name="T0" fmla="*/ 14 w 35"/>
                  <a:gd name="T1" fmla="*/ 0 h 17"/>
                  <a:gd name="T2" fmla="*/ 20 w 35"/>
                  <a:gd name="T3" fmla="*/ 2 h 17"/>
                  <a:gd name="T4" fmla="*/ 24 w 35"/>
                  <a:gd name="T5" fmla="*/ 2 h 17"/>
                  <a:gd name="T6" fmla="*/ 29 w 35"/>
                  <a:gd name="T7" fmla="*/ 3 h 17"/>
                  <a:gd name="T8" fmla="*/ 33 w 35"/>
                  <a:gd name="T9" fmla="*/ 7 h 17"/>
                  <a:gd name="T10" fmla="*/ 35 w 35"/>
                  <a:gd name="T11" fmla="*/ 8 h 17"/>
                  <a:gd name="T12" fmla="*/ 35 w 35"/>
                  <a:gd name="T13" fmla="*/ 11 h 17"/>
                  <a:gd name="T14" fmla="*/ 33 w 35"/>
                  <a:gd name="T15" fmla="*/ 13 h 17"/>
                  <a:gd name="T16" fmla="*/ 30 w 35"/>
                  <a:gd name="T17" fmla="*/ 16 h 17"/>
                  <a:gd name="T18" fmla="*/ 26 w 35"/>
                  <a:gd name="T19" fmla="*/ 16 h 17"/>
                  <a:gd name="T20" fmla="*/ 21 w 35"/>
                  <a:gd name="T21" fmla="*/ 17 h 17"/>
                  <a:gd name="T22" fmla="*/ 15 w 35"/>
                  <a:gd name="T23" fmla="*/ 16 h 17"/>
                  <a:gd name="T24" fmla="*/ 10 w 35"/>
                  <a:gd name="T25" fmla="*/ 16 h 17"/>
                  <a:gd name="T26" fmla="*/ 6 w 35"/>
                  <a:gd name="T27" fmla="*/ 14 h 17"/>
                  <a:gd name="T28" fmla="*/ 3 w 35"/>
                  <a:gd name="T29" fmla="*/ 11 h 17"/>
                  <a:gd name="T30" fmla="*/ 0 w 35"/>
                  <a:gd name="T31" fmla="*/ 10 h 17"/>
                  <a:gd name="T32" fmla="*/ 0 w 35"/>
                  <a:gd name="T33" fmla="*/ 7 h 17"/>
                  <a:gd name="T34" fmla="*/ 1 w 35"/>
                  <a:gd name="T35" fmla="*/ 5 h 17"/>
                  <a:gd name="T36" fmla="*/ 4 w 35"/>
                  <a:gd name="T37" fmla="*/ 2 h 17"/>
                  <a:gd name="T38" fmla="*/ 9 w 35"/>
                  <a:gd name="T39" fmla="*/ 2 h 17"/>
                  <a:gd name="T40" fmla="*/ 14 w 35"/>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7">
                    <a:moveTo>
                      <a:pt x="14" y="0"/>
                    </a:moveTo>
                    <a:lnTo>
                      <a:pt x="20" y="2"/>
                    </a:lnTo>
                    <a:lnTo>
                      <a:pt x="24" y="2"/>
                    </a:lnTo>
                    <a:lnTo>
                      <a:pt x="29" y="3"/>
                    </a:lnTo>
                    <a:lnTo>
                      <a:pt x="33" y="7"/>
                    </a:lnTo>
                    <a:lnTo>
                      <a:pt x="35" y="8"/>
                    </a:lnTo>
                    <a:lnTo>
                      <a:pt x="35" y="11"/>
                    </a:lnTo>
                    <a:lnTo>
                      <a:pt x="33" y="13"/>
                    </a:lnTo>
                    <a:lnTo>
                      <a:pt x="30" y="16"/>
                    </a:lnTo>
                    <a:lnTo>
                      <a:pt x="26" y="16"/>
                    </a:lnTo>
                    <a:lnTo>
                      <a:pt x="21" y="17"/>
                    </a:lnTo>
                    <a:lnTo>
                      <a:pt x="15" y="16"/>
                    </a:lnTo>
                    <a:lnTo>
                      <a:pt x="10" y="16"/>
                    </a:lnTo>
                    <a:lnTo>
                      <a:pt x="6" y="14"/>
                    </a:lnTo>
                    <a:lnTo>
                      <a:pt x="3" y="11"/>
                    </a:lnTo>
                    <a:lnTo>
                      <a:pt x="0" y="10"/>
                    </a:lnTo>
                    <a:lnTo>
                      <a:pt x="0" y="7"/>
                    </a:lnTo>
                    <a:lnTo>
                      <a:pt x="1" y="5"/>
                    </a:lnTo>
                    <a:lnTo>
                      <a:pt x="4" y="2"/>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3" name="Freeform 2712"/>
              <p:cNvSpPr>
                <a:spLocks noEditPoints="1"/>
              </p:cNvSpPr>
              <p:nvPr/>
            </p:nvSpPr>
            <p:spPr bwMode="auto">
              <a:xfrm>
                <a:off x="4068" y="1484"/>
                <a:ext cx="40" cy="17"/>
              </a:xfrm>
              <a:custGeom>
                <a:avLst/>
                <a:gdLst>
                  <a:gd name="T0" fmla="*/ 16 w 40"/>
                  <a:gd name="T1" fmla="*/ 2 h 17"/>
                  <a:gd name="T2" fmla="*/ 11 w 40"/>
                  <a:gd name="T3" fmla="*/ 2 h 17"/>
                  <a:gd name="T4" fmla="*/ 6 w 40"/>
                  <a:gd name="T5" fmla="*/ 3 h 17"/>
                  <a:gd name="T6" fmla="*/ 5 w 40"/>
                  <a:gd name="T7" fmla="*/ 7 h 17"/>
                  <a:gd name="T8" fmla="*/ 5 w 40"/>
                  <a:gd name="T9" fmla="*/ 10 h 17"/>
                  <a:gd name="T10" fmla="*/ 6 w 40"/>
                  <a:gd name="T11" fmla="*/ 11 h 17"/>
                  <a:gd name="T12" fmla="*/ 11 w 40"/>
                  <a:gd name="T13" fmla="*/ 14 h 17"/>
                  <a:gd name="T14" fmla="*/ 17 w 40"/>
                  <a:gd name="T15" fmla="*/ 16 h 17"/>
                  <a:gd name="T16" fmla="*/ 23 w 40"/>
                  <a:gd name="T17" fmla="*/ 16 h 17"/>
                  <a:gd name="T18" fmla="*/ 28 w 40"/>
                  <a:gd name="T19" fmla="*/ 16 h 17"/>
                  <a:gd name="T20" fmla="*/ 32 w 40"/>
                  <a:gd name="T21" fmla="*/ 14 h 17"/>
                  <a:gd name="T22" fmla="*/ 34 w 40"/>
                  <a:gd name="T23" fmla="*/ 11 h 17"/>
                  <a:gd name="T24" fmla="*/ 34 w 40"/>
                  <a:gd name="T25" fmla="*/ 8 h 17"/>
                  <a:gd name="T26" fmla="*/ 32 w 40"/>
                  <a:gd name="T27" fmla="*/ 7 h 17"/>
                  <a:gd name="T28" fmla="*/ 28 w 40"/>
                  <a:gd name="T29" fmla="*/ 3 h 17"/>
                  <a:gd name="T30" fmla="*/ 22 w 40"/>
                  <a:gd name="T31" fmla="*/ 2 h 17"/>
                  <a:gd name="T32" fmla="*/ 16 w 40"/>
                  <a:gd name="T33" fmla="*/ 2 h 17"/>
                  <a:gd name="T34" fmla="*/ 16 w 40"/>
                  <a:gd name="T35" fmla="*/ 0 h 17"/>
                  <a:gd name="T36" fmla="*/ 22 w 40"/>
                  <a:gd name="T37" fmla="*/ 0 h 17"/>
                  <a:gd name="T38" fmla="*/ 28 w 40"/>
                  <a:gd name="T39" fmla="*/ 2 h 17"/>
                  <a:gd name="T40" fmla="*/ 32 w 40"/>
                  <a:gd name="T41" fmla="*/ 3 h 17"/>
                  <a:gd name="T42" fmla="*/ 37 w 40"/>
                  <a:gd name="T43" fmla="*/ 7 h 17"/>
                  <a:gd name="T44" fmla="*/ 38 w 40"/>
                  <a:gd name="T45" fmla="*/ 8 h 17"/>
                  <a:gd name="T46" fmla="*/ 40 w 40"/>
                  <a:gd name="T47" fmla="*/ 11 h 17"/>
                  <a:gd name="T48" fmla="*/ 38 w 40"/>
                  <a:gd name="T49" fmla="*/ 14 h 17"/>
                  <a:gd name="T50" fmla="*/ 34 w 40"/>
                  <a:gd name="T51" fmla="*/ 16 h 17"/>
                  <a:gd name="T52" fmla="*/ 29 w 40"/>
                  <a:gd name="T53" fmla="*/ 17 h 17"/>
                  <a:gd name="T54" fmla="*/ 23 w 40"/>
                  <a:gd name="T55" fmla="*/ 17 h 17"/>
                  <a:gd name="T56" fmla="*/ 17 w 40"/>
                  <a:gd name="T57" fmla="*/ 17 h 17"/>
                  <a:gd name="T58" fmla="*/ 11 w 40"/>
                  <a:gd name="T59" fmla="*/ 16 h 17"/>
                  <a:gd name="T60" fmla="*/ 6 w 40"/>
                  <a:gd name="T61" fmla="*/ 14 h 17"/>
                  <a:gd name="T62" fmla="*/ 2 w 40"/>
                  <a:gd name="T63" fmla="*/ 11 h 17"/>
                  <a:gd name="T64" fmla="*/ 0 w 40"/>
                  <a:gd name="T65" fmla="*/ 10 h 17"/>
                  <a:gd name="T66" fmla="*/ 0 w 40"/>
                  <a:gd name="T67" fmla="*/ 7 h 17"/>
                  <a:gd name="T68" fmla="*/ 2 w 40"/>
                  <a:gd name="T69" fmla="*/ 3 h 17"/>
                  <a:gd name="T70" fmla="*/ 5 w 40"/>
                  <a:gd name="T71" fmla="*/ 2 h 17"/>
                  <a:gd name="T72" fmla="*/ 9 w 40"/>
                  <a:gd name="T73" fmla="*/ 0 h 17"/>
                  <a:gd name="T74" fmla="*/ 16 w 40"/>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17">
                    <a:moveTo>
                      <a:pt x="16" y="2"/>
                    </a:moveTo>
                    <a:lnTo>
                      <a:pt x="11" y="2"/>
                    </a:lnTo>
                    <a:lnTo>
                      <a:pt x="6" y="3"/>
                    </a:lnTo>
                    <a:lnTo>
                      <a:pt x="5" y="7"/>
                    </a:lnTo>
                    <a:lnTo>
                      <a:pt x="5" y="10"/>
                    </a:lnTo>
                    <a:lnTo>
                      <a:pt x="6" y="11"/>
                    </a:lnTo>
                    <a:lnTo>
                      <a:pt x="11" y="14"/>
                    </a:lnTo>
                    <a:lnTo>
                      <a:pt x="17" y="16"/>
                    </a:lnTo>
                    <a:lnTo>
                      <a:pt x="23" y="16"/>
                    </a:lnTo>
                    <a:lnTo>
                      <a:pt x="28" y="16"/>
                    </a:lnTo>
                    <a:lnTo>
                      <a:pt x="32" y="14"/>
                    </a:lnTo>
                    <a:lnTo>
                      <a:pt x="34" y="11"/>
                    </a:lnTo>
                    <a:lnTo>
                      <a:pt x="34" y="8"/>
                    </a:lnTo>
                    <a:lnTo>
                      <a:pt x="32" y="7"/>
                    </a:lnTo>
                    <a:lnTo>
                      <a:pt x="28" y="3"/>
                    </a:lnTo>
                    <a:lnTo>
                      <a:pt x="22" y="2"/>
                    </a:lnTo>
                    <a:lnTo>
                      <a:pt x="16" y="2"/>
                    </a:lnTo>
                    <a:close/>
                    <a:moveTo>
                      <a:pt x="16" y="0"/>
                    </a:moveTo>
                    <a:lnTo>
                      <a:pt x="22" y="0"/>
                    </a:lnTo>
                    <a:lnTo>
                      <a:pt x="28" y="2"/>
                    </a:lnTo>
                    <a:lnTo>
                      <a:pt x="32" y="3"/>
                    </a:lnTo>
                    <a:lnTo>
                      <a:pt x="37" y="7"/>
                    </a:lnTo>
                    <a:lnTo>
                      <a:pt x="38" y="8"/>
                    </a:lnTo>
                    <a:lnTo>
                      <a:pt x="40" y="11"/>
                    </a:lnTo>
                    <a:lnTo>
                      <a:pt x="38" y="14"/>
                    </a:lnTo>
                    <a:lnTo>
                      <a:pt x="34" y="16"/>
                    </a:lnTo>
                    <a:lnTo>
                      <a:pt x="29" y="17"/>
                    </a:lnTo>
                    <a:lnTo>
                      <a:pt x="23" y="17"/>
                    </a:lnTo>
                    <a:lnTo>
                      <a:pt x="17" y="17"/>
                    </a:lnTo>
                    <a:lnTo>
                      <a:pt x="11" y="16"/>
                    </a:lnTo>
                    <a:lnTo>
                      <a:pt x="6" y="14"/>
                    </a:lnTo>
                    <a:lnTo>
                      <a:pt x="2" y="11"/>
                    </a:lnTo>
                    <a:lnTo>
                      <a:pt x="0" y="10"/>
                    </a:lnTo>
                    <a:lnTo>
                      <a:pt x="0" y="7"/>
                    </a:lnTo>
                    <a:lnTo>
                      <a:pt x="2" y="3"/>
                    </a:lnTo>
                    <a:lnTo>
                      <a:pt x="5" y="2"/>
                    </a:lnTo>
                    <a:lnTo>
                      <a:pt x="9"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4" name="Freeform 2713"/>
              <p:cNvSpPr>
                <a:spLocks/>
              </p:cNvSpPr>
              <p:nvPr/>
            </p:nvSpPr>
            <p:spPr bwMode="auto">
              <a:xfrm>
                <a:off x="3954" y="1443"/>
                <a:ext cx="35" cy="16"/>
              </a:xfrm>
              <a:custGeom>
                <a:avLst/>
                <a:gdLst>
                  <a:gd name="T0" fmla="*/ 14 w 35"/>
                  <a:gd name="T1" fmla="*/ 0 h 16"/>
                  <a:gd name="T2" fmla="*/ 22 w 35"/>
                  <a:gd name="T3" fmla="*/ 0 h 16"/>
                  <a:gd name="T4" fmla="*/ 28 w 35"/>
                  <a:gd name="T5" fmla="*/ 2 h 16"/>
                  <a:gd name="T6" fmla="*/ 32 w 35"/>
                  <a:gd name="T7" fmla="*/ 5 h 16"/>
                  <a:gd name="T8" fmla="*/ 35 w 35"/>
                  <a:gd name="T9" fmla="*/ 8 h 16"/>
                  <a:gd name="T10" fmla="*/ 35 w 35"/>
                  <a:gd name="T11" fmla="*/ 10 h 16"/>
                  <a:gd name="T12" fmla="*/ 34 w 35"/>
                  <a:gd name="T13" fmla="*/ 13 h 16"/>
                  <a:gd name="T14" fmla="*/ 31 w 35"/>
                  <a:gd name="T15" fmla="*/ 14 h 16"/>
                  <a:gd name="T16" fmla="*/ 26 w 35"/>
                  <a:gd name="T17" fmla="*/ 16 h 16"/>
                  <a:gd name="T18" fmla="*/ 22 w 35"/>
                  <a:gd name="T19" fmla="*/ 16 h 16"/>
                  <a:gd name="T20" fmla="*/ 16 w 35"/>
                  <a:gd name="T21" fmla="*/ 16 h 16"/>
                  <a:gd name="T22" fmla="*/ 8 w 35"/>
                  <a:gd name="T23" fmla="*/ 13 h 16"/>
                  <a:gd name="T24" fmla="*/ 4 w 35"/>
                  <a:gd name="T25" fmla="*/ 11 h 16"/>
                  <a:gd name="T26" fmla="*/ 2 w 35"/>
                  <a:gd name="T27" fmla="*/ 8 h 16"/>
                  <a:gd name="T28" fmla="*/ 0 w 35"/>
                  <a:gd name="T29" fmla="*/ 5 h 16"/>
                  <a:gd name="T30" fmla="*/ 2 w 35"/>
                  <a:gd name="T31" fmla="*/ 3 h 16"/>
                  <a:gd name="T32" fmla="*/ 5 w 35"/>
                  <a:gd name="T33" fmla="*/ 2 h 16"/>
                  <a:gd name="T34" fmla="*/ 10 w 35"/>
                  <a:gd name="T35" fmla="*/ 0 h 16"/>
                  <a:gd name="T36" fmla="*/ 14 w 35"/>
                  <a:gd name="T3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6">
                    <a:moveTo>
                      <a:pt x="14" y="0"/>
                    </a:moveTo>
                    <a:lnTo>
                      <a:pt x="22" y="0"/>
                    </a:lnTo>
                    <a:lnTo>
                      <a:pt x="28" y="2"/>
                    </a:lnTo>
                    <a:lnTo>
                      <a:pt x="32" y="5"/>
                    </a:lnTo>
                    <a:lnTo>
                      <a:pt x="35" y="8"/>
                    </a:lnTo>
                    <a:lnTo>
                      <a:pt x="35" y="10"/>
                    </a:lnTo>
                    <a:lnTo>
                      <a:pt x="34" y="13"/>
                    </a:lnTo>
                    <a:lnTo>
                      <a:pt x="31" y="14"/>
                    </a:lnTo>
                    <a:lnTo>
                      <a:pt x="26" y="16"/>
                    </a:lnTo>
                    <a:lnTo>
                      <a:pt x="22" y="16"/>
                    </a:lnTo>
                    <a:lnTo>
                      <a:pt x="16" y="16"/>
                    </a:lnTo>
                    <a:lnTo>
                      <a:pt x="8" y="13"/>
                    </a:lnTo>
                    <a:lnTo>
                      <a:pt x="4" y="11"/>
                    </a:lnTo>
                    <a:lnTo>
                      <a:pt x="2" y="8"/>
                    </a:lnTo>
                    <a:lnTo>
                      <a:pt x="0" y="5"/>
                    </a:lnTo>
                    <a:lnTo>
                      <a:pt x="2" y="3"/>
                    </a:lnTo>
                    <a:lnTo>
                      <a:pt x="5" y="2"/>
                    </a:lnTo>
                    <a:lnTo>
                      <a:pt x="10"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5" name="Freeform 2714"/>
              <p:cNvSpPr>
                <a:spLocks noEditPoints="1"/>
              </p:cNvSpPr>
              <p:nvPr/>
            </p:nvSpPr>
            <p:spPr bwMode="auto">
              <a:xfrm>
                <a:off x="3953" y="1442"/>
                <a:ext cx="38" cy="18"/>
              </a:xfrm>
              <a:custGeom>
                <a:avLst/>
                <a:gdLst>
                  <a:gd name="T0" fmla="*/ 17 w 38"/>
                  <a:gd name="T1" fmla="*/ 3 h 18"/>
                  <a:gd name="T2" fmla="*/ 11 w 38"/>
                  <a:gd name="T3" fmla="*/ 3 h 18"/>
                  <a:gd name="T4" fmla="*/ 6 w 38"/>
                  <a:gd name="T5" fmla="*/ 4 h 18"/>
                  <a:gd name="T6" fmla="*/ 5 w 38"/>
                  <a:gd name="T7" fmla="*/ 6 h 18"/>
                  <a:gd name="T8" fmla="*/ 5 w 38"/>
                  <a:gd name="T9" fmla="*/ 9 h 18"/>
                  <a:gd name="T10" fmla="*/ 8 w 38"/>
                  <a:gd name="T11" fmla="*/ 12 h 18"/>
                  <a:gd name="T12" fmla="*/ 11 w 38"/>
                  <a:gd name="T13" fmla="*/ 14 h 18"/>
                  <a:gd name="T14" fmla="*/ 17 w 38"/>
                  <a:gd name="T15" fmla="*/ 15 h 18"/>
                  <a:gd name="T16" fmla="*/ 23 w 38"/>
                  <a:gd name="T17" fmla="*/ 15 h 18"/>
                  <a:gd name="T18" fmla="*/ 27 w 38"/>
                  <a:gd name="T19" fmla="*/ 15 h 18"/>
                  <a:gd name="T20" fmla="*/ 32 w 38"/>
                  <a:gd name="T21" fmla="*/ 14 h 18"/>
                  <a:gd name="T22" fmla="*/ 33 w 38"/>
                  <a:gd name="T23" fmla="*/ 12 h 18"/>
                  <a:gd name="T24" fmla="*/ 33 w 38"/>
                  <a:gd name="T25" fmla="*/ 9 h 18"/>
                  <a:gd name="T26" fmla="*/ 32 w 38"/>
                  <a:gd name="T27" fmla="*/ 6 h 18"/>
                  <a:gd name="T28" fmla="*/ 27 w 38"/>
                  <a:gd name="T29" fmla="*/ 4 h 18"/>
                  <a:gd name="T30" fmla="*/ 21 w 38"/>
                  <a:gd name="T31" fmla="*/ 3 h 18"/>
                  <a:gd name="T32" fmla="*/ 17 w 38"/>
                  <a:gd name="T33" fmla="*/ 3 h 18"/>
                  <a:gd name="T34" fmla="*/ 15 w 38"/>
                  <a:gd name="T35" fmla="*/ 0 h 18"/>
                  <a:gd name="T36" fmla="*/ 21 w 38"/>
                  <a:gd name="T37" fmla="*/ 0 h 18"/>
                  <a:gd name="T38" fmla="*/ 27 w 38"/>
                  <a:gd name="T39" fmla="*/ 1 h 18"/>
                  <a:gd name="T40" fmla="*/ 32 w 38"/>
                  <a:gd name="T41" fmla="*/ 3 h 18"/>
                  <a:gd name="T42" fmla="*/ 36 w 38"/>
                  <a:gd name="T43" fmla="*/ 6 h 18"/>
                  <a:gd name="T44" fmla="*/ 38 w 38"/>
                  <a:gd name="T45" fmla="*/ 9 h 18"/>
                  <a:gd name="T46" fmla="*/ 38 w 38"/>
                  <a:gd name="T47" fmla="*/ 12 h 18"/>
                  <a:gd name="T48" fmla="*/ 36 w 38"/>
                  <a:gd name="T49" fmla="*/ 14 h 18"/>
                  <a:gd name="T50" fmla="*/ 33 w 38"/>
                  <a:gd name="T51" fmla="*/ 15 h 18"/>
                  <a:gd name="T52" fmla="*/ 29 w 38"/>
                  <a:gd name="T53" fmla="*/ 17 h 18"/>
                  <a:gd name="T54" fmla="*/ 23 w 38"/>
                  <a:gd name="T55" fmla="*/ 18 h 18"/>
                  <a:gd name="T56" fmla="*/ 17 w 38"/>
                  <a:gd name="T57" fmla="*/ 17 h 18"/>
                  <a:gd name="T58" fmla="*/ 11 w 38"/>
                  <a:gd name="T59" fmla="*/ 17 h 18"/>
                  <a:gd name="T60" fmla="*/ 6 w 38"/>
                  <a:gd name="T61" fmla="*/ 14 h 18"/>
                  <a:gd name="T62" fmla="*/ 3 w 38"/>
                  <a:gd name="T63" fmla="*/ 12 h 18"/>
                  <a:gd name="T64" fmla="*/ 0 w 38"/>
                  <a:gd name="T65" fmla="*/ 9 h 18"/>
                  <a:gd name="T66" fmla="*/ 0 w 38"/>
                  <a:gd name="T67" fmla="*/ 6 h 18"/>
                  <a:gd name="T68" fmla="*/ 1 w 38"/>
                  <a:gd name="T69" fmla="*/ 4 h 18"/>
                  <a:gd name="T70" fmla="*/ 5 w 38"/>
                  <a:gd name="T71" fmla="*/ 1 h 18"/>
                  <a:gd name="T72" fmla="*/ 9 w 38"/>
                  <a:gd name="T73" fmla="*/ 1 h 18"/>
                  <a:gd name="T74" fmla="*/ 15 w 38"/>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18">
                    <a:moveTo>
                      <a:pt x="17" y="3"/>
                    </a:moveTo>
                    <a:lnTo>
                      <a:pt x="11" y="3"/>
                    </a:lnTo>
                    <a:lnTo>
                      <a:pt x="6" y="4"/>
                    </a:lnTo>
                    <a:lnTo>
                      <a:pt x="5" y="6"/>
                    </a:lnTo>
                    <a:lnTo>
                      <a:pt x="5" y="9"/>
                    </a:lnTo>
                    <a:lnTo>
                      <a:pt x="8" y="12"/>
                    </a:lnTo>
                    <a:lnTo>
                      <a:pt x="11" y="14"/>
                    </a:lnTo>
                    <a:lnTo>
                      <a:pt x="17" y="15"/>
                    </a:lnTo>
                    <a:lnTo>
                      <a:pt x="23" y="15"/>
                    </a:lnTo>
                    <a:lnTo>
                      <a:pt x="27" y="15"/>
                    </a:lnTo>
                    <a:lnTo>
                      <a:pt x="32" y="14"/>
                    </a:lnTo>
                    <a:lnTo>
                      <a:pt x="33" y="12"/>
                    </a:lnTo>
                    <a:lnTo>
                      <a:pt x="33" y="9"/>
                    </a:lnTo>
                    <a:lnTo>
                      <a:pt x="32" y="6"/>
                    </a:lnTo>
                    <a:lnTo>
                      <a:pt x="27" y="4"/>
                    </a:lnTo>
                    <a:lnTo>
                      <a:pt x="21" y="3"/>
                    </a:lnTo>
                    <a:lnTo>
                      <a:pt x="17" y="3"/>
                    </a:lnTo>
                    <a:close/>
                    <a:moveTo>
                      <a:pt x="15" y="0"/>
                    </a:moveTo>
                    <a:lnTo>
                      <a:pt x="21" y="0"/>
                    </a:lnTo>
                    <a:lnTo>
                      <a:pt x="27" y="1"/>
                    </a:lnTo>
                    <a:lnTo>
                      <a:pt x="32" y="3"/>
                    </a:lnTo>
                    <a:lnTo>
                      <a:pt x="36" y="6"/>
                    </a:lnTo>
                    <a:lnTo>
                      <a:pt x="38" y="9"/>
                    </a:lnTo>
                    <a:lnTo>
                      <a:pt x="38" y="12"/>
                    </a:lnTo>
                    <a:lnTo>
                      <a:pt x="36" y="14"/>
                    </a:lnTo>
                    <a:lnTo>
                      <a:pt x="33" y="15"/>
                    </a:lnTo>
                    <a:lnTo>
                      <a:pt x="29" y="17"/>
                    </a:lnTo>
                    <a:lnTo>
                      <a:pt x="23" y="18"/>
                    </a:lnTo>
                    <a:lnTo>
                      <a:pt x="17" y="17"/>
                    </a:lnTo>
                    <a:lnTo>
                      <a:pt x="11" y="17"/>
                    </a:lnTo>
                    <a:lnTo>
                      <a:pt x="6" y="14"/>
                    </a:lnTo>
                    <a:lnTo>
                      <a:pt x="3" y="12"/>
                    </a:lnTo>
                    <a:lnTo>
                      <a:pt x="0" y="9"/>
                    </a:lnTo>
                    <a:lnTo>
                      <a:pt x="0" y="6"/>
                    </a:lnTo>
                    <a:lnTo>
                      <a:pt x="1" y="4"/>
                    </a:lnTo>
                    <a:lnTo>
                      <a:pt x="5" y="1"/>
                    </a:lnTo>
                    <a:lnTo>
                      <a:pt x="9"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6" name="Freeform 2715"/>
              <p:cNvSpPr>
                <a:spLocks/>
              </p:cNvSpPr>
              <p:nvPr/>
            </p:nvSpPr>
            <p:spPr bwMode="auto">
              <a:xfrm>
                <a:off x="3825" y="1392"/>
                <a:ext cx="34" cy="15"/>
              </a:xfrm>
              <a:custGeom>
                <a:avLst/>
                <a:gdLst>
                  <a:gd name="T0" fmla="*/ 13 w 34"/>
                  <a:gd name="T1" fmla="*/ 0 h 15"/>
                  <a:gd name="T2" fmla="*/ 20 w 34"/>
                  <a:gd name="T3" fmla="*/ 0 h 15"/>
                  <a:gd name="T4" fmla="*/ 26 w 34"/>
                  <a:gd name="T5" fmla="*/ 1 h 15"/>
                  <a:gd name="T6" fmla="*/ 31 w 34"/>
                  <a:gd name="T7" fmla="*/ 4 h 15"/>
                  <a:gd name="T8" fmla="*/ 32 w 34"/>
                  <a:gd name="T9" fmla="*/ 7 h 15"/>
                  <a:gd name="T10" fmla="*/ 34 w 34"/>
                  <a:gd name="T11" fmla="*/ 10 h 15"/>
                  <a:gd name="T12" fmla="*/ 32 w 34"/>
                  <a:gd name="T13" fmla="*/ 12 h 15"/>
                  <a:gd name="T14" fmla="*/ 29 w 34"/>
                  <a:gd name="T15" fmla="*/ 13 h 15"/>
                  <a:gd name="T16" fmla="*/ 25 w 34"/>
                  <a:gd name="T17" fmla="*/ 15 h 15"/>
                  <a:gd name="T18" fmla="*/ 20 w 34"/>
                  <a:gd name="T19" fmla="*/ 15 h 15"/>
                  <a:gd name="T20" fmla="*/ 13 w 34"/>
                  <a:gd name="T21" fmla="*/ 15 h 15"/>
                  <a:gd name="T22" fmla="*/ 8 w 34"/>
                  <a:gd name="T23" fmla="*/ 13 h 15"/>
                  <a:gd name="T24" fmla="*/ 2 w 34"/>
                  <a:gd name="T25" fmla="*/ 10 h 15"/>
                  <a:gd name="T26" fmla="*/ 0 w 34"/>
                  <a:gd name="T27" fmla="*/ 7 h 15"/>
                  <a:gd name="T28" fmla="*/ 0 w 34"/>
                  <a:gd name="T29" fmla="*/ 4 h 15"/>
                  <a:gd name="T30" fmla="*/ 0 w 34"/>
                  <a:gd name="T31" fmla="*/ 3 h 15"/>
                  <a:gd name="T32" fmla="*/ 3 w 34"/>
                  <a:gd name="T33" fmla="*/ 1 h 15"/>
                  <a:gd name="T34" fmla="*/ 8 w 34"/>
                  <a:gd name="T35" fmla="*/ 0 h 15"/>
                  <a:gd name="T36" fmla="*/ 13 w 34"/>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15">
                    <a:moveTo>
                      <a:pt x="13" y="0"/>
                    </a:moveTo>
                    <a:lnTo>
                      <a:pt x="20" y="0"/>
                    </a:lnTo>
                    <a:lnTo>
                      <a:pt x="26" y="1"/>
                    </a:lnTo>
                    <a:lnTo>
                      <a:pt x="31" y="4"/>
                    </a:lnTo>
                    <a:lnTo>
                      <a:pt x="32" y="7"/>
                    </a:lnTo>
                    <a:lnTo>
                      <a:pt x="34" y="10"/>
                    </a:lnTo>
                    <a:lnTo>
                      <a:pt x="32" y="12"/>
                    </a:lnTo>
                    <a:lnTo>
                      <a:pt x="29" y="13"/>
                    </a:lnTo>
                    <a:lnTo>
                      <a:pt x="25" y="15"/>
                    </a:lnTo>
                    <a:lnTo>
                      <a:pt x="20" y="15"/>
                    </a:lnTo>
                    <a:lnTo>
                      <a:pt x="13" y="15"/>
                    </a:lnTo>
                    <a:lnTo>
                      <a:pt x="8" y="13"/>
                    </a:lnTo>
                    <a:lnTo>
                      <a:pt x="2" y="10"/>
                    </a:lnTo>
                    <a:lnTo>
                      <a:pt x="0" y="7"/>
                    </a:lnTo>
                    <a:lnTo>
                      <a:pt x="0" y="4"/>
                    </a:lnTo>
                    <a:lnTo>
                      <a:pt x="0" y="3"/>
                    </a:lnTo>
                    <a:lnTo>
                      <a:pt x="3" y="1"/>
                    </a:lnTo>
                    <a:lnTo>
                      <a:pt x="8"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7" name="Freeform 2716"/>
              <p:cNvSpPr>
                <a:spLocks noEditPoints="1"/>
              </p:cNvSpPr>
              <p:nvPr/>
            </p:nvSpPr>
            <p:spPr bwMode="auto">
              <a:xfrm>
                <a:off x="3822" y="1390"/>
                <a:ext cx="38" cy="18"/>
              </a:xfrm>
              <a:custGeom>
                <a:avLst/>
                <a:gdLst>
                  <a:gd name="T0" fmla="*/ 17 w 38"/>
                  <a:gd name="T1" fmla="*/ 3 h 18"/>
                  <a:gd name="T2" fmla="*/ 11 w 38"/>
                  <a:gd name="T3" fmla="*/ 3 h 18"/>
                  <a:gd name="T4" fmla="*/ 6 w 38"/>
                  <a:gd name="T5" fmla="*/ 5 h 18"/>
                  <a:gd name="T6" fmla="*/ 5 w 38"/>
                  <a:gd name="T7" fmla="*/ 6 h 18"/>
                  <a:gd name="T8" fmla="*/ 5 w 38"/>
                  <a:gd name="T9" fmla="*/ 9 h 18"/>
                  <a:gd name="T10" fmla="*/ 8 w 38"/>
                  <a:gd name="T11" fmla="*/ 12 h 18"/>
                  <a:gd name="T12" fmla="*/ 11 w 38"/>
                  <a:gd name="T13" fmla="*/ 14 h 18"/>
                  <a:gd name="T14" fmla="*/ 17 w 38"/>
                  <a:gd name="T15" fmla="*/ 15 h 18"/>
                  <a:gd name="T16" fmla="*/ 23 w 38"/>
                  <a:gd name="T17" fmla="*/ 15 h 18"/>
                  <a:gd name="T18" fmla="*/ 28 w 38"/>
                  <a:gd name="T19" fmla="*/ 15 h 18"/>
                  <a:gd name="T20" fmla="*/ 32 w 38"/>
                  <a:gd name="T21" fmla="*/ 14 h 18"/>
                  <a:gd name="T22" fmla="*/ 34 w 38"/>
                  <a:gd name="T23" fmla="*/ 12 h 18"/>
                  <a:gd name="T24" fmla="*/ 34 w 38"/>
                  <a:gd name="T25" fmla="*/ 9 h 18"/>
                  <a:gd name="T26" fmla="*/ 31 w 38"/>
                  <a:gd name="T27" fmla="*/ 6 h 18"/>
                  <a:gd name="T28" fmla="*/ 28 w 38"/>
                  <a:gd name="T29" fmla="*/ 5 h 18"/>
                  <a:gd name="T30" fmla="*/ 22 w 38"/>
                  <a:gd name="T31" fmla="*/ 3 h 18"/>
                  <a:gd name="T32" fmla="*/ 17 w 38"/>
                  <a:gd name="T33" fmla="*/ 3 h 18"/>
                  <a:gd name="T34" fmla="*/ 16 w 38"/>
                  <a:gd name="T35" fmla="*/ 0 h 18"/>
                  <a:gd name="T36" fmla="*/ 22 w 38"/>
                  <a:gd name="T37" fmla="*/ 2 h 18"/>
                  <a:gd name="T38" fmla="*/ 28 w 38"/>
                  <a:gd name="T39" fmla="*/ 2 h 18"/>
                  <a:gd name="T40" fmla="*/ 32 w 38"/>
                  <a:gd name="T41" fmla="*/ 5 h 18"/>
                  <a:gd name="T42" fmla="*/ 35 w 38"/>
                  <a:gd name="T43" fmla="*/ 6 h 18"/>
                  <a:gd name="T44" fmla="*/ 38 w 38"/>
                  <a:gd name="T45" fmla="*/ 9 h 18"/>
                  <a:gd name="T46" fmla="*/ 38 w 38"/>
                  <a:gd name="T47" fmla="*/ 12 h 18"/>
                  <a:gd name="T48" fmla="*/ 37 w 38"/>
                  <a:gd name="T49" fmla="*/ 14 h 18"/>
                  <a:gd name="T50" fmla="*/ 34 w 38"/>
                  <a:gd name="T51" fmla="*/ 17 h 18"/>
                  <a:gd name="T52" fmla="*/ 29 w 38"/>
                  <a:gd name="T53" fmla="*/ 17 h 18"/>
                  <a:gd name="T54" fmla="*/ 23 w 38"/>
                  <a:gd name="T55" fmla="*/ 18 h 18"/>
                  <a:gd name="T56" fmla="*/ 17 w 38"/>
                  <a:gd name="T57" fmla="*/ 17 h 18"/>
                  <a:gd name="T58" fmla="*/ 11 w 38"/>
                  <a:gd name="T59" fmla="*/ 17 h 18"/>
                  <a:gd name="T60" fmla="*/ 6 w 38"/>
                  <a:gd name="T61" fmla="*/ 14 h 18"/>
                  <a:gd name="T62" fmla="*/ 3 w 38"/>
                  <a:gd name="T63" fmla="*/ 12 h 18"/>
                  <a:gd name="T64" fmla="*/ 0 w 38"/>
                  <a:gd name="T65" fmla="*/ 9 h 18"/>
                  <a:gd name="T66" fmla="*/ 0 w 38"/>
                  <a:gd name="T67" fmla="*/ 6 h 18"/>
                  <a:gd name="T68" fmla="*/ 2 w 38"/>
                  <a:gd name="T69" fmla="*/ 5 h 18"/>
                  <a:gd name="T70" fmla="*/ 5 w 38"/>
                  <a:gd name="T71" fmla="*/ 2 h 18"/>
                  <a:gd name="T72" fmla="*/ 10 w 38"/>
                  <a:gd name="T73" fmla="*/ 2 h 18"/>
                  <a:gd name="T74" fmla="*/ 16 w 38"/>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18">
                    <a:moveTo>
                      <a:pt x="17" y="3"/>
                    </a:moveTo>
                    <a:lnTo>
                      <a:pt x="11" y="3"/>
                    </a:lnTo>
                    <a:lnTo>
                      <a:pt x="6" y="5"/>
                    </a:lnTo>
                    <a:lnTo>
                      <a:pt x="5" y="6"/>
                    </a:lnTo>
                    <a:lnTo>
                      <a:pt x="5" y="9"/>
                    </a:lnTo>
                    <a:lnTo>
                      <a:pt x="8" y="12"/>
                    </a:lnTo>
                    <a:lnTo>
                      <a:pt x="11" y="14"/>
                    </a:lnTo>
                    <a:lnTo>
                      <a:pt x="17" y="15"/>
                    </a:lnTo>
                    <a:lnTo>
                      <a:pt x="23" y="15"/>
                    </a:lnTo>
                    <a:lnTo>
                      <a:pt x="28" y="15"/>
                    </a:lnTo>
                    <a:lnTo>
                      <a:pt x="32" y="14"/>
                    </a:lnTo>
                    <a:lnTo>
                      <a:pt x="34" y="12"/>
                    </a:lnTo>
                    <a:lnTo>
                      <a:pt x="34" y="9"/>
                    </a:lnTo>
                    <a:lnTo>
                      <a:pt x="31" y="6"/>
                    </a:lnTo>
                    <a:lnTo>
                      <a:pt x="28" y="5"/>
                    </a:lnTo>
                    <a:lnTo>
                      <a:pt x="22" y="3"/>
                    </a:lnTo>
                    <a:lnTo>
                      <a:pt x="17" y="3"/>
                    </a:lnTo>
                    <a:close/>
                    <a:moveTo>
                      <a:pt x="16" y="0"/>
                    </a:moveTo>
                    <a:lnTo>
                      <a:pt x="22" y="2"/>
                    </a:lnTo>
                    <a:lnTo>
                      <a:pt x="28" y="2"/>
                    </a:lnTo>
                    <a:lnTo>
                      <a:pt x="32" y="5"/>
                    </a:lnTo>
                    <a:lnTo>
                      <a:pt x="35" y="6"/>
                    </a:lnTo>
                    <a:lnTo>
                      <a:pt x="38" y="9"/>
                    </a:lnTo>
                    <a:lnTo>
                      <a:pt x="38" y="12"/>
                    </a:lnTo>
                    <a:lnTo>
                      <a:pt x="37" y="14"/>
                    </a:lnTo>
                    <a:lnTo>
                      <a:pt x="34" y="17"/>
                    </a:lnTo>
                    <a:lnTo>
                      <a:pt x="29" y="17"/>
                    </a:lnTo>
                    <a:lnTo>
                      <a:pt x="23" y="18"/>
                    </a:lnTo>
                    <a:lnTo>
                      <a:pt x="17" y="17"/>
                    </a:lnTo>
                    <a:lnTo>
                      <a:pt x="11" y="17"/>
                    </a:lnTo>
                    <a:lnTo>
                      <a:pt x="6" y="14"/>
                    </a:lnTo>
                    <a:lnTo>
                      <a:pt x="3" y="12"/>
                    </a:lnTo>
                    <a:lnTo>
                      <a:pt x="0" y="9"/>
                    </a:lnTo>
                    <a:lnTo>
                      <a:pt x="0" y="6"/>
                    </a:lnTo>
                    <a:lnTo>
                      <a:pt x="2" y="5"/>
                    </a:lnTo>
                    <a:lnTo>
                      <a:pt x="5" y="2"/>
                    </a:lnTo>
                    <a:lnTo>
                      <a:pt x="10"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8" name="Freeform 2717"/>
              <p:cNvSpPr>
                <a:spLocks/>
              </p:cNvSpPr>
              <p:nvPr/>
            </p:nvSpPr>
            <p:spPr bwMode="auto">
              <a:xfrm>
                <a:off x="3569" y="1392"/>
                <a:ext cx="32" cy="15"/>
              </a:xfrm>
              <a:custGeom>
                <a:avLst/>
                <a:gdLst>
                  <a:gd name="T0" fmla="*/ 12 w 32"/>
                  <a:gd name="T1" fmla="*/ 0 h 15"/>
                  <a:gd name="T2" fmla="*/ 20 w 32"/>
                  <a:gd name="T3" fmla="*/ 0 h 15"/>
                  <a:gd name="T4" fmla="*/ 24 w 32"/>
                  <a:gd name="T5" fmla="*/ 1 h 15"/>
                  <a:gd name="T6" fmla="*/ 29 w 32"/>
                  <a:gd name="T7" fmla="*/ 4 h 15"/>
                  <a:gd name="T8" fmla="*/ 32 w 32"/>
                  <a:gd name="T9" fmla="*/ 7 h 15"/>
                  <a:gd name="T10" fmla="*/ 32 w 32"/>
                  <a:gd name="T11" fmla="*/ 9 h 15"/>
                  <a:gd name="T12" fmla="*/ 30 w 32"/>
                  <a:gd name="T13" fmla="*/ 12 h 15"/>
                  <a:gd name="T14" fmla="*/ 27 w 32"/>
                  <a:gd name="T15" fmla="*/ 13 h 15"/>
                  <a:gd name="T16" fmla="*/ 24 w 32"/>
                  <a:gd name="T17" fmla="*/ 15 h 15"/>
                  <a:gd name="T18" fmla="*/ 18 w 32"/>
                  <a:gd name="T19" fmla="*/ 15 h 15"/>
                  <a:gd name="T20" fmla="*/ 12 w 32"/>
                  <a:gd name="T21" fmla="*/ 15 h 15"/>
                  <a:gd name="T22" fmla="*/ 6 w 32"/>
                  <a:gd name="T23" fmla="*/ 13 h 15"/>
                  <a:gd name="T24" fmla="*/ 3 w 32"/>
                  <a:gd name="T25" fmla="*/ 10 h 15"/>
                  <a:gd name="T26" fmla="*/ 0 w 32"/>
                  <a:gd name="T27" fmla="*/ 7 h 15"/>
                  <a:gd name="T28" fmla="*/ 0 w 32"/>
                  <a:gd name="T29" fmla="*/ 4 h 15"/>
                  <a:gd name="T30" fmla="*/ 1 w 32"/>
                  <a:gd name="T31" fmla="*/ 3 h 15"/>
                  <a:gd name="T32" fmla="*/ 4 w 32"/>
                  <a:gd name="T33" fmla="*/ 1 h 15"/>
                  <a:gd name="T34" fmla="*/ 7 w 32"/>
                  <a:gd name="T35" fmla="*/ 0 h 15"/>
                  <a:gd name="T36" fmla="*/ 12 w 32"/>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15">
                    <a:moveTo>
                      <a:pt x="12" y="0"/>
                    </a:moveTo>
                    <a:lnTo>
                      <a:pt x="20" y="0"/>
                    </a:lnTo>
                    <a:lnTo>
                      <a:pt x="24" y="1"/>
                    </a:lnTo>
                    <a:lnTo>
                      <a:pt x="29" y="4"/>
                    </a:lnTo>
                    <a:lnTo>
                      <a:pt x="32" y="7"/>
                    </a:lnTo>
                    <a:lnTo>
                      <a:pt x="32" y="9"/>
                    </a:lnTo>
                    <a:lnTo>
                      <a:pt x="30" y="12"/>
                    </a:lnTo>
                    <a:lnTo>
                      <a:pt x="27" y="13"/>
                    </a:lnTo>
                    <a:lnTo>
                      <a:pt x="24" y="15"/>
                    </a:lnTo>
                    <a:lnTo>
                      <a:pt x="18" y="15"/>
                    </a:lnTo>
                    <a:lnTo>
                      <a:pt x="12" y="15"/>
                    </a:lnTo>
                    <a:lnTo>
                      <a:pt x="6" y="13"/>
                    </a:lnTo>
                    <a:lnTo>
                      <a:pt x="3" y="10"/>
                    </a:lnTo>
                    <a:lnTo>
                      <a:pt x="0" y="7"/>
                    </a:lnTo>
                    <a:lnTo>
                      <a:pt x="0" y="4"/>
                    </a:lnTo>
                    <a:lnTo>
                      <a:pt x="1" y="3"/>
                    </a:lnTo>
                    <a:lnTo>
                      <a:pt x="4" y="1"/>
                    </a:lnTo>
                    <a:lnTo>
                      <a:pt x="7"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19" name="Freeform 2718"/>
              <p:cNvSpPr>
                <a:spLocks noEditPoints="1"/>
              </p:cNvSpPr>
              <p:nvPr/>
            </p:nvSpPr>
            <p:spPr bwMode="auto">
              <a:xfrm>
                <a:off x="3566" y="1390"/>
                <a:ext cx="36" cy="18"/>
              </a:xfrm>
              <a:custGeom>
                <a:avLst/>
                <a:gdLst>
                  <a:gd name="T0" fmla="*/ 17 w 36"/>
                  <a:gd name="T1" fmla="*/ 3 h 18"/>
                  <a:gd name="T2" fmla="*/ 10 w 36"/>
                  <a:gd name="T3" fmla="*/ 3 h 18"/>
                  <a:gd name="T4" fmla="*/ 7 w 36"/>
                  <a:gd name="T5" fmla="*/ 5 h 18"/>
                  <a:gd name="T6" fmla="*/ 4 w 36"/>
                  <a:gd name="T7" fmla="*/ 6 h 18"/>
                  <a:gd name="T8" fmla="*/ 4 w 36"/>
                  <a:gd name="T9" fmla="*/ 9 h 18"/>
                  <a:gd name="T10" fmla="*/ 7 w 36"/>
                  <a:gd name="T11" fmla="*/ 12 h 18"/>
                  <a:gd name="T12" fmla="*/ 10 w 36"/>
                  <a:gd name="T13" fmla="*/ 14 h 18"/>
                  <a:gd name="T14" fmla="*/ 17 w 36"/>
                  <a:gd name="T15" fmla="*/ 15 h 18"/>
                  <a:gd name="T16" fmla="*/ 21 w 36"/>
                  <a:gd name="T17" fmla="*/ 15 h 18"/>
                  <a:gd name="T18" fmla="*/ 27 w 36"/>
                  <a:gd name="T19" fmla="*/ 15 h 18"/>
                  <a:gd name="T20" fmla="*/ 30 w 36"/>
                  <a:gd name="T21" fmla="*/ 14 h 18"/>
                  <a:gd name="T22" fmla="*/ 32 w 36"/>
                  <a:gd name="T23" fmla="*/ 12 h 18"/>
                  <a:gd name="T24" fmla="*/ 32 w 36"/>
                  <a:gd name="T25" fmla="*/ 9 h 18"/>
                  <a:gd name="T26" fmla="*/ 30 w 36"/>
                  <a:gd name="T27" fmla="*/ 6 h 18"/>
                  <a:gd name="T28" fmla="*/ 27 w 36"/>
                  <a:gd name="T29" fmla="*/ 5 h 18"/>
                  <a:gd name="T30" fmla="*/ 21 w 36"/>
                  <a:gd name="T31" fmla="*/ 3 h 18"/>
                  <a:gd name="T32" fmla="*/ 17 w 36"/>
                  <a:gd name="T33" fmla="*/ 3 h 18"/>
                  <a:gd name="T34" fmla="*/ 15 w 36"/>
                  <a:gd name="T35" fmla="*/ 0 h 18"/>
                  <a:gd name="T36" fmla="*/ 21 w 36"/>
                  <a:gd name="T37" fmla="*/ 0 h 18"/>
                  <a:gd name="T38" fmla="*/ 26 w 36"/>
                  <a:gd name="T39" fmla="*/ 2 h 18"/>
                  <a:gd name="T40" fmla="*/ 30 w 36"/>
                  <a:gd name="T41" fmla="*/ 5 h 18"/>
                  <a:gd name="T42" fmla="*/ 35 w 36"/>
                  <a:gd name="T43" fmla="*/ 6 h 18"/>
                  <a:gd name="T44" fmla="*/ 36 w 36"/>
                  <a:gd name="T45" fmla="*/ 9 h 18"/>
                  <a:gd name="T46" fmla="*/ 36 w 36"/>
                  <a:gd name="T47" fmla="*/ 12 h 18"/>
                  <a:gd name="T48" fmla="*/ 35 w 36"/>
                  <a:gd name="T49" fmla="*/ 14 h 18"/>
                  <a:gd name="T50" fmla="*/ 32 w 36"/>
                  <a:gd name="T51" fmla="*/ 15 h 18"/>
                  <a:gd name="T52" fmla="*/ 27 w 36"/>
                  <a:gd name="T53" fmla="*/ 17 h 18"/>
                  <a:gd name="T54" fmla="*/ 23 w 36"/>
                  <a:gd name="T55" fmla="*/ 18 h 18"/>
                  <a:gd name="T56" fmla="*/ 17 w 36"/>
                  <a:gd name="T57" fmla="*/ 17 h 18"/>
                  <a:gd name="T58" fmla="*/ 10 w 36"/>
                  <a:gd name="T59" fmla="*/ 17 h 18"/>
                  <a:gd name="T60" fmla="*/ 6 w 36"/>
                  <a:gd name="T61" fmla="*/ 14 h 18"/>
                  <a:gd name="T62" fmla="*/ 3 w 36"/>
                  <a:gd name="T63" fmla="*/ 12 h 18"/>
                  <a:gd name="T64" fmla="*/ 1 w 36"/>
                  <a:gd name="T65" fmla="*/ 9 h 18"/>
                  <a:gd name="T66" fmla="*/ 0 w 36"/>
                  <a:gd name="T67" fmla="*/ 6 h 18"/>
                  <a:gd name="T68" fmla="*/ 3 w 36"/>
                  <a:gd name="T69" fmla="*/ 5 h 18"/>
                  <a:gd name="T70" fmla="*/ 6 w 36"/>
                  <a:gd name="T71" fmla="*/ 2 h 18"/>
                  <a:gd name="T72" fmla="*/ 9 w 36"/>
                  <a:gd name="T73" fmla="*/ 2 h 18"/>
                  <a:gd name="T74" fmla="*/ 15 w 36"/>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18">
                    <a:moveTo>
                      <a:pt x="17" y="3"/>
                    </a:moveTo>
                    <a:lnTo>
                      <a:pt x="10" y="3"/>
                    </a:lnTo>
                    <a:lnTo>
                      <a:pt x="7" y="5"/>
                    </a:lnTo>
                    <a:lnTo>
                      <a:pt x="4" y="6"/>
                    </a:lnTo>
                    <a:lnTo>
                      <a:pt x="4" y="9"/>
                    </a:lnTo>
                    <a:lnTo>
                      <a:pt x="7" y="12"/>
                    </a:lnTo>
                    <a:lnTo>
                      <a:pt x="10" y="14"/>
                    </a:lnTo>
                    <a:lnTo>
                      <a:pt x="17" y="15"/>
                    </a:lnTo>
                    <a:lnTo>
                      <a:pt x="21" y="15"/>
                    </a:lnTo>
                    <a:lnTo>
                      <a:pt x="27" y="15"/>
                    </a:lnTo>
                    <a:lnTo>
                      <a:pt x="30" y="14"/>
                    </a:lnTo>
                    <a:lnTo>
                      <a:pt x="32" y="12"/>
                    </a:lnTo>
                    <a:lnTo>
                      <a:pt x="32" y="9"/>
                    </a:lnTo>
                    <a:lnTo>
                      <a:pt x="30" y="6"/>
                    </a:lnTo>
                    <a:lnTo>
                      <a:pt x="27" y="5"/>
                    </a:lnTo>
                    <a:lnTo>
                      <a:pt x="21" y="3"/>
                    </a:lnTo>
                    <a:lnTo>
                      <a:pt x="17" y="3"/>
                    </a:lnTo>
                    <a:close/>
                    <a:moveTo>
                      <a:pt x="15" y="0"/>
                    </a:moveTo>
                    <a:lnTo>
                      <a:pt x="21" y="0"/>
                    </a:lnTo>
                    <a:lnTo>
                      <a:pt x="26" y="2"/>
                    </a:lnTo>
                    <a:lnTo>
                      <a:pt x="30" y="5"/>
                    </a:lnTo>
                    <a:lnTo>
                      <a:pt x="35" y="6"/>
                    </a:lnTo>
                    <a:lnTo>
                      <a:pt x="36" y="9"/>
                    </a:lnTo>
                    <a:lnTo>
                      <a:pt x="36" y="12"/>
                    </a:lnTo>
                    <a:lnTo>
                      <a:pt x="35" y="14"/>
                    </a:lnTo>
                    <a:lnTo>
                      <a:pt x="32" y="15"/>
                    </a:lnTo>
                    <a:lnTo>
                      <a:pt x="27" y="17"/>
                    </a:lnTo>
                    <a:lnTo>
                      <a:pt x="23" y="18"/>
                    </a:lnTo>
                    <a:lnTo>
                      <a:pt x="17" y="17"/>
                    </a:lnTo>
                    <a:lnTo>
                      <a:pt x="10" y="17"/>
                    </a:lnTo>
                    <a:lnTo>
                      <a:pt x="6" y="14"/>
                    </a:lnTo>
                    <a:lnTo>
                      <a:pt x="3" y="12"/>
                    </a:lnTo>
                    <a:lnTo>
                      <a:pt x="1" y="9"/>
                    </a:lnTo>
                    <a:lnTo>
                      <a:pt x="0" y="6"/>
                    </a:lnTo>
                    <a:lnTo>
                      <a:pt x="3" y="5"/>
                    </a:lnTo>
                    <a:lnTo>
                      <a:pt x="6" y="2"/>
                    </a:lnTo>
                    <a:lnTo>
                      <a:pt x="9"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0" name="Freeform 2719"/>
              <p:cNvSpPr>
                <a:spLocks/>
              </p:cNvSpPr>
              <p:nvPr/>
            </p:nvSpPr>
            <p:spPr bwMode="auto">
              <a:xfrm>
                <a:off x="3903" y="1135"/>
                <a:ext cx="33" cy="17"/>
              </a:xfrm>
              <a:custGeom>
                <a:avLst/>
                <a:gdLst>
                  <a:gd name="T0" fmla="*/ 14 w 33"/>
                  <a:gd name="T1" fmla="*/ 0 h 17"/>
                  <a:gd name="T2" fmla="*/ 20 w 33"/>
                  <a:gd name="T3" fmla="*/ 0 h 17"/>
                  <a:gd name="T4" fmla="*/ 26 w 33"/>
                  <a:gd name="T5" fmla="*/ 2 h 17"/>
                  <a:gd name="T6" fmla="*/ 30 w 33"/>
                  <a:gd name="T7" fmla="*/ 5 h 17"/>
                  <a:gd name="T8" fmla="*/ 33 w 33"/>
                  <a:gd name="T9" fmla="*/ 8 h 17"/>
                  <a:gd name="T10" fmla="*/ 33 w 33"/>
                  <a:gd name="T11" fmla="*/ 11 h 17"/>
                  <a:gd name="T12" fmla="*/ 32 w 33"/>
                  <a:gd name="T13" fmla="*/ 12 h 17"/>
                  <a:gd name="T14" fmla="*/ 30 w 33"/>
                  <a:gd name="T15" fmla="*/ 15 h 17"/>
                  <a:gd name="T16" fmla="*/ 26 w 33"/>
                  <a:gd name="T17" fmla="*/ 15 h 17"/>
                  <a:gd name="T18" fmla="*/ 21 w 33"/>
                  <a:gd name="T19" fmla="*/ 17 h 17"/>
                  <a:gd name="T20" fmla="*/ 14 w 33"/>
                  <a:gd name="T21" fmla="*/ 15 h 17"/>
                  <a:gd name="T22" fmla="*/ 7 w 33"/>
                  <a:gd name="T23" fmla="*/ 14 h 17"/>
                  <a:gd name="T24" fmla="*/ 3 w 33"/>
                  <a:gd name="T25" fmla="*/ 11 h 17"/>
                  <a:gd name="T26" fmla="*/ 0 w 33"/>
                  <a:gd name="T27" fmla="*/ 8 h 17"/>
                  <a:gd name="T28" fmla="*/ 0 w 33"/>
                  <a:gd name="T29" fmla="*/ 6 h 17"/>
                  <a:gd name="T30" fmla="*/ 1 w 33"/>
                  <a:gd name="T31" fmla="*/ 3 h 17"/>
                  <a:gd name="T32" fmla="*/ 4 w 33"/>
                  <a:gd name="T33" fmla="*/ 2 h 17"/>
                  <a:gd name="T34" fmla="*/ 7 w 33"/>
                  <a:gd name="T35" fmla="*/ 0 h 17"/>
                  <a:gd name="T36" fmla="*/ 14 w 33"/>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7">
                    <a:moveTo>
                      <a:pt x="14" y="0"/>
                    </a:moveTo>
                    <a:lnTo>
                      <a:pt x="20" y="0"/>
                    </a:lnTo>
                    <a:lnTo>
                      <a:pt x="26" y="2"/>
                    </a:lnTo>
                    <a:lnTo>
                      <a:pt x="30" y="5"/>
                    </a:lnTo>
                    <a:lnTo>
                      <a:pt x="33" y="8"/>
                    </a:lnTo>
                    <a:lnTo>
                      <a:pt x="33" y="11"/>
                    </a:lnTo>
                    <a:lnTo>
                      <a:pt x="32" y="12"/>
                    </a:lnTo>
                    <a:lnTo>
                      <a:pt x="30" y="15"/>
                    </a:lnTo>
                    <a:lnTo>
                      <a:pt x="26" y="15"/>
                    </a:lnTo>
                    <a:lnTo>
                      <a:pt x="21" y="17"/>
                    </a:lnTo>
                    <a:lnTo>
                      <a:pt x="14" y="15"/>
                    </a:lnTo>
                    <a:lnTo>
                      <a:pt x="7" y="14"/>
                    </a:lnTo>
                    <a:lnTo>
                      <a:pt x="3" y="11"/>
                    </a:lnTo>
                    <a:lnTo>
                      <a:pt x="0" y="8"/>
                    </a:lnTo>
                    <a:lnTo>
                      <a:pt x="0" y="6"/>
                    </a:lnTo>
                    <a:lnTo>
                      <a:pt x="1" y="3"/>
                    </a:lnTo>
                    <a:lnTo>
                      <a:pt x="4" y="2"/>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1" name="Freeform 2720"/>
              <p:cNvSpPr>
                <a:spLocks noEditPoints="1"/>
              </p:cNvSpPr>
              <p:nvPr/>
            </p:nvSpPr>
            <p:spPr bwMode="auto">
              <a:xfrm>
                <a:off x="3901" y="1133"/>
                <a:ext cx="38" cy="19"/>
              </a:xfrm>
              <a:custGeom>
                <a:avLst/>
                <a:gdLst>
                  <a:gd name="T0" fmla="*/ 16 w 38"/>
                  <a:gd name="T1" fmla="*/ 2 h 19"/>
                  <a:gd name="T2" fmla="*/ 9 w 38"/>
                  <a:gd name="T3" fmla="*/ 4 h 19"/>
                  <a:gd name="T4" fmla="*/ 6 w 38"/>
                  <a:gd name="T5" fmla="*/ 5 h 19"/>
                  <a:gd name="T6" fmla="*/ 5 w 38"/>
                  <a:gd name="T7" fmla="*/ 7 h 19"/>
                  <a:gd name="T8" fmla="*/ 5 w 38"/>
                  <a:gd name="T9" fmla="*/ 10 h 19"/>
                  <a:gd name="T10" fmla="*/ 6 w 38"/>
                  <a:gd name="T11" fmla="*/ 13 h 19"/>
                  <a:gd name="T12" fmla="*/ 11 w 38"/>
                  <a:gd name="T13" fmla="*/ 16 h 19"/>
                  <a:gd name="T14" fmla="*/ 17 w 38"/>
                  <a:gd name="T15" fmla="*/ 17 h 19"/>
                  <a:gd name="T16" fmla="*/ 22 w 38"/>
                  <a:gd name="T17" fmla="*/ 17 h 19"/>
                  <a:gd name="T18" fmla="*/ 28 w 38"/>
                  <a:gd name="T19" fmla="*/ 17 h 19"/>
                  <a:gd name="T20" fmla="*/ 31 w 38"/>
                  <a:gd name="T21" fmla="*/ 16 h 19"/>
                  <a:gd name="T22" fmla="*/ 34 w 38"/>
                  <a:gd name="T23" fmla="*/ 13 h 19"/>
                  <a:gd name="T24" fmla="*/ 34 w 38"/>
                  <a:gd name="T25" fmla="*/ 10 h 19"/>
                  <a:gd name="T26" fmla="*/ 31 w 38"/>
                  <a:gd name="T27" fmla="*/ 7 h 19"/>
                  <a:gd name="T28" fmla="*/ 26 w 38"/>
                  <a:gd name="T29" fmla="*/ 5 h 19"/>
                  <a:gd name="T30" fmla="*/ 22 w 38"/>
                  <a:gd name="T31" fmla="*/ 4 h 19"/>
                  <a:gd name="T32" fmla="*/ 16 w 38"/>
                  <a:gd name="T33" fmla="*/ 2 h 19"/>
                  <a:gd name="T34" fmla="*/ 14 w 38"/>
                  <a:gd name="T35" fmla="*/ 0 h 19"/>
                  <a:gd name="T36" fmla="*/ 20 w 38"/>
                  <a:gd name="T37" fmla="*/ 0 h 19"/>
                  <a:gd name="T38" fmla="*/ 26 w 38"/>
                  <a:gd name="T39" fmla="*/ 2 h 19"/>
                  <a:gd name="T40" fmla="*/ 31 w 38"/>
                  <a:gd name="T41" fmla="*/ 5 h 19"/>
                  <a:gd name="T42" fmla="*/ 35 w 38"/>
                  <a:gd name="T43" fmla="*/ 7 h 19"/>
                  <a:gd name="T44" fmla="*/ 38 w 38"/>
                  <a:gd name="T45" fmla="*/ 10 h 19"/>
                  <a:gd name="T46" fmla="*/ 38 w 38"/>
                  <a:gd name="T47" fmla="*/ 13 h 19"/>
                  <a:gd name="T48" fmla="*/ 37 w 38"/>
                  <a:gd name="T49" fmla="*/ 16 h 19"/>
                  <a:gd name="T50" fmla="*/ 34 w 38"/>
                  <a:gd name="T51" fmla="*/ 17 h 19"/>
                  <a:gd name="T52" fmla="*/ 29 w 38"/>
                  <a:gd name="T53" fmla="*/ 19 h 19"/>
                  <a:gd name="T54" fmla="*/ 23 w 38"/>
                  <a:gd name="T55" fmla="*/ 19 h 19"/>
                  <a:gd name="T56" fmla="*/ 17 w 38"/>
                  <a:gd name="T57" fmla="*/ 19 h 19"/>
                  <a:gd name="T58" fmla="*/ 11 w 38"/>
                  <a:gd name="T59" fmla="*/ 17 h 19"/>
                  <a:gd name="T60" fmla="*/ 6 w 38"/>
                  <a:gd name="T61" fmla="*/ 16 h 19"/>
                  <a:gd name="T62" fmla="*/ 2 w 38"/>
                  <a:gd name="T63" fmla="*/ 13 h 19"/>
                  <a:gd name="T64" fmla="*/ 0 w 38"/>
                  <a:gd name="T65" fmla="*/ 10 h 19"/>
                  <a:gd name="T66" fmla="*/ 0 w 38"/>
                  <a:gd name="T67" fmla="*/ 7 h 19"/>
                  <a:gd name="T68" fmla="*/ 2 w 38"/>
                  <a:gd name="T69" fmla="*/ 5 h 19"/>
                  <a:gd name="T70" fmla="*/ 5 w 38"/>
                  <a:gd name="T71" fmla="*/ 2 h 19"/>
                  <a:gd name="T72" fmla="*/ 9 w 38"/>
                  <a:gd name="T73" fmla="*/ 0 h 19"/>
                  <a:gd name="T74" fmla="*/ 14 w 38"/>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19">
                    <a:moveTo>
                      <a:pt x="16" y="2"/>
                    </a:moveTo>
                    <a:lnTo>
                      <a:pt x="9" y="4"/>
                    </a:lnTo>
                    <a:lnTo>
                      <a:pt x="6" y="5"/>
                    </a:lnTo>
                    <a:lnTo>
                      <a:pt x="5" y="7"/>
                    </a:lnTo>
                    <a:lnTo>
                      <a:pt x="5" y="10"/>
                    </a:lnTo>
                    <a:lnTo>
                      <a:pt x="6" y="13"/>
                    </a:lnTo>
                    <a:lnTo>
                      <a:pt x="11" y="16"/>
                    </a:lnTo>
                    <a:lnTo>
                      <a:pt x="17" y="17"/>
                    </a:lnTo>
                    <a:lnTo>
                      <a:pt x="22" y="17"/>
                    </a:lnTo>
                    <a:lnTo>
                      <a:pt x="28" y="17"/>
                    </a:lnTo>
                    <a:lnTo>
                      <a:pt x="31" y="16"/>
                    </a:lnTo>
                    <a:lnTo>
                      <a:pt x="34" y="13"/>
                    </a:lnTo>
                    <a:lnTo>
                      <a:pt x="34" y="10"/>
                    </a:lnTo>
                    <a:lnTo>
                      <a:pt x="31" y="7"/>
                    </a:lnTo>
                    <a:lnTo>
                      <a:pt x="26" y="5"/>
                    </a:lnTo>
                    <a:lnTo>
                      <a:pt x="22" y="4"/>
                    </a:lnTo>
                    <a:lnTo>
                      <a:pt x="16" y="2"/>
                    </a:lnTo>
                    <a:close/>
                    <a:moveTo>
                      <a:pt x="14" y="0"/>
                    </a:moveTo>
                    <a:lnTo>
                      <a:pt x="20" y="0"/>
                    </a:lnTo>
                    <a:lnTo>
                      <a:pt x="26" y="2"/>
                    </a:lnTo>
                    <a:lnTo>
                      <a:pt x="31" y="5"/>
                    </a:lnTo>
                    <a:lnTo>
                      <a:pt x="35" y="7"/>
                    </a:lnTo>
                    <a:lnTo>
                      <a:pt x="38" y="10"/>
                    </a:lnTo>
                    <a:lnTo>
                      <a:pt x="38" y="13"/>
                    </a:lnTo>
                    <a:lnTo>
                      <a:pt x="37" y="16"/>
                    </a:lnTo>
                    <a:lnTo>
                      <a:pt x="34" y="17"/>
                    </a:lnTo>
                    <a:lnTo>
                      <a:pt x="29" y="19"/>
                    </a:lnTo>
                    <a:lnTo>
                      <a:pt x="23" y="19"/>
                    </a:lnTo>
                    <a:lnTo>
                      <a:pt x="17" y="19"/>
                    </a:lnTo>
                    <a:lnTo>
                      <a:pt x="11" y="17"/>
                    </a:lnTo>
                    <a:lnTo>
                      <a:pt x="6" y="16"/>
                    </a:lnTo>
                    <a:lnTo>
                      <a:pt x="2" y="13"/>
                    </a:lnTo>
                    <a:lnTo>
                      <a:pt x="0" y="10"/>
                    </a:lnTo>
                    <a:lnTo>
                      <a:pt x="0" y="7"/>
                    </a:lnTo>
                    <a:lnTo>
                      <a:pt x="2" y="5"/>
                    </a:lnTo>
                    <a:lnTo>
                      <a:pt x="5" y="2"/>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2" name="Freeform 2721"/>
              <p:cNvSpPr>
                <a:spLocks/>
              </p:cNvSpPr>
              <p:nvPr/>
            </p:nvSpPr>
            <p:spPr bwMode="auto">
              <a:xfrm>
                <a:off x="3403" y="1117"/>
                <a:ext cx="31" cy="16"/>
              </a:xfrm>
              <a:custGeom>
                <a:avLst/>
                <a:gdLst>
                  <a:gd name="T0" fmla="*/ 13 w 31"/>
                  <a:gd name="T1" fmla="*/ 0 h 16"/>
                  <a:gd name="T2" fmla="*/ 19 w 31"/>
                  <a:gd name="T3" fmla="*/ 0 h 16"/>
                  <a:gd name="T4" fmla="*/ 23 w 31"/>
                  <a:gd name="T5" fmla="*/ 3 h 16"/>
                  <a:gd name="T6" fmla="*/ 28 w 31"/>
                  <a:gd name="T7" fmla="*/ 4 h 16"/>
                  <a:gd name="T8" fmla="*/ 31 w 31"/>
                  <a:gd name="T9" fmla="*/ 9 h 16"/>
                  <a:gd name="T10" fmla="*/ 31 w 31"/>
                  <a:gd name="T11" fmla="*/ 12 h 16"/>
                  <a:gd name="T12" fmla="*/ 28 w 31"/>
                  <a:gd name="T13" fmla="*/ 15 h 16"/>
                  <a:gd name="T14" fmla="*/ 25 w 31"/>
                  <a:gd name="T15" fmla="*/ 16 h 16"/>
                  <a:gd name="T16" fmla="*/ 19 w 31"/>
                  <a:gd name="T17" fmla="*/ 16 h 16"/>
                  <a:gd name="T18" fmla="*/ 13 w 31"/>
                  <a:gd name="T19" fmla="*/ 16 h 16"/>
                  <a:gd name="T20" fmla="*/ 8 w 31"/>
                  <a:gd name="T21" fmla="*/ 15 h 16"/>
                  <a:gd name="T22" fmla="*/ 3 w 31"/>
                  <a:gd name="T23" fmla="*/ 12 h 16"/>
                  <a:gd name="T24" fmla="*/ 0 w 31"/>
                  <a:gd name="T25" fmla="*/ 9 h 16"/>
                  <a:gd name="T26" fmla="*/ 0 w 31"/>
                  <a:gd name="T27" fmla="*/ 4 h 16"/>
                  <a:gd name="T28" fmla="*/ 3 w 31"/>
                  <a:gd name="T29" fmla="*/ 3 h 16"/>
                  <a:gd name="T30" fmla="*/ 7 w 31"/>
                  <a:gd name="T31" fmla="*/ 0 h 16"/>
                  <a:gd name="T32" fmla="*/ 13 w 31"/>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6">
                    <a:moveTo>
                      <a:pt x="13" y="0"/>
                    </a:moveTo>
                    <a:lnTo>
                      <a:pt x="19" y="0"/>
                    </a:lnTo>
                    <a:lnTo>
                      <a:pt x="23" y="3"/>
                    </a:lnTo>
                    <a:lnTo>
                      <a:pt x="28" y="4"/>
                    </a:lnTo>
                    <a:lnTo>
                      <a:pt x="31" y="9"/>
                    </a:lnTo>
                    <a:lnTo>
                      <a:pt x="31" y="12"/>
                    </a:lnTo>
                    <a:lnTo>
                      <a:pt x="28" y="15"/>
                    </a:lnTo>
                    <a:lnTo>
                      <a:pt x="25" y="16"/>
                    </a:lnTo>
                    <a:lnTo>
                      <a:pt x="19" y="16"/>
                    </a:lnTo>
                    <a:lnTo>
                      <a:pt x="13" y="16"/>
                    </a:lnTo>
                    <a:lnTo>
                      <a:pt x="8" y="15"/>
                    </a:lnTo>
                    <a:lnTo>
                      <a:pt x="3" y="12"/>
                    </a:lnTo>
                    <a:lnTo>
                      <a:pt x="0" y="9"/>
                    </a:lnTo>
                    <a:lnTo>
                      <a:pt x="0" y="4"/>
                    </a:lnTo>
                    <a:lnTo>
                      <a:pt x="3" y="3"/>
                    </a:lnTo>
                    <a:lnTo>
                      <a:pt x="7"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3" name="Freeform 2722"/>
              <p:cNvSpPr>
                <a:spLocks noEditPoints="1"/>
              </p:cNvSpPr>
              <p:nvPr/>
            </p:nvSpPr>
            <p:spPr bwMode="auto">
              <a:xfrm>
                <a:off x="3402" y="1115"/>
                <a:ext cx="33" cy="20"/>
              </a:xfrm>
              <a:custGeom>
                <a:avLst/>
                <a:gdLst>
                  <a:gd name="T0" fmla="*/ 14 w 33"/>
                  <a:gd name="T1" fmla="*/ 3 h 20"/>
                  <a:gd name="T2" fmla="*/ 9 w 33"/>
                  <a:gd name="T3" fmla="*/ 3 h 20"/>
                  <a:gd name="T4" fmla="*/ 6 w 33"/>
                  <a:gd name="T5" fmla="*/ 5 h 20"/>
                  <a:gd name="T6" fmla="*/ 4 w 33"/>
                  <a:gd name="T7" fmla="*/ 8 h 20"/>
                  <a:gd name="T8" fmla="*/ 4 w 33"/>
                  <a:gd name="T9" fmla="*/ 11 h 20"/>
                  <a:gd name="T10" fmla="*/ 6 w 33"/>
                  <a:gd name="T11" fmla="*/ 12 h 20"/>
                  <a:gd name="T12" fmla="*/ 9 w 33"/>
                  <a:gd name="T13" fmla="*/ 15 h 20"/>
                  <a:gd name="T14" fmla="*/ 14 w 33"/>
                  <a:gd name="T15" fmla="*/ 17 h 20"/>
                  <a:gd name="T16" fmla="*/ 20 w 33"/>
                  <a:gd name="T17" fmla="*/ 17 h 20"/>
                  <a:gd name="T18" fmla="*/ 24 w 33"/>
                  <a:gd name="T19" fmla="*/ 17 h 20"/>
                  <a:gd name="T20" fmla="*/ 27 w 33"/>
                  <a:gd name="T21" fmla="*/ 15 h 20"/>
                  <a:gd name="T22" fmla="*/ 30 w 33"/>
                  <a:gd name="T23" fmla="*/ 12 h 20"/>
                  <a:gd name="T24" fmla="*/ 29 w 33"/>
                  <a:gd name="T25" fmla="*/ 11 h 20"/>
                  <a:gd name="T26" fmla="*/ 27 w 33"/>
                  <a:gd name="T27" fmla="*/ 8 h 20"/>
                  <a:gd name="T28" fmla="*/ 24 w 33"/>
                  <a:gd name="T29" fmla="*/ 5 h 20"/>
                  <a:gd name="T30" fmla="*/ 20 w 33"/>
                  <a:gd name="T31" fmla="*/ 3 h 20"/>
                  <a:gd name="T32" fmla="*/ 14 w 33"/>
                  <a:gd name="T33" fmla="*/ 3 h 20"/>
                  <a:gd name="T34" fmla="*/ 14 w 33"/>
                  <a:gd name="T35" fmla="*/ 0 h 20"/>
                  <a:gd name="T36" fmla="*/ 20 w 33"/>
                  <a:gd name="T37" fmla="*/ 2 h 20"/>
                  <a:gd name="T38" fmla="*/ 26 w 33"/>
                  <a:gd name="T39" fmla="*/ 3 h 20"/>
                  <a:gd name="T40" fmla="*/ 30 w 33"/>
                  <a:gd name="T41" fmla="*/ 6 h 20"/>
                  <a:gd name="T42" fmla="*/ 33 w 33"/>
                  <a:gd name="T43" fmla="*/ 11 h 20"/>
                  <a:gd name="T44" fmla="*/ 33 w 33"/>
                  <a:gd name="T45" fmla="*/ 14 h 20"/>
                  <a:gd name="T46" fmla="*/ 32 w 33"/>
                  <a:gd name="T47" fmla="*/ 15 h 20"/>
                  <a:gd name="T48" fmla="*/ 29 w 33"/>
                  <a:gd name="T49" fmla="*/ 18 h 20"/>
                  <a:gd name="T50" fmla="*/ 26 w 33"/>
                  <a:gd name="T51" fmla="*/ 20 h 20"/>
                  <a:gd name="T52" fmla="*/ 20 w 33"/>
                  <a:gd name="T53" fmla="*/ 20 h 20"/>
                  <a:gd name="T54" fmla="*/ 15 w 33"/>
                  <a:gd name="T55" fmla="*/ 20 h 20"/>
                  <a:gd name="T56" fmla="*/ 9 w 33"/>
                  <a:gd name="T57" fmla="*/ 18 h 20"/>
                  <a:gd name="T58" fmla="*/ 6 w 33"/>
                  <a:gd name="T59" fmla="*/ 15 h 20"/>
                  <a:gd name="T60" fmla="*/ 1 w 33"/>
                  <a:gd name="T61" fmla="*/ 14 h 20"/>
                  <a:gd name="T62" fmla="*/ 0 w 33"/>
                  <a:gd name="T63" fmla="*/ 11 h 20"/>
                  <a:gd name="T64" fmla="*/ 0 w 33"/>
                  <a:gd name="T65" fmla="*/ 8 h 20"/>
                  <a:gd name="T66" fmla="*/ 1 w 33"/>
                  <a:gd name="T67" fmla="*/ 5 h 20"/>
                  <a:gd name="T68" fmla="*/ 4 w 33"/>
                  <a:gd name="T69" fmla="*/ 2 h 20"/>
                  <a:gd name="T70" fmla="*/ 8 w 33"/>
                  <a:gd name="T71" fmla="*/ 2 h 20"/>
                  <a:gd name="T72" fmla="*/ 14 w 33"/>
                  <a:gd name="T7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20">
                    <a:moveTo>
                      <a:pt x="14" y="3"/>
                    </a:moveTo>
                    <a:lnTo>
                      <a:pt x="9" y="3"/>
                    </a:lnTo>
                    <a:lnTo>
                      <a:pt x="6" y="5"/>
                    </a:lnTo>
                    <a:lnTo>
                      <a:pt x="4" y="8"/>
                    </a:lnTo>
                    <a:lnTo>
                      <a:pt x="4" y="11"/>
                    </a:lnTo>
                    <a:lnTo>
                      <a:pt x="6" y="12"/>
                    </a:lnTo>
                    <a:lnTo>
                      <a:pt x="9" y="15"/>
                    </a:lnTo>
                    <a:lnTo>
                      <a:pt x="14" y="17"/>
                    </a:lnTo>
                    <a:lnTo>
                      <a:pt x="20" y="17"/>
                    </a:lnTo>
                    <a:lnTo>
                      <a:pt x="24" y="17"/>
                    </a:lnTo>
                    <a:lnTo>
                      <a:pt x="27" y="15"/>
                    </a:lnTo>
                    <a:lnTo>
                      <a:pt x="30" y="12"/>
                    </a:lnTo>
                    <a:lnTo>
                      <a:pt x="29" y="11"/>
                    </a:lnTo>
                    <a:lnTo>
                      <a:pt x="27" y="8"/>
                    </a:lnTo>
                    <a:lnTo>
                      <a:pt x="24" y="5"/>
                    </a:lnTo>
                    <a:lnTo>
                      <a:pt x="20" y="3"/>
                    </a:lnTo>
                    <a:lnTo>
                      <a:pt x="14" y="3"/>
                    </a:lnTo>
                    <a:close/>
                    <a:moveTo>
                      <a:pt x="14" y="0"/>
                    </a:moveTo>
                    <a:lnTo>
                      <a:pt x="20" y="2"/>
                    </a:lnTo>
                    <a:lnTo>
                      <a:pt x="26" y="3"/>
                    </a:lnTo>
                    <a:lnTo>
                      <a:pt x="30" y="6"/>
                    </a:lnTo>
                    <a:lnTo>
                      <a:pt x="33" y="11"/>
                    </a:lnTo>
                    <a:lnTo>
                      <a:pt x="33" y="14"/>
                    </a:lnTo>
                    <a:lnTo>
                      <a:pt x="32" y="15"/>
                    </a:lnTo>
                    <a:lnTo>
                      <a:pt x="29" y="18"/>
                    </a:lnTo>
                    <a:lnTo>
                      <a:pt x="26" y="20"/>
                    </a:lnTo>
                    <a:lnTo>
                      <a:pt x="20" y="20"/>
                    </a:lnTo>
                    <a:lnTo>
                      <a:pt x="15" y="20"/>
                    </a:lnTo>
                    <a:lnTo>
                      <a:pt x="9" y="18"/>
                    </a:lnTo>
                    <a:lnTo>
                      <a:pt x="6" y="15"/>
                    </a:lnTo>
                    <a:lnTo>
                      <a:pt x="1" y="14"/>
                    </a:lnTo>
                    <a:lnTo>
                      <a:pt x="0" y="11"/>
                    </a:lnTo>
                    <a:lnTo>
                      <a:pt x="0" y="8"/>
                    </a:lnTo>
                    <a:lnTo>
                      <a:pt x="1" y="5"/>
                    </a:lnTo>
                    <a:lnTo>
                      <a:pt x="4" y="2"/>
                    </a:lnTo>
                    <a:lnTo>
                      <a:pt x="8"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4" name="Freeform 2723"/>
              <p:cNvSpPr>
                <a:spLocks/>
              </p:cNvSpPr>
              <p:nvPr/>
            </p:nvSpPr>
            <p:spPr bwMode="auto">
              <a:xfrm>
                <a:off x="3328" y="1115"/>
                <a:ext cx="34" cy="22"/>
              </a:xfrm>
              <a:custGeom>
                <a:avLst/>
                <a:gdLst>
                  <a:gd name="T0" fmla="*/ 13 w 34"/>
                  <a:gd name="T1" fmla="*/ 0 h 22"/>
                  <a:gd name="T2" fmla="*/ 19 w 34"/>
                  <a:gd name="T3" fmla="*/ 0 h 22"/>
                  <a:gd name="T4" fmla="*/ 24 w 34"/>
                  <a:gd name="T5" fmla="*/ 2 h 22"/>
                  <a:gd name="T6" fmla="*/ 28 w 34"/>
                  <a:gd name="T7" fmla="*/ 5 h 22"/>
                  <a:gd name="T8" fmla="*/ 33 w 34"/>
                  <a:gd name="T9" fmla="*/ 6 h 22"/>
                  <a:gd name="T10" fmla="*/ 34 w 34"/>
                  <a:gd name="T11" fmla="*/ 11 h 22"/>
                  <a:gd name="T12" fmla="*/ 34 w 34"/>
                  <a:gd name="T13" fmla="*/ 14 h 22"/>
                  <a:gd name="T14" fmla="*/ 33 w 34"/>
                  <a:gd name="T15" fmla="*/ 17 h 22"/>
                  <a:gd name="T16" fmla="*/ 30 w 34"/>
                  <a:gd name="T17" fmla="*/ 18 h 22"/>
                  <a:gd name="T18" fmla="*/ 25 w 34"/>
                  <a:gd name="T19" fmla="*/ 20 h 22"/>
                  <a:gd name="T20" fmla="*/ 21 w 34"/>
                  <a:gd name="T21" fmla="*/ 22 h 22"/>
                  <a:gd name="T22" fmla="*/ 15 w 34"/>
                  <a:gd name="T23" fmla="*/ 20 h 22"/>
                  <a:gd name="T24" fmla="*/ 9 w 34"/>
                  <a:gd name="T25" fmla="*/ 18 h 22"/>
                  <a:gd name="T26" fmla="*/ 4 w 34"/>
                  <a:gd name="T27" fmla="*/ 17 h 22"/>
                  <a:gd name="T28" fmla="*/ 1 w 34"/>
                  <a:gd name="T29" fmla="*/ 14 h 22"/>
                  <a:gd name="T30" fmla="*/ 0 w 34"/>
                  <a:gd name="T31" fmla="*/ 11 h 22"/>
                  <a:gd name="T32" fmla="*/ 0 w 34"/>
                  <a:gd name="T33" fmla="*/ 8 h 22"/>
                  <a:gd name="T34" fmla="*/ 1 w 34"/>
                  <a:gd name="T35" fmla="*/ 5 h 22"/>
                  <a:gd name="T36" fmla="*/ 4 w 34"/>
                  <a:gd name="T37" fmla="*/ 2 h 22"/>
                  <a:gd name="T38" fmla="*/ 7 w 34"/>
                  <a:gd name="T39" fmla="*/ 0 h 22"/>
                  <a:gd name="T40" fmla="*/ 13 w 34"/>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22">
                    <a:moveTo>
                      <a:pt x="13" y="0"/>
                    </a:moveTo>
                    <a:lnTo>
                      <a:pt x="19" y="0"/>
                    </a:lnTo>
                    <a:lnTo>
                      <a:pt x="24" y="2"/>
                    </a:lnTo>
                    <a:lnTo>
                      <a:pt x="28" y="5"/>
                    </a:lnTo>
                    <a:lnTo>
                      <a:pt x="33" y="6"/>
                    </a:lnTo>
                    <a:lnTo>
                      <a:pt x="34" y="11"/>
                    </a:lnTo>
                    <a:lnTo>
                      <a:pt x="34" y="14"/>
                    </a:lnTo>
                    <a:lnTo>
                      <a:pt x="33" y="17"/>
                    </a:lnTo>
                    <a:lnTo>
                      <a:pt x="30" y="18"/>
                    </a:lnTo>
                    <a:lnTo>
                      <a:pt x="25" y="20"/>
                    </a:lnTo>
                    <a:lnTo>
                      <a:pt x="21" y="22"/>
                    </a:lnTo>
                    <a:lnTo>
                      <a:pt x="15" y="20"/>
                    </a:lnTo>
                    <a:lnTo>
                      <a:pt x="9" y="18"/>
                    </a:lnTo>
                    <a:lnTo>
                      <a:pt x="4" y="17"/>
                    </a:lnTo>
                    <a:lnTo>
                      <a:pt x="1" y="14"/>
                    </a:lnTo>
                    <a:lnTo>
                      <a:pt x="0" y="11"/>
                    </a:lnTo>
                    <a:lnTo>
                      <a:pt x="0" y="8"/>
                    </a:lnTo>
                    <a:lnTo>
                      <a:pt x="1" y="5"/>
                    </a:lnTo>
                    <a:lnTo>
                      <a:pt x="4" y="2"/>
                    </a:lnTo>
                    <a:lnTo>
                      <a:pt x="7"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5" name="Freeform 2724"/>
              <p:cNvSpPr>
                <a:spLocks noEditPoints="1"/>
              </p:cNvSpPr>
              <p:nvPr/>
            </p:nvSpPr>
            <p:spPr bwMode="auto">
              <a:xfrm>
                <a:off x="3324" y="1114"/>
                <a:ext cx="41" cy="23"/>
              </a:xfrm>
              <a:custGeom>
                <a:avLst/>
                <a:gdLst>
                  <a:gd name="T0" fmla="*/ 17 w 41"/>
                  <a:gd name="T1" fmla="*/ 1 h 23"/>
                  <a:gd name="T2" fmla="*/ 13 w 41"/>
                  <a:gd name="T3" fmla="*/ 3 h 23"/>
                  <a:gd name="T4" fmla="*/ 10 w 41"/>
                  <a:gd name="T5" fmla="*/ 4 h 23"/>
                  <a:gd name="T6" fmla="*/ 7 w 41"/>
                  <a:gd name="T7" fmla="*/ 6 h 23"/>
                  <a:gd name="T8" fmla="*/ 5 w 41"/>
                  <a:gd name="T9" fmla="*/ 9 h 23"/>
                  <a:gd name="T10" fmla="*/ 5 w 41"/>
                  <a:gd name="T11" fmla="*/ 12 h 23"/>
                  <a:gd name="T12" fmla="*/ 8 w 41"/>
                  <a:gd name="T13" fmla="*/ 15 h 23"/>
                  <a:gd name="T14" fmla="*/ 13 w 41"/>
                  <a:gd name="T15" fmla="*/ 18 h 23"/>
                  <a:gd name="T16" fmla="*/ 17 w 41"/>
                  <a:gd name="T17" fmla="*/ 19 h 23"/>
                  <a:gd name="T18" fmla="*/ 25 w 41"/>
                  <a:gd name="T19" fmla="*/ 21 h 23"/>
                  <a:gd name="T20" fmla="*/ 29 w 41"/>
                  <a:gd name="T21" fmla="*/ 21 h 23"/>
                  <a:gd name="T22" fmla="*/ 32 w 41"/>
                  <a:gd name="T23" fmla="*/ 19 h 23"/>
                  <a:gd name="T24" fmla="*/ 35 w 41"/>
                  <a:gd name="T25" fmla="*/ 16 h 23"/>
                  <a:gd name="T26" fmla="*/ 37 w 41"/>
                  <a:gd name="T27" fmla="*/ 15 h 23"/>
                  <a:gd name="T28" fmla="*/ 37 w 41"/>
                  <a:gd name="T29" fmla="*/ 12 h 23"/>
                  <a:gd name="T30" fmla="*/ 34 w 41"/>
                  <a:gd name="T31" fmla="*/ 7 h 23"/>
                  <a:gd name="T32" fmla="*/ 29 w 41"/>
                  <a:gd name="T33" fmla="*/ 4 h 23"/>
                  <a:gd name="T34" fmla="*/ 25 w 41"/>
                  <a:gd name="T35" fmla="*/ 3 h 23"/>
                  <a:gd name="T36" fmla="*/ 17 w 41"/>
                  <a:gd name="T37" fmla="*/ 1 h 23"/>
                  <a:gd name="T38" fmla="*/ 17 w 41"/>
                  <a:gd name="T39" fmla="*/ 0 h 23"/>
                  <a:gd name="T40" fmla="*/ 23 w 41"/>
                  <a:gd name="T41" fmla="*/ 0 h 23"/>
                  <a:gd name="T42" fmla="*/ 29 w 41"/>
                  <a:gd name="T43" fmla="*/ 1 h 23"/>
                  <a:gd name="T44" fmla="*/ 34 w 41"/>
                  <a:gd name="T45" fmla="*/ 4 h 23"/>
                  <a:gd name="T46" fmla="*/ 38 w 41"/>
                  <a:gd name="T47" fmla="*/ 7 h 23"/>
                  <a:gd name="T48" fmla="*/ 40 w 41"/>
                  <a:gd name="T49" fmla="*/ 12 h 23"/>
                  <a:gd name="T50" fmla="*/ 41 w 41"/>
                  <a:gd name="T51" fmla="*/ 15 h 23"/>
                  <a:gd name="T52" fmla="*/ 38 w 41"/>
                  <a:gd name="T53" fmla="*/ 18 h 23"/>
                  <a:gd name="T54" fmla="*/ 35 w 41"/>
                  <a:gd name="T55" fmla="*/ 21 h 23"/>
                  <a:gd name="T56" fmla="*/ 31 w 41"/>
                  <a:gd name="T57" fmla="*/ 23 h 23"/>
                  <a:gd name="T58" fmla="*/ 25 w 41"/>
                  <a:gd name="T59" fmla="*/ 23 h 23"/>
                  <a:gd name="T60" fmla="*/ 19 w 41"/>
                  <a:gd name="T61" fmla="*/ 23 h 23"/>
                  <a:gd name="T62" fmla="*/ 13 w 41"/>
                  <a:gd name="T63" fmla="*/ 21 h 23"/>
                  <a:gd name="T64" fmla="*/ 8 w 41"/>
                  <a:gd name="T65" fmla="*/ 18 h 23"/>
                  <a:gd name="T66" fmla="*/ 4 w 41"/>
                  <a:gd name="T67" fmla="*/ 15 h 23"/>
                  <a:gd name="T68" fmla="*/ 0 w 41"/>
                  <a:gd name="T69" fmla="*/ 12 h 23"/>
                  <a:gd name="T70" fmla="*/ 0 w 41"/>
                  <a:gd name="T71" fmla="*/ 7 h 23"/>
                  <a:gd name="T72" fmla="*/ 2 w 41"/>
                  <a:gd name="T73" fmla="*/ 4 h 23"/>
                  <a:gd name="T74" fmla="*/ 7 w 41"/>
                  <a:gd name="T75" fmla="*/ 3 h 23"/>
                  <a:gd name="T76" fmla="*/ 11 w 41"/>
                  <a:gd name="T77" fmla="*/ 0 h 23"/>
                  <a:gd name="T78" fmla="*/ 17 w 41"/>
                  <a:gd name="T7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 h="23">
                    <a:moveTo>
                      <a:pt x="17" y="1"/>
                    </a:moveTo>
                    <a:lnTo>
                      <a:pt x="13" y="3"/>
                    </a:lnTo>
                    <a:lnTo>
                      <a:pt x="10" y="4"/>
                    </a:lnTo>
                    <a:lnTo>
                      <a:pt x="7" y="6"/>
                    </a:lnTo>
                    <a:lnTo>
                      <a:pt x="5" y="9"/>
                    </a:lnTo>
                    <a:lnTo>
                      <a:pt x="5" y="12"/>
                    </a:lnTo>
                    <a:lnTo>
                      <a:pt x="8" y="15"/>
                    </a:lnTo>
                    <a:lnTo>
                      <a:pt x="13" y="18"/>
                    </a:lnTo>
                    <a:lnTo>
                      <a:pt x="17" y="19"/>
                    </a:lnTo>
                    <a:lnTo>
                      <a:pt x="25" y="21"/>
                    </a:lnTo>
                    <a:lnTo>
                      <a:pt x="29" y="21"/>
                    </a:lnTo>
                    <a:lnTo>
                      <a:pt x="32" y="19"/>
                    </a:lnTo>
                    <a:lnTo>
                      <a:pt x="35" y="16"/>
                    </a:lnTo>
                    <a:lnTo>
                      <a:pt x="37" y="15"/>
                    </a:lnTo>
                    <a:lnTo>
                      <a:pt x="37" y="12"/>
                    </a:lnTo>
                    <a:lnTo>
                      <a:pt x="34" y="7"/>
                    </a:lnTo>
                    <a:lnTo>
                      <a:pt x="29" y="4"/>
                    </a:lnTo>
                    <a:lnTo>
                      <a:pt x="25" y="3"/>
                    </a:lnTo>
                    <a:lnTo>
                      <a:pt x="17" y="1"/>
                    </a:lnTo>
                    <a:close/>
                    <a:moveTo>
                      <a:pt x="17" y="0"/>
                    </a:moveTo>
                    <a:lnTo>
                      <a:pt x="23" y="0"/>
                    </a:lnTo>
                    <a:lnTo>
                      <a:pt x="29" y="1"/>
                    </a:lnTo>
                    <a:lnTo>
                      <a:pt x="34" y="4"/>
                    </a:lnTo>
                    <a:lnTo>
                      <a:pt x="38" y="7"/>
                    </a:lnTo>
                    <a:lnTo>
                      <a:pt x="40" y="12"/>
                    </a:lnTo>
                    <a:lnTo>
                      <a:pt x="41" y="15"/>
                    </a:lnTo>
                    <a:lnTo>
                      <a:pt x="38" y="18"/>
                    </a:lnTo>
                    <a:lnTo>
                      <a:pt x="35" y="21"/>
                    </a:lnTo>
                    <a:lnTo>
                      <a:pt x="31" y="23"/>
                    </a:lnTo>
                    <a:lnTo>
                      <a:pt x="25" y="23"/>
                    </a:lnTo>
                    <a:lnTo>
                      <a:pt x="19" y="23"/>
                    </a:lnTo>
                    <a:lnTo>
                      <a:pt x="13" y="21"/>
                    </a:lnTo>
                    <a:lnTo>
                      <a:pt x="8" y="18"/>
                    </a:lnTo>
                    <a:lnTo>
                      <a:pt x="4" y="15"/>
                    </a:lnTo>
                    <a:lnTo>
                      <a:pt x="0" y="12"/>
                    </a:lnTo>
                    <a:lnTo>
                      <a:pt x="0" y="7"/>
                    </a:lnTo>
                    <a:lnTo>
                      <a:pt x="2" y="4"/>
                    </a:lnTo>
                    <a:lnTo>
                      <a:pt x="7" y="3"/>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6" name="Freeform 2725"/>
              <p:cNvSpPr>
                <a:spLocks/>
              </p:cNvSpPr>
              <p:nvPr/>
            </p:nvSpPr>
            <p:spPr bwMode="auto">
              <a:xfrm>
                <a:off x="3850" y="1137"/>
                <a:ext cx="41" cy="19"/>
              </a:xfrm>
              <a:custGeom>
                <a:avLst/>
                <a:gdLst>
                  <a:gd name="T0" fmla="*/ 15 w 41"/>
                  <a:gd name="T1" fmla="*/ 0 h 19"/>
                  <a:gd name="T2" fmla="*/ 26 w 41"/>
                  <a:gd name="T3" fmla="*/ 1 h 19"/>
                  <a:gd name="T4" fmla="*/ 35 w 41"/>
                  <a:gd name="T5" fmla="*/ 4 h 19"/>
                  <a:gd name="T6" fmla="*/ 39 w 41"/>
                  <a:gd name="T7" fmla="*/ 10 h 19"/>
                  <a:gd name="T8" fmla="*/ 41 w 41"/>
                  <a:gd name="T9" fmla="*/ 13 h 19"/>
                  <a:gd name="T10" fmla="*/ 39 w 41"/>
                  <a:gd name="T11" fmla="*/ 16 h 19"/>
                  <a:gd name="T12" fmla="*/ 35 w 41"/>
                  <a:gd name="T13" fmla="*/ 18 h 19"/>
                  <a:gd name="T14" fmla="*/ 30 w 41"/>
                  <a:gd name="T15" fmla="*/ 19 h 19"/>
                  <a:gd name="T16" fmla="*/ 24 w 41"/>
                  <a:gd name="T17" fmla="*/ 19 h 19"/>
                  <a:gd name="T18" fmla="*/ 13 w 41"/>
                  <a:gd name="T19" fmla="*/ 18 h 19"/>
                  <a:gd name="T20" fmla="*/ 4 w 41"/>
                  <a:gd name="T21" fmla="*/ 15 h 19"/>
                  <a:gd name="T22" fmla="*/ 0 w 41"/>
                  <a:gd name="T23" fmla="*/ 10 h 19"/>
                  <a:gd name="T24" fmla="*/ 0 w 41"/>
                  <a:gd name="T25" fmla="*/ 7 h 19"/>
                  <a:gd name="T26" fmla="*/ 1 w 41"/>
                  <a:gd name="T27" fmla="*/ 4 h 19"/>
                  <a:gd name="T28" fmla="*/ 4 w 41"/>
                  <a:gd name="T29" fmla="*/ 1 h 19"/>
                  <a:gd name="T30" fmla="*/ 9 w 41"/>
                  <a:gd name="T31" fmla="*/ 0 h 19"/>
                  <a:gd name="T32" fmla="*/ 15 w 41"/>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19">
                    <a:moveTo>
                      <a:pt x="15" y="0"/>
                    </a:moveTo>
                    <a:lnTo>
                      <a:pt x="26" y="1"/>
                    </a:lnTo>
                    <a:lnTo>
                      <a:pt x="35" y="4"/>
                    </a:lnTo>
                    <a:lnTo>
                      <a:pt x="39" y="10"/>
                    </a:lnTo>
                    <a:lnTo>
                      <a:pt x="41" y="13"/>
                    </a:lnTo>
                    <a:lnTo>
                      <a:pt x="39" y="16"/>
                    </a:lnTo>
                    <a:lnTo>
                      <a:pt x="35" y="18"/>
                    </a:lnTo>
                    <a:lnTo>
                      <a:pt x="30" y="19"/>
                    </a:lnTo>
                    <a:lnTo>
                      <a:pt x="24" y="19"/>
                    </a:lnTo>
                    <a:lnTo>
                      <a:pt x="13" y="18"/>
                    </a:lnTo>
                    <a:lnTo>
                      <a:pt x="4" y="15"/>
                    </a:lnTo>
                    <a:lnTo>
                      <a:pt x="0" y="10"/>
                    </a:lnTo>
                    <a:lnTo>
                      <a:pt x="0" y="7"/>
                    </a:lnTo>
                    <a:lnTo>
                      <a:pt x="1" y="4"/>
                    </a:lnTo>
                    <a:lnTo>
                      <a:pt x="4"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7" name="Freeform 2726"/>
              <p:cNvSpPr>
                <a:spLocks noEditPoints="1"/>
              </p:cNvSpPr>
              <p:nvPr/>
            </p:nvSpPr>
            <p:spPr bwMode="auto">
              <a:xfrm>
                <a:off x="3847" y="1135"/>
                <a:ext cx="45" cy="23"/>
              </a:xfrm>
              <a:custGeom>
                <a:avLst/>
                <a:gdLst>
                  <a:gd name="T0" fmla="*/ 18 w 45"/>
                  <a:gd name="T1" fmla="*/ 3 h 23"/>
                  <a:gd name="T2" fmla="*/ 13 w 45"/>
                  <a:gd name="T3" fmla="*/ 3 h 23"/>
                  <a:gd name="T4" fmla="*/ 9 w 45"/>
                  <a:gd name="T5" fmla="*/ 5 h 23"/>
                  <a:gd name="T6" fmla="*/ 6 w 45"/>
                  <a:gd name="T7" fmla="*/ 6 h 23"/>
                  <a:gd name="T8" fmla="*/ 4 w 45"/>
                  <a:gd name="T9" fmla="*/ 9 h 23"/>
                  <a:gd name="T10" fmla="*/ 4 w 45"/>
                  <a:gd name="T11" fmla="*/ 12 h 23"/>
                  <a:gd name="T12" fmla="*/ 7 w 45"/>
                  <a:gd name="T13" fmla="*/ 15 h 23"/>
                  <a:gd name="T14" fmla="*/ 10 w 45"/>
                  <a:gd name="T15" fmla="*/ 17 h 23"/>
                  <a:gd name="T16" fmla="*/ 15 w 45"/>
                  <a:gd name="T17" fmla="*/ 20 h 23"/>
                  <a:gd name="T18" fmla="*/ 21 w 45"/>
                  <a:gd name="T19" fmla="*/ 20 h 23"/>
                  <a:gd name="T20" fmla="*/ 27 w 45"/>
                  <a:gd name="T21" fmla="*/ 21 h 23"/>
                  <a:gd name="T22" fmla="*/ 32 w 45"/>
                  <a:gd name="T23" fmla="*/ 20 h 23"/>
                  <a:gd name="T24" fmla="*/ 36 w 45"/>
                  <a:gd name="T25" fmla="*/ 18 h 23"/>
                  <a:gd name="T26" fmla="*/ 39 w 45"/>
                  <a:gd name="T27" fmla="*/ 17 h 23"/>
                  <a:gd name="T28" fmla="*/ 41 w 45"/>
                  <a:gd name="T29" fmla="*/ 15 h 23"/>
                  <a:gd name="T30" fmla="*/ 41 w 45"/>
                  <a:gd name="T31" fmla="*/ 12 h 23"/>
                  <a:gd name="T32" fmla="*/ 39 w 45"/>
                  <a:gd name="T33" fmla="*/ 9 h 23"/>
                  <a:gd name="T34" fmla="*/ 35 w 45"/>
                  <a:gd name="T35" fmla="*/ 6 h 23"/>
                  <a:gd name="T36" fmla="*/ 30 w 45"/>
                  <a:gd name="T37" fmla="*/ 5 h 23"/>
                  <a:gd name="T38" fmla="*/ 24 w 45"/>
                  <a:gd name="T39" fmla="*/ 3 h 23"/>
                  <a:gd name="T40" fmla="*/ 18 w 45"/>
                  <a:gd name="T41" fmla="*/ 3 h 23"/>
                  <a:gd name="T42" fmla="*/ 18 w 45"/>
                  <a:gd name="T43" fmla="*/ 0 h 23"/>
                  <a:gd name="T44" fmla="*/ 30 w 45"/>
                  <a:gd name="T45" fmla="*/ 2 h 23"/>
                  <a:gd name="T46" fmla="*/ 39 w 45"/>
                  <a:gd name="T47" fmla="*/ 6 h 23"/>
                  <a:gd name="T48" fmla="*/ 45 w 45"/>
                  <a:gd name="T49" fmla="*/ 12 h 23"/>
                  <a:gd name="T50" fmla="*/ 45 w 45"/>
                  <a:gd name="T51" fmla="*/ 15 h 23"/>
                  <a:gd name="T52" fmla="*/ 44 w 45"/>
                  <a:gd name="T53" fmla="*/ 18 h 23"/>
                  <a:gd name="T54" fmla="*/ 41 w 45"/>
                  <a:gd name="T55" fmla="*/ 21 h 23"/>
                  <a:gd name="T56" fmla="*/ 35 w 45"/>
                  <a:gd name="T57" fmla="*/ 23 h 23"/>
                  <a:gd name="T58" fmla="*/ 29 w 45"/>
                  <a:gd name="T59" fmla="*/ 23 h 23"/>
                  <a:gd name="T60" fmla="*/ 16 w 45"/>
                  <a:gd name="T61" fmla="*/ 21 h 23"/>
                  <a:gd name="T62" fmla="*/ 6 w 45"/>
                  <a:gd name="T63" fmla="*/ 17 h 23"/>
                  <a:gd name="T64" fmla="*/ 1 w 45"/>
                  <a:gd name="T65" fmla="*/ 12 h 23"/>
                  <a:gd name="T66" fmla="*/ 0 w 45"/>
                  <a:gd name="T67" fmla="*/ 8 h 23"/>
                  <a:gd name="T68" fmla="*/ 1 w 45"/>
                  <a:gd name="T69" fmla="*/ 5 h 23"/>
                  <a:gd name="T70" fmla="*/ 6 w 45"/>
                  <a:gd name="T71" fmla="*/ 3 h 23"/>
                  <a:gd name="T72" fmla="*/ 10 w 45"/>
                  <a:gd name="T73" fmla="*/ 2 h 23"/>
                  <a:gd name="T74" fmla="*/ 18 w 45"/>
                  <a:gd name="T7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23">
                    <a:moveTo>
                      <a:pt x="18" y="3"/>
                    </a:moveTo>
                    <a:lnTo>
                      <a:pt x="13" y="3"/>
                    </a:lnTo>
                    <a:lnTo>
                      <a:pt x="9" y="5"/>
                    </a:lnTo>
                    <a:lnTo>
                      <a:pt x="6" y="6"/>
                    </a:lnTo>
                    <a:lnTo>
                      <a:pt x="4" y="9"/>
                    </a:lnTo>
                    <a:lnTo>
                      <a:pt x="4" y="12"/>
                    </a:lnTo>
                    <a:lnTo>
                      <a:pt x="7" y="15"/>
                    </a:lnTo>
                    <a:lnTo>
                      <a:pt x="10" y="17"/>
                    </a:lnTo>
                    <a:lnTo>
                      <a:pt x="15" y="20"/>
                    </a:lnTo>
                    <a:lnTo>
                      <a:pt x="21" y="20"/>
                    </a:lnTo>
                    <a:lnTo>
                      <a:pt x="27" y="21"/>
                    </a:lnTo>
                    <a:lnTo>
                      <a:pt x="32" y="20"/>
                    </a:lnTo>
                    <a:lnTo>
                      <a:pt x="36" y="18"/>
                    </a:lnTo>
                    <a:lnTo>
                      <a:pt x="39" y="17"/>
                    </a:lnTo>
                    <a:lnTo>
                      <a:pt x="41" y="15"/>
                    </a:lnTo>
                    <a:lnTo>
                      <a:pt x="41" y="12"/>
                    </a:lnTo>
                    <a:lnTo>
                      <a:pt x="39" y="9"/>
                    </a:lnTo>
                    <a:lnTo>
                      <a:pt x="35" y="6"/>
                    </a:lnTo>
                    <a:lnTo>
                      <a:pt x="30" y="5"/>
                    </a:lnTo>
                    <a:lnTo>
                      <a:pt x="24" y="3"/>
                    </a:lnTo>
                    <a:lnTo>
                      <a:pt x="18" y="3"/>
                    </a:lnTo>
                    <a:close/>
                    <a:moveTo>
                      <a:pt x="18" y="0"/>
                    </a:moveTo>
                    <a:lnTo>
                      <a:pt x="30" y="2"/>
                    </a:lnTo>
                    <a:lnTo>
                      <a:pt x="39" y="6"/>
                    </a:lnTo>
                    <a:lnTo>
                      <a:pt x="45" y="12"/>
                    </a:lnTo>
                    <a:lnTo>
                      <a:pt x="45" y="15"/>
                    </a:lnTo>
                    <a:lnTo>
                      <a:pt x="44" y="18"/>
                    </a:lnTo>
                    <a:lnTo>
                      <a:pt x="41" y="21"/>
                    </a:lnTo>
                    <a:lnTo>
                      <a:pt x="35" y="23"/>
                    </a:lnTo>
                    <a:lnTo>
                      <a:pt x="29" y="23"/>
                    </a:lnTo>
                    <a:lnTo>
                      <a:pt x="16" y="21"/>
                    </a:lnTo>
                    <a:lnTo>
                      <a:pt x="6" y="17"/>
                    </a:lnTo>
                    <a:lnTo>
                      <a:pt x="1" y="12"/>
                    </a:lnTo>
                    <a:lnTo>
                      <a:pt x="0" y="8"/>
                    </a:lnTo>
                    <a:lnTo>
                      <a:pt x="1" y="5"/>
                    </a:lnTo>
                    <a:lnTo>
                      <a:pt x="6" y="3"/>
                    </a:lnTo>
                    <a:lnTo>
                      <a:pt x="10"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8" name="Freeform 2727"/>
              <p:cNvSpPr>
                <a:spLocks/>
              </p:cNvSpPr>
              <p:nvPr/>
            </p:nvSpPr>
            <p:spPr bwMode="auto">
              <a:xfrm>
                <a:off x="4108" y="1419"/>
                <a:ext cx="42" cy="20"/>
              </a:xfrm>
              <a:custGeom>
                <a:avLst/>
                <a:gdLst>
                  <a:gd name="T0" fmla="*/ 17 w 42"/>
                  <a:gd name="T1" fmla="*/ 0 h 20"/>
                  <a:gd name="T2" fmla="*/ 27 w 42"/>
                  <a:gd name="T3" fmla="*/ 2 h 20"/>
                  <a:gd name="T4" fmla="*/ 38 w 42"/>
                  <a:gd name="T5" fmla="*/ 5 h 20"/>
                  <a:gd name="T6" fmla="*/ 42 w 42"/>
                  <a:gd name="T7" fmla="*/ 9 h 20"/>
                  <a:gd name="T8" fmla="*/ 42 w 42"/>
                  <a:gd name="T9" fmla="*/ 12 h 20"/>
                  <a:gd name="T10" fmla="*/ 41 w 42"/>
                  <a:gd name="T11" fmla="*/ 15 h 20"/>
                  <a:gd name="T12" fmla="*/ 38 w 42"/>
                  <a:gd name="T13" fmla="*/ 17 h 20"/>
                  <a:gd name="T14" fmla="*/ 32 w 42"/>
                  <a:gd name="T15" fmla="*/ 18 h 20"/>
                  <a:gd name="T16" fmla="*/ 26 w 42"/>
                  <a:gd name="T17" fmla="*/ 20 h 20"/>
                  <a:gd name="T18" fmla="*/ 15 w 42"/>
                  <a:gd name="T19" fmla="*/ 18 h 20"/>
                  <a:gd name="T20" fmla="*/ 6 w 42"/>
                  <a:gd name="T21" fmla="*/ 15 h 20"/>
                  <a:gd name="T22" fmla="*/ 0 w 42"/>
                  <a:gd name="T23" fmla="*/ 11 h 20"/>
                  <a:gd name="T24" fmla="*/ 0 w 42"/>
                  <a:gd name="T25" fmla="*/ 8 h 20"/>
                  <a:gd name="T26" fmla="*/ 1 w 42"/>
                  <a:gd name="T27" fmla="*/ 5 h 20"/>
                  <a:gd name="T28" fmla="*/ 4 w 42"/>
                  <a:gd name="T29" fmla="*/ 3 h 20"/>
                  <a:gd name="T30" fmla="*/ 10 w 42"/>
                  <a:gd name="T31" fmla="*/ 2 h 20"/>
                  <a:gd name="T32" fmla="*/ 17 w 42"/>
                  <a:gd name="T3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0">
                    <a:moveTo>
                      <a:pt x="17" y="0"/>
                    </a:moveTo>
                    <a:lnTo>
                      <a:pt x="27" y="2"/>
                    </a:lnTo>
                    <a:lnTo>
                      <a:pt x="38" y="5"/>
                    </a:lnTo>
                    <a:lnTo>
                      <a:pt x="42" y="9"/>
                    </a:lnTo>
                    <a:lnTo>
                      <a:pt x="42" y="12"/>
                    </a:lnTo>
                    <a:lnTo>
                      <a:pt x="41" y="15"/>
                    </a:lnTo>
                    <a:lnTo>
                      <a:pt x="38" y="17"/>
                    </a:lnTo>
                    <a:lnTo>
                      <a:pt x="32" y="18"/>
                    </a:lnTo>
                    <a:lnTo>
                      <a:pt x="26" y="20"/>
                    </a:lnTo>
                    <a:lnTo>
                      <a:pt x="15" y="18"/>
                    </a:lnTo>
                    <a:lnTo>
                      <a:pt x="6" y="15"/>
                    </a:lnTo>
                    <a:lnTo>
                      <a:pt x="0" y="11"/>
                    </a:lnTo>
                    <a:lnTo>
                      <a:pt x="0" y="8"/>
                    </a:lnTo>
                    <a:lnTo>
                      <a:pt x="1" y="5"/>
                    </a:lnTo>
                    <a:lnTo>
                      <a:pt x="4" y="3"/>
                    </a:lnTo>
                    <a:lnTo>
                      <a:pt x="10"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29" name="Freeform 2728"/>
              <p:cNvSpPr>
                <a:spLocks noEditPoints="1"/>
              </p:cNvSpPr>
              <p:nvPr/>
            </p:nvSpPr>
            <p:spPr bwMode="auto">
              <a:xfrm>
                <a:off x="4105" y="1419"/>
                <a:ext cx="48" cy="20"/>
              </a:xfrm>
              <a:custGeom>
                <a:avLst/>
                <a:gdLst>
                  <a:gd name="T0" fmla="*/ 20 w 48"/>
                  <a:gd name="T1" fmla="*/ 2 h 20"/>
                  <a:gd name="T2" fmla="*/ 15 w 48"/>
                  <a:gd name="T3" fmla="*/ 2 h 20"/>
                  <a:gd name="T4" fmla="*/ 9 w 48"/>
                  <a:gd name="T5" fmla="*/ 3 h 20"/>
                  <a:gd name="T6" fmla="*/ 6 w 48"/>
                  <a:gd name="T7" fmla="*/ 5 h 20"/>
                  <a:gd name="T8" fmla="*/ 4 w 48"/>
                  <a:gd name="T9" fmla="*/ 8 h 20"/>
                  <a:gd name="T10" fmla="*/ 6 w 48"/>
                  <a:gd name="T11" fmla="*/ 11 h 20"/>
                  <a:gd name="T12" fmla="*/ 7 w 48"/>
                  <a:gd name="T13" fmla="*/ 12 h 20"/>
                  <a:gd name="T14" fmla="*/ 12 w 48"/>
                  <a:gd name="T15" fmla="*/ 15 h 20"/>
                  <a:gd name="T16" fmla="*/ 16 w 48"/>
                  <a:gd name="T17" fmla="*/ 17 h 20"/>
                  <a:gd name="T18" fmla="*/ 23 w 48"/>
                  <a:gd name="T19" fmla="*/ 18 h 20"/>
                  <a:gd name="T20" fmla="*/ 29 w 48"/>
                  <a:gd name="T21" fmla="*/ 18 h 20"/>
                  <a:gd name="T22" fmla="*/ 35 w 48"/>
                  <a:gd name="T23" fmla="*/ 18 h 20"/>
                  <a:gd name="T24" fmla="*/ 39 w 48"/>
                  <a:gd name="T25" fmla="*/ 17 h 20"/>
                  <a:gd name="T26" fmla="*/ 42 w 48"/>
                  <a:gd name="T27" fmla="*/ 15 h 20"/>
                  <a:gd name="T28" fmla="*/ 44 w 48"/>
                  <a:gd name="T29" fmla="*/ 12 h 20"/>
                  <a:gd name="T30" fmla="*/ 44 w 48"/>
                  <a:gd name="T31" fmla="*/ 9 h 20"/>
                  <a:gd name="T32" fmla="*/ 41 w 48"/>
                  <a:gd name="T33" fmla="*/ 8 h 20"/>
                  <a:gd name="T34" fmla="*/ 36 w 48"/>
                  <a:gd name="T35" fmla="*/ 5 h 20"/>
                  <a:gd name="T36" fmla="*/ 32 w 48"/>
                  <a:gd name="T37" fmla="*/ 3 h 20"/>
                  <a:gd name="T38" fmla="*/ 26 w 48"/>
                  <a:gd name="T39" fmla="*/ 2 h 20"/>
                  <a:gd name="T40" fmla="*/ 20 w 48"/>
                  <a:gd name="T41" fmla="*/ 2 h 20"/>
                  <a:gd name="T42" fmla="*/ 20 w 48"/>
                  <a:gd name="T43" fmla="*/ 0 h 20"/>
                  <a:gd name="T44" fmla="*/ 32 w 48"/>
                  <a:gd name="T45" fmla="*/ 2 h 20"/>
                  <a:gd name="T46" fmla="*/ 42 w 48"/>
                  <a:gd name="T47" fmla="*/ 5 h 20"/>
                  <a:gd name="T48" fmla="*/ 47 w 48"/>
                  <a:gd name="T49" fmla="*/ 9 h 20"/>
                  <a:gd name="T50" fmla="*/ 48 w 48"/>
                  <a:gd name="T51" fmla="*/ 14 h 20"/>
                  <a:gd name="T52" fmla="*/ 45 w 48"/>
                  <a:gd name="T53" fmla="*/ 17 h 20"/>
                  <a:gd name="T54" fmla="*/ 42 w 48"/>
                  <a:gd name="T55" fmla="*/ 18 h 20"/>
                  <a:gd name="T56" fmla="*/ 36 w 48"/>
                  <a:gd name="T57" fmla="*/ 20 h 20"/>
                  <a:gd name="T58" fmla="*/ 29 w 48"/>
                  <a:gd name="T59" fmla="*/ 20 h 20"/>
                  <a:gd name="T60" fmla="*/ 16 w 48"/>
                  <a:gd name="T61" fmla="*/ 18 h 20"/>
                  <a:gd name="T62" fmla="*/ 6 w 48"/>
                  <a:gd name="T63" fmla="*/ 15 h 20"/>
                  <a:gd name="T64" fmla="*/ 1 w 48"/>
                  <a:gd name="T65" fmla="*/ 11 h 20"/>
                  <a:gd name="T66" fmla="*/ 0 w 48"/>
                  <a:gd name="T67" fmla="*/ 6 h 20"/>
                  <a:gd name="T68" fmla="*/ 3 w 48"/>
                  <a:gd name="T69" fmla="*/ 5 h 20"/>
                  <a:gd name="T70" fmla="*/ 6 w 48"/>
                  <a:gd name="T71" fmla="*/ 2 h 20"/>
                  <a:gd name="T72" fmla="*/ 12 w 48"/>
                  <a:gd name="T73" fmla="*/ 0 h 20"/>
                  <a:gd name="T74" fmla="*/ 20 w 48"/>
                  <a:gd name="T7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20">
                    <a:moveTo>
                      <a:pt x="20" y="2"/>
                    </a:moveTo>
                    <a:lnTo>
                      <a:pt x="15" y="2"/>
                    </a:lnTo>
                    <a:lnTo>
                      <a:pt x="9" y="3"/>
                    </a:lnTo>
                    <a:lnTo>
                      <a:pt x="6" y="5"/>
                    </a:lnTo>
                    <a:lnTo>
                      <a:pt x="4" y="8"/>
                    </a:lnTo>
                    <a:lnTo>
                      <a:pt x="6" y="11"/>
                    </a:lnTo>
                    <a:lnTo>
                      <a:pt x="7" y="12"/>
                    </a:lnTo>
                    <a:lnTo>
                      <a:pt x="12" y="15"/>
                    </a:lnTo>
                    <a:lnTo>
                      <a:pt x="16" y="17"/>
                    </a:lnTo>
                    <a:lnTo>
                      <a:pt x="23" y="18"/>
                    </a:lnTo>
                    <a:lnTo>
                      <a:pt x="29" y="18"/>
                    </a:lnTo>
                    <a:lnTo>
                      <a:pt x="35" y="18"/>
                    </a:lnTo>
                    <a:lnTo>
                      <a:pt x="39" y="17"/>
                    </a:lnTo>
                    <a:lnTo>
                      <a:pt x="42" y="15"/>
                    </a:lnTo>
                    <a:lnTo>
                      <a:pt x="44" y="12"/>
                    </a:lnTo>
                    <a:lnTo>
                      <a:pt x="44" y="9"/>
                    </a:lnTo>
                    <a:lnTo>
                      <a:pt x="41" y="8"/>
                    </a:lnTo>
                    <a:lnTo>
                      <a:pt x="36" y="5"/>
                    </a:lnTo>
                    <a:lnTo>
                      <a:pt x="32" y="3"/>
                    </a:lnTo>
                    <a:lnTo>
                      <a:pt x="26" y="2"/>
                    </a:lnTo>
                    <a:lnTo>
                      <a:pt x="20" y="2"/>
                    </a:lnTo>
                    <a:close/>
                    <a:moveTo>
                      <a:pt x="20" y="0"/>
                    </a:moveTo>
                    <a:lnTo>
                      <a:pt x="32" y="2"/>
                    </a:lnTo>
                    <a:lnTo>
                      <a:pt x="42" y="5"/>
                    </a:lnTo>
                    <a:lnTo>
                      <a:pt x="47" y="9"/>
                    </a:lnTo>
                    <a:lnTo>
                      <a:pt x="48" y="14"/>
                    </a:lnTo>
                    <a:lnTo>
                      <a:pt x="45" y="17"/>
                    </a:lnTo>
                    <a:lnTo>
                      <a:pt x="42" y="18"/>
                    </a:lnTo>
                    <a:lnTo>
                      <a:pt x="36" y="20"/>
                    </a:lnTo>
                    <a:lnTo>
                      <a:pt x="29" y="20"/>
                    </a:lnTo>
                    <a:lnTo>
                      <a:pt x="16" y="18"/>
                    </a:lnTo>
                    <a:lnTo>
                      <a:pt x="6" y="15"/>
                    </a:lnTo>
                    <a:lnTo>
                      <a:pt x="1" y="11"/>
                    </a:lnTo>
                    <a:lnTo>
                      <a:pt x="0" y="6"/>
                    </a:lnTo>
                    <a:lnTo>
                      <a:pt x="3" y="5"/>
                    </a:lnTo>
                    <a:lnTo>
                      <a:pt x="6" y="2"/>
                    </a:lnTo>
                    <a:lnTo>
                      <a:pt x="12"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0" name="Freeform 2729"/>
              <p:cNvSpPr>
                <a:spLocks/>
              </p:cNvSpPr>
              <p:nvPr/>
            </p:nvSpPr>
            <p:spPr bwMode="auto">
              <a:xfrm>
                <a:off x="4281" y="1644"/>
                <a:ext cx="44" cy="20"/>
              </a:xfrm>
              <a:custGeom>
                <a:avLst/>
                <a:gdLst>
                  <a:gd name="T0" fmla="*/ 17 w 44"/>
                  <a:gd name="T1" fmla="*/ 0 h 20"/>
                  <a:gd name="T2" fmla="*/ 29 w 44"/>
                  <a:gd name="T3" fmla="*/ 1 h 20"/>
                  <a:gd name="T4" fmla="*/ 38 w 44"/>
                  <a:gd name="T5" fmla="*/ 5 h 20"/>
                  <a:gd name="T6" fmla="*/ 44 w 44"/>
                  <a:gd name="T7" fmla="*/ 9 h 20"/>
                  <a:gd name="T8" fmla="*/ 44 w 44"/>
                  <a:gd name="T9" fmla="*/ 12 h 20"/>
                  <a:gd name="T10" fmla="*/ 42 w 44"/>
                  <a:gd name="T11" fmla="*/ 15 h 20"/>
                  <a:gd name="T12" fmla="*/ 39 w 44"/>
                  <a:gd name="T13" fmla="*/ 17 h 20"/>
                  <a:gd name="T14" fmla="*/ 33 w 44"/>
                  <a:gd name="T15" fmla="*/ 18 h 20"/>
                  <a:gd name="T16" fmla="*/ 27 w 44"/>
                  <a:gd name="T17" fmla="*/ 20 h 20"/>
                  <a:gd name="T18" fmla="*/ 15 w 44"/>
                  <a:gd name="T19" fmla="*/ 18 h 20"/>
                  <a:gd name="T20" fmla="*/ 6 w 44"/>
                  <a:gd name="T21" fmla="*/ 15 h 20"/>
                  <a:gd name="T22" fmla="*/ 0 w 44"/>
                  <a:gd name="T23" fmla="*/ 9 h 20"/>
                  <a:gd name="T24" fmla="*/ 0 w 44"/>
                  <a:gd name="T25" fmla="*/ 6 h 20"/>
                  <a:gd name="T26" fmla="*/ 1 w 44"/>
                  <a:gd name="T27" fmla="*/ 3 h 20"/>
                  <a:gd name="T28" fmla="*/ 6 w 44"/>
                  <a:gd name="T29" fmla="*/ 1 h 20"/>
                  <a:gd name="T30" fmla="*/ 10 w 44"/>
                  <a:gd name="T31" fmla="*/ 0 h 20"/>
                  <a:gd name="T32" fmla="*/ 17 w 44"/>
                  <a:gd name="T3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20">
                    <a:moveTo>
                      <a:pt x="17" y="0"/>
                    </a:moveTo>
                    <a:lnTo>
                      <a:pt x="29" y="1"/>
                    </a:lnTo>
                    <a:lnTo>
                      <a:pt x="38" y="5"/>
                    </a:lnTo>
                    <a:lnTo>
                      <a:pt x="44" y="9"/>
                    </a:lnTo>
                    <a:lnTo>
                      <a:pt x="44" y="12"/>
                    </a:lnTo>
                    <a:lnTo>
                      <a:pt x="42" y="15"/>
                    </a:lnTo>
                    <a:lnTo>
                      <a:pt x="39" y="17"/>
                    </a:lnTo>
                    <a:lnTo>
                      <a:pt x="33" y="18"/>
                    </a:lnTo>
                    <a:lnTo>
                      <a:pt x="27" y="20"/>
                    </a:lnTo>
                    <a:lnTo>
                      <a:pt x="15" y="18"/>
                    </a:lnTo>
                    <a:lnTo>
                      <a:pt x="6" y="15"/>
                    </a:lnTo>
                    <a:lnTo>
                      <a:pt x="0" y="9"/>
                    </a:lnTo>
                    <a:lnTo>
                      <a:pt x="0" y="6"/>
                    </a:lnTo>
                    <a:lnTo>
                      <a:pt x="1" y="3"/>
                    </a:lnTo>
                    <a:lnTo>
                      <a:pt x="6" y="1"/>
                    </a:lnTo>
                    <a:lnTo>
                      <a:pt x="10"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1" name="Freeform 2730"/>
              <p:cNvSpPr>
                <a:spLocks noEditPoints="1"/>
              </p:cNvSpPr>
              <p:nvPr/>
            </p:nvSpPr>
            <p:spPr bwMode="auto">
              <a:xfrm>
                <a:off x="4278" y="1642"/>
                <a:ext cx="50" cy="22"/>
              </a:xfrm>
              <a:custGeom>
                <a:avLst/>
                <a:gdLst>
                  <a:gd name="T0" fmla="*/ 21 w 50"/>
                  <a:gd name="T1" fmla="*/ 2 h 22"/>
                  <a:gd name="T2" fmla="*/ 15 w 50"/>
                  <a:gd name="T3" fmla="*/ 3 h 22"/>
                  <a:gd name="T4" fmla="*/ 10 w 50"/>
                  <a:gd name="T5" fmla="*/ 5 h 22"/>
                  <a:gd name="T6" fmla="*/ 7 w 50"/>
                  <a:gd name="T7" fmla="*/ 7 h 22"/>
                  <a:gd name="T8" fmla="*/ 6 w 50"/>
                  <a:gd name="T9" fmla="*/ 8 h 22"/>
                  <a:gd name="T10" fmla="*/ 6 w 50"/>
                  <a:gd name="T11" fmla="*/ 11 h 22"/>
                  <a:gd name="T12" fmla="*/ 7 w 50"/>
                  <a:gd name="T13" fmla="*/ 14 h 22"/>
                  <a:gd name="T14" fmla="*/ 12 w 50"/>
                  <a:gd name="T15" fmla="*/ 17 h 22"/>
                  <a:gd name="T16" fmla="*/ 17 w 50"/>
                  <a:gd name="T17" fmla="*/ 19 h 22"/>
                  <a:gd name="T18" fmla="*/ 23 w 50"/>
                  <a:gd name="T19" fmla="*/ 20 h 22"/>
                  <a:gd name="T20" fmla="*/ 29 w 50"/>
                  <a:gd name="T21" fmla="*/ 20 h 22"/>
                  <a:gd name="T22" fmla="*/ 35 w 50"/>
                  <a:gd name="T23" fmla="*/ 20 h 22"/>
                  <a:gd name="T24" fmla="*/ 41 w 50"/>
                  <a:gd name="T25" fmla="*/ 19 h 22"/>
                  <a:gd name="T26" fmla="*/ 44 w 50"/>
                  <a:gd name="T27" fmla="*/ 17 h 22"/>
                  <a:gd name="T28" fmla="*/ 45 w 50"/>
                  <a:gd name="T29" fmla="*/ 14 h 22"/>
                  <a:gd name="T30" fmla="*/ 44 w 50"/>
                  <a:gd name="T31" fmla="*/ 11 h 22"/>
                  <a:gd name="T32" fmla="*/ 42 w 50"/>
                  <a:gd name="T33" fmla="*/ 8 h 22"/>
                  <a:gd name="T34" fmla="*/ 38 w 50"/>
                  <a:gd name="T35" fmla="*/ 7 h 22"/>
                  <a:gd name="T36" fmla="*/ 33 w 50"/>
                  <a:gd name="T37" fmla="*/ 5 h 22"/>
                  <a:gd name="T38" fmla="*/ 27 w 50"/>
                  <a:gd name="T39" fmla="*/ 3 h 22"/>
                  <a:gd name="T40" fmla="*/ 21 w 50"/>
                  <a:gd name="T41" fmla="*/ 2 h 22"/>
                  <a:gd name="T42" fmla="*/ 20 w 50"/>
                  <a:gd name="T43" fmla="*/ 0 h 22"/>
                  <a:gd name="T44" fmla="*/ 33 w 50"/>
                  <a:gd name="T45" fmla="*/ 2 h 22"/>
                  <a:gd name="T46" fmla="*/ 44 w 50"/>
                  <a:gd name="T47" fmla="*/ 7 h 22"/>
                  <a:gd name="T48" fmla="*/ 50 w 50"/>
                  <a:gd name="T49" fmla="*/ 11 h 22"/>
                  <a:gd name="T50" fmla="*/ 50 w 50"/>
                  <a:gd name="T51" fmla="*/ 14 h 22"/>
                  <a:gd name="T52" fmla="*/ 48 w 50"/>
                  <a:gd name="T53" fmla="*/ 17 h 22"/>
                  <a:gd name="T54" fmla="*/ 44 w 50"/>
                  <a:gd name="T55" fmla="*/ 20 h 22"/>
                  <a:gd name="T56" fmla="*/ 38 w 50"/>
                  <a:gd name="T57" fmla="*/ 22 h 22"/>
                  <a:gd name="T58" fmla="*/ 30 w 50"/>
                  <a:gd name="T59" fmla="*/ 22 h 22"/>
                  <a:gd name="T60" fmla="*/ 18 w 50"/>
                  <a:gd name="T61" fmla="*/ 20 h 22"/>
                  <a:gd name="T62" fmla="*/ 7 w 50"/>
                  <a:gd name="T63" fmla="*/ 17 h 22"/>
                  <a:gd name="T64" fmla="*/ 1 w 50"/>
                  <a:gd name="T65" fmla="*/ 11 h 22"/>
                  <a:gd name="T66" fmla="*/ 0 w 50"/>
                  <a:gd name="T67" fmla="*/ 8 h 22"/>
                  <a:gd name="T68" fmla="*/ 3 w 50"/>
                  <a:gd name="T69" fmla="*/ 5 h 22"/>
                  <a:gd name="T70" fmla="*/ 6 w 50"/>
                  <a:gd name="T71" fmla="*/ 2 h 22"/>
                  <a:gd name="T72" fmla="*/ 12 w 50"/>
                  <a:gd name="T73" fmla="*/ 0 h 22"/>
                  <a:gd name="T74" fmla="*/ 20 w 50"/>
                  <a:gd name="T7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22">
                    <a:moveTo>
                      <a:pt x="21" y="2"/>
                    </a:moveTo>
                    <a:lnTo>
                      <a:pt x="15" y="3"/>
                    </a:lnTo>
                    <a:lnTo>
                      <a:pt x="10" y="5"/>
                    </a:lnTo>
                    <a:lnTo>
                      <a:pt x="7" y="7"/>
                    </a:lnTo>
                    <a:lnTo>
                      <a:pt x="6" y="8"/>
                    </a:lnTo>
                    <a:lnTo>
                      <a:pt x="6" y="11"/>
                    </a:lnTo>
                    <a:lnTo>
                      <a:pt x="7" y="14"/>
                    </a:lnTo>
                    <a:lnTo>
                      <a:pt x="12" y="17"/>
                    </a:lnTo>
                    <a:lnTo>
                      <a:pt x="17" y="19"/>
                    </a:lnTo>
                    <a:lnTo>
                      <a:pt x="23" y="20"/>
                    </a:lnTo>
                    <a:lnTo>
                      <a:pt x="29" y="20"/>
                    </a:lnTo>
                    <a:lnTo>
                      <a:pt x="35" y="20"/>
                    </a:lnTo>
                    <a:lnTo>
                      <a:pt x="41" y="19"/>
                    </a:lnTo>
                    <a:lnTo>
                      <a:pt x="44" y="17"/>
                    </a:lnTo>
                    <a:lnTo>
                      <a:pt x="45" y="14"/>
                    </a:lnTo>
                    <a:lnTo>
                      <a:pt x="44" y="11"/>
                    </a:lnTo>
                    <a:lnTo>
                      <a:pt x="42" y="8"/>
                    </a:lnTo>
                    <a:lnTo>
                      <a:pt x="38" y="7"/>
                    </a:lnTo>
                    <a:lnTo>
                      <a:pt x="33" y="5"/>
                    </a:lnTo>
                    <a:lnTo>
                      <a:pt x="27" y="3"/>
                    </a:lnTo>
                    <a:lnTo>
                      <a:pt x="21" y="2"/>
                    </a:lnTo>
                    <a:close/>
                    <a:moveTo>
                      <a:pt x="20" y="0"/>
                    </a:moveTo>
                    <a:lnTo>
                      <a:pt x="33" y="2"/>
                    </a:lnTo>
                    <a:lnTo>
                      <a:pt x="44" y="7"/>
                    </a:lnTo>
                    <a:lnTo>
                      <a:pt x="50" y="11"/>
                    </a:lnTo>
                    <a:lnTo>
                      <a:pt x="50" y="14"/>
                    </a:lnTo>
                    <a:lnTo>
                      <a:pt x="48" y="17"/>
                    </a:lnTo>
                    <a:lnTo>
                      <a:pt x="44" y="20"/>
                    </a:lnTo>
                    <a:lnTo>
                      <a:pt x="38" y="22"/>
                    </a:lnTo>
                    <a:lnTo>
                      <a:pt x="30" y="22"/>
                    </a:lnTo>
                    <a:lnTo>
                      <a:pt x="18" y="20"/>
                    </a:lnTo>
                    <a:lnTo>
                      <a:pt x="7" y="17"/>
                    </a:lnTo>
                    <a:lnTo>
                      <a:pt x="1" y="11"/>
                    </a:lnTo>
                    <a:lnTo>
                      <a:pt x="0" y="8"/>
                    </a:lnTo>
                    <a:lnTo>
                      <a:pt x="3" y="5"/>
                    </a:lnTo>
                    <a:lnTo>
                      <a:pt x="6" y="2"/>
                    </a:lnTo>
                    <a:lnTo>
                      <a:pt x="12"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2" name="Freeform 2731"/>
              <p:cNvSpPr>
                <a:spLocks/>
              </p:cNvSpPr>
              <p:nvPr/>
            </p:nvSpPr>
            <p:spPr bwMode="auto">
              <a:xfrm>
                <a:off x="3671" y="1115"/>
                <a:ext cx="104" cy="55"/>
              </a:xfrm>
              <a:custGeom>
                <a:avLst/>
                <a:gdLst>
                  <a:gd name="T0" fmla="*/ 41 w 104"/>
                  <a:gd name="T1" fmla="*/ 0 h 55"/>
                  <a:gd name="T2" fmla="*/ 60 w 104"/>
                  <a:gd name="T3" fmla="*/ 2 h 55"/>
                  <a:gd name="T4" fmla="*/ 80 w 104"/>
                  <a:gd name="T5" fmla="*/ 8 h 55"/>
                  <a:gd name="T6" fmla="*/ 95 w 104"/>
                  <a:gd name="T7" fmla="*/ 17 h 55"/>
                  <a:gd name="T8" fmla="*/ 104 w 104"/>
                  <a:gd name="T9" fmla="*/ 28 h 55"/>
                  <a:gd name="T10" fmla="*/ 104 w 104"/>
                  <a:gd name="T11" fmla="*/ 38 h 55"/>
                  <a:gd name="T12" fmla="*/ 97 w 104"/>
                  <a:gd name="T13" fmla="*/ 47 h 55"/>
                  <a:gd name="T14" fmla="*/ 83 w 104"/>
                  <a:gd name="T15" fmla="*/ 53 h 55"/>
                  <a:gd name="T16" fmla="*/ 63 w 104"/>
                  <a:gd name="T17" fmla="*/ 55 h 55"/>
                  <a:gd name="T18" fmla="*/ 42 w 104"/>
                  <a:gd name="T19" fmla="*/ 53 h 55"/>
                  <a:gd name="T20" fmla="*/ 24 w 104"/>
                  <a:gd name="T21" fmla="*/ 47 h 55"/>
                  <a:gd name="T22" fmla="*/ 9 w 104"/>
                  <a:gd name="T23" fmla="*/ 38 h 55"/>
                  <a:gd name="T24" fmla="*/ 1 w 104"/>
                  <a:gd name="T25" fmla="*/ 28 h 55"/>
                  <a:gd name="T26" fmla="*/ 0 w 104"/>
                  <a:gd name="T27" fmla="*/ 17 h 55"/>
                  <a:gd name="T28" fmla="*/ 7 w 104"/>
                  <a:gd name="T29" fmla="*/ 8 h 55"/>
                  <a:gd name="T30" fmla="*/ 21 w 104"/>
                  <a:gd name="T31" fmla="*/ 2 h 55"/>
                  <a:gd name="T32" fmla="*/ 41 w 104"/>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55">
                    <a:moveTo>
                      <a:pt x="41" y="0"/>
                    </a:moveTo>
                    <a:lnTo>
                      <a:pt x="60" y="2"/>
                    </a:lnTo>
                    <a:lnTo>
                      <a:pt x="80" y="8"/>
                    </a:lnTo>
                    <a:lnTo>
                      <a:pt x="95" y="17"/>
                    </a:lnTo>
                    <a:lnTo>
                      <a:pt x="104" y="28"/>
                    </a:lnTo>
                    <a:lnTo>
                      <a:pt x="104" y="38"/>
                    </a:lnTo>
                    <a:lnTo>
                      <a:pt x="97" y="47"/>
                    </a:lnTo>
                    <a:lnTo>
                      <a:pt x="83" y="53"/>
                    </a:lnTo>
                    <a:lnTo>
                      <a:pt x="63" y="55"/>
                    </a:lnTo>
                    <a:lnTo>
                      <a:pt x="42" y="53"/>
                    </a:lnTo>
                    <a:lnTo>
                      <a:pt x="24" y="47"/>
                    </a:lnTo>
                    <a:lnTo>
                      <a:pt x="9" y="38"/>
                    </a:lnTo>
                    <a:lnTo>
                      <a:pt x="1" y="28"/>
                    </a:lnTo>
                    <a:lnTo>
                      <a:pt x="0" y="17"/>
                    </a:lnTo>
                    <a:lnTo>
                      <a:pt x="7" y="8"/>
                    </a:lnTo>
                    <a:lnTo>
                      <a:pt x="21" y="2"/>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3" name="Freeform 2732"/>
              <p:cNvSpPr>
                <a:spLocks noEditPoints="1"/>
              </p:cNvSpPr>
              <p:nvPr/>
            </p:nvSpPr>
            <p:spPr bwMode="auto">
              <a:xfrm>
                <a:off x="3669" y="1114"/>
                <a:ext cx="108" cy="57"/>
              </a:xfrm>
              <a:custGeom>
                <a:avLst/>
                <a:gdLst>
                  <a:gd name="T0" fmla="*/ 43 w 108"/>
                  <a:gd name="T1" fmla="*/ 3 h 57"/>
                  <a:gd name="T2" fmla="*/ 24 w 108"/>
                  <a:gd name="T3" fmla="*/ 4 h 57"/>
                  <a:gd name="T4" fmla="*/ 11 w 108"/>
                  <a:gd name="T5" fmla="*/ 10 h 57"/>
                  <a:gd name="T6" fmla="*/ 5 w 108"/>
                  <a:gd name="T7" fmla="*/ 18 h 57"/>
                  <a:gd name="T8" fmla="*/ 5 w 108"/>
                  <a:gd name="T9" fmla="*/ 29 h 57"/>
                  <a:gd name="T10" fmla="*/ 12 w 108"/>
                  <a:gd name="T11" fmla="*/ 39 h 57"/>
                  <a:gd name="T12" fmla="*/ 27 w 108"/>
                  <a:gd name="T13" fmla="*/ 47 h 57"/>
                  <a:gd name="T14" fmla="*/ 46 w 108"/>
                  <a:gd name="T15" fmla="*/ 53 h 57"/>
                  <a:gd name="T16" fmla="*/ 65 w 108"/>
                  <a:gd name="T17" fmla="*/ 54 h 57"/>
                  <a:gd name="T18" fmla="*/ 84 w 108"/>
                  <a:gd name="T19" fmla="*/ 53 h 57"/>
                  <a:gd name="T20" fmla="*/ 97 w 108"/>
                  <a:gd name="T21" fmla="*/ 47 h 57"/>
                  <a:gd name="T22" fmla="*/ 105 w 108"/>
                  <a:gd name="T23" fmla="*/ 39 h 57"/>
                  <a:gd name="T24" fmla="*/ 103 w 108"/>
                  <a:gd name="T25" fmla="*/ 29 h 57"/>
                  <a:gd name="T26" fmla="*/ 96 w 108"/>
                  <a:gd name="T27" fmla="*/ 18 h 57"/>
                  <a:gd name="T28" fmla="*/ 81 w 108"/>
                  <a:gd name="T29" fmla="*/ 10 h 57"/>
                  <a:gd name="T30" fmla="*/ 62 w 108"/>
                  <a:gd name="T31" fmla="*/ 4 h 57"/>
                  <a:gd name="T32" fmla="*/ 43 w 108"/>
                  <a:gd name="T33" fmla="*/ 3 h 57"/>
                  <a:gd name="T34" fmla="*/ 41 w 108"/>
                  <a:gd name="T35" fmla="*/ 0 h 57"/>
                  <a:gd name="T36" fmla="*/ 64 w 108"/>
                  <a:gd name="T37" fmla="*/ 3 h 57"/>
                  <a:gd name="T38" fmla="*/ 84 w 108"/>
                  <a:gd name="T39" fmla="*/ 9 h 57"/>
                  <a:gd name="T40" fmla="*/ 99 w 108"/>
                  <a:gd name="T41" fmla="*/ 18 h 57"/>
                  <a:gd name="T42" fmla="*/ 108 w 108"/>
                  <a:gd name="T43" fmla="*/ 29 h 57"/>
                  <a:gd name="T44" fmla="*/ 108 w 108"/>
                  <a:gd name="T45" fmla="*/ 39 h 57"/>
                  <a:gd name="T46" fmla="*/ 100 w 108"/>
                  <a:gd name="T47" fmla="*/ 48 h 57"/>
                  <a:gd name="T48" fmla="*/ 87 w 108"/>
                  <a:gd name="T49" fmla="*/ 54 h 57"/>
                  <a:gd name="T50" fmla="*/ 65 w 108"/>
                  <a:gd name="T51" fmla="*/ 57 h 57"/>
                  <a:gd name="T52" fmla="*/ 44 w 108"/>
                  <a:gd name="T53" fmla="*/ 54 h 57"/>
                  <a:gd name="T54" fmla="*/ 24 w 108"/>
                  <a:gd name="T55" fmla="*/ 48 h 57"/>
                  <a:gd name="T56" fmla="*/ 9 w 108"/>
                  <a:gd name="T57" fmla="*/ 41 h 57"/>
                  <a:gd name="T58" fmla="*/ 0 w 108"/>
                  <a:gd name="T59" fmla="*/ 29 h 57"/>
                  <a:gd name="T60" fmla="*/ 0 w 108"/>
                  <a:gd name="T61" fmla="*/ 18 h 57"/>
                  <a:gd name="T62" fmla="*/ 8 w 108"/>
                  <a:gd name="T63" fmla="*/ 9 h 57"/>
                  <a:gd name="T64" fmla="*/ 21 w 108"/>
                  <a:gd name="T65" fmla="*/ 3 h 57"/>
                  <a:gd name="T66" fmla="*/ 41 w 108"/>
                  <a:gd name="T6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57">
                    <a:moveTo>
                      <a:pt x="43" y="3"/>
                    </a:moveTo>
                    <a:lnTo>
                      <a:pt x="24" y="4"/>
                    </a:lnTo>
                    <a:lnTo>
                      <a:pt x="11" y="10"/>
                    </a:lnTo>
                    <a:lnTo>
                      <a:pt x="5" y="18"/>
                    </a:lnTo>
                    <a:lnTo>
                      <a:pt x="5" y="29"/>
                    </a:lnTo>
                    <a:lnTo>
                      <a:pt x="12" y="39"/>
                    </a:lnTo>
                    <a:lnTo>
                      <a:pt x="27" y="47"/>
                    </a:lnTo>
                    <a:lnTo>
                      <a:pt x="46" y="53"/>
                    </a:lnTo>
                    <a:lnTo>
                      <a:pt x="65" y="54"/>
                    </a:lnTo>
                    <a:lnTo>
                      <a:pt x="84" y="53"/>
                    </a:lnTo>
                    <a:lnTo>
                      <a:pt x="97" y="47"/>
                    </a:lnTo>
                    <a:lnTo>
                      <a:pt x="105" y="39"/>
                    </a:lnTo>
                    <a:lnTo>
                      <a:pt x="103" y="29"/>
                    </a:lnTo>
                    <a:lnTo>
                      <a:pt x="96" y="18"/>
                    </a:lnTo>
                    <a:lnTo>
                      <a:pt x="81" y="10"/>
                    </a:lnTo>
                    <a:lnTo>
                      <a:pt x="62" y="4"/>
                    </a:lnTo>
                    <a:lnTo>
                      <a:pt x="43" y="3"/>
                    </a:lnTo>
                    <a:close/>
                    <a:moveTo>
                      <a:pt x="41" y="0"/>
                    </a:moveTo>
                    <a:lnTo>
                      <a:pt x="64" y="3"/>
                    </a:lnTo>
                    <a:lnTo>
                      <a:pt x="84" y="9"/>
                    </a:lnTo>
                    <a:lnTo>
                      <a:pt x="99" y="18"/>
                    </a:lnTo>
                    <a:lnTo>
                      <a:pt x="108" y="29"/>
                    </a:lnTo>
                    <a:lnTo>
                      <a:pt x="108" y="39"/>
                    </a:lnTo>
                    <a:lnTo>
                      <a:pt x="100" y="48"/>
                    </a:lnTo>
                    <a:lnTo>
                      <a:pt x="87" y="54"/>
                    </a:lnTo>
                    <a:lnTo>
                      <a:pt x="65" y="57"/>
                    </a:lnTo>
                    <a:lnTo>
                      <a:pt x="44" y="54"/>
                    </a:lnTo>
                    <a:lnTo>
                      <a:pt x="24" y="48"/>
                    </a:lnTo>
                    <a:lnTo>
                      <a:pt x="9" y="41"/>
                    </a:lnTo>
                    <a:lnTo>
                      <a:pt x="0" y="29"/>
                    </a:lnTo>
                    <a:lnTo>
                      <a:pt x="0" y="18"/>
                    </a:lnTo>
                    <a:lnTo>
                      <a:pt x="8" y="9"/>
                    </a:lnTo>
                    <a:lnTo>
                      <a:pt x="21" y="3"/>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4" name="Freeform 2733"/>
              <p:cNvSpPr>
                <a:spLocks/>
              </p:cNvSpPr>
              <p:nvPr/>
            </p:nvSpPr>
            <p:spPr bwMode="auto">
              <a:xfrm>
                <a:off x="3569" y="1413"/>
                <a:ext cx="38" cy="18"/>
              </a:xfrm>
              <a:custGeom>
                <a:avLst/>
                <a:gdLst>
                  <a:gd name="T0" fmla="*/ 15 w 38"/>
                  <a:gd name="T1" fmla="*/ 0 h 18"/>
                  <a:gd name="T2" fmla="*/ 21 w 38"/>
                  <a:gd name="T3" fmla="*/ 0 h 18"/>
                  <a:gd name="T4" fmla="*/ 27 w 38"/>
                  <a:gd name="T5" fmla="*/ 2 h 18"/>
                  <a:gd name="T6" fmla="*/ 32 w 38"/>
                  <a:gd name="T7" fmla="*/ 3 h 18"/>
                  <a:gd name="T8" fmla="*/ 36 w 38"/>
                  <a:gd name="T9" fmla="*/ 6 h 18"/>
                  <a:gd name="T10" fmla="*/ 38 w 38"/>
                  <a:gd name="T11" fmla="*/ 9 h 18"/>
                  <a:gd name="T12" fmla="*/ 38 w 38"/>
                  <a:gd name="T13" fmla="*/ 12 h 18"/>
                  <a:gd name="T14" fmla="*/ 36 w 38"/>
                  <a:gd name="T15" fmla="*/ 14 h 18"/>
                  <a:gd name="T16" fmla="*/ 33 w 38"/>
                  <a:gd name="T17" fmla="*/ 17 h 18"/>
                  <a:gd name="T18" fmla="*/ 29 w 38"/>
                  <a:gd name="T19" fmla="*/ 18 h 18"/>
                  <a:gd name="T20" fmla="*/ 23 w 38"/>
                  <a:gd name="T21" fmla="*/ 18 h 18"/>
                  <a:gd name="T22" fmla="*/ 17 w 38"/>
                  <a:gd name="T23" fmla="*/ 18 h 18"/>
                  <a:gd name="T24" fmla="*/ 11 w 38"/>
                  <a:gd name="T25" fmla="*/ 17 h 18"/>
                  <a:gd name="T26" fmla="*/ 6 w 38"/>
                  <a:gd name="T27" fmla="*/ 14 h 18"/>
                  <a:gd name="T28" fmla="*/ 1 w 38"/>
                  <a:gd name="T29" fmla="*/ 12 h 18"/>
                  <a:gd name="T30" fmla="*/ 0 w 38"/>
                  <a:gd name="T31" fmla="*/ 9 h 18"/>
                  <a:gd name="T32" fmla="*/ 0 w 38"/>
                  <a:gd name="T33" fmla="*/ 6 h 18"/>
                  <a:gd name="T34" fmla="*/ 1 w 38"/>
                  <a:gd name="T35" fmla="*/ 3 h 18"/>
                  <a:gd name="T36" fmla="*/ 4 w 38"/>
                  <a:gd name="T37" fmla="*/ 2 h 18"/>
                  <a:gd name="T38" fmla="*/ 9 w 38"/>
                  <a:gd name="T39" fmla="*/ 0 h 18"/>
                  <a:gd name="T40" fmla="*/ 15 w 38"/>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8">
                    <a:moveTo>
                      <a:pt x="15" y="0"/>
                    </a:moveTo>
                    <a:lnTo>
                      <a:pt x="21" y="0"/>
                    </a:lnTo>
                    <a:lnTo>
                      <a:pt x="27" y="2"/>
                    </a:lnTo>
                    <a:lnTo>
                      <a:pt x="32" y="3"/>
                    </a:lnTo>
                    <a:lnTo>
                      <a:pt x="36" y="6"/>
                    </a:lnTo>
                    <a:lnTo>
                      <a:pt x="38" y="9"/>
                    </a:lnTo>
                    <a:lnTo>
                      <a:pt x="38" y="12"/>
                    </a:lnTo>
                    <a:lnTo>
                      <a:pt x="36" y="14"/>
                    </a:lnTo>
                    <a:lnTo>
                      <a:pt x="33" y="17"/>
                    </a:lnTo>
                    <a:lnTo>
                      <a:pt x="29" y="18"/>
                    </a:lnTo>
                    <a:lnTo>
                      <a:pt x="23" y="18"/>
                    </a:lnTo>
                    <a:lnTo>
                      <a:pt x="17" y="18"/>
                    </a:lnTo>
                    <a:lnTo>
                      <a:pt x="11" y="17"/>
                    </a:lnTo>
                    <a:lnTo>
                      <a:pt x="6" y="14"/>
                    </a:lnTo>
                    <a:lnTo>
                      <a:pt x="1" y="12"/>
                    </a:lnTo>
                    <a:lnTo>
                      <a:pt x="0" y="9"/>
                    </a:lnTo>
                    <a:lnTo>
                      <a:pt x="0" y="6"/>
                    </a:lnTo>
                    <a:lnTo>
                      <a:pt x="1" y="3"/>
                    </a:lnTo>
                    <a:lnTo>
                      <a:pt x="4"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5" name="Freeform 2734"/>
              <p:cNvSpPr>
                <a:spLocks noEditPoints="1"/>
              </p:cNvSpPr>
              <p:nvPr/>
            </p:nvSpPr>
            <p:spPr bwMode="auto">
              <a:xfrm>
                <a:off x="3566" y="1412"/>
                <a:ext cx="44" cy="21"/>
              </a:xfrm>
              <a:custGeom>
                <a:avLst/>
                <a:gdLst>
                  <a:gd name="T0" fmla="*/ 18 w 44"/>
                  <a:gd name="T1" fmla="*/ 1 h 21"/>
                  <a:gd name="T2" fmla="*/ 14 w 44"/>
                  <a:gd name="T3" fmla="*/ 3 h 21"/>
                  <a:gd name="T4" fmla="*/ 9 w 44"/>
                  <a:gd name="T5" fmla="*/ 3 h 21"/>
                  <a:gd name="T6" fmla="*/ 6 w 44"/>
                  <a:gd name="T7" fmla="*/ 6 h 21"/>
                  <a:gd name="T8" fmla="*/ 4 w 44"/>
                  <a:gd name="T9" fmla="*/ 7 h 21"/>
                  <a:gd name="T10" fmla="*/ 4 w 44"/>
                  <a:gd name="T11" fmla="*/ 10 h 21"/>
                  <a:gd name="T12" fmla="*/ 6 w 44"/>
                  <a:gd name="T13" fmla="*/ 13 h 21"/>
                  <a:gd name="T14" fmla="*/ 10 w 44"/>
                  <a:gd name="T15" fmla="*/ 15 h 21"/>
                  <a:gd name="T16" fmla="*/ 15 w 44"/>
                  <a:gd name="T17" fmla="*/ 16 h 21"/>
                  <a:gd name="T18" fmla="*/ 20 w 44"/>
                  <a:gd name="T19" fmla="*/ 18 h 21"/>
                  <a:gd name="T20" fmla="*/ 26 w 44"/>
                  <a:gd name="T21" fmla="*/ 18 h 21"/>
                  <a:gd name="T22" fmla="*/ 30 w 44"/>
                  <a:gd name="T23" fmla="*/ 18 h 21"/>
                  <a:gd name="T24" fmla="*/ 35 w 44"/>
                  <a:gd name="T25" fmla="*/ 16 h 21"/>
                  <a:gd name="T26" fmla="*/ 38 w 44"/>
                  <a:gd name="T27" fmla="*/ 15 h 21"/>
                  <a:gd name="T28" fmla="*/ 39 w 44"/>
                  <a:gd name="T29" fmla="*/ 12 h 21"/>
                  <a:gd name="T30" fmla="*/ 39 w 44"/>
                  <a:gd name="T31" fmla="*/ 10 h 21"/>
                  <a:gd name="T32" fmla="*/ 38 w 44"/>
                  <a:gd name="T33" fmla="*/ 7 h 21"/>
                  <a:gd name="T34" fmla="*/ 33 w 44"/>
                  <a:gd name="T35" fmla="*/ 4 h 21"/>
                  <a:gd name="T36" fmla="*/ 29 w 44"/>
                  <a:gd name="T37" fmla="*/ 3 h 21"/>
                  <a:gd name="T38" fmla="*/ 24 w 44"/>
                  <a:gd name="T39" fmla="*/ 1 h 21"/>
                  <a:gd name="T40" fmla="*/ 18 w 44"/>
                  <a:gd name="T41" fmla="*/ 1 h 21"/>
                  <a:gd name="T42" fmla="*/ 18 w 44"/>
                  <a:gd name="T43" fmla="*/ 0 h 21"/>
                  <a:gd name="T44" fmla="*/ 29 w 44"/>
                  <a:gd name="T45" fmla="*/ 1 h 21"/>
                  <a:gd name="T46" fmla="*/ 38 w 44"/>
                  <a:gd name="T47" fmla="*/ 4 h 21"/>
                  <a:gd name="T48" fmla="*/ 44 w 44"/>
                  <a:gd name="T49" fmla="*/ 10 h 21"/>
                  <a:gd name="T50" fmla="*/ 44 w 44"/>
                  <a:gd name="T51" fmla="*/ 13 h 21"/>
                  <a:gd name="T52" fmla="*/ 42 w 44"/>
                  <a:gd name="T53" fmla="*/ 16 h 21"/>
                  <a:gd name="T54" fmla="*/ 38 w 44"/>
                  <a:gd name="T55" fmla="*/ 18 h 21"/>
                  <a:gd name="T56" fmla="*/ 33 w 44"/>
                  <a:gd name="T57" fmla="*/ 19 h 21"/>
                  <a:gd name="T58" fmla="*/ 26 w 44"/>
                  <a:gd name="T59" fmla="*/ 21 h 21"/>
                  <a:gd name="T60" fmla="*/ 15 w 44"/>
                  <a:gd name="T61" fmla="*/ 19 h 21"/>
                  <a:gd name="T62" fmla="*/ 6 w 44"/>
                  <a:gd name="T63" fmla="*/ 15 h 21"/>
                  <a:gd name="T64" fmla="*/ 0 w 44"/>
                  <a:gd name="T65" fmla="*/ 10 h 21"/>
                  <a:gd name="T66" fmla="*/ 0 w 44"/>
                  <a:gd name="T67" fmla="*/ 7 h 21"/>
                  <a:gd name="T68" fmla="*/ 1 w 44"/>
                  <a:gd name="T69" fmla="*/ 4 h 21"/>
                  <a:gd name="T70" fmla="*/ 6 w 44"/>
                  <a:gd name="T71" fmla="*/ 1 h 21"/>
                  <a:gd name="T72" fmla="*/ 10 w 44"/>
                  <a:gd name="T73" fmla="*/ 0 h 21"/>
                  <a:gd name="T74" fmla="*/ 18 w 44"/>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21">
                    <a:moveTo>
                      <a:pt x="18" y="1"/>
                    </a:moveTo>
                    <a:lnTo>
                      <a:pt x="14" y="3"/>
                    </a:lnTo>
                    <a:lnTo>
                      <a:pt x="9" y="3"/>
                    </a:lnTo>
                    <a:lnTo>
                      <a:pt x="6" y="6"/>
                    </a:lnTo>
                    <a:lnTo>
                      <a:pt x="4" y="7"/>
                    </a:lnTo>
                    <a:lnTo>
                      <a:pt x="4" y="10"/>
                    </a:lnTo>
                    <a:lnTo>
                      <a:pt x="6" y="13"/>
                    </a:lnTo>
                    <a:lnTo>
                      <a:pt x="10" y="15"/>
                    </a:lnTo>
                    <a:lnTo>
                      <a:pt x="15" y="16"/>
                    </a:lnTo>
                    <a:lnTo>
                      <a:pt x="20" y="18"/>
                    </a:lnTo>
                    <a:lnTo>
                      <a:pt x="26" y="18"/>
                    </a:lnTo>
                    <a:lnTo>
                      <a:pt x="30" y="18"/>
                    </a:lnTo>
                    <a:lnTo>
                      <a:pt x="35" y="16"/>
                    </a:lnTo>
                    <a:lnTo>
                      <a:pt x="38" y="15"/>
                    </a:lnTo>
                    <a:lnTo>
                      <a:pt x="39" y="12"/>
                    </a:lnTo>
                    <a:lnTo>
                      <a:pt x="39" y="10"/>
                    </a:lnTo>
                    <a:lnTo>
                      <a:pt x="38" y="7"/>
                    </a:lnTo>
                    <a:lnTo>
                      <a:pt x="33" y="4"/>
                    </a:lnTo>
                    <a:lnTo>
                      <a:pt x="29" y="3"/>
                    </a:lnTo>
                    <a:lnTo>
                      <a:pt x="24" y="1"/>
                    </a:lnTo>
                    <a:lnTo>
                      <a:pt x="18" y="1"/>
                    </a:lnTo>
                    <a:close/>
                    <a:moveTo>
                      <a:pt x="18" y="0"/>
                    </a:moveTo>
                    <a:lnTo>
                      <a:pt x="29" y="1"/>
                    </a:lnTo>
                    <a:lnTo>
                      <a:pt x="38" y="4"/>
                    </a:lnTo>
                    <a:lnTo>
                      <a:pt x="44" y="10"/>
                    </a:lnTo>
                    <a:lnTo>
                      <a:pt x="44" y="13"/>
                    </a:lnTo>
                    <a:lnTo>
                      <a:pt x="42" y="16"/>
                    </a:lnTo>
                    <a:lnTo>
                      <a:pt x="38" y="18"/>
                    </a:lnTo>
                    <a:lnTo>
                      <a:pt x="33" y="19"/>
                    </a:lnTo>
                    <a:lnTo>
                      <a:pt x="26" y="21"/>
                    </a:lnTo>
                    <a:lnTo>
                      <a:pt x="15" y="19"/>
                    </a:lnTo>
                    <a:lnTo>
                      <a:pt x="6" y="15"/>
                    </a:lnTo>
                    <a:lnTo>
                      <a:pt x="0" y="10"/>
                    </a:lnTo>
                    <a:lnTo>
                      <a:pt x="0" y="7"/>
                    </a:lnTo>
                    <a:lnTo>
                      <a:pt x="1" y="4"/>
                    </a:lnTo>
                    <a:lnTo>
                      <a:pt x="6" y="1"/>
                    </a:lnTo>
                    <a:lnTo>
                      <a:pt x="1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6" name="Freeform 2735"/>
              <p:cNvSpPr>
                <a:spLocks/>
              </p:cNvSpPr>
              <p:nvPr/>
            </p:nvSpPr>
            <p:spPr bwMode="auto">
              <a:xfrm>
                <a:off x="3528" y="1506"/>
                <a:ext cx="61" cy="29"/>
              </a:xfrm>
              <a:custGeom>
                <a:avLst/>
                <a:gdLst>
                  <a:gd name="T0" fmla="*/ 24 w 61"/>
                  <a:gd name="T1" fmla="*/ 0 h 29"/>
                  <a:gd name="T2" fmla="*/ 41 w 61"/>
                  <a:gd name="T3" fmla="*/ 1 h 29"/>
                  <a:gd name="T4" fmla="*/ 53 w 61"/>
                  <a:gd name="T5" fmla="*/ 6 h 29"/>
                  <a:gd name="T6" fmla="*/ 61 w 61"/>
                  <a:gd name="T7" fmla="*/ 13 h 29"/>
                  <a:gd name="T8" fmla="*/ 59 w 61"/>
                  <a:gd name="T9" fmla="*/ 21 h 29"/>
                  <a:gd name="T10" fmla="*/ 50 w 61"/>
                  <a:gd name="T11" fmla="*/ 26 h 29"/>
                  <a:gd name="T12" fmla="*/ 36 w 61"/>
                  <a:gd name="T13" fmla="*/ 29 h 29"/>
                  <a:gd name="T14" fmla="*/ 20 w 61"/>
                  <a:gd name="T15" fmla="*/ 27 h 29"/>
                  <a:gd name="T16" fmla="*/ 6 w 61"/>
                  <a:gd name="T17" fmla="*/ 21 h 29"/>
                  <a:gd name="T18" fmla="*/ 0 w 61"/>
                  <a:gd name="T19" fmla="*/ 13 h 29"/>
                  <a:gd name="T20" fmla="*/ 1 w 61"/>
                  <a:gd name="T21" fmla="*/ 6 h 29"/>
                  <a:gd name="T22" fmla="*/ 9 w 61"/>
                  <a:gd name="T23" fmla="*/ 1 h 29"/>
                  <a:gd name="T24" fmla="*/ 24 w 61"/>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29">
                    <a:moveTo>
                      <a:pt x="24" y="0"/>
                    </a:moveTo>
                    <a:lnTo>
                      <a:pt x="41" y="1"/>
                    </a:lnTo>
                    <a:lnTo>
                      <a:pt x="53" y="6"/>
                    </a:lnTo>
                    <a:lnTo>
                      <a:pt x="61" y="13"/>
                    </a:lnTo>
                    <a:lnTo>
                      <a:pt x="59" y="21"/>
                    </a:lnTo>
                    <a:lnTo>
                      <a:pt x="50" y="26"/>
                    </a:lnTo>
                    <a:lnTo>
                      <a:pt x="36" y="29"/>
                    </a:lnTo>
                    <a:lnTo>
                      <a:pt x="20" y="27"/>
                    </a:lnTo>
                    <a:lnTo>
                      <a:pt x="6" y="21"/>
                    </a:lnTo>
                    <a:lnTo>
                      <a:pt x="0" y="13"/>
                    </a:lnTo>
                    <a:lnTo>
                      <a:pt x="1" y="6"/>
                    </a:lnTo>
                    <a:lnTo>
                      <a:pt x="9"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7" name="Freeform 2736"/>
              <p:cNvSpPr>
                <a:spLocks noEditPoints="1"/>
              </p:cNvSpPr>
              <p:nvPr/>
            </p:nvSpPr>
            <p:spPr bwMode="auto">
              <a:xfrm>
                <a:off x="3525" y="1504"/>
                <a:ext cx="65" cy="31"/>
              </a:xfrm>
              <a:custGeom>
                <a:avLst/>
                <a:gdLst>
                  <a:gd name="T0" fmla="*/ 27 w 65"/>
                  <a:gd name="T1" fmla="*/ 2 h 31"/>
                  <a:gd name="T2" fmla="*/ 20 w 65"/>
                  <a:gd name="T3" fmla="*/ 3 h 31"/>
                  <a:gd name="T4" fmla="*/ 14 w 65"/>
                  <a:gd name="T5" fmla="*/ 5 h 31"/>
                  <a:gd name="T6" fmla="*/ 9 w 65"/>
                  <a:gd name="T7" fmla="*/ 6 h 31"/>
                  <a:gd name="T8" fmla="*/ 6 w 65"/>
                  <a:gd name="T9" fmla="*/ 9 h 31"/>
                  <a:gd name="T10" fmla="*/ 4 w 65"/>
                  <a:gd name="T11" fmla="*/ 12 h 31"/>
                  <a:gd name="T12" fmla="*/ 4 w 65"/>
                  <a:gd name="T13" fmla="*/ 15 h 31"/>
                  <a:gd name="T14" fmla="*/ 11 w 65"/>
                  <a:gd name="T15" fmla="*/ 23 h 31"/>
                  <a:gd name="T16" fmla="*/ 23 w 65"/>
                  <a:gd name="T17" fmla="*/ 28 h 31"/>
                  <a:gd name="T18" fmla="*/ 38 w 65"/>
                  <a:gd name="T19" fmla="*/ 29 h 31"/>
                  <a:gd name="T20" fmla="*/ 45 w 65"/>
                  <a:gd name="T21" fmla="*/ 29 h 31"/>
                  <a:gd name="T22" fmla="*/ 51 w 65"/>
                  <a:gd name="T23" fmla="*/ 28 h 31"/>
                  <a:gd name="T24" fmla="*/ 58 w 65"/>
                  <a:gd name="T25" fmla="*/ 24 h 31"/>
                  <a:gd name="T26" fmla="*/ 61 w 65"/>
                  <a:gd name="T27" fmla="*/ 23 h 31"/>
                  <a:gd name="T28" fmla="*/ 62 w 65"/>
                  <a:gd name="T29" fmla="*/ 18 h 31"/>
                  <a:gd name="T30" fmla="*/ 62 w 65"/>
                  <a:gd name="T31" fmla="*/ 15 h 31"/>
                  <a:gd name="T32" fmla="*/ 55 w 65"/>
                  <a:gd name="T33" fmla="*/ 9 h 31"/>
                  <a:gd name="T34" fmla="*/ 42 w 65"/>
                  <a:gd name="T35" fmla="*/ 3 h 31"/>
                  <a:gd name="T36" fmla="*/ 27 w 65"/>
                  <a:gd name="T37" fmla="*/ 2 h 31"/>
                  <a:gd name="T38" fmla="*/ 27 w 65"/>
                  <a:gd name="T39" fmla="*/ 0 h 31"/>
                  <a:gd name="T40" fmla="*/ 44 w 65"/>
                  <a:gd name="T41" fmla="*/ 2 h 31"/>
                  <a:gd name="T42" fmla="*/ 58 w 65"/>
                  <a:gd name="T43" fmla="*/ 8 h 31"/>
                  <a:gd name="T44" fmla="*/ 65 w 65"/>
                  <a:gd name="T45" fmla="*/ 15 h 31"/>
                  <a:gd name="T46" fmla="*/ 65 w 65"/>
                  <a:gd name="T47" fmla="*/ 23 h 31"/>
                  <a:gd name="T48" fmla="*/ 55 w 65"/>
                  <a:gd name="T49" fmla="*/ 29 h 31"/>
                  <a:gd name="T50" fmla="*/ 39 w 65"/>
                  <a:gd name="T51" fmla="*/ 31 h 31"/>
                  <a:gd name="T52" fmla="*/ 21 w 65"/>
                  <a:gd name="T53" fmla="*/ 29 h 31"/>
                  <a:gd name="T54" fmla="*/ 7 w 65"/>
                  <a:gd name="T55" fmla="*/ 23 h 31"/>
                  <a:gd name="T56" fmla="*/ 0 w 65"/>
                  <a:gd name="T57" fmla="*/ 15 h 31"/>
                  <a:gd name="T58" fmla="*/ 1 w 65"/>
                  <a:gd name="T59" fmla="*/ 8 h 31"/>
                  <a:gd name="T60" fmla="*/ 11 w 65"/>
                  <a:gd name="T61" fmla="*/ 2 h 31"/>
                  <a:gd name="T62" fmla="*/ 27 w 65"/>
                  <a:gd name="T6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31">
                    <a:moveTo>
                      <a:pt x="27" y="2"/>
                    </a:moveTo>
                    <a:lnTo>
                      <a:pt x="20" y="3"/>
                    </a:lnTo>
                    <a:lnTo>
                      <a:pt x="14" y="5"/>
                    </a:lnTo>
                    <a:lnTo>
                      <a:pt x="9" y="6"/>
                    </a:lnTo>
                    <a:lnTo>
                      <a:pt x="6" y="9"/>
                    </a:lnTo>
                    <a:lnTo>
                      <a:pt x="4" y="12"/>
                    </a:lnTo>
                    <a:lnTo>
                      <a:pt x="4" y="15"/>
                    </a:lnTo>
                    <a:lnTo>
                      <a:pt x="11" y="23"/>
                    </a:lnTo>
                    <a:lnTo>
                      <a:pt x="23" y="28"/>
                    </a:lnTo>
                    <a:lnTo>
                      <a:pt x="38" y="29"/>
                    </a:lnTo>
                    <a:lnTo>
                      <a:pt x="45" y="29"/>
                    </a:lnTo>
                    <a:lnTo>
                      <a:pt x="51" y="28"/>
                    </a:lnTo>
                    <a:lnTo>
                      <a:pt x="58" y="24"/>
                    </a:lnTo>
                    <a:lnTo>
                      <a:pt x="61" y="23"/>
                    </a:lnTo>
                    <a:lnTo>
                      <a:pt x="62" y="18"/>
                    </a:lnTo>
                    <a:lnTo>
                      <a:pt x="62" y="15"/>
                    </a:lnTo>
                    <a:lnTo>
                      <a:pt x="55" y="9"/>
                    </a:lnTo>
                    <a:lnTo>
                      <a:pt x="42" y="3"/>
                    </a:lnTo>
                    <a:lnTo>
                      <a:pt x="27" y="2"/>
                    </a:lnTo>
                    <a:close/>
                    <a:moveTo>
                      <a:pt x="27" y="0"/>
                    </a:moveTo>
                    <a:lnTo>
                      <a:pt x="44" y="2"/>
                    </a:lnTo>
                    <a:lnTo>
                      <a:pt x="58" y="8"/>
                    </a:lnTo>
                    <a:lnTo>
                      <a:pt x="65" y="15"/>
                    </a:lnTo>
                    <a:lnTo>
                      <a:pt x="65" y="23"/>
                    </a:lnTo>
                    <a:lnTo>
                      <a:pt x="55" y="29"/>
                    </a:lnTo>
                    <a:lnTo>
                      <a:pt x="39" y="31"/>
                    </a:lnTo>
                    <a:lnTo>
                      <a:pt x="21" y="29"/>
                    </a:lnTo>
                    <a:lnTo>
                      <a:pt x="7" y="23"/>
                    </a:lnTo>
                    <a:lnTo>
                      <a:pt x="0" y="15"/>
                    </a:lnTo>
                    <a:lnTo>
                      <a:pt x="1" y="8"/>
                    </a:lnTo>
                    <a:lnTo>
                      <a:pt x="11"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8" name="Freeform 2737"/>
              <p:cNvSpPr>
                <a:spLocks/>
              </p:cNvSpPr>
              <p:nvPr/>
            </p:nvSpPr>
            <p:spPr bwMode="auto">
              <a:xfrm>
                <a:off x="3598" y="1518"/>
                <a:ext cx="62" cy="29"/>
              </a:xfrm>
              <a:custGeom>
                <a:avLst/>
                <a:gdLst>
                  <a:gd name="T0" fmla="*/ 24 w 62"/>
                  <a:gd name="T1" fmla="*/ 0 h 29"/>
                  <a:gd name="T2" fmla="*/ 41 w 62"/>
                  <a:gd name="T3" fmla="*/ 1 h 29"/>
                  <a:gd name="T4" fmla="*/ 54 w 62"/>
                  <a:gd name="T5" fmla="*/ 6 h 29"/>
                  <a:gd name="T6" fmla="*/ 62 w 62"/>
                  <a:gd name="T7" fmla="*/ 14 h 29"/>
                  <a:gd name="T8" fmla="*/ 60 w 62"/>
                  <a:gd name="T9" fmla="*/ 21 h 29"/>
                  <a:gd name="T10" fmla="*/ 51 w 62"/>
                  <a:gd name="T11" fmla="*/ 26 h 29"/>
                  <a:gd name="T12" fmla="*/ 36 w 62"/>
                  <a:gd name="T13" fmla="*/ 29 h 29"/>
                  <a:gd name="T14" fmla="*/ 19 w 62"/>
                  <a:gd name="T15" fmla="*/ 26 h 29"/>
                  <a:gd name="T16" fmla="*/ 7 w 62"/>
                  <a:gd name="T17" fmla="*/ 21 h 29"/>
                  <a:gd name="T18" fmla="*/ 0 w 62"/>
                  <a:gd name="T19" fmla="*/ 14 h 29"/>
                  <a:gd name="T20" fmla="*/ 1 w 62"/>
                  <a:gd name="T21" fmla="*/ 6 h 29"/>
                  <a:gd name="T22" fmla="*/ 10 w 62"/>
                  <a:gd name="T23" fmla="*/ 1 h 29"/>
                  <a:gd name="T24" fmla="*/ 24 w 62"/>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29">
                    <a:moveTo>
                      <a:pt x="24" y="0"/>
                    </a:moveTo>
                    <a:lnTo>
                      <a:pt x="41" y="1"/>
                    </a:lnTo>
                    <a:lnTo>
                      <a:pt x="54" y="6"/>
                    </a:lnTo>
                    <a:lnTo>
                      <a:pt x="62" y="14"/>
                    </a:lnTo>
                    <a:lnTo>
                      <a:pt x="60" y="21"/>
                    </a:lnTo>
                    <a:lnTo>
                      <a:pt x="51" y="26"/>
                    </a:lnTo>
                    <a:lnTo>
                      <a:pt x="36" y="29"/>
                    </a:lnTo>
                    <a:lnTo>
                      <a:pt x="19" y="26"/>
                    </a:lnTo>
                    <a:lnTo>
                      <a:pt x="7" y="21"/>
                    </a:lnTo>
                    <a:lnTo>
                      <a:pt x="0" y="14"/>
                    </a:lnTo>
                    <a:lnTo>
                      <a:pt x="1" y="6"/>
                    </a:lnTo>
                    <a:lnTo>
                      <a:pt x="10"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39" name="Freeform 2738"/>
              <p:cNvSpPr>
                <a:spLocks noEditPoints="1"/>
              </p:cNvSpPr>
              <p:nvPr/>
            </p:nvSpPr>
            <p:spPr bwMode="auto">
              <a:xfrm>
                <a:off x="3595" y="1516"/>
                <a:ext cx="67" cy="31"/>
              </a:xfrm>
              <a:custGeom>
                <a:avLst/>
                <a:gdLst>
                  <a:gd name="T0" fmla="*/ 27 w 67"/>
                  <a:gd name="T1" fmla="*/ 2 h 31"/>
                  <a:gd name="T2" fmla="*/ 21 w 67"/>
                  <a:gd name="T3" fmla="*/ 3 h 31"/>
                  <a:gd name="T4" fmla="*/ 13 w 67"/>
                  <a:gd name="T5" fmla="*/ 3 h 31"/>
                  <a:gd name="T6" fmla="*/ 9 w 67"/>
                  <a:gd name="T7" fmla="*/ 6 h 31"/>
                  <a:gd name="T8" fmla="*/ 6 w 67"/>
                  <a:gd name="T9" fmla="*/ 9 h 31"/>
                  <a:gd name="T10" fmla="*/ 4 w 67"/>
                  <a:gd name="T11" fmla="*/ 12 h 31"/>
                  <a:gd name="T12" fmla="*/ 4 w 67"/>
                  <a:gd name="T13" fmla="*/ 16 h 31"/>
                  <a:gd name="T14" fmla="*/ 12 w 67"/>
                  <a:gd name="T15" fmla="*/ 23 h 31"/>
                  <a:gd name="T16" fmla="*/ 24 w 67"/>
                  <a:gd name="T17" fmla="*/ 28 h 31"/>
                  <a:gd name="T18" fmla="*/ 39 w 67"/>
                  <a:gd name="T19" fmla="*/ 29 h 31"/>
                  <a:gd name="T20" fmla="*/ 47 w 67"/>
                  <a:gd name="T21" fmla="*/ 29 h 31"/>
                  <a:gd name="T22" fmla="*/ 53 w 67"/>
                  <a:gd name="T23" fmla="*/ 28 h 31"/>
                  <a:gd name="T24" fmla="*/ 57 w 67"/>
                  <a:gd name="T25" fmla="*/ 25 h 31"/>
                  <a:gd name="T26" fmla="*/ 60 w 67"/>
                  <a:gd name="T27" fmla="*/ 23 h 31"/>
                  <a:gd name="T28" fmla="*/ 62 w 67"/>
                  <a:gd name="T29" fmla="*/ 19 h 31"/>
                  <a:gd name="T30" fmla="*/ 62 w 67"/>
                  <a:gd name="T31" fmla="*/ 16 h 31"/>
                  <a:gd name="T32" fmla="*/ 56 w 67"/>
                  <a:gd name="T33" fmla="*/ 9 h 31"/>
                  <a:gd name="T34" fmla="*/ 44 w 67"/>
                  <a:gd name="T35" fmla="*/ 3 h 31"/>
                  <a:gd name="T36" fmla="*/ 27 w 67"/>
                  <a:gd name="T37" fmla="*/ 2 h 31"/>
                  <a:gd name="T38" fmla="*/ 27 w 67"/>
                  <a:gd name="T39" fmla="*/ 0 h 31"/>
                  <a:gd name="T40" fmla="*/ 44 w 67"/>
                  <a:gd name="T41" fmla="*/ 2 h 31"/>
                  <a:gd name="T42" fmla="*/ 59 w 67"/>
                  <a:gd name="T43" fmla="*/ 8 h 31"/>
                  <a:gd name="T44" fmla="*/ 67 w 67"/>
                  <a:gd name="T45" fmla="*/ 16 h 31"/>
                  <a:gd name="T46" fmla="*/ 65 w 67"/>
                  <a:gd name="T47" fmla="*/ 23 h 31"/>
                  <a:gd name="T48" fmla="*/ 56 w 67"/>
                  <a:gd name="T49" fmla="*/ 29 h 31"/>
                  <a:gd name="T50" fmla="*/ 39 w 67"/>
                  <a:gd name="T51" fmla="*/ 31 h 31"/>
                  <a:gd name="T52" fmla="*/ 22 w 67"/>
                  <a:gd name="T53" fmla="*/ 29 h 31"/>
                  <a:gd name="T54" fmla="*/ 9 w 67"/>
                  <a:gd name="T55" fmla="*/ 23 h 31"/>
                  <a:gd name="T56" fmla="*/ 0 w 67"/>
                  <a:gd name="T57" fmla="*/ 16 h 31"/>
                  <a:gd name="T58" fmla="*/ 1 w 67"/>
                  <a:gd name="T59" fmla="*/ 8 h 31"/>
                  <a:gd name="T60" fmla="*/ 12 w 67"/>
                  <a:gd name="T61" fmla="*/ 2 h 31"/>
                  <a:gd name="T62" fmla="*/ 27 w 67"/>
                  <a:gd name="T6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31">
                    <a:moveTo>
                      <a:pt x="27" y="2"/>
                    </a:moveTo>
                    <a:lnTo>
                      <a:pt x="21" y="3"/>
                    </a:lnTo>
                    <a:lnTo>
                      <a:pt x="13" y="3"/>
                    </a:lnTo>
                    <a:lnTo>
                      <a:pt x="9" y="6"/>
                    </a:lnTo>
                    <a:lnTo>
                      <a:pt x="6" y="9"/>
                    </a:lnTo>
                    <a:lnTo>
                      <a:pt x="4" y="12"/>
                    </a:lnTo>
                    <a:lnTo>
                      <a:pt x="4" y="16"/>
                    </a:lnTo>
                    <a:lnTo>
                      <a:pt x="12" y="23"/>
                    </a:lnTo>
                    <a:lnTo>
                      <a:pt x="24" y="28"/>
                    </a:lnTo>
                    <a:lnTo>
                      <a:pt x="39" y="29"/>
                    </a:lnTo>
                    <a:lnTo>
                      <a:pt x="47" y="29"/>
                    </a:lnTo>
                    <a:lnTo>
                      <a:pt x="53" y="28"/>
                    </a:lnTo>
                    <a:lnTo>
                      <a:pt x="57" y="25"/>
                    </a:lnTo>
                    <a:lnTo>
                      <a:pt x="60" y="23"/>
                    </a:lnTo>
                    <a:lnTo>
                      <a:pt x="62" y="19"/>
                    </a:lnTo>
                    <a:lnTo>
                      <a:pt x="62" y="16"/>
                    </a:lnTo>
                    <a:lnTo>
                      <a:pt x="56" y="9"/>
                    </a:lnTo>
                    <a:lnTo>
                      <a:pt x="44" y="3"/>
                    </a:lnTo>
                    <a:lnTo>
                      <a:pt x="27" y="2"/>
                    </a:lnTo>
                    <a:close/>
                    <a:moveTo>
                      <a:pt x="27" y="0"/>
                    </a:moveTo>
                    <a:lnTo>
                      <a:pt x="44" y="2"/>
                    </a:lnTo>
                    <a:lnTo>
                      <a:pt x="59" y="8"/>
                    </a:lnTo>
                    <a:lnTo>
                      <a:pt x="67" y="16"/>
                    </a:lnTo>
                    <a:lnTo>
                      <a:pt x="65" y="23"/>
                    </a:lnTo>
                    <a:lnTo>
                      <a:pt x="56" y="29"/>
                    </a:lnTo>
                    <a:lnTo>
                      <a:pt x="39" y="31"/>
                    </a:lnTo>
                    <a:lnTo>
                      <a:pt x="22" y="29"/>
                    </a:lnTo>
                    <a:lnTo>
                      <a:pt x="9" y="23"/>
                    </a:lnTo>
                    <a:lnTo>
                      <a:pt x="0" y="16"/>
                    </a:lnTo>
                    <a:lnTo>
                      <a:pt x="1" y="8"/>
                    </a:lnTo>
                    <a:lnTo>
                      <a:pt x="12"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0" name="Freeform 2739"/>
              <p:cNvSpPr>
                <a:spLocks/>
              </p:cNvSpPr>
              <p:nvPr/>
            </p:nvSpPr>
            <p:spPr bwMode="auto">
              <a:xfrm>
                <a:off x="3731" y="1320"/>
                <a:ext cx="138" cy="64"/>
              </a:xfrm>
              <a:custGeom>
                <a:avLst/>
                <a:gdLst>
                  <a:gd name="T0" fmla="*/ 55 w 138"/>
                  <a:gd name="T1" fmla="*/ 0 h 64"/>
                  <a:gd name="T2" fmla="*/ 76 w 138"/>
                  <a:gd name="T3" fmla="*/ 2 h 64"/>
                  <a:gd name="T4" fmla="*/ 97 w 138"/>
                  <a:gd name="T5" fmla="*/ 6 h 64"/>
                  <a:gd name="T6" fmla="*/ 116 w 138"/>
                  <a:gd name="T7" fmla="*/ 12 h 64"/>
                  <a:gd name="T8" fmla="*/ 129 w 138"/>
                  <a:gd name="T9" fmla="*/ 22 h 64"/>
                  <a:gd name="T10" fmla="*/ 137 w 138"/>
                  <a:gd name="T11" fmla="*/ 32 h 64"/>
                  <a:gd name="T12" fmla="*/ 138 w 138"/>
                  <a:gd name="T13" fmla="*/ 41 h 64"/>
                  <a:gd name="T14" fmla="*/ 132 w 138"/>
                  <a:gd name="T15" fmla="*/ 50 h 64"/>
                  <a:gd name="T16" fmla="*/ 120 w 138"/>
                  <a:gd name="T17" fmla="*/ 58 h 64"/>
                  <a:gd name="T18" fmla="*/ 104 w 138"/>
                  <a:gd name="T19" fmla="*/ 63 h 64"/>
                  <a:gd name="T20" fmla="*/ 84 w 138"/>
                  <a:gd name="T21" fmla="*/ 64 h 64"/>
                  <a:gd name="T22" fmla="*/ 55 w 138"/>
                  <a:gd name="T23" fmla="*/ 61 h 64"/>
                  <a:gd name="T24" fmla="*/ 31 w 138"/>
                  <a:gd name="T25" fmla="*/ 55 h 64"/>
                  <a:gd name="T26" fmla="*/ 12 w 138"/>
                  <a:gd name="T27" fmla="*/ 44 h 64"/>
                  <a:gd name="T28" fmla="*/ 2 w 138"/>
                  <a:gd name="T29" fmla="*/ 32 h 64"/>
                  <a:gd name="T30" fmla="*/ 0 w 138"/>
                  <a:gd name="T31" fmla="*/ 22 h 64"/>
                  <a:gd name="T32" fmla="*/ 6 w 138"/>
                  <a:gd name="T33" fmla="*/ 12 h 64"/>
                  <a:gd name="T34" fmla="*/ 17 w 138"/>
                  <a:gd name="T35" fmla="*/ 6 h 64"/>
                  <a:gd name="T36" fmla="*/ 34 w 138"/>
                  <a:gd name="T37" fmla="*/ 2 h 64"/>
                  <a:gd name="T38" fmla="*/ 55 w 138"/>
                  <a:gd name="T3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64">
                    <a:moveTo>
                      <a:pt x="55" y="0"/>
                    </a:moveTo>
                    <a:lnTo>
                      <a:pt x="76" y="2"/>
                    </a:lnTo>
                    <a:lnTo>
                      <a:pt x="97" y="6"/>
                    </a:lnTo>
                    <a:lnTo>
                      <a:pt x="116" y="12"/>
                    </a:lnTo>
                    <a:lnTo>
                      <a:pt x="129" y="22"/>
                    </a:lnTo>
                    <a:lnTo>
                      <a:pt x="137" y="32"/>
                    </a:lnTo>
                    <a:lnTo>
                      <a:pt x="138" y="41"/>
                    </a:lnTo>
                    <a:lnTo>
                      <a:pt x="132" y="50"/>
                    </a:lnTo>
                    <a:lnTo>
                      <a:pt x="120" y="58"/>
                    </a:lnTo>
                    <a:lnTo>
                      <a:pt x="104" y="63"/>
                    </a:lnTo>
                    <a:lnTo>
                      <a:pt x="84" y="64"/>
                    </a:lnTo>
                    <a:lnTo>
                      <a:pt x="55" y="61"/>
                    </a:lnTo>
                    <a:lnTo>
                      <a:pt x="31" y="55"/>
                    </a:lnTo>
                    <a:lnTo>
                      <a:pt x="12" y="44"/>
                    </a:lnTo>
                    <a:lnTo>
                      <a:pt x="2" y="32"/>
                    </a:lnTo>
                    <a:lnTo>
                      <a:pt x="0" y="22"/>
                    </a:lnTo>
                    <a:lnTo>
                      <a:pt x="6" y="12"/>
                    </a:lnTo>
                    <a:lnTo>
                      <a:pt x="17" y="6"/>
                    </a:lnTo>
                    <a:lnTo>
                      <a:pt x="34" y="2"/>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1" name="Freeform 2740"/>
              <p:cNvSpPr>
                <a:spLocks noEditPoints="1"/>
              </p:cNvSpPr>
              <p:nvPr/>
            </p:nvSpPr>
            <p:spPr bwMode="auto">
              <a:xfrm>
                <a:off x="3730" y="1319"/>
                <a:ext cx="141" cy="65"/>
              </a:xfrm>
              <a:custGeom>
                <a:avLst/>
                <a:gdLst>
                  <a:gd name="T0" fmla="*/ 56 w 141"/>
                  <a:gd name="T1" fmla="*/ 1 h 65"/>
                  <a:gd name="T2" fmla="*/ 36 w 141"/>
                  <a:gd name="T3" fmla="*/ 3 h 65"/>
                  <a:gd name="T4" fmla="*/ 20 w 141"/>
                  <a:gd name="T5" fmla="*/ 7 h 65"/>
                  <a:gd name="T6" fmla="*/ 9 w 141"/>
                  <a:gd name="T7" fmla="*/ 15 h 65"/>
                  <a:gd name="T8" fmla="*/ 4 w 141"/>
                  <a:gd name="T9" fmla="*/ 23 h 65"/>
                  <a:gd name="T10" fmla="*/ 4 w 141"/>
                  <a:gd name="T11" fmla="*/ 33 h 65"/>
                  <a:gd name="T12" fmla="*/ 15 w 141"/>
                  <a:gd name="T13" fmla="*/ 45 h 65"/>
                  <a:gd name="T14" fmla="*/ 33 w 141"/>
                  <a:gd name="T15" fmla="*/ 55 h 65"/>
                  <a:gd name="T16" fmla="*/ 57 w 141"/>
                  <a:gd name="T17" fmla="*/ 62 h 65"/>
                  <a:gd name="T18" fmla="*/ 83 w 141"/>
                  <a:gd name="T19" fmla="*/ 64 h 65"/>
                  <a:gd name="T20" fmla="*/ 105 w 141"/>
                  <a:gd name="T21" fmla="*/ 62 h 65"/>
                  <a:gd name="T22" fmla="*/ 120 w 141"/>
                  <a:gd name="T23" fmla="*/ 58 h 65"/>
                  <a:gd name="T24" fmla="*/ 132 w 141"/>
                  <a:gd name="T25" fmla="*/ 51 h 65"/>
                  <a:gd name="T26" fmla="*/ 136 w 141"/>
                  <a:gd name="T27" fmla="*/ 42 h 65"/>
                  <a:gd name="T28" fmla="*/ 136 w 141"/>
                  <a:gd name="T29" fmla="*/ 33 h 65"/>
                  <a:gd name="T30" fmla="*/ 124 w 141"/>
                  <a:gd name="T31" fmla="*/ 21 h 65"/>
                  <a:gd name="T32" fmla="*/ 106 w 141"/>
                  <a:gd name="T33" fmla="*/ 10 h 65"/>
                  <a:gd name="T34" fmla="*/ 82 w 141"/>
                  <a:gd name="T35" fmla="*/ 4 h 65"/>
                  <a:gd name="T36" fmla="*/ 56 w 141"/>
                  <a:gd name="T37" fmla="*/ 1 h 65"/>
                  <a:gd name="T38" fmla="*/ 54 w 141"/>
                  <a:gd name="T39" fmla="*/ 0 h 65"/>
                  <a:gd name="T40" fmla="*/ 77 w 141"/>
                  <a:gd name="T41" fmla="*/ 1 h 65"/>
                  <a:gd name="T42" fmla="*/ 98 w 141"/>
                  <a:gd name="T43" fmla="*/ 6 h 65"/>
                  <a:gd name="T44" fmla="*/ 118 w 141"/>
                  <a:gd name="T45" fmla="*/ 13 h 65"/>
                  <a:gd name="T46" fmla="*/ 132 w 141"/>
                  <a:gd name="T47" fmla="*/ 23 h 65"/>
                  <a:gd name="T48" fmla="*/ 139 w 141"/>
                  <a:gd name="T49" fmla="*/ 33 h 65"/>
                  <a:gd name="T50" fmla="*/ 141 w 141"/>
                  <a:gd name="T51" fmla="*/ 42 h 65"/>
                  <a:gd name="T52" fmla="*/ 135 w 141"/>
                  <a:gd name="T53" fmla="*/ 51 h 65"/>
                  <a:gd name="T54" fmla="*/ 123 w 141"/>
                  <a:gd name="T55" fmla="*/ 59 h 65"/>
                  <a:gd name="T56" fmla="*/ 106 w 141"/>
                  <a:gd name="T57" fmla="*/ 64 h 65"/>
                  <a:gd name="T58" fmla="*/ 85 w 141"/>
                  <a:gd name="T59" fmla="*/ 65 h 65"/>
                  <a:gd name="T60" fmla="*/ 62 w 141"/>
                  <a:gd name="T61" fmla="*/ 64 h 65"/>
                  <a:gd name="T62" fmla="*/ 41 w 141"/>
                  <a:gd name="T63" fmla="*/ 59 h 65"/>
                  <a:gd name="T64" fmla="*/ 23 w 141"/>
                  <a:gd name="T65" fmla="*/ 53 h 65"/>
                  <a:gd name="T66" fmla="*/ 9 w 141"/>
                  <a:gd name="T67" fmla="*/ 44 h 65"/>
                  <a:gd name="T68" fmla="*/ 0 w 141"/>
                  <a:gd name="T69" fmla="*/ 33 h 65"/>
                  <a:gd name="T70" fmla="*/ 0 w 141"/>
                  <a:gd name="T71" fmla="*/ 23 h 65"/>
                  <a:gd name="T72" fmla="*/ 4 w 141"/>
                  <a:gd name="T73" fmla="*/ 13 h 65"/>
                  <a:gd name="T74" fmla="*/ 17 w 141"/>
                  <a:gd name="T75" fmla="*/ 6 h 65"/>
                  <a:gd name="T76" fmla="*/ 33 w 141"/>
                  <a:gd name="T77" fmla="*/ 1 h 65"/>
                  <a:gd name="T78" fmla="*/ 54 w 141"/>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65">
                    <a:moveTo>
                      <a:pt x="56" y="1"/>
                    </a:moveTo>
                    <a:lnTo>
                      <a:pt x="36" y="3"/>
                    </a:lnTo>
                    <a:lnTo>
                      <a:pt x="20" y="7"/>
                    </a:lnTo>
                    <a:lnTo>
                      <a:pt x="9" y="15"/>
                    </a:lnTo>
                    <a:lnTo>
                      <a:pt x="4" y="23"/>
                    </a:lnTo>
                    <a:lnTo>
                      <a:pt x="4" y="33"/>
                    </a:lnTo>
                    <a:lnTo>
                      <a:pt x="15" y="45"/>
                    </a:lnTo>
                    <a:lnTo>
                      <a:pt x="33" y="55"/>
                    </a:lnTo>
                    <a:lnTo>
                      <a:pt x="57" y="62"/>
                    </a:lnTo>
                    <a:lnTo>
                      <a:pt x="83" y="64"/>
                    </a:lnTo>
                    <a:lnTo>
                      <a:pt x="105" y="62"/>
                    </a:lnTo>
                    <a:lnTo>
                      <a:pt x="120" y="58"/>
                    </a:lnTo>
                    <a:lnTo>
                      <a:pt x="132" y="51"/>
                    </a:lnTo>
                    <a:lnTo>
                      <a:pt x="136" y="42"/>
                    </a:lnTo>
                    <a:lnTo>
                      <a:pt x="136" y="33"/>
                    </a:lnTo>
                    <a:lnTo>
                      <a:pt x="124" y="21"/>
                    </a:lnTo>
                    <a:lnTo>
                      <a:pt x="106" y="10"/>
                    </a:lnTo>
                    <a:lnTo>
                      <a:pt x="82" y="4"/>
                    </a:lnTo>
                    <a:lnTo>
                      <a:pt x="56" y="1"/>
                    </a:lnTo>
                    <a:close/>
                    <a:moveTo>
                      <a:pt x="54" y="0"/>
                    </a:moveTo>
                    <a:lnTo>
                      <a:pt x="77" y="1"/>
                    </a:lnTo>
                    <a:lnTo>
                      <a:pt x="98" y="6"/>
                    </a:lnTo>
                    <a:lnTo>
                      <a:pt x="118" y="13"/>
                    </a:lnTo>
                    <a:lnTo>
                      <a:pt x="132" y="23"/>
                    </a:lnTo>
                    <a:lnTo>
                      <a:pt x="139" y="33"/>
                    </a:lnTo>
                    <a:lnTo>
                      <a:pt x="141" y="42"/>
                    </a:lnTo>
                    <a:lnTo>
                      <a:pt x="135" y="51"/>
                    </a:lnTo>
                    <a:lnTo>
                      <a:pt x="123" y="59"/>
                    </a:lnTo>
                    <a:lnTo>
                      <a:pt x="106" y="64"/>
                    </a:lnTo>
                    <a:lnTo>
                      <a:pt x="85" y="65"/>
                    </a:lnTo>
                    <a:lnTo>
                      <a:pt x="62" y="64"/>
                    </a:lnTo>
                    <a:lnTo>
                      <a:pt x="41" y="59"/>
                    </a:lnTo>
                    <a:lnTo>
                      <a:pt x="23" y="53"/>
                    </a:lnTo>
                    <a:lnTo>
                      <a:pt x="9" y="44"/>
                    </a:lnTo>
                    <a:lnTo>
                      <a:pt x="0" y="33"/>
                    </a:lnTo>
                    <a:lnTo>
                      <a:pt x="0" y="23"/>
                    </a:lnTo>
                    <a:lnTo>
                      <a:pt x="4" y="13"/>
                    </a:lnTo>
                    <a:lnTo>
                      <a:pt x="17" y="6"/>
                    </a:lnTo>
                    <a:lnTo>
                      <a:pt x="33" y="1"/>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2" name="Freeform 2741"/>
              <p:cNvSpPr>
                <a:spLocks/>
              </p:cNvSpPr>
              <p:nvPr/>
            </p:nvSpPr>
            <p:spPr bwMode="auto">
              <a:xfrm>
                <a:off x="3264" y="1519"/>
                <a:ext cx="138" cy="67"/>
              </a:xfrm>
              <a:custGeom>
                <a:avLst/>
                <a:gdLst>
                  <a:gd name="T0" fmla="*/ 57 w 138"/>
                  <a:gd name="T1" fmla="*/ 0 h 67"/>
                  <a:gd name="T2" fmla="*/ 79 w 138"/>
                  <a:gd name="T3" fmla="*/ 2 h 67"/>
                  <a:gd name="T4" fmla="*/ 100 w 138"/>
                  <a:gd name="T5" fmla="*/ 6 h 67"/>
                  <a:gd name="T6" fmla="*/ 117 w 138"/>
                  <a:gd name="T7" fmla="*/ 14 h 67"/>
                  <a:gd name="T8" fmla="*/ 130 w 138"/>
                  <a:gd name="T9" fmla="*/ 23 h 67"/>
                  <a:gd name="T10" fmla="*/ 138 w 138"/>
                  <a:gd name="T11" fmla="*/ 34 h 67"/>
                  <a:gd name="T12" fmla="*/ 138 w 138"/>
                  <a:gd name="T13" fmla="*/ 44 h 67"/>
                  <a:gd name="T14" fmla="*/ 132 w 138"/>
                  <a:gd name="T15" fmla="*/ 54 h 67"/>
                  <a:gd name="T16" fmla="*/ 118 w 138"/>
                  <a:gd name="T17" fmla="*/ 61 h 67"/>
                  <a:gd name="T18" fmla="*/ 101 w 138"/>
                  <a:gd name="T19" fmla="*/ 66 h 67"/>
                  <a:gd name="T20" fmla="*/ 80 w 138"/>
                  <a:gd name="T21" fmla="*/ 67 h 67"/>
                  <a:gd name="T22" fmla="*/ 57 w 138"/>
                  <a:gd name="T23" fmla="*/ 66 h 67"/>
                  <a:gd name="T24" fmla="*/ 36 w 138"/>
                  <a:gd name="T25" fmla="*/ 61 h 67"/>
                  <a:gd name="T26" fmla="*/ 20 w 138"/>
                  <a:gd name="T27" fmla="*/ 54 h 67"/>
                  <a:gd name="T28" fmla="*/ 6 w 138"/>
                  <a:gd name="T29" fmla="*/ 44 h 67"/>
                  <a:gd name="T30" fmla="*/ 0 w 138"/>
                  <a:gd name="T31" fmla="*/ 34 h 67"/>
                  <a:gd name="T32" fmla="*/ 0 w 138"/>
                  <a:gd name="T33" fmla="*/ 23 h 67"/>
                  <a:gd name="T34" fmla="*/ 6 w 138"/>
                  <a:gd name="T35" fmla="*/ 14 h 67"/>
                  <a:gd name="T36" fmla="*/ 18 w 138"/>
                  <a:gd name="T37" fmla="*/ 6 h 67"/>
                  <a:gd name="T38" fmla="*/ 36 w 138"/>
                  <a:gd name="T39" fmla="*/ 2 h 67"/>
                  <a:gd name="T40" fmla="*/ 57 w 138"/>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 h="67">
                    <a:moveTo>
                      <a:pt x="57" y="0"/>
                    </a:moveTo>
                    <a:lnTo>
                      <a:pt x="79" y="2"/>
                    </a:lnTo>
                    <a:lnTo>
                      <a:pt x="100" y="6"/>
                    </a:lnTo>
                    <a:lnTo>
                      <a:pt x="117" y="14"/>
                    </a:lnTo>
                    <a:lnTo>
                      <a:pt x="130" y="23"/>
                    </a:lnTo>
                    <a:lnTo>
                      <a:pt x="138" y="34"/>
                    </a:lnTo>
                    <a:lnTo>
                      <a:pt x="138" y="44"/>
                    </a:lnTo>
                    <a:lnTo>
                      <a:pt x="132" y="54"/>
                    </a:lnTo>
                    <a:lnTo>
                      <a:pt x="118" y="61"/>
                    </a:lnTo>
                    <a:lnTo>
                      <a:pt x="101" y="66"/>
                    </a:lnTo>
                    <a:lnTo>
                      <a:pt x="80" y="67"/>
                    </a:lnTo>
                    <a:lnTo>
                      <a:pt x="57" y="66"/>
                    </a:lnTo>
                    <a:lnTo>
                      <a:pt x="36" y="61"/>
                    </a:lnTo>
                    <a:lnTo>
                      <a:pt x="20" y="54"/>
                    </a:lnTo>
                    <a:lnTo>
                      <a:pt x="6" y="44"/>
                    </a:lnTo>
                    <a:lnTo>
                      <a:pt x="0" y="34"/>
                    </a:lnTo>
                    <a:lnTo>
                      <a:pt x="0" y="23"/>
                    </a:lnTo>
                    <a:lnTo>
                      <a:pt x="6" y="14"/>
                    </a:lnTo>
                    <a:lnTo>
                      <a:pt x="18" y="6"/>
                    </a:lnTo>
                    <a:lnTo>
                      <a:pt x="36" y="2"/>
                    </a:lnTo>
                    <a:lnTo>
                      <a:pt x="57" y="0"/>
                    </a:lnTo>
                    <a:close/>
                  </a:path>
                </a:pathLst>
              </a:custGeom>
              <a:solidFill>
                <a:srgbClr val="F38C0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3" name="Freeform 2742"/>
              <p:cNvSpPr>
                <a:spLocks noEditPoints="1"/>
              </p:cNvSpPr>
              <p:nvPr/>
            </p:nvSpPr>
            <p:spPr bwMode="auto">
              <a:xfrm>
                <a:off x="3261" y="1518"/>
                <a:ext cx="142" cy="70"/>
              </a:xfrm>
              <a:custGeom>
                <a:avLst/>
                <a:gdLst>
                  <a:gd name="T0" fmla="*/ 60 w 142"/>
                  <a:gd name="T1" fmla="*/ 1 h 70"/>
                  <a:gd name="T2" fmla="*/ 39 w 142"/>
                  <a:gd name="T3" fmla="*/ 4 h 70"/>
                  <a:gd name="T4" fmla="*/ 23 w 142"/>
                  <a:gd name="T5" fmla="*/ 9 h 70"/>
                  <a:gd name="T6" fmla="*/ 10 w 142"/>
                  <a:gd name="T7" fmla="*/ 15 h 70"/>
                  <a:gd name="T8" fmla="*/ 4 w 142"/>
                  <a:gd name="T9" fmla="*/ 24 h 70"/>
                  <a:gd name="T10" fmla="*/ 4 w 142"/>
                  <a:gd name="T11" fmla="*/ 35 h 70"/>
                  <a:gd name="T12" fmla="*/ 12 w 142"/>
                  <a:gd name="T13" fmla="*/ 45 h 70"/>
                  <a:gd name="T14" fmla="*/ 24 w 142"/>
                  <a:gd name="T15" fmla="*/ 55 h 70"/>
                  <a:gd name="T16" fmla="*/ 41 w 142"/>
                  <a:gd name="T17" fmla="*/ 61 h 70"/>
                  <a:gd name="T18" fmla="*/ 60 w 142"/>
                  <a:gd name="T19" fmla="*/ 65 h 70"/>
                  <a:gd name="T20" fmla="*/ 83 w 142"/>
                  <a:gd name="T21" fmla="*/ 68 h 70"/>
                  <a:gd name="T22" fmla="*/ 103 w 142"/>
                  <a:gd name="T23" fmla="*/ 65 h 70"/>
                  <a:gd name="T24" fmla="*/ 120 w 142"/>
                  <a:gd name="T25" fmla="*/ 61 h 70"/>
                  <a:gd name="T26" fmla="*/ 132 w 142"/>
                  <a:gd name="T27" fmla="*/ 55 h 70"/>
                  <a:gd name="T28" fmla="*/ 139 w 142"/>
                  <a:gd name="T29" fmla="*/ 45 h 70"/>
                  <a:gd name="T30" fmla="*/ 139 w 142"/>
                  <a:gd name="T31" fmla="*/ 35 h 70"/>
                  <a:gd name="T32" fmla="*/ 132 w 142"/>
                  <a:gd name="T33" fmla="*/ 24 h 70"/>
                  <a:gd name="T34" fmla="*/ 118 w 142"/>
                  <a:gd name="T35" fmla="*/ 15 h 70"/>
                  <a:gd name="T36" fmla="*/ 101 w 142"/>
                  <a:gd name="T37" fmla="*/ 7 h 70"/>
                  <a:gd name="T38" fmla="*/ 82 w 142"/>
                  <a:gd name="T39" fmla="*/ 3 h 70"/>
                  <a:gd name="T40" fmla="*/ 60 w 142"/>
                  <a:gd name="T41" fmla="*/ 1 h 70"/>
                  <a:gd name="T42" fmla="*/ 59 w 142"/>
                  <a:gd name="T43" fmla="*/ 0 h 70"/>
                  <a:gd name="T44" fmla="*/ 83 w 142"/>
                  <a:gd name="T45" fmla="*/ 1 h 70"/>
                  <a:gd name="T46" fmla="*/ 103 w 142"/>
                  <a:gd name="T47" fmla="*/ 6 h 70"/>
                  <a:gd name="T48" fmla="*/ 121 w 142"/>
                  <a:gd name="T49" fmla="*/ 14 h 70"/>
                  <a:gd name="T50" fmla="*/ 135 w 142"/>
                  <a:gd name="T51" fmla="*/ 24 h 70"/>
                  <a:gd name="T52" fmla="*/ 142 w 142"/>
                  <a:gd name="T53" fmla="*/ 35 h 70"/>
                  <a:gd name="T54" fmla="*/ 142 w 142"/>
                  <a:gd name="T55" fmla="*/ 45 h 70"/>
                  <a:gd name="T56" fmla="*/ 136 w 142"/>
                  <a:gd name="T57" fmla="*/ 55 h 70"/>
                  <a:gd name="T58" fmla="*/ 123 w 142"/>
                  <a:gd name="T59" fmla="*/ 62 h 70"/>
                  <a:gd name="T60" fmla="*/ 106 w 142"/>
                  <a:gd name="T61" fmla="*/ 68 h 70"/>
                  <a:gd name="T62" fmla="*/ 83 w 142"/>
                  <a:gd name="T63" fmla="*/ 70 h 70"/>
                  <a:gd name="T64" fmla="*/ 60 w 142"/>
                  <a:gd name="T65" fmla="*/ 68 h 70"/>
                  <a:gd name="T66" fmla="*/ 39 w 142"/>
                  <a:gd name="T67" fmla="*/ 64 h 70"/>
                  <a:gd name="T68" fmla="*/ 21 w 142"/>
                  <a:gd name="T69" fmla="*/ 56 h 70"/>
                  <a:gd name="T70" fmla="*/ 7 w 142"/>
                  <a:gd name="T71" fmla="*/ 45 h 70"/>
                  <a:gd name="T72" fmla="*/ 0 w 142"/>
                  <a:gd name="T73" fmla="*/ 35 h 70"/>
                  <a:gd name="T74" fmla="*/ 0 w 142"/>
                  <a:gd name="T75" fmla="*/ 24 h 70"/>
                  <a:gd name="T76" fmla="*/ 7 w 142"/>
                  <a:gd name="T77" fmla="*/ 15 h 70"/>
                  <a:gd name="T78" fmla="*/ 19 w 142"/>
                  <a:gd name="T79" fmla="*/ 7 h 70"/>
                  <a:gd name="T80" fmla="*/ 38 w 142"/>
                  <a:gd name="T81" fmla="*/ 1 h 70"/>
                  <a:gd name="T82" fmla="*/ 59 w 142"/>
                  <a:gd name="T8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2" h="70">
                    <a:moveTo>
                      <a:pt x="60" y="1"/>
                    </a:moveTo>
                    <a:lnTo>
                      <a:pt x="39" y="4"/>
                    </a:lnTo>
                    <a:lnTo>
                      <a:pt x="23" y="9"/>
                    </a:lnTo>
                    <a:lnTo>
                      <a:pt x="10" y="15"/>
                    </a:lnTo>
                    <a:lnTo>
                      <a:pt x="4" y="24"/>
                    </a:lnTo>
                    <a:lnTo>
                      <a:pt x="4" y="35"/>
                    </a:lnTo>
                    <a:lnTo>
                      <a:pt x="12" y="45"/>
                    </a:lnTo>
                    <a:lnTo>
                      <a:pt x="24" y="55"/>
                    </a:lnTo>
                    <a:lnTo>
                      <a:pt x="41" y="61"/>
                    </a:lnTo>
                    <a:lnTo>
                      <a:pt x="60" y="65"/>
                    </a:lnTo>
                    <a:lnTo>
                      <a:pt x="83" y="68"/>
                    </a:lnTo>
                    <a:lnTo>
                      <a:pt x="103" y="65"/>
                    </a:lnTo>
                    <a:lnTo>
                      <a:pt x="120" y="61"/>
                    </a:lnTo>
                    <a:lnTo>
                      <a:pt x="132" y="55"/>
                    </a:lnTo>
                    <a:lnTo>
                      <a:pt x="139" y="45"/>
                    </a:lnTo>
                    <a:lnTo>
                      <a:pt x="139" y="35"/>
                    </a:lnTo>
                    <a:lnTo>
                      <a:pt x="132" y="24"/>
                    </a:lnTo>
                    <a:lnTo>
                      <a:pt x="118" y="15"/>
                    </a:lnTo>
                    <a:lnTo>
                      <a:pt x="101" y="7"/>
                    </a:lnTo>
                    <a:lnTo>
                      <a:pt x="82" y="3"/>
                    </a:lnTo>
                    <a:lnTo>
                      <a:pt x="60" y="1"/>
                    </a:lnTo>
                    <a:close/>
                    <a:moveTo>
                      <a:pt x="59" y="0"/>
                    </a:moveTo>
                    <a:lnTo>
                      <a:pt x="83" y="1"/>
                    </a:lnTo>
                    <a:lnTo>
                      <a:pt x="103" y="6"/>
                    </a:lnTo>
                    <a:lnTo>
                      <a:pt x="121" y="14"/>
                    </a:lnTo>
                    <a:lnTo>
                      <a:pt x="135" y="24"/>
                    </a:lnTo>
                    <a:lnTo>
                      <a:pt x="142" y="35"/>
                    </a:lnTo>
                    <a:lnTo>
                      <a:pt x="142" y="45"/>
                    </a:lnTo>
                    <a:lnTo>
                      <a:pt x="136" y="55"/>
                    </a:lnTo>
                    <a:lnTo>
                      <a:pt x="123" y="62"/>
                    </a:lnTo>
                    <a:lnTo>
                      <a:pt x="106" y="68"/>
                    </a:lnTo>
                    <a:lnTo>
                      <a:pt x="83" y="70"/>
                    </a:lnTo>
                    <a:lnTo>
                      <a:pt x="60" y="68"/>
                    </a:lnTo>
                    <a:lnTo>
                      <a:pt x="39" y="64"/>
                    </a:lnTo>
                    <a:lnTo>
                      <a:pt x="21" y="56"/>
                    </a:lnTo>
                    <a:lnTo>
                      <a:pt x="7" y="45"/>
                    </a:lnTo>
                    <a:lnTo>
                      <a:pt x="0" y="35"/>
                    </a:lnTo>
                    <a:lnTo>
                      <a:pt x="0" y="24"/>
                    </a:lnTo>
                    <a:lnTo>
                      <a:pt x="7" y="15"/>
                    </a:lnTo>
                    <a:lnTo>
                      <a:pt x="19" y="7"/>
                    </a:lnTo>
                    <a:lnTo>
                      <a:pt x="38" y="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4" name="Freeform 2743"/>
              <p:cNvSpPr>
                <a:spLocks/>
              </p:cNvSpPr>
              <p:nvPr/>
            </p:nvSpPr>
            <p:spPr bwMode="auto">
              <a:xfrm>
                <a:off x="3361" y="1463"/>
                <a:ext cx="152" cy="73"/>
              </a:xfrm>
              <a:custGeom>
                <a:avLst/>
                <a:gdLst>
                  <a:gd name="T0" fmla="*/ 61 w 152"/>
                  <a:gd name="T1" fmla="*/ 0 h 73"/>
                  <a:gd name="T2" fmla="*/ 86 w 152"/>
                  <a:gd name="T3" fmla="*/ 2 h 73"/>
                  <a:gd name="T4" fmla="*/ 108 w 152"/>
                  <a:gd name="T5" fmla="*/ 6 h 73"/>
                  <a:gd name="T6" fmla="*/ 127 w 152"/>
                  <a:gd name="T7" fmla="*/ 14 h 73"/>
                  <a:gd name="T8" fmla="*/ 143 w 152"/>
                  <a:gd name="T9" fmla="*/ 24 h 73"/>
                  <a:gd name="T10" fmla="*/ 150 w 152"/>
                  <a:gd name="T11" fmla="*/ 37 h 73"/>
                  <a:gd name="T12" fmla="*/ 152 w 152"/>
                  <a:gd name="T13" fmla="*/ 47 h 73"/>
                  <a:gd name="T14" fmla="*/ 144 w 152"/>
                  <a:gd name="T15" fmla="*/ 58 h 73"/>
                  <a:gd name="T16" fmla="*/ 130 w 152"/>
                  <a:gd name="T17" fmla="*/ 65 h 73"/>
                  <a:gd name="T18" fmla="*/ 112 w 152"/>
                  <a:gd name="T19" fmla="*/ 72 h 73"/>
                  <a:gd name="T20" fmla="*/ 88 w 152"/>
                  <a:gd name="T21" fmla="*/ 73 h 73"/>
                  <a:gd name="T22" fmla="*/ 64 w 152"/>
                  <a:gd name="T23" fmla="*/ 72 h 73"/>
                  <a:gd name="T24" fmla="*/ 41 w 152"/>
                  <a:gd name="T25" fmla="*/ 65 h 73"/>
                  <a:gd name="T26" fmla="*/ 23 w 152"/>
                  <a:gd name="T27" fmla="*/ 58 h 73"/>
                  <a:gd name="T28" fmla="*/ 8 w 152"/>
                  <a:gd name="T29" fmla="*/ 49 h 73"/>
                  <a:gd name="T30" fmla="*/ 0 w 152"/>
                  <a:gd name="T31" fmla="*/ 37 h 73"/>
                  <a:gd name="T32" fmla="*/ 0 w 152"/>
                  <a:gd name="T33" fmla="*/ 24 h 73"/>
                  <a:gd name="T34" fmla="*/ 6 w 152"/>
                  <a:gd name="T35" fmla="*/ 15 h 73"/>
                  <a:gd name="T36" fmla="*/ 20 w 152"/>
                  <a:gd name="T37" fmla="*/ 6 h 73"/>
                  <a:gd name="T38" fmla="*/ 38 w 152"/>
                  <a:gd name="T39" fmla="*/ 2 h 73"/>
                  <a:gd name="T40" fmla="*/ 61 w 152"/>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73">
                    <a:moveTo>
                      <a:pt x="61" y="0"/>
                    </a:moveTo>
                    <a:lnTo>
                      <a:pt x="86" y="2"/>
                    </a:lnTo>
                    <a:lnTo>
                      <a:pt x="108" y="6"/>
                    </a:lnTo>
                    <a:lnTo>
                      <a:pt x="127" y="14"/>
                    </a:lnTo>
                    <a:lnTo>
                      <a:pt x="143" y="24"/>
                    </a:lnTo>
                    <a:lnTo>
                      <a:pt x="150" y="37"/>
                    </a:lnTo>
                    <a:lnTo>
                      <a:pt x="152" y="47"/>
                    </a:lnTo>
                    <a:lnTo>
                      <a:pt x="144" y="58"/>
                    </a:lnTo>
                    <a:lnTo>
                      <a:pt x="130" y="65"/>
                    </a:lnTo>
                    <a:lnTo>
                      <a:pt x="112" y="72"/>
                    </a:lnTo>
                    <a:lnTo>
                      <a:pt x="88" y="73"/>
                    </a:lnTo>
                    <a:lnTo>
                      <a:pt x="64" y="72"/>
                    </a:lnTo>
                    <a:lnTo>
                      <a:pt x="41" y="65"/>
                    </a:lnTo>
                    <a:lnTo>
                      <a:pt x="23" y="58"/>
                    </a:lnTo>
                    <a:lnTo>
                      <a:pt x="8" y="49"/>
                    </a:lnTo>
                    <a:lnTo>
                      <a:pt x="0" y="37"/>
                    </a:lnTo>
                    <a:lnTo>
                      <a:pt x="0" y="24"/>
                    </a:lnTo>
                    <a:lnTo>
                      <a:pt x="6" y="15"/>
                    </a:lnTo>
                    <a:lnTo>
                      <a:pt x="20" y="6"/>
                    </a:lnTo>
                    <a:lnTo>
                      <a:pt x="38" y="2"/>
                    </a:lnTo>
                    <a:lnTo>
                      <a:pt x="61" y="0"/>
                    </a:lnTo>
                    <a:close/>
                  </a:path>
                </a:pathLst>
              </a:custGeom>
              <a:solidFill>
                <a:srgbClr val="F38C0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5" name="Freeform 2744"/>
              <p:cNvSpPr>
                <a:spLocks noEditPoints="1"/>
              </p:cNvSpPr>
              <p:nvPr/>
            </p:nvSpPr>
            <p:spPr bwMode="auto">
              <a:xfrm>
                <a:off x="3358" y="1462"/>
                <a:ext cx="156" cy="76"/>
              </a:xfrm>
              <a:custGeom>
                <a:avLst/>
                <a:gdLst>
                  <a:gd name="T0" fmla="*/ 65 w 156"/>
                  <a:gd name="T1" fmla="*/ 1 h 76"/>
                  <a:gd name="T2" fmla="*/ 42 w 156"/>
                  <a:gd name="T3" fmla="*/ 4 h 76"/>
                  <a:gd name="T4" fmla="*/ 24 w 156"/>
                  <a:gd name="T5" fmla="*/ 9 h 76"/>
                  <a:gd name="T6" fmla="*/ 11 w 156"/>
                  <a:gd name="T7" fmla="*/ 16 h 76"/>
                  <a:gd name="T8" fmla="*/ 4 w 156"/>
                  <a:gd name="T9" fmla="*/ 27 h 76"/>
                  <a:gd name="T10" fmla="*/ 4 w 156"/>
                  <a:gd name="T11" fmla="*/ 38 h 76"/>
                  <a:gd name="T12" fmla="*/ 12 w 156"/>
                  <a:gd name="T13" fmla="*/ 48 h 76"/>
                  <a:gd name="T14" fmla="*/ 26 w 156"/>
                  <a:gd name="T15" fmla="*/ 59 h 76"/>
                  <a:gd name="T16" fmla="*/ 45 w 156"/>
                  <a:gd name="T17" fmla="*/ 66 h 76"/>
                  <a:gd name="T18" fmla="*/ 67 w 156"/>
                  <a:gd name="T19" fmla="*/ 71 h 76"/>
                  <a:gd name="T20" fmla="*/ 91 w 156"/>
                  <a:gd name="T21" fmla="*/ 73 h 76"/>
                  <a:gd name="T22" fmla="*/ 114 w 156"/>
                  <a:gd name="T23" fmla="*/ 71 h 76"/>
                  <a:gd name="T24" fmla="*/ 132 w 156"/>
                  <a:gd name="T25" fmla="*/ 66 h 76"/>
                  <a:gd name="T26" fmla="*/ 146 w 156"/>
                  <a:gd name="T27" fmla="*/ 59 h 76"/>
                  <a:gd name="T28" fmla="*/ 152 w 156"/>
                  <a:gd name="T29" fmla="*/ 48 h 76"/>
                  <a:gd name="T30" fmla="*/ 152 w 156"/>
                  <a:gd name="T31" fmla="*/ 38 h 76"/>
                  <a:gd name="T32" fmla="*/ 144 w 156"/>
                  <a:gd name="T33" fmla="*/ 25 h 76"/>
                  <a:gd name="T34" fmla="*/ 129 w 156"/>
                  <a:gd name="T35" fmla="*/ 16 h 76"/>
                  <a:gd name="T36" fmla="*/ 111 w 156"/>
                  <a:gd name="T37" fmla="*/ 9 h 76"/>
                  <a:gd name="T38" fmla="*/ 88 w 156"/>
                  <a:gd name="T39" fmla="*/ 3 h 76"/>
                  <a:gd name="T40" fmla="*/ 65 w 156"/>
                  <a:gd name="T41" fmla="*/ 1 h 76"/>
                  <a:gd name="T42" fmla="*/ 64 w 156"/>
                  <a:gd name="T43" fmla="*/ 0 h 76"/>
                  <a:gd name="T44" fmla="*/ 89 w 156"/>
                  <a:gd name="T45" fmla="*/ 1 h 76"/>
                  <a:gd name="T46" fmla="*/ 112 w 156"/>
                  <a:gd name="T47" fmla="*/ 7 h 76"/>
                  <a:gd name="T48" fmla="*/ 132 w 156"/>
                  <a:gd name="T49" fmla="*/ 15 h 76"/>
                  <a:gd name="T50" fmla="*/ 147 w 156"/>
                  <a:gd name="T51" fmla="*/ 25 h 76"/>
                  <a:gd name="T52" fmla="*/ 156 w 156"/>
                  <a:gd name="T53" fmla="*/ 38 h 76"/>
                  <a:gd name="T54" fmla="*/ 156 w 156"/>
                  <a:gd name="T55" fmla="*/ 48 h 76"/>
                  <a:gd name="T56" fmla="*/ 150 w 156"/>
                  <a:gd name="T57" fmla="*/ 59 h 76"/>
                  <a:gd name="T58" fmla="*/ 135 w 156"/>
                  <a:gd name="T59" fmla="*/ 68 h 76"/>
                  <a:gd name="T60" fmla="*/ 117 w 156"/>
                  <a:gd name="T61" fmla="*/ 73 h 76"/>
                  <a:gd name="T62" fmla="*/ 92 w 156"/>
                  <a:gd name="T63" fmla="*/ 76 h 76"/>
                  <a:gd name="T64" fmla="*/ 67 w 156"/>
                  <a:gd name="T65" fmla="*/ 73 h 76"/>
                  <a:gd name="T66" fmla="*/ 44 w 156"/>
                  <a:gd name="T67" fmla="*/ 68 h 76"/>
                  <a:gd name="T68" fmla="*/ 24 w 156"/>
                  <a:gd name="T69" fmla="*/ 60 h 76"/>
                  <a:gd name="T70" fmla="*/ 9 w 156"/>
                  <a:gd name="T71" fmla="*/ 50 h 76"/>
                  <a:gd name="T72" fmla="*/ 0 w 156"/>
                  <a:gd name="T73" fmla="*/ 38 h 76"/>
                  <a:gd name="T74" fmla="*/ 0 w 156"/>
                  <a:gd name="T75" fmla="*/ 25 h 76"/>
                  <a:gd name="T76" fmla="*/ 7 w 156"/>
                  <a:gd name="T77" fmla="*/ 15 h 76"/>
                  <a:gd name="T78" fmla="*/ 21 w 156"/>
                  <a:gd name="T79" fmla="*/ 7 h 76"/>
                  <a:gd name="T80" fmla="*/ 41 w 156"/>
                  <a:gd name="T81" fmla="*/ 1 h 76"/>
                  <a:gd name="T82" fmla="*/ 64 w 156"/>
                  <a:gd name="T8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76">
                    <a:moveTo>
                      <a:pt x="65" y="1"/>
                    </a:moveTo>
                    <a:lnTo>
                      <a:pt x="42" y="4"/>
                    </a:lnTo>
                    <a:lnTo>
                      <a:pt x="24" y="9"/>
                    </a:lnTo>
                    <a:lnTo>
                      <a:pt x="11" y="16"/>
                    </a:lnTo>
                    <a:lnTo>
                      <a:pt x="4" y="27"/>
                    </a:lnTo>
                    <a:lnTo>
                      <a:pt x="4" y="38"/>
                    </a:lnTo>
                    <a:lnTo>
                      <a:pt x="12" y="48"/>
                    </a:lnTo>
                    <a:lnTo>
                      <a:pt x="26" y="59"/>
                    </a:lnTo>
                    <a:lnTo>
                      <a:pt x="45" y="66"/>
                    </a:lnTo>
                    <a:lnTo>
                      <a:pt x="67" y="71"/>
                    </a:lnTo>
                    <a:lnTo>
                      <a:pt x="91" y="73"/>
                    </a:lnTo>
                    <a:lnTo>
                      <a:pt x="114" y="71"/>
                    </a:lnTo>
                    <a:lnTo>
                      <a:pt x="132" y="66"/>
                    </a:lnTo>
                    <a:lnTo>
                      <a:pt x="146" y="59"/>
                    </a:lnTo>
                    <a:lnTo>
                      <a:pt x="152" y="48"/>
                    </a:lnTo>
                    <a:lnTo>
                      <a:pt x="152" y="38"/>
                    </a:lnTo>
                    <a:lnTo>
                      <a:pt x="144" y="25"/>
                    </a:lnTo>
                    <a:lnTo>
                      <a:pt x="129" y="16"/>
                    </a:lnTo>
                    <a:lnTo>
                      <a:pt x="111" y="9"/>
                    </a:lnTo>
                    <a:lnTo>
                      <a:pt x="88" y="3"/>
                    </a:lnTo>
                    <a:lnTo>
                      <a:pt x="65" y="1"/>
                    </a:lnTo>
                    <a:close/>
                    <a:moveTo>
                      <a:pt x="64" y="0"/>
                    </a:moveTo>
                    <a:lnTo>
                      <a:pt x="89" y="1"/>
                    </a:lnTo>
                    <a:lnTo>
                      <a:pt x="112" y="7"/>
                    </a:lnTo>
                    <a:lnTo>
                      <a:pt x="132" y="15"/>
                    </a:lnTo>
                    <a:lnTo>
                      <a:pt x="147" y="25"/>
                    </a:lnTo>
                    <a:lnTo>
                      <a:pt x="156" y="38"/>
                    </a:lnTo>
                    <a:lnTo>
                      <a:pt x="156" y="48"/>
                    </a:lnTo>
                    <a:lnTo>
                      <a:pt x="150" y="59"/>
                    </a:lnTo>
                    <a:lnTo>
                      <a:pt x="135" y="68"/>
                    </a:lnTo>
                    <a:lnTo>
                      <a:pt x="117" y="73"/>
                    </a:lnTo>
                    <a:lnTo>
                      <a:pt x="92" y="76"/>
                    </a:lnTo>
                    <a:lnTo>
                      <a:pt x="67" y="73"/>
                    </a:lnTo>
                    <a:lnTo>
                      <a:pt x="44" y="68"/>
                    </a:lnTo>
                    <a:lnTo>
                      <a:pt x="24" y="60"/>
                    </a:lnTo>
                    <a:lnTo>
                      <a:pt x="9" y="50"/>
                    </a:lnTo>
                    <a:lnTo>
                      <a:pt x="0" y="38"/>
                    </a:lnTo>
                    <a:lnTo>
                      <a:pt x="0" y="25"/>
                    </a:lnTo>
                    <a:lnTo>
                      <a:pt x="7" y="15"/>
                    </a:lnTo>
                    <a:lnTo>
                      <a:pt x="21" y="7"/>
                    </a:lnTo>
                    <a:lnTo>
                      <a:pt x="41" y="1"/>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6" name="Freeform 2745"/>
              <p:cNvSpPr>
                <a:spLocks/>
              </p:cNvSpPr>
              <p:nvPr/>
            </p:nvSpPr>
            <p:spPr bwMode="auto">
              <a:xfrm>
                <a:off x="4138" y="1734"/>
                <a:ext cx="37" cy="16"/>
              </a:xfrm>
              <a:custGeom>
                <a:avLst/>
                <a:gdLst>
                  <a:gd name="T0" fmla="*/ 15 w 37"/>
                  <a:gd name="T1" fmla="*/ 0 h 16"/>
                  <a:gd name="T2" fmla="*/ 20 w 37"/>
                  <a:gd name="T3" fmla="*/ 0 h 16"/>
                  <a:gd name="T4" fmla="*/ 26 w 37"/>
                  <a:gd name="T5" fmla="*/ 1 h 16"/>
                  <a:gd name="T6" fmla="*/ 31 w 37"/>
                  <a:gd name="T7" fmla="*/ 3 h 16"/>
                  <a:gd name="T8" fmla="*/ 34 w 37"/>
                  <a:gd name="T9" fmla="*/ 6 h 16"/>
                  <a:gd name="T10" fmla="*/ 37 w 37"/>
                  <a:gd name="T11" fmla="*/ 9 h 16"/>
                  <a:gd name="T12" fmla="*/ 37 w 37"/>
                  <a:gd name="T13" fmla="*/ 10 h 16"/>
                  <a:gd name="T14" fmla="*/ 35 w 37"/>
                  <a:gd name="T15" fmla="*/ 13 h 16"/>
                  <a:gd name="T16" fmla="*/ 32 w 37"/>
                  <a:gd name="T17" fmla="*/ 15 h 16"/>
                  <a:gd name="T18" fmla="*/ 27 w 37"/>
                  <a:gd name="T19" fmla="*/ 16 h 16"/>
                  <a:gd name="T20" fmla="*/ 23 w 37"/>
                  <a:gd name="T21" fmla="*/ 16 h 16"/>
                  <a:gd name="T22" fmla="*/ 17 w 37"/>
                  <a:gd name="T23" fmla="*/ 16 h 16"/>
                  <a:gd name="T24" fmla="*/ 11 w 37"/>
                  <a:gd name="T25" fmla="*/ 15 h 16"/>
                  <a:gd name="T26" fmla="*/ 6 w 37"/>
                  <a:gd name="T27" fmla="*/ 13 h 16"/>
                  <a:gd name="T28" fmla="*/ 3 w 37"/>
                  <a:gd name="T29" fmla="*/ 10 h 16"/>
                  <a:gd name="T30" fmla="*/ 2 w 37"/>
                  <a:gd name="T31" fmla="*/ 9 h 16"/>
                  <a:gd name="T32" fmla="*/ 0 w 37"/>
                  <a:gd name="T33" fmla="*/ 6 h 16"/>
                  <a:gd name="T34" fmla="*/ 2 w 37"/>
                  <a:gd name="T35" fmla="*/ 3 h 16"/>
                  <a:gd name="T36" fmla="*/ 5 w 37"/>
                  <a:gd name="T37" fmla="*/ 1 h 16"/>
                  <a:gd name="T38" fmla="*/ 9 w 37"/>
                  <a:gd name="T39" fmla="*/ 0 h 16"/>
                  <a:gd name="T40" fmla="*/ 15 w 37"/>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6">
                    <a:moveTo>
                      <a:pt x="15" y="0"/>
                    </a:moveTo>
                    <a:lnTo>
                      <a:pt x="20" y="0"/>
                    </a:lnTo>
                    <a:lnTo>
                      <a:pt x="26" y="1"/>
                    </a:lnTo>
                    <a:lnTo>
                      <a:pt x="31" y="3"/>
                    </a:lnTo>
                    <a:lnTo>
                      <a:pt x="34" y="6"/>
                    </a:lnTo>
                    <a:lnTo>
                      <a:pt x="37" y="9"/>
                    </a:lnTo>
                    <a:lnTo>
                      <a:pt x="37" y="10"/>
                    </a:lnTo>
                    <a:lnTo>
                      <a:pt x="35" y="13"/>
                    </a:lnTo>
                    <a:lnTo>
                      <a:pt x="32" y="15"/>
                    </a:lnTo>
                    <a:lnTo>
                      <a:pt x="27" y="16"/>
                    </a:lnTo>
                    <a:lnTo>
                      <a:pt x="23" y="16"/>
                    </a:lnTo>
                    <a:lnTo>
                      <a:pt x="17" y="16"/>
                    </a:lnTo>
                    <a:lnTo>
                      <a:pt x="11" y="15"/>
                    </a:lnTo>
                    <a:lnTo>
                      <a:pt x="6" y="13"/>
                    </a:lnTo>
                    <a:lnTo>
                      <a:pt x="3" y="10"/>
                    </a:lnTo>
                    <a:lnTo>
                      <a:pt x="2" y="9"/>
                    </a:lnTo>
                    <a:lnTo>
                      <a:pt x="0" y="6"/>
                    </a:lnTo>
                    <a:lnTo>
                      <a:pt x="2" y="3"/>
                    </a:lnTo>
                    <a:lnTo>
                      <a:pt x="5" y="1"/>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7" name="Freeform 2746"/>
              <p:cNvSpPr>
                <a:spLocks noEditPoints="1"/>
              </p:cNvSpPr>
              <p:nvPr/>
            </p:nvSpPr>
            <p:spPr bwMode="auto">
              <a:xfrm>
                <a:off x="4137" y="1732"/>
                <a:ext cx="41" cy="20"/>
              </a:xfrm>
              <a:custGeom>
                <a:avLst/>
                <a:gdLst>
                  <a:gd name="T0" fmla="*/ 16 w 41"/>
                  <a:gd name="T1" fmla="*/ 3 h 20"/>
                  <a:gd name="T2" fmla="*/ 10 w 41"/>
                  <a:gd name="T3" fmla="*/ 3 h 20"/>
                  <a:gd name="T4" fmla="*/ 7 w 41"/>
                  <a:gd name="T5" fmla="*/ 5 h 20"/>
                  <a:gd name="T6" fmla="*/ 4 w 41"/>
                  <a:gd name="T7" fmla="*/ 8 h 20"/>
                  <a:gd name="T8" fmla="*/ 4 w 41"/>
                  <a:gd name="T9" fmla="*/ 11 h 20"/>
                  <a:gd name="T10" fmla="*/ 7 w 41"/>
                  <a:gd name="T11" fmla="*/ 12 h 20"/>
                  <a:gd name="T12" fmla="*/ 12 w 41"/>
                  <a:gd name="T13" fmla="*/ 15 h 20"/>
                  <a:gd name="T14" fmla="*/ 16 w 41"/>
                  <a:gd name="T15" fmla="*/ 17 h 20"/>
                  <a:gd name="T16" fmla="*/ 22 w 41"/>
                  <a:gd name="T17" fmla="*/ 17 h 20"/>
                  <a:gd name="T18" fmla="*/ 28 w 41"/>
                  <a:gd name="T19" fmla="*/ 17 h 20"/>
                  <a:gd name="T20" fmla="*/ 33 w 41"/>
                  <a:gd name="T21" fmla="*/ 15 h 20"/>
                  <a:gd name="T22" fmla="*/ 35 w 41"/>
                  <a:gd name="T23" fmla="*/ 12 h 20"/>
                  <a:gd name="T24" fmla="*/ 35 w 41"/>
                  <a:gd name="T25" fmla="*/ 11 h 20"/>
                  <a:gd name="T26" fmla="*/ 33 w 41"/>
                  <a:gd name="T27" fmla="*/ 8 h 20"/>
                  <a:gd name="T28" fmla="*/ 28 w 41"/>
                  <a:gd name="T29" fmla="*/ 5 h 20"/>
                  <a:gd name="T30" fmla="*/ 22 w 41"/>
                  <a:gd name="T31" fmla="*/ 3 h 20"/>
                  <a:gd name="T32" fmla="*/ 16 w 41"/>
                  <a:gd name="T33" fmla="*/ 3 h 20"/>
                  <a:gd name="T34" fmla="*/ 15 w 41"/>
                  <a:gd name="T35" fmla="*/ 0 h 20"/>
                  <a:gd name="T36" fmla="*/ 25 w 41"/>
                  <a:gd name="T37" fmla="*/ 2 h 20"/>
                  <a:gd name="T38" fmla="*/ 35 w 41"/>
                  <a:gd name="T39" fmla="*/ 5 h 20"/>
                  <a:gd name="T40" fmla="*/ 39 w 41"/>
                  <a:gd name="T41" fmla="*/ 11 h 20"/>
                  <a:gd name="T42" fmla="*/ 41 w 41"/>
                  <a:gd name="T43" fmla="*/ 14 h 20"/>
                  <a:gd name="T44" fmla="*/ 39 w 41"/>
                  <a:gd name="T45" fmla="*/ 15 h 20"/>
                  <a:gd name="T46" fmla="*/ 35 w 41"/>
                  <a:gd name="T47" fmla="*/ 18 h 20"/>
                  <a:gd name="T48" fmla="*/ 30 w 41"/>
                  <a:gd name="T49" fmla="*/ 20 h 20"/>
                  <a:gd name="T50" fmla="*/ 24 w 41"/>
                  <a:gd name="T51" fmla="*/ 20 h 20"/>
                  <a:gd name="T52" fmla="*/ 18 w 41"/>
                  <a:gd name="T53" fmla="*/ 20 h 20"/>
                  <a:gd name="T54" fmla="*/ 12 w 41"/>
                  <a:gd name="T55" fmla="*/ 18 h 20"/>
                  <a:gd name="T56" fmla="*/ 6 w 41"/>
                  <a:gd name="T57" fmla="*/ 15 h 20"/>
                  <a:gd name="T58" fmla="*/ 3 w 41"/>
                  <a:gd name="T59" fmla="*/ 14 h 20"/>
                  <a:gd name="T60" fmla="*/ 0 w 41"/>
                  <a:gd name="T61" fmla="*/ 11 h 20"/>
                  <a:gd name="T62" fmla="*/ 0 w 41"/>
                  <a:gd name="T63" fmla="*/ 8 h 20"/>
                  <a:gd name="T64" fmla="*/ 1 w 41"/>
                  <a:gd name="T65" fmla="*/ 5 h 20"/>
                  <a:gd name="T66" fmla="*/ 4 w 41"/>
                  <a:gd name="T67" fmla="*/ 3 h 20"/>
                  <a:gd name="T68" fmla="*/ 9 w 41"/>
                  <a:gd name="T69" fmla="*/ 2 h 20"/>
                  <a:gd name="T70" fmla="*/ 15 w 41"/>
                  <a:gd name="T7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 h="20">
                    <a:moveTo>
                      <a:pt x="16" y="3"/>
                    </a:moveTo>
                    <a:lnTo>
                      <a:pt x="10" y="3"/>
                    </a:lnTo>
                    <a:lnTo>
                      <a:pt x="7" y="5"/>
                    </a:lnTo>
                    <a:lnTo>
                      <a:pt x="4" y="8"/>
                    </a:lnTo>
                    <a:lnTo>
                      <a:pt x="4" y="11"/>
                    </a:lnTo>
                    <a:lnTo>
                      <a:pt x="7" y="12"/>
                    </a:lnTo>
                    <a:lnTo>
                      <a:pt x="12" y="15"/>
                    </a:lnTo>
                    <a:lnTo>
                      <a:pt x="16" y="17"/>
                    </a:lnTo>
                    <a:lnTo>
                      <a:pt x="22" y="17"/>
                    </a:lnTo>
                    <a:lnTo>
                      <a:pt x="28" y="17"/>
                    </a:lnTo>
                    <a:lnTo>
                      <a:pt x="33" y="15"/>
                    </a:lnTo>
                    <a:lnTo>
                      <a:pt x="35" y="12"/>
                    </a:lnTo>
                    <a:lnTo>
                      <a:pt x="35" y="11"/>
                    </a:lnTo>
                    <a:lnTo>
                      <a:pt x="33" y="8"/>
                    </a:lnTo>
                    <a:lnTo>
                      <a:pt x="28" y="5"/>
                    </a:lnTo>
                    <a:lnTo>
                      <a:pt x="22" y="3"/>
                    </a:lnTo>
                    <a:lnTo>
                      <a:pt x="16" y="3"/>
                    </a:lnTo>
                    <a:close/>
                    <a:moveTo>
                      <a:pt x="15" y="0"/>
                    </a:moveTo>
                    <a:lnTo>
                      <a:pt x="25" y="2"/>
                    </a:lnTo>
                    <a:lnTo>
                      <a:pt x="35" y="5"/>
                    </a:lnTo>
                    <a:lnTo>
                      <a:pt x="39" y="11"/>
                    </a:lnTo>
                    <a:lnTo>
                      <a:pt x="41" y="14"/>
                    </a:lnTo>
                    <a:lnTo>
                      <a:pt x="39" y="15"/>
                    </a:lnTo>
                    <a:lnTo>
                      <a:pt x="35" y="18"/>
                    </a:lnTo>
                    <a:lnTo>
                      <a:pt x="30" y="20"/>
                    </a:lnTo>
                    <a:lnTo>
                      <a:pt x="24" y="20"/>
                    </a:lnTo>
                    <a:lnTo>
                      <a:pt x="18" y="20"/>
                    </a:lnTo>
                    <a:lnTo>
                      <a:pt x="12" y="18"/>
                    </a:lnTo>
                    <a:lnTo>
                      <a:pt x="6" y="15"/>
                    </a:lnTo>
                    <a:lnTo>
                      <a:pt x="3" y="14"/>
                    </a:lnTo>
                    <a:lnTo>
                      <a:pt x="0" y="11"/>
                    </a:lnTo>
                    <a:lnTo>
                      <a:pt x="0" y="8"/>
                    </a:lnTo>
                    <a:lnTo>
                      <a:pt x="1" y="5"/>
                    </a:lnTo>
                    <a:lnTo>
                      <a:pt x="4" y="3"/>
                    </a:lnTo>
                    <a:lnTo>
                      <a:pt x="9"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8" name="Freeform 2747"/>
              <p:cNvSpPr>
                <a:spLocks/>
              </p:cNvSpPr>
              <p:nvPr/>
            </p:nvSpPr>
            <p:spPr bwMode="auto">
              <a:xfrm>
                <a:off x="3833" y="1612"/>
                <a:ext cx="65" cy="30"/>
              </a:xfrm>
              <a:custGeom>
                <a:avLst/>
                <a:gdLst>
                  <a:gd name="T0" fmla="*/ 26 w 65"/>
                  <a:gd name="T1" fmla="*/ 0 h 30"/>
                  <a:gd name="T2" fmla="*/ 43 w 65"/>
                  <a:gd name="T3" fmla="*/ 3 h 30"/>
                  <a:gd name="T4" fmla="*/ 58 w 65"/>
                  <a:gd name="T5" fmla="*/ 8 h 30"/>
                  <a:gd name="T6" fmla="*/ 65 w 65"/>
                  <a:gd name="T7" fmla="*/ 15 h 30"/>
                  <a:gd name="T8" fmla="*/ 64 w 65"/>
                  <a:gd name="T9" fmla="*/ 23 h 30"/>
                  <a:gd name="T10" fmla="*/ 55 w 65"/>
                  <a:gd name="T11" fmla="*/ 29 h 30"/>
                  <a:gd name="T12" fmla="*/ 40 w 65"/>
                  <a:gd name="T13" fmla="*/ 30 h 30"/>
                  <a:gd name="T14" fmla="*/ 23 w 65"/>
                  <a:gd name="T15" fmla="*/ 29 h 30"/>
                  <a:gd name="T16" fmla="*/ 8 w 65"/>
                  <a:gd name="T17" fmla="*/ 23 h 30"/>
                  <a:gd name="T18" fmla="*/ 0 w 65"/>
                  <a:gd name="T19" fmla="*/ 15 h 30"/>
                  <a:gd name="T20" fmla="*/ 2 w 65"/>
                  <a:gd name="T21" fmla="*/ 8 h 30"/>
                  <a:gd name="T22" fmla="*/ 11 w 65"/>
                  <a:gd name="T23" fmla="*/ 3 h 30"/>
                  <a:gd name="T24" fmla="*/ 26 w 6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30">
                    <a:moveTo>
                      <a:pt x="26" y="0"/>
                    </a:moveTo>
                    <a:lnTo>
                      <a:pt x="43" y="3"/>
                    </a:lnTo>
                    <a:lnTo>
                      <a:pt x="58" y="8"/>
                    </a:lnTo>
                    <a:lnTo>
                      <a:pt x="65" y="15"/>
                    </a:lnTo>
                    <a:lnTo>
                      <a:pt x="64" y="23"/>
                    </a:lnTo>
                    <a:lnTo>
                      <a:pt x="55" y="29"/>
                    </a:lnTo>
                    <a:lnTo>
                      <a:pt x="40" y="30"/>
                    </a:lnTo>
                    <a:lnTo>
                      <a:pt x="23" y="29"/>
                    </a:lnTo>
                    <a:lnTo>
                      <a:pt x="8" y="23"/>
                    </a:lnTo>
                    <a:lnTo>
                      <a:pt x="0" y="15"/>
                    </a:lnTo>
                    <a:lnTo>
                      <a:pt x="2" y="8"/>
                    </a:lnTo>
                    <a:lnTo>
                      <a:pt x="11" y="3"/>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49" name="Freeform 2748"/>
              <p:cNvSpPr>
                <a:spLocks noEditPoints="1"/>
              </p:cNvSpPr>
              <p:nvPr/>
            </p:nvSpPr>
            <p:spPr bwMode="auto">
              <a:xfrm>
                <a:off x="3832" y="1612"/>
                <a:ext cx="68" cy="32"/>
              </a:xfrm>
              <a:custGeom>
                <a:avLst/>
                <a:gdLst>
                  <a:gd name="T0" fmla="*/ 27 w 68"/>
                  <a:gd name="T1" fmla="*/ 2 h 32"/>
                  <a:gd name="T2" fmla="*/ 19 w 68"/>
                  <a:gd name="T3" fmla="*/ 2 h 32"/>
                  <a:gd name="T4" fmla="*/ 13 w 68"/>
                  <a:gd name="T5" fmla="*/ 3 h 32"/>
                  <a:gd name="T6" fmla="*/ 9 w 68"/>
                  <a:gd name="T7" fmla="*/ 6 h 32"/>
                  <a:gd name="T8" fmla="*/ 4 w 68"/>
                  <a:gd name="T9" fmla="*/ 9 h 32"/>
                  <a:gd name="T10" fmla="*/ 3 w 68"/>
                  <a:gd name="T11" fmla="*/ 12 h 32"/>
                  <a:gd name="T12" fmla="*/ 4 w 68"/>
                  <a:gd name="T13" fmla="*/ 15 h 32"/>
                  <a:gd name="T14" fmla="*/ 10 w 68"/>
                  <a:gd name="T15" fmla="*/ 23 h 32"/>
                  <a:gd name="T16" fmla="*/ 24 w 68"/>
                  <a:gd name="T17" fmla="*/ 27 h 32"/>
                  <a:gd name="T18" fmla="*/ 41 w 68"/>
                  <a:gd name="T19" fmla="*/ 30 h 32"/>
                  <a:gd name="T20" fmla="*/ 48 w 68"/>
                  <a:gd name="T21" fmla="*/ 29 h 32"/>
                  <a:gd name="T22" fmla="*/ 54 w 68"/>
                  <a:gd name="T23" fmla="*/ 27 h 32"/>
                  <a:gd name="T24" fmla="*/ 59 w 68"/>
                  <a:gd name="T25" fmla="*/ 26 h 32"/>
                  <a:gd name="T26" fmla="*/ 63 w 68"/>
                  <a:gd name="T27" fmla="*/ 23 h 32"/>
                  <a:gd name="T28" fmla="*/ 65 w 68"/>
                  <a:gd name="T29" fmla="*/ 20 h 32"/>
                  <a:gd name="T30" fmla="*/ 63 w 68"/>
                  <a:gd name="T31" fmla="*/ 15 h 32"/>
                  <a:gd name="T32" fmla="*/ 56 w 68"/>
                  <a:gd name="T33" fmla="*/ 9 h 32"/>
                  <a:gd name="T34" fmla="*/ 44 w 68"/>
                  <a:gd name="T35" fmla="*/ 3 h 32"/>
                  <a:gd name="T36" fmla="*/ 27 w 68"/>
                  <a:gd name="T37" fmla="*/ 2 h 32"/>
                  <a:gd name="T38" fmla="*/ 27 w 68"/>
                  <a:gd name="T39" fmla="*/ 0 h 32"/>
                  <a:gd name="T40" fmla="*/ 45 w 68"/>
                  <a:gd name="T41" fmla="*/ 2 h 32"/>
                  <a:gd name="T42" fmla="*/ 60 w 68"/>
                  <a:gd name="T43" fmla="*/ 8 h 32"/>
                  <a:gd name="T44" fmla="*/ 68 w 68"/>
                  <a:gd name="T45" fmla="*/ 15 h 32"/>
                  <a:gd name="T46" fmla="*/ 66 w 68"/>
                  <a:gd name="T47" fmla="*/ 24 h 32"/>
                  <a:gd name="T48" fmla="*/ 57 w 68"/>
                  <a:gd name="T49" fmla="*/ 29 h 32"/>
                  <a:gd name="T50" fmla="*/ 41 w 68"/>
                  <a:gd name="T51" fmla="*/ 32 h 32"/>
                  <a:gd name="T52" fmla="*/ 22 w 68"/>
                  <a:gd name="T53" fmla="*/ 30 h 32"/>
                  <a:gd name="T54" fmla="*/ 7 w 68"/>
                  <a:gd name="T55" fmla="*/ 24 h 32"/>
                  <a:gd name="T56" fmla="*/ 0 w 68"/>
                  <a:gd name="T57" fmla="*/ 15 h 32"/>
                  <a:gd name="T58" fmla="*/ 1 w 68"/>
                  <a:gd name="T59" fmla="*/ 8 h 32"/>
                  <a:gd name="T60" fmla="*/ 10 w 68"/>
                  <a:gd name="T61" fmla="*/ 2 h 32"/>
                  <a:gd name="T62" fmla="*/ 27 w 68"/>
                  <a:gd name="T6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32">
                    <a:moveTo>
                      <a:pt x="27" y="2"/>
                    </a:moveTo>
                    <a:lnTo>
                      <a:pt x="19" y="2"/>
                    </a:lnTo>
                    <a:lnTo>
                      <a:pt x="13" y="3"/>
                    </a:lnTo>
                    <a:lnTo>
                      <a:pt x="9" y="6"/>
                    </a:lnTo>
                    <a:lnTo>
                      <a:pt x="4" y="9"/>
                    </a:lnTo>
                    <a:lnTo>
                      <a:pt x="3" y="12"/>
                    </a:lnTo>
                    <a:lnTo>
                      <a:pt x="4" y="15"/>
                    </a:lnTo>
                    <a:lnTo>
                      <a:pt x="10" y="23"/>
                    </a:lnTo>
                    <a:lnTo>
                      <a:pt x="24" y="27"/>
                    </a:lnTo>
                    <a:lnTo>
                      <a:pt x="41" y="30"/>
                    </a:lnTo>
                    <a:lnTo>
                      <a:pt x="48" y="29"/>
                    </a:lnTo>
                    <a:lnTo>
                      <a:pt x="54" y="27"/>
                    </a:lnTo>
                    <a:lnTo>
                      <a:pt x="59" y="26"/>
                    </a:lnTo>
                    <a:lnTo>
                      <a:pt x="63" y="23"/>
                    </a:lnTo>
                    <a:lnTo>
                      <a:pt x="65" y="20"/>
                    </a:lnTo>
                    <a:lnTo>
                      <a:pt x="63" y="15"/>
                    </a:lnTo>
                    <a:lnTo>
                      <a:pt x="56" y="9"/>
                    </a:lnTo>
                    <a:lnTo>
                      <a:pt x="44" y="3"/>
                    </a:lnTo>
                    <a:lnTo>
                      <a:pt x="27" y="2"/>
                    </a:lnTo>
                    <a:close/>
                    <a:moveTo>
                      <a:pt x="27" y="0"/>
                    </a:moveTo>
                    <a:lnTo>
                      <a:pt x="45" y="2"/>
                    </a:lnTo>
                    <a:lnTo>
                      <a:pt x="60" y="8"/>
                    </a:lnTo>
                    <a:lnTo>
                      <a:pt x="68" y="15"/>
                    </a:lnTo>
                    <a:lnTo>
                      <a:pt x="66" y="24"/>
                    </a:lnTo>
                    <a:lnTo>
                      <a:pt x="57" y="29"/>
                    </a:lnTo>
                    <a:lnTo>
                      <a:pt x="41" y="32"/>
                    </a:lnTo>
                    <a:lnTo>
                      <a:pt x="22" y="30"/>
                    </a:lnTo>
                    <a:lnTo>
                      <a:pt x="7" y="24"/>
                    </a:lnTo>
                    <a:lnTo>
                      <a:pt x="0" y="15"/>
                    </a:lnTo>
                    <a:lnTo>
                      <a:pt x="1" y="8"/>
                    </a:lnTo>
                    <a:lnTo>
                      <a:pt x="10"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0" name="Freeform 2749"/>
              <p:cNvSpPr>
                <a:spLocks/>
              </p:cNvSpPr>
              <p:nvPr/>
            </p:nvSpPr>
            <p:spPr bwMode="auto">
              <a:xfrm>
                <a:off x="3662" y="1465"/>
                <a:ext cx="68" cy="33"/>
              </a:xfrm>
              <a:custGeom>
                <a:avLst/>
                <a:gdLst>
                  <a:gd name="T0" fmla="*/ 27 w 68"/>
                  <a:gd name="T1" fmla="*/ 0 h 33"/>
                  <a:gd name="T2" fmla="*/ 45 w 68"/>
                  <a:gd name="T3" fmla="*/ 3 h 33"/>
                  <a:gd name="T4" fmla="*/ 60 w 68"/>
                  <a:gd name="T5" fmla="*/ 7 h 33"/>
                  <a:gd name="T6" fmla="*/ 68 w 68"/>
                  <a:gd name="T7" fmla="*/ 16 h 33"/>
                  <a:gd name="T8" fmla="*/ 66 w 68"/>
                  <a:gd name="T9" fmla="*/ 24 h 33"/>
                  <a:gd name="T10" fmla="*/ 57 w 68"/>
                  <a:gd name="T11" fmla="*/ 30 h 33"/>
                  <a:gd name="T12" fmla="*/ 40 w 68"/>
                  <a:gd name="T13" fmla="*/ 33 h 33"/>
                  <a:gd name="T14" fmla="*/ 22 w 68"/>
                  <a:gd name="T15" fmla="*/ 30 h 33"/>
                  <a:gd name="T16" fmla="*/ 7 w 68"/>
                  <a:gd name="T17" fmla="*/ 24 h 33"/>
                  <a:gd name="T18" fmla="*/ 0 w 68"/>
                  <a:gd name="T19" fmla="*/ 16 h 33"/>
                  <a:gd name="T20" fmla="*/ 0 w 68"/>
                  <a:gd name="T21" fmla="*/ 9 h 33"/>
                  <a:gd name="T22" fmla="*/ 10 w 68"/>
                  <a:gd name="T23" fmla="*/ 3 h 33"/>
                  <a:gd name="T24" fmla="*/ 27 w 68"/>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3">
                    <a:moveTo>
                      <a:pt x="27" y="0"/>
                    </a:moveTo>
                    <a:lnTo>
                      <a:pt x="45" y="3"/>
                    </a:lnTo>
                    <a:lnTo>
                      <a:pt x="60" y="7"/>
                    </a:lnTo>
                    <a:lnTo>
                      <a:pt x="68" y="16"/>
                    </a:lnTo>
                    <a:lnTo>
                      <a:pt x="66" y="24"/>
                    </a:lnTo>
                    <a:lnTo>
                      <a:pt x="57" y="30"/>
                    </a:lnTo>
                    <a:lnTo>
                      <a:pt x="40" y="33"/>
                    </a:lnTo>
                    <a:lnTo>
                      <a:pt x="22" y="30"/>
                    </a:lnTo>
                    <a:lnTo>
                      <a:pt x="7" y="24"/>
                    </a:lnTo>
                    <a:lnTo>
                      <a:pt x="0" y="16"/>
                    </a:lnTo>
                    <a:lnTo>
                      <a:pt x="0" y="9"/>
                    </a:lnTo>
                    <a:lnTo>
                      <a:pt x="10"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1" name="Freeform 2750"/>
              <p:cNvSpPr>
                <a:spLocks noEditPoints="1"/>
              </p:cNvSpPr>
              <p:nvPr/>
            </p:nvSpPr>
            <p:spPr bwMode="auto">
              <a:xfrm>
                <a:off x="3658" y="1463"/>
                <a:ext cx="75" cy="35"/>
              </a:xfrm>
              <a:custGeom>
                <a:avLst/>
                <a:gdLst>
                  <a:gd name="T0" fmla="*/ 31 w 75"/>
                  <a:gd name="T1" fmla="*/ 3 h 35"/>
                  <a:gd name="T2" fmla="*/ 16 w 75"/>
                  <a:gd name="T3" fmla="*/ 5 h 35"/>
                  <a:gd name="T4" fmla="*/ 7 w 75"/>
                  <a:gd name="T5" fmla="*/ 11 h 35"/>
                  <a:gd name="T6" fmla="*/ 5 w 75"/>
                  <a:gd name="T7" fmla="*/ 18 h 35"/>
                  <a:gd name="T8" fmla="*/ 13 w 75"/>
                  <a:gd name="T9" fmla="*/ 26 h 35"/>
                  <a:gd name="T10" fmla="*/ 26 w 75"/>
                  <a:gd name="T11" fmla="*/ 32 h 35"/>
                  <a:gd name="T12" fmla="*/ 44 w 75"/>
                  <a:gd name="T13" fmla="*/ 34 h 35"/>
                  <a:gd name="T14" fmla="*/ 60 w 75"/>
                  <a:gd name="T15" fmla="*/ 31 h 35"/>
                  <a:gd name="T16" fmla="*/ 69 w 75"/>
                  <a:gd name="T17" fmla="*/ 26 h 35"/>
                  <a:gd name="T18" fmla="*/ 70 w 75"/>
                  <a:gd name="T19" fmla="*/ 18 h 35"/>
                  <a:gd name="T20" fmla="*/ 63 w 75"/>
                  <a:gd name="T21" fmla="*/ 11 h 35"/>
                  <a:gd name="T22" fmla="*/ 48 w 75"/>
                  <a:gd name="T23" fmla="*/ 5 h 35"/>
                  <a:gd name="T24" fmla="*/ 31 w 75"/>
                  <a:gd name="T25" fmla="*/ 3 h 35"/>
                  <a:gd name="T26" fmla="*/ 29 w 75"/>
                  <a:gd name="T27" fmla="*/ 0 h 35"/>
                  <a:gd name="T28" fmla="*/ 49 w 75"/>
                  <a:gd name="T29" fmla="*/ 3 h 35"/>
                  <a:gd name="T30" fmla="*/ 66 w 75"/>
                  <a:gd name="T31" fmla="*/ 9 h 35"/>
                  <a:gd name="T32" fmla="*/ 75 w 75"/>
                  <a:gd name="T33" fmla="*/ 18 h 35"/>
                  <a:gd name="T34" fmla="*/ 75 w 75"/>
                  <a:gd name="T35" fmla="*/ 24 h 35"/>
                  <a:gd name="T36" fmla="*/ 69 w 75"/>
                  <a:gd name="T37" fmla="*/ 31 h 35"/>
                  <a:gd name="T38" fmla="*/ 58 w 75"/>
                  <a:gd name="T39" fmla="*/ 34 h 35"/>
                  <a:gd name="T40" fmla="*/ 44 w 75"/>
                  <a:gd name="T41" fmla="*/ 35 h 35"/>
                  <a:gd name="T42" fmla="*/ 25 w 75"/>
                  <a:gd name="T43" fmla="*/ 34 h 35"/>
                  <a:gd name="T44" fmla="*/ 10 w 75"/>
                  <a:gd name="T45" fmla="*/ 28 h 35"/>
                  <a:gd name="T46" fmla="*/ 0 w 75"/>
                  <a:gd name="T47" fmla="*/ 18 h 35"/>
                  <a:gd name="T48" fmla="*/ 0 w 75"/>
                  <a:gd name="T49" fmla="*/ 12 h 35"/>
                  <a:gd name="T50" fmla="*/ 7 w 75"/>
                  <a:gd name="T51" fmla="*/ 6 h 35"/>
                  <a:gd name="T52" fmla="*/ 17 w 75"/>
                  <a:gd name="T53" fmla="*/ 2 h 35"/>
                  <a:gd name="T54" fmla="*/ 29 w 75"/>
                  <a:gd name="T5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35">
                    <a:moveTo>
                      <a:pt x="31" y="3"/>
                    </a:moveTo>
                    <a:lnTo>
                      <a:pt x="16" y="5"/>
                    </a:lnTo>
                    <a:lnTo>
                      <a:pt x="7" y="11"/>
                    </a:lnTo>
                    <a:lnTo>
                      <a:pt x="5" y="18"/>
                    </a:lnTo>
                    <a:lnTo>
                      <a:pt x="13" y="26"/>
                    </a:lnTo>
                    <a:lnTo>
                      <a:pt x="26" y="32"/>
                    </a:lnTo>
                    <a:lnTo>
                      <a:pt x="44" y="34"/>
                    </a:lnTo>
                    <a:lnTo>
                      <a:pt x="60" y="31"/>
                    </a:lnTo>
                    <a:lnTo>
                      <a:pt x="69" y="26"/>
                    </a:lnTo>
                    <a:lnTo>
                      <a:pt x="70" y="18"/>
                    </a:lnTo>
                    <a:lnTo>
                      <a:pt x="63" y="11"/>
                    </a:lnTo>
                    <a:lnTo>
                      <a:pt x="48" y="5"/>
                    </a:lnTo>
                    <a:lnTo>
                      <a:pt x="31" y="3"/>
                    </a:lnTo>
                    <a:close/>
                    <a:moveTo>
                      <a:pt x="29" y="0"/>
                    </a:moveTo>
                    <a:lnTo>
                      <a:pt x="49" y="3"/>
                    </a:lnTo>
                    <a:lnTo>
                      <a:pt x="66" y="9"/>
                    </a:lnTo>
                    <a:lnTo>
                      <a:pt x="75" y="18"/>
                    </a:lnTo>
                    <a:lnTo>
                      <a:pt x="75" y="24"/>
                    </a:lnTo>
                    <a:lnTo>
                      <a:pt x="69" y="31"/>
                    </a:lnTo>
                    <a:lnTo>
                      <a:pt x="58" y="34"/>
                    </a:lnTo>
                    <a:lnTo>
                      <a:pt x="44" y="35"/>
                    </a:lnTo>
                    <a:lnTo>
                      <a:pt x="25" y="34"/>
                    </a:lnTo>
                    <a:lnTo>
                      <a:pt x="10" y="28"/>
                    </a:lnTo>
                    <a:lnTo>
                      <a:pt x="0" y="18"/>
                    </a:lnTo>
                    <a:lnTo>
                      <a:pt x="0" y="12"/>
                    </a:lnTo>
                    <a:lnTo>
                      <a:pt x="7" y="6"/>
                    </a:lnTo>
                    <a:lnTo>
                      <a:pt x="17"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2" name="Freeform 2751"/>
              <p:cNvSpPr>
                <a:spLocks/>
              </p:cNvSpPr>
              <p:nvPr/>
            </p:nvSpPr>
            <p:spPr bwMode="auto">
              <a:xfrm>
                <a:off x="3379" y="1585"/>
                <a:ext cx="65" cy="30"/>
              </a:xfrm>
              <a:custGeom>
                <a:avLst/>
                <a:gdLst>
                  <a:gd name="T0" fmla="*/ 27 w 65"/>
                  <a:gd name="T1" fmla="*/ 0 h 30"/>
                  <a:gd name="T2" fmla="*/ 44 w 65"/>
                  <a:gd name="T3" fmla="*/ 1 h 30"/>
                  <a:gd name="T4" fmla="*/ 58 w 65"/>
                  <a:gd name="T5" fmla="*/ 7 h 30"/>
                  <a:gd name="T6" fmla="*/ 65 w 65"/>
                  <a:gd name="T7" fmla="*/ 15 h 30"/>
                  <a:gd name="T8" fmla="*/ 64 w 65"/>
                  <a:gd name="T9" fmla="*/ 22 h 30"/>
                  <a:gd name="T10" fmla="*/ 53 w 65"/>
                  <a:gd name="T11" fmla="*/ 29 h 30"/>
                  <a:gd name="T12" fmla="*/ 38 w 65"/>
                  <a:gd name="T13" fmla="*/ 30 h 30"/>
                  <a:gd name="T14" fmla="*/ 21 w 65"/>
                  <a:gd name="T15" fmla="*/ 29 h 30"/>
                  <a:gd name="T16" fmla="*/ 8 w 65"/>
                  <a:gd name="T17" fmla="*/ 22 h 30"/>
                  <a:gd name="T18" fmla="*/ 0 w 65"/>
                  <a:gd name="T19" fmla="*/ 15 h 30"/>
                  <a:gd name="T20" fmla="*/ 2 w 65"/>
                  <a:gd name="T21" fmla="*/ 7 h 30"/>
                  <a:gd name="T22" fmla="*/ 12 w 65"/>
                  <a:gd name="T23" fmla="*/ 1 h 30"/>
                  <a:gd name="T24" fmla="*/ 27 w 6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30">
                    <a:moveTo>
                      <a:pt x="27" y="0"/>
                    </a:moveTo>
                    <a:lnTo>
                      <a:pt x="44" y="1"/>
                    </a:lnTo>
                    <a:lnTo>
                      <a:pt x="58" y="7"/>
                    </a:lnTo>
                    <a:lnTo>
                      <a:pt x="65" y="15"/>
                    </a:lnTo>
                    <a:lnTo>
                      <a:pt x="64" y="22"/>
                    </a:lnTo>
                    <a:lnTo>
                      <a:pt x="53" y="29"/>
                    </a:lnTo>
                    <a:lnTo>
                      <a:pt x="38" y="30"/>
                    </a:lnTo>
                    <a:lnTo>
                      <a:pt x="21" y="29"/>
                    </a:lnTo>
                    <a:lnTo>
                      <a:pt x="8" y="22"/>
                    </a:lnTo>
                    <a:lnTo>
                      <a:pt x="0" y="15"/>
                    </a:lnTo>
                    <a:lnTo>
                      <a:pt x="2" y="7"/>
                    </a:lnTo>
                    <a:lnTo>
                      <a:pt x="12" y="1"/>
                    </a:lnTo>
                    <a:lnTo>
                      <a:pt x="27" y="0"/>
                    </a:lnTo>
                    <a:close/>
                  </a:path>
                </a:pathLst>
              </a:custGeom>
              <a:solidFill>
                <a:srgbClr val="F38C0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3" name="Freeform 2752"/>
              <p:cNvSpPr>
                <a:spLocks noEditPoints="1"/>
              </p:cNvSpPr>
              <p:nvPr/>
            </p:nvSpPr>
            <p:spPr bwMode="auto">
              <a:xfrm>
                <a:off x="3378" y="1583"/>
                <a:ext cx="68" cy="34"/>
              </a:xfrm>
              <a:custGeom>
                <a:avLst/>
                <a:gdLst>
                  <a:gd name="T0" fmla="*/ 28 w 68"/>
                  <a:gd name="T1" fmla="*/ 3 h 34"/>
                  <a:gd name="T2" fmla="*/ 13 w 68"/>
                  <a:gd name="T3" fmla="*/ 5 h 34"/>
                  <a:gd name="T4" fmla="*/ 6 w 68"/>
                  <a:gd name="T5" fmla="*/ 9 h 34"/>
                  <a:gd name="T6" fmla="*/ 3 w 68"/>
                  <a:gd name="T7" fmla="*/ 17 h 34"/>
                  <a:gd name="T8" fmla="*/ 10 w 68"/>
                  <a:gd name="T9" fmla="*/ 24 h 34"/>
                  <a:gd name="T10" fmla="*/ 22 w 68"/>
                  <a:gd name="T11" fmla="*/ 31 h 34"/>
                  <a:gd name="T12" fmla="*/ 39 w 68"/>
                  <a:gd name="T13" fmla="*/ 32 h 34"/>
                  <a:gd name="T14" fmla="*/ 53 w 68"/>
                  <a:gd name="T15" fmla="*/ 29 h 34"/>
                  <a:gd name="T16" fmla="*/ 62 w 68"/>
                  <a:gd name="T17" fmla="*/ 24 h 34"/>
                  <a:gd name="T18" fmla="*/ 63 w 68"/>
                  <a:gd name="T19" fmla="*/ 17 h 34"/>
                  <a:gd name="T20" fmla="*/ 57 w 68"/>
                  <a:gd name="T21" fmla="*/ 9 h 34"/>
                  <a:gd name="T22" fmla="*/ 44 w 68"/>
                  <a:gd name="T23" fmla="*/ 5 h 34"/>
                  <a:gd name="T24" fmla="*/ 28 w 68"/>
                  <a:gd name="T25" fmla="*/ 3 h 34"/>
                  <a:gd name="T26" fmla="*/ 27 w 68"/>
                  <a:gd name="T27" fmla="*/ 0 h 34"/>
                  <a:gd name="T28" fmla="*/ 45 w 68"/>
                  <a:gd name="T29" fmla="*/ 3 h 34"/>
                  <a:gd name="T30" fmla="*/ 60 w 68"/>
                  <a:gd name="T31" fmla="*/ 9 h 34"/>
                  <a:gd name="T32" fmla="*/ 68 w 68"/>
                  <a:gd name="T33" fmla="*/ 17 h 34"/>
                  <a:gd name="T34" fmla="*/ 66 w 68"/>
                  <a:gd name="T35" fmla="*/ 26 h 34"/>
                  <a:gd name="T36" fmla="*/ 56 w 68"/>
                  <a:gd name="T37" fmla="*/ 32 h 34"/>
                  <a:gd name="T38" fmla="*/ 39 w 68"/>
                  <a:gd name="T39" fmla="*/ 34 h 34"/>
                  <a:gd name="T40" fmla="*/ 21 w 68"/>
                  <a:gd name="T41" fmla="*/ 32 h 34"/>
                  <a:gd name="T42" fmla="*/ 7 w 68"/>
                  <a:gd name="T43" fmla="*/ 26 h 34"/>
                  <a:gd name="T44" fmla="*/ 0 w 68"/>
                  <a:gd name="T45" fmla="*/ 17 h 34"/>
                  <a:gd name="T46" fmla="*/ 1 w 68"/>
                  <a:gd name="T47" fmla="*/ 9 h 34"/>
                  <a:gd name="T48" fmla="*/ 12 w 68"/>
                  <a:gd name="T49" fmla="*/ 3 h 34"/>
                  <a:gd name="T50" fmla="*/ 27 w 68"/>
                  <a:gd name="T5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34">
                    <a:moveTo>
                      <a:pt x="28" y="3"/>
                    </a:moveTo>
                    <a:lnTo>
                      <a:pt x="13" y="5"/>
                    </a:lnTo>
                    <a:lnTo>
                      <a:pt x="6" y="9"/>
                    </a:lnTo>
                    <a:lnTo>
                      <a:pt x="3" y="17"/>
                    </a:lnTo>
                    <a:lnTo>
                      <a:pt x="10" y="24"/>
                    </a:lnTo>
                    <a:lnTo>
                      <a:pt x="22" y="31"/>
                    </a:lnTo>
                    <a:lnTo>
                      <a:pt x="39" y="32"/>
                    </a:lnTo>
                    <a:lnTo>
                      <a:pt x="53" y="29"/>
                    </a:lnTo>
                    <a:lnTo>
                      <a:pt x="62" y="24"/>
                    </a:lnTo>
                    <a:lnTo>
                      <a:pt x="63" y="17"/>
                    </a:lnTo>
                    <a:lnTo>
                      <a:pt x="57" y="9"/>
                    </a:lnTo>
                    <a:lnTo>
                      <a:pt x="44" y="5"/>
                    </a:lnTo>
                    <a:lnTo>
                      <a:pt x="28" y="3"/>
                    </a:lnTo>
                    <a:close/>
                    <a:moveTo>
                      <a:pt x="27" y="0"/>
                    </a:moveTo>
                    <a:lnTo>
                      <a:pt x="45" y="3"/>
                    </a:lnTo>
                    <a:lnTo>
                      <a:pt x="60" y="9"/>
                    </a:lnTo>
                    <a:lnTo>
                      <a:pt x="68" y="17"/>
                    </a:lnTo>
                    <a:lnTo>
                      <a:pt x="66" y="26"/>
                    </a:lnTo>
                    <a:lnTo>
                      <a:pt x="56" y="32"/>
                    </a:lnTo>
                    <a:lnTo>
                      <a:pt x="39" y="34"/>
                    </a:lnTo>
                    <a:lnTo>
                      <a:pt x="21" y="32"/>
                    </a:lnTo>
                    <a:lnTo>
                      <a:pt x="7" y="26"/>
                    </a:lnTo>
                    <a:lnTo>
                      <a:pt x="0" y="17"/>
                    </a:lnTo>
                    <a:lnTo>
                      <a:pt x="1" y="9"/>
                    </a:lnTo>
                    <a:lnTo>
                      <a:pt x="12"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4" name="Freeform 2753"/>
              <p:cNvSpPr>
                <a:spLocks/>
              </p:cNvSpPr>
              <p:nvPr/>
            </p:nvSpPr>
            <p:spPr bwMode="auto">
              <a:xfrm>
                <a:off x="3883" y="1320"/>
                <a:ext cx="119" cy="54"/>
              </a:xfrm>
              <a:custGeom>
                <a:avLst/>
                <a:gdLst>
                  <a:gd name="T0" fmla="*/ 46 w 119"/>
                  <a:gd name="T1" fmla="*/ 0 h 54"/>
                  <a:gd name="T2" fmla="*/ 70 w 119"/>
                  <a:gd name="T3" fmla="*/ 2 h 54"/>
                  <a:gd name="T4" fmla="*/ 91 w 119"/>
                  <a:gd name="T5" fmla="*/ 8 h 54"/>
                  <a:gd name="T6" fmla="*/ 108 w 119"/>
                  <a:gd name="T7" fmla="*/ 16 h 54"/>
                  <a:gd name="T8" fmla="*/ 117 w 119"/>
                  <a:gd name="T9" fmla="*/ 26 h 54"/>
                  <a:gd name="T10" fmla="*/ 119 w 119"/>
                  <a:gd name="T11" fmla="*/ 37 h 54"/>
                  <a:gd name="T12" fmla="*/ 109 w 119"/>
                  <a:gd name="T13" fmla="*/ 46 h 54"/>
                  <a:gd name="T14" fmla="*/ 93 w 119"/>
                  <a:gd name="T15" fmla="*/ 52 h 54"/>
                  <a:gd name="T16" fmla="*/ 71 w 119"/>
                  <a:gd name="T17" fmla="*/ 54 h 54"/>
                  <a:gd name="T18" fmla="*/ 49 w 119"/>
                  <a:gd name="T19" fmla="*/ 52 h 54"/>
                  <a:gd name="T20" fmla="*/ 27 w 119"/>
                  <a:gd name="T21" fmla="*/ 46 h 54"/>
                  <a:gd name="T22" fmla="*/ 11 w 119"/>
                  <a:gd name="T23" fmla="*/ 37 h 54"/>
                  <a:gd name="T24" fmla="*/ 2 w 119"/>
                  <a:gd name="T25" fmla="*/ 28 h 54"/>
                  <a:gd name="T26" fmla="*/ 0 w 119"/>
                  <a:gd name="T27" fmla="*/ 17 h 54"/>
                  <a:gd name="T28" fmla="*/ 9 w 119"/>
                  <a:gd name="T29" fmla="*/ 8 h 54"/>
                  <a:gd name="T30" fmla="*/ 24 w 119"/>
                  <a:gd name="T31" fmla="*/ 2 h 54"/>
                  <a:gd name="T32" fmla="*/ 46 w 119"/>
                  <a:gd name="T3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4">
                    <a:moveTo>
                      <a:pt x="46" y="0"/>
                    </a:moveTo>
                    <a:lnTo>
                      <a:pt x="70" y="2"/>
                    </a:lnTo>
                    <a:lnTo>
                      <a:pt x="91" y="8"/>
                    </a:lnTo>
                    <a:lnTo>
                      <a:pt x="108" y="16"/>
                    </a:lnTo>
                    <a:lnTo>
                      <a:pt x="117" y="26"/>
                    </a:lnTo>
                    <a:lnTo>
                      <a:pt x="119" y="37"/>
                    </a:lnTo>
                    <a:lnTo>
                      <a:pt x="109" y="46"/>
                    </a:lnTo>
                    <a:lnTo>
                      <a:pt x="93" y="52"/>
                    </a:lnTo>
                    <a:lnTo>
                      <a:pt x="71" y="54"/>
                    </a:lnTo>
                    <a:lnTo>
                      <a:pt x="49" y="52"/>
                    </a:lnTo>
                    <a:lnTo>
                      <a:pt x="27" y="46"/>
                    </a:lnTo>
                    <a:lnTo>
                      <a:pt x="11" y="37"/>
                    </a:lnTo>
                    <a:lnTo>
                      <a:pt x="2" y="28"/>
                    </a:lnTo>
                    <a:lnTo>
                      <a:pt x="0" y="17"/>
                    </a:lnTo>
                    <a:lnTo>
                      <a:pt x="9" y="8"/>
                    </a:lnTo>
                    <a:lnTo>
                      <a:pt x="24" y="2"/>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5" name="Freeform 2754"/>
              <p:cNvSpPr>
                <a:spLocks noEditPoints="1"/>
              </p:cNvSpPr>
              <p:nvPr/>
            </p:nvSpPr>
            <p:spPr bwMode="auto">
              <a:xfrm>
                <a:off x="3882" y="1319"/>
                <a:ext cx="121" cy="56"/>
              </a:xfrm>
              <a:custGeom>
                <a:avLst/>
                <a:gdLst>
                  <a:gd name="T0" fmla="*/ 48 w 121"/>
                  <a:gd name="T1" fmla="*/ 1 h 56"/>
                  <a:gd name="T2" fmla="*/ 27 w 121"/>
                  <a:gd name="T3" fmla="*/ 4 h 56"/>
                  <a:gd name="T4" fmla="*/ 12 w 121"/>
                  <a:gd name="T5" fmla="*/ 9 h 56"/>
                  <a:gd name="T6" fmla="*/ 4 w 121"/>
                  <a:gd name="T7" fmla="*/ 18 h 56"/>
                  <a:gd name="T8" fmla="*/ 4 w 121"/>
                  <a:gd name="T9" fmla="*/ 29 h 56"/>
                  <a:gd name="T10" fmla="*/ 13 w 121"/>
                  <a:gd name="T11" fmla="*/ 38 h 56"/>
                  <a:gd name="T12" fmla="*/ 28 w 121"/>
                  <a:gd name="T13" fmla="*/ 47 h 56"/>
                  <a:gd name="T14" fmla="*/ 50 w 121"/>
                  <a:gd name="T15" fmla="*/ 51 h 56"/>
                  <a:gd name="T16" fmla="*/ 72 w 121"/>
                  <a:gd name="T17" fmla="*/ 53 h 56"/>
                  <a:gd name="T18" fmla="*/ 94 w 121"/>
                  <a:gd name="T19" fmla="*/ 51 h 56"/>
                  <a:gd name="T20" fmla="*/ 109 w 121"/>
                  <a:gd name="T21" fmla="*/ 45 h 56"/>
                  <a:gd name="T22" fmla="*/ 117 w 121"/>
                  <a:gd name="T23" fmla="*/ 38 h 56"/>
                  <a:gd name="T24" fmla="*/ 117 w 121"/>
                  <a:gd name="T25" fmla="*/ 27 h 56"/>
                  <a:gd name="T26" fmla="*/ 107 w 121"/>
                  <a:gd name="T27" fmla="*/ 18 h 56"/>
                  <a:gd name="T28" fmla="*/ 91 w 121"/>
                  <a:gd name="T29" fmla="*/ 9 h 56"/>
                  <a:gd name="T30" fmla="*/ 71 w 121"/>
                  <a:gd name="T31" fmla="*/ 4 h 56"/>
                  <a:gd name="T32" fmla="*/ 48 w 121"/>
                  <a:gd name="T33" fmla="*/ 1 h 56"/>
                  <a:gd name="T34" fmla="*/ 47 w 121"/>
                  <a:gd name="T35" fmla="*/ 0 h 56"/>
                  <a:gd name="T36" fmla="*/ 71 w 121"/>
                  <a:gd name="T37" fmla="*/ 1 h 56"/>
                  <a:gd name="T38" fmla="*/ 94 w 121"/>
                  <a:gd name="T39" fmla="*/ 7 h 56"/>
                  <a:gd name="T40" fmla="*/ 110 w 121"/>
                  <a:gd name="T41" fmla="*/ 17 h 56"/>
                  <a:gd name="T42" fmla="*/ 121 w 121"/>
                  <a:gd name="T43" fmla="*/ 27 h 56"/>
                  <a:gd name="T44" fmla="*/ 121 w 121"/>
                  <a:gd name="T45" fmla="*/ 38 h 56"/>
                  <a:gd name="T46" fmla="*/ 112 w 121"/>
                  <a:gd name="T47" fmla="*/ 47 h 56"/>
                  <a:gd name="T48" fmla="*/ 95 w 121"/>
                  <a:gd name="T49" fmla="*/ 53 h 56"/>
                  <a:gd name="T50" fmla="*/ 72 w 121"/>
                  <a:gd name="T51" fmla="*/ 56 h 56"/>
                  <a:gd name="T52" fmla="*/ 48 w 121"/>
                  <a:gd name="T53" fmla="*/ 53 h 56"/>
                  <a:gd name="T54" fmla="*/ 27 w 121"/>
                  <a:gd name="T55" fmla="*/ 47 h 56"/>
                  <a:gd name="T56" fmla="*/ 10 w 121"/>
                  <a:gd name="T57" fmla="*/ 39 h 56"/>
                  <a:gd name="T58" fmla="*/ 0 w 121"/>
                  <a:gd name="T59" fmla="*/ 29 h 56"/>
                  <a:gd name="T60" fmla="*/ 0 w 121"/>
                  <a:gd name="T61" fmla="*/ 17 h 56"/>
                  <a:gd name="T62" fmla="*/ 9 w 121"/>
                  <a:gd name="T63" fmla="*/ 7 h 56"/>
                  <a:gd name="T64" fmla="*/ 24 w 121"/>
                  <a:gd name="T65" fmla="*/ 1 h 56"/>
                  <a:gd name="T66" fmla="*/ 47 w 121"/>
                  <a:gd name="T6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56">
                    <a:moveTo>
                      <a:pt x="48" y="1"/>
                    </a:moveTo>
                    <a:lnTo>
                      <a:pt x="27" y="4"/>
                    </a:lnTo>
                    <a:lnTo>
                      <a:pt x="12" y="9"/>
                    </a:lnTo>
                    <a:lnTo>
                      <a:pt x="4" y="18"/>
                    </a:lnTo>
                    <a:lnTo>
                      <a:pt x="4" y="29"/>
                    </a:lnTo>
                    <a:lnTo>
                      <a:pt x="13" y="38"/>
                    </a:lnTo>
                    <a:lnTo>
                      <a:pt x="28" y="47"/>
                    </a:lnTo>
                    <a:lnTo>
                      <a:pt x="50" y="51"/>
                    </a:lnTo>
                    <a:lnTo>
                      <a:pt x="72" y="53"/>
                    </a:lnTo>
                    <a:lnTo>
                      <a:pt x="94" y="51"/>
                    </a:lnTo>
                    <a:lnTo>
                      <a:pt x="109" y="45"/>
                    </a:lnTo>
                    <a:lnTo>
                      <a:pt x="117" y="38"/>
                    </a:lnTo>
                    <a:lnTo>
                      <a:pt x="117" y="27"/>
                    </a:lnTo>
                    <a:lnTo>
                      <a:pt x="107" y="18"/>
                    </a:lnTo>
                    <a:lnTo>
                      <a:pt x="91" y="9"/>
                    </a:lnTo>
                    <a:lnTo>
                      <a:pt x="71" y="4"/>
                    </a:lnTo>
                    <a:lnTo>
                      <a:pt x="48" y="1"/>
                    </a:lnTo>
                    <a:close/>
                    <a:moveTo>
                      <a:pt x="47" y="0"/>
                    </a:moveTo>
                    <a:lnTo>
                      <a:pt x="71" y="1"/>
                    </a:lnTo>
                    <a:lnTo>
                      <a:pt x="94" y="7"/>
                    </a:lnTo>
                    <a:lnTo>
                      <a:pt x="110" y="17"/>
                    </a:lnTo>
                    <a:lnTo>
                      <a:pt x="121" y="27"/>
                    </a:lnTo>
                    <a:lnTo>
                      <a:pt x="121" y="38"/>
                    </a:lnTo>
                    <a:lnTo>
                      <a:pt x="112" y="47"/>
                    </a:lnTo>
                    <a:lnTo>
                      <a:pt x="95" y="53"/>
                    </a:lnTo>
                    <a:lnTo>
                      <a:pt x="72" y="56"/>
                    </a:lnTo>
                    <a:lnTo>
                      <a:pt x="48" y="53"/>
                    </a:lnTo>
                    <a:lnTo>
                      <a:pt x="27" y="47"/>
                    </a:lnTo>
                    <a:lnTo>
                      <a:pt x="10" y="39"/>
                    </a:lnTo>
                    <a:lnTo>
                      <a:pt x="0" y="29"/>
                    </a:lnTo>
                    <a:lnTo>
                      <a:pt x="0" y="17"/>
                    </a:lnTo>
                    <a:lnTo>
                      <a:pt x="9" y="7"/>
                    </a:lnTo>
                    <a:lnTo>
                      <a:pt x="24" y="1"/>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6" name="Freeform 2755"/>
              <p:cNvSpPr>
                <a:spLocks/>
              </p:cNvSpPr>
              <p:nvPr/>
            </p:nvSpPr>
            <p:spPr bwMode="auto">
              <a:xfrm>
                <a:off x="3871" y="1377"/>
                <a:ext cx="134" cy="60"/>
              </a:xfrm>
              <a:custGeom>
                <a:avLst/>
                <a:gdLst>
                  <a:gd name="T0" fmla="*/ 53 w 134"/>
                  <a:gd name="T1" fmla="*/ 0 h 60"/>
                  <a:gd name="T2" fmla="*/ 79 w 134"/>
                  <a:gd name="T3" fmla="*/ 3 h 60"/>
                  <a:gd name="T4" fmla="*/ 103 w 134"/>
                  <a:gd name="T5" fmla="*/ 9 h 60"/>
                  <a:gd name="T6" fmla="*/ 121 w 134"/>
                  <a:gd name="T7" fmla="*/ 18 h 60"/>
                  <a:gd name="T8" fmla="*/ 134 w 134"/>
                  <a:gd name="T9" fmla="*/ 30 h 60"/>
                  <a:gd name="T10" fmla="*/ 134 w 134"/>
                  <a:gd name="T11" fmla="*/ 39 h 60"/>
                  <a:gd name="T12" fmla="*/ 129 w 134"/>
                  <a:gd name="T13" fmla="*/ 48 h 60"/>
                  <a:gd name="T14" fmla="*/ 117 w 134"/>
                  <a:gd name="T15" fmla="*/ 54 h 60"/>
                  <a:gd name="T16" fmla="*/ 102 w 134"/>
                  <a:gd name="T17" fmla="*/ 59 h 60"/>
                  <a:gd name="T18" fmla="*/ 80 w 134"/>
                  <a:gd name="T19" fmla="*/ 60 h 60"/>
                  <a:gd name="T20" fmla="*/ 55 w 134"/>
                  <a:gd name="T21" fmla="*/ 59 h 60"/>
                  <a:gd name="T22" fmla="*/ 30 w 134"/>
                  <a:gd name="T23" fmla="*/ 51 h 60"/>
                  <a:gd name="T24" fmla="*/ 12 w 134"/>
                  <a:gd name="T25" fmla="*/ 42 h 60"/>
                  <a:gd name="T26" fmla="*/ 2 w 134"/>
                  <a:gd name="T27" fmla="*/ 30 h 60"/>
                  <a:gd name="T28" fmla="*/ 0 w 134"/>
                  <a:gd name="T29" fmla="*/ 21 h 60"/>
                  <a:gd name="T30" fmla="*/ 6 w 134"/>
                  <a:gd name="T31" fmla="*/ 13 h 60"/>
                  <a:gd name="T32" fmla="*/ 17 w 134"/>
                  <a:gd name="T33" fmla="*/ 6 h 60"/>
                  <a:gd name="T34" fmla="*/ 32 w 134"/>
                  <a:gd name="T35" fmla="*/ 3 h 60"/>
                  <a:gd name="T36" fmla="*/ 53 w 134"/>
                  <a:gd name="T3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60">
                    <a:moveTo>
                      <a:pt x="53" y="0"/>
                    </a:moveTo>
                    <a:lnTo>
                      <a:pt x="79" y="3"/>
                    </a:lnTo>
                    <a:lnTo>
                      <a:pt x="103" y="9"/>
                    </a:lnTo>
                    <a:lnTo>
                      <a:pt x="121" y="18"/>
                    </a:lnTo>
                    <a:lnTo>
                      <a:pt x="134" y="30"/>
                    </a:lnTo>
                    <a:lnTo>
                      <a:pt x="134" y="39"/>
                    </a:lnTo>
                    <a:lnTo>
                      <a:pt x="129" y="48"/>
                    </a:lnTo>
                    <a:lnTo>
                      <a:pt x="117" y="54"/>
                    </a:lnTo>
                    <a:lnTo>
                      <a:pt x="102" y="59"/>
                    </a:lnTo>
                    <a:lnTo>
                      <a:pt x="80" y="60"/>
                    </a:lnTo>
                    <a:lnTo>
                      <a:pt x="55" y="59"/>
                    </a:lnTo>
                    <a:lnTo>
                      <a:pt x="30" y="51"/>
                    </a:lnTo>
                    <a:lnTo>
                      <a:pt x="12" y="42"/>
                    </a:lnTo>
                    <a:lnTo>
                      <a:pt x="2" y="30"/>
                    </a:lnTo>
                    <a:lnTo>
                      <a:pt x="0" y="21"/>
                    </a:lnTo>
                    <a:lnTo>
                      <a:pt x="6" y="13"/>
                    </a:lnTo>
                    <a:lnTo>
                      <a:pt x="17" y="6"/>
                    </a:lnTo>
                    <a:lnTo>
                      <a:pt x="32"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7" name="Freeform 2756"/>
              <p:cNvSpPr>
                <a:spLocks noEditPoints="1"/>
              </p:cNvSpPr>
              <p:nvPr/>
            </p:nvSpPr>
            <p:spPr bwMode="auto">
              <a:xfrm>
                <a:off x="3869" y="1377"/>
                <a:ext cx="139" cy="62"/>
              </a:xfrm>
              <a:custGeom>
                <a:avLst/>
                <a:gdLst>
                  <a:gd name="T0" fmla="*/ 55 w 139"/>
                  <a:gd name="T1" fmla="*/ 1 h 62"/>
                  <a:gd name="T2" fmla="*/ 31 w 139"/>
                  <a:gd name="T3" fmla="*/ 4 h 62"/>
                  <a:gd name="T4" fmla="*/ 14 w 139"/>
                  <a:gd name="T5" fmla="*/ 10 h 62"/>
                  <a:gd name="T6" fmla="*/ 5 w 139"/>
                  <a:gd name="T7" fmla="*/ 19 h 62"/>
                  <a:gd name="T8" fmla="*/ 5 w 139"/>
                  <a:gd name="T9" fmla="*/ 30 h 62"/>
                  <a:gd name="T10" fmla="*/ 16 w 139"/>
                  <a:gd name="T11" fmla="*/ 42 h 62"/>
                  <a:gd name="T12" fmla="*/ 34 w 139"/>
                  <a:gd name="T13" fmla="*/ 51 h 62"/>
                  <a:gd name="T14" fmla="*/ 57 w 139"/>
                  <a:gd name="T15" fmla="*/ 57 h 62"/>
                  <a:gd name="T16" fmla="*/ 82 w 139"/>
                  <a:gd name="T17" fmla="*/ 59 h 62"/>
                  <a:gd name="T18" fmla="*/ 102 w 139"/>
                  <a:gd name="T19" fmla="*/ 57 h 62"/>
                  <a:gd name="T20" fmla="*/ 117 w 139"/>
                  <a:gd name="T21" fmla="*/ 54 h 62"/>
                  <a:gd name="T22" fmla="*/ 128 w 139"/>
                  <a:gd name="T23" fmla="*/ 48 h 62"/>
                  <a:gd name="T24" fmla="*/ 134 w 139"/>
                  <a:gd name="T25" fmla="*/ 39 h 62"/>
                  <a:gd name="T26" fmla="*/ 133 w 139"/>
                  <a:gd name="T27" fmla="*/ 30 h 62"/>
                  <a:gd name="T28" fmla="*/ 122 w 139"/>
                  <a:gd name="T29" fmla="*/ 19 h 62"/>
                  <a:gd name="T30" fmla="*/ 104 w 139"/>
                  <a:gd name="T31" fmla="*/ 10 h 62"/>
                  <a:gd name="T32" fmla="*/ 81 w 139"/>
                  <a:gd name="T33" fmla="*/ 4 h 62"/>
                  <a:gd name="T34" fmla="*/ 55 w 139"/>
                  <a:gd name="T35" fmla="*/ 1 h 62"/>
                  <a:gd name="T36" fmla="*/ 54 w 139"/>
                  <a:gd name="T37" fmla="*/ 0 h 62"/>
                  <a:gd name="T38" fmla="*/ 76 w 139"/>
                  <a:gd name="T39" fmla="*/ 1 h 62"/>
                  <a:gd name="T40" fmla="*/ 98 w 139"/>
                  <a:gd name="T41" fmla="*/ 6 h 62"/>
                  <a:gd name="T42" fmla="*/ 116 w 139"/>
                  <a:gd name="T43" fmla="*/ 12 h 62"/>
                  <a:gd name="T44" fmla="*/ 130 w 139"/>
                  <a:gd name="T45" fmla="*/ 21 h 62"/>
                  <a:gd name="T46" fmla="*/ 137 w 139"/>
                  <a:gd name="T47" fmla="*/ 30 h 62"/>
                  <a:gd name="T48" fmla="*/ 139 w 139"/>
                  <a:gd name="T49" fmla="*/ 41 h 62"/>
                  <a:gd name="T50" fmla="*/ 133 w 139"/>
                  <a:gd name="T51" fmla="*/ 48 h 62"/>
                  <a:gd name="T52" fmla="*/ 120 w 139"/>
                  <a:gd name="T53" fmla="*/ 56 h 62"/>
                  <a:gd name="T54" fmla="*/ 104 w 139"/>
                  <a:gd name="T55" fmla="*/ 60 h 62"/>
                  <a:gd name="T56" fmla="*/ 84 w 139"/>
                  <a:gd name="T57" fmla="*/ 62 h 62"/>
                  <a:gd name="T58" fmla="*/ 55 w 139"/>
                  <a:gd name="T59" fmla="*/ 59 h 62"/>
                  <a:gd name="T60" fmla="*/ 31 w 139"/>
                  <a:gd name="T61" fmla="*/ 53 h 62"/>
                  <a:gd name="T62" fmla="*/ 13 w 139"/>
                  <a:gd name="T63" fmla="*/ 42 h 62"/>
                  <a:gd name="T64" fmla="*/ 0 w 139"/>
                  <a:gd name="T65" fmla="*/ 31 h 62"/>
                  <a:gd name="T66" fmla="*/ 0 w 139"/>
                  <a:gd name="T67" fmla="*/ 21 h 62"/>
                  <a:gd name="T68" fmla="*/ 5 w 139"/>
                  <a:gd name="T69" fmla="*/ 12 h 62"/>
                  <a:gd name="T70" fmla="*/ 17 w 139"/>
                  <a:gd name="T71" fmla="*/ 6 h 62"/>
                  <a:gd name="T72" fmla="*/ 34 w 139"/>
                  <a:gd name="T73" fmla="*/ 1 h 62"/>
                  <a:gd name="T74" fmla="*/ 54 w 139"/>
                  <a:gd name="T7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62">
                    <a:moveTo>
                      <a:pt x="55" y="1"/>
                    </a:moveTo>
                    <a:lnTo>
                      <a:pt x="31" y="4"/>
                    </a:lnTo>
                    <a:lnTo>
                      <a:pt x="14" y="10"/>
                    </a:lnTo>
                    <a:lnTo>
                      <a:pt x="5" y="19"/>
                    </a:lnTo>
                    <a:lnTo>
                      <a:pt x="5" y="30"/>
                    </a:lnTo>
                    <a:lnTo>
                      <a:pt x="16" y="42"/>
                    </a:lnTo>
                    <a:lnTo>
                      <a:pt x="34" y="51"/>
                    </a:lnTo>
                    <a:lnTo>
                      <a:pt x="57" y="57"/>
                    </a:lnTo>
                    <a:lnTo>
                      <a:pt x="82" y="59"/>
                    </a:lnTo>
                    <a:lnTo>
                      <a:pt x="102" y="57"/>
                    </a:lnTo>
                    <a:lnTo>
                      <a:pt x="117" y="54"/>
                    </a:lnTo>
                    <a:lnTo>
                      <a:pt x="128" y="48"/>
                    </a:lnTo>
                    <a:lnTo>
                      <a:pt x="134" y="39"/>
                    </a:lnTo>
                    <a:lnTo>
                      <a:pt x="133" y="30"/>
                    </a:lnTo>
                    <a:lnTo>
                      <a:pt x="122" y="19"/>
                    </a:lnTo>
                    <a:lnTo>
                      <a:pt x="104" y="10"/>
                    </a:lnTo>
                    <a:lnTo>
                      <a:pt x="81" y="4"/>
                    </a:lnTo>
                    <a:lnTo>
                      <a:pt x="55" y="1"/>
                    </a:lnTo>
                    <a:close/>
                    <a:moveTo>
                      <a:pt x="54" y="0"/>
                    </a:moveTo>
                    <a:lnTo>
                      <a:pt x="76" y="1"/>
                    </a:lnTo>
                    <a:lnTo>
                      <a:pt x="98" y="6"/>
                    </a:lnTo>
                    <a:lnTo>
                      <a:pt x="116" y="12"/>
                    </a:lnTo>
                    <a:lnTo>
                      <a:pt x="130" y="21"/>
                    </a:lnTo>
                    <a:lnTo>
                      <a:pt x="137" y="30"/>
                    </a:lnTo>
                    <a:lnTo>
                      <a:pt x="139" y="41"/>
                    </a:lnTo>
                    <a:lnTo>
                      <a:pt x="133" y="48"/>
                    </a:lnTo>
                    <a:lnTo>
                      <a:pt x="120" y="56"/>
                    </a:lnTo>
                    <a:lnTo>
                      <a:pt x="104" y="60"/>
                    </a:lnTo>
                    <a:lnTo>
                      <a:pt x="84" y="62"/>
                    </a:lnTo>
                    <a:lnTo>
                      <a:pt x="55" y="59"/>
                    </a:lnTo>
                    <a:lnTo>
                      <a:pt x="31" y="53"/>
                    </a:lnTo>
                    <a:lnTo>
                      <a:pt x="13" y="42"/>
                    </a:lnTo>
                    <a:lnTo>
                      <a:pt x="0" y="31"/>
                    </a:lnTo>
                    <a:lnTo>
                      <a:pt x="0" y="21"/>
                    </a:lnTo>
                    <a:lnTo>
                      <a:pt x="5" y="12"/>
                    </a:lnTo>
                    <a:lnTo>
                      <a:pt x="17" y="6"/>
                    </a:lnTo>
                    <a:lnTo>
                      <a:pt x="34" y="1"/>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8" name="Freeform 2757"/>
              <p:cNvSpPr>
                <a:spLocks/>
              </p:cNvSpPr>
              <p:nvPr/>
            </p:nvSpPr>
            <p:spPr bwMode="auto">
              <a:xfrm>
                <a:off x="3886" y="1598"/>
                <a:ext cx="50" cy="23"/>
              </a:xfrm>
              <a:custGeom>
                <a:avLst/>
                <a:gdLst>
                  <a:gd name="T0" fmla="*/ 20 w 50"/>
                  <a:gd name="T1" fmla="*/ 0 h 23"/>
                  <a:gd name="T2" fmla="*/ 34 w 50"/>
                  <a:gd name="T3" fmla="*/ 2 h 23"/>
                  <a:gd name="T4" fmla="*/ 44 w 50"/>
                  <a:gd name="T5" fmla="*/ 5 h 23"/>
                  <a:gd name="T6" fmla="*/ 50 w 50"/>
                  <a:gd name="T7" fmla="*/ 11 h 23"/>
                  <a:gd name="T8" fmla="*/ 50 w 50"/>
                  <a:gd name="T9" fmla="*/ 14 h 23"/>
                  <a:gd name="T10" fmla="*/ 49 w 50"/>
                  <a:gd name="T11" fmla="*/ 17 h 23"/>
                  <a:gd name="T12" fmla="*/ 46 w 50"/>
                  <a:gd name="T13" fmla="*/ 19 h 23"/>
                  <a:gd name="T14" fmla="*/ 43 w 50"/>
                  <a:gd name="T15" fmla="*/ 22 h 23"/>
                  <a:gd name="T16" fmla="*/ 37 w 50"/>
                  <a:gd name="T17" fmla="*/ 22 h 23"/>
                  <a:gd name="T18" fmla="*/ 31 w 50"/>
                  <a:gd name="T19" fmla="*/ 23 h 23"/>
                  <a:gd name="T20" fmla="*/ 17 w 50"/>
                  <a:gd name="T21" fmla="*/ 22 h 23"/>
                  <a:gd name="T22" fmla="*/ 6 w 50"/>
                  <a:gd name="T23" fmla="*/ 17 h 23"/>
                  <a:gd name="T24" fmla="*/ 0 w 50"/>
                  <a:gd name="T25" fmla="*/ 11 h 23"/>
                  <a:gd name="T26" fmla="*/ 0 w 50"/>
                  <a:gd name="T27" fmla="*/ 8 h 23"/>
                  <a:gd name="T28" fmla="*/ 2 w 50"/>
                  <a:gd name="T29" fmla="*/ 5 h 23"/>
                  <a:gd name="T30" fmla="*/ 5 w 50"/>
                  <a:gd name="T31" fmla="*/ 3 h 23"/>
                  <a:gd name="T32" fmla="*/ 8 w 50"/>
                  <a:gd name="T33" fmla="*/ 2 h 23"/>
                  <a:gd name="T34" fmla="*/ 14 w 50"/>
                  <a:gd name="T35" fmla="*/ 0 h 23"/>
                  <a:gd name="T36" fmla="*/ 20 w 50"/>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3">
                    <a:moveTo>
                      <a:pt x="20" y="0"/>
                    </a:moveTo>
                    <a:lnTo>
                      <a:pt x="34" y="2"/>
                    </a:lnTo>
                    <a:lnTo>
                      <a:pt x="44" y="5"/>
                    </a:lnTo>
                    <a:lnTo>
                      <a:pt x="50" y="11"/>
                    </a:lnTo>
                    <a:lnTo>
                      <a:pt x="50" y="14"/>
                    </a:lnTo>
                    <a:lnTo>
                      <a:pt x="49" y="17"/>
                    </a:lnTo>
                    <a:lnTo>
                      <a:pt x="46" y="19"/>
                    </a:lnTo>
                    <a:lnTo>
                      <a:pt x="43" y="22"/>
                    </a:lnTo>
                    <a:lnTo>
                      <a:pt x="37" y="22"/>
                    </a:lnTo>
                    <a:lnTo>
                      <a:pt x="31" y="23"/>
                    </a:lnTo>
                    <a:lnTo>
                      <a:pt x="17" y="22"/>
                    </a:lnTo>
                    <a:lnTo>
                      <a:pt x="6" y="17"/>
                    </a:lnTo>
                    <a:lnTo>
                      <a:pt x="0" y="11"/>
                    </a:lnTo>
                    <a:lnTo>
                      <a:pt x="0" y="8"/>
                    </a:lnTo>
                    <a:lnTo>
                      <a:pt x="2" y="5"/>
                    </a:lnTo>
                    <a:lnTo>
                      <a:pt x="5" y="3"/>
                    </a:lnTo>
                    <a:lnTo>
                      <a:pt x="8" y="2"/>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59" name="Freeform 2758"/>
              <p:cNvSpPr>
                <a:spLocks noEditPoints="1"/>
              </p:cNvSpPr>
              <p:nvPr/>
            </p:nvSpPr>
            <p:spPr bwMode="auto">
              <a:xfrm>
                <a:off x="3885" y="1597"/>
                <a:ext cx="54" cy="24"/>
              </a:xfrm>
              <a:custGeom>
                <a:avLst/>
                <a:gdLst>
                  <a:gd name="T0" fmla="*/ 21 w 54"/>
                  <a:gd name="T1" fmla="*/ 1 h 24"/>
                  <a:gd name="T2" fmla="*/ 15 w 54"/>
                  <a:gd name="T3" fmla="*/ 3 h 24"/>
                  <a:gd name="T4" fmla="*/ 9 w 54"/>
                  <a:gd name="T5" fmla="*/ 4 h 24"/>
                  <a:gd name="T6" fmla="*/ 6 w 54"/>
                  <a:gd name="T7" fmla="*/ 6 h 24"/>
                  <a:gd name="T8" fmla="*/ 4 w 54"/>
                  <a:gd name="T9" fmla="*/ 9 h 24"/>
                  <a:gd name="T10" fmla="*/ 4 w 54"/>
                  <a:gd name="T11" fmla="*/ 12 h 24"/>
                  <a:gd name="T12" fmla="*/ 9 w 54"/>
                  <a:gd name="T13" fmla="*/ 18 h 24"/>
                  <a:gd name="T14" fmla="*/ 19 w 54"/>
                  <a:gd name="T15" fmla="*/ 21 h 24"/>
                  <a:gd name="T16" fmla="*/ 32 w 54"/>
                  <a:gd name="T17" fmla="*/ 23 h 24"/>
                  <a:gd name="T18" fmla="*/ 38 w 54"/>
                  <a:gd name="T19" fmla="*/ 23 h 24"/>
                  <a:gd name="T20" fmla="*/ 44 w 54"/>
                  <a:gd name="T21" fmla="*/ 21 h 24"/>
                  <a:gd name="T22" fmla="*/ 47 w 54"/>
                  <a:gd name="T23" fmla="*/ 18 h 24"/>
                  <a:gd name="T24" fmla="*/ 50 w 54"/>
                  <a:gd name="T25" fmla="*/ 15 h 24"/>
                  <a:gd name="T26" fmla="*/ 48 w 54"/>
                  <a:gd name="T27" fmla="*/ 12 h 24"/>
                  <a:gd name="T28" fmla="*/ 44 w 54"/>
                  <a:gd name="T29" fmla="*/ 7 h 24"/>
                  <a:gd name="T30" fmla="*/ 33 w 54"/>
                  <a:gd name="T31" fmla="*/ 3 h 24"/>
                  <a:gd name="T32" fmla="*/ 21 w 54"/>
                  <a:gd name="T33" fmla="*/ 1 h 24"/>
                  <a:gd name="T34" fmla="*/ 21 w 54"/>
                  <a:gd name="T35" fmla="*/ 0 h 24"/>
                  <a:gd name="T36" fmla="*/ 35 w 54"/>
                  <a:gd name="T37" fmla="*/ 1 h 24"/>
                  <a:gd name="T38" fmla="*/ 47 w 54"/>
                  <a:gd name="T39" fmla="*/ 6 h 24"/>
                  <a:gd name="T40" fmla="*/ 53 w 54"/>
                  <a:gd name="T41" fmla="*/ 12 h 24"/>
                  <a:gd name="T42" fmla="*/ 54 w 54"/>
                  <a:gd name="T43" fmla="*/ 15 h 24"/>
                  <a:gd name="T44" fmla="*/ 53 w 54"/>
                  <a:gd name="T45" fmla="*/ 18 h 24"/>
                  <a:gd name="T46" fmla="*/ 50 w 54"/>
                  <a:gd name="T47" fmla="*/ 21 h 24"/>
                  <a:gd name="T48" fmla="*/ 45 w 54"/>
                  <a:gd name="T49" fmla="*/ 23 h 24"/>
                  <a:gd name="T50" fmla="*/ 39 w 54"/>
                  <a:gd name="T51" fmla="*/ 24 h 24"/>
                  <a:gd name="T52" fmla="*/ 32 w 54"/>
                  <a:gd name="T53" fmla="*/ 24 h 24"/>
                  <a:gd name="T54" fmla="*/ 18 w 54"/>
                  <a:gd name="T55" fmla="*/ 23 h 24"/>
                  <a:gd name="T56" fmla="*/ 6 w 54"/>
                  <a:gd name="T57" fmla="*/ 18 h 24"/>
                  <a:gd name="T58" fmla="*/ 0 w 54"/>
                  <a:gd name="T59" fmla="*/ 12 h 24"/>
                  <a:gd name="T60" fmla="*/ 0 w 54"/>
                  <a:gd name="T61" fmla="*/ 9 h 24"/>
                  <a:gd name="T62" fmla="*/ 0 w 54"/>
                  <a:gd name="T63" fmla="*/ 6 h 24"/>
                  <a:gd name="T64" fmla="*/ 4 w 54"/>
                  <a:gd name="T65" fmla="*/ 3 h 24"/>
                  <a:gd name="T66" fmla="*/ 7 w 54"/>
                  <a:gd name="T67" fmla="*/ 1 h 24"/>
                  <a:gd name="T68" fmla="*/ 13 w 54"/>
                  <a:gd name="T69" fmla="*/ 0 h 24"/>
                  <a:gd name="T70" fmla="*/ 21 w 54"/>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 h="24">
                    <a:moveTo>
                      <a:pt x="21" y="1"/>
                    </a:moveTo>
                    <a:lnTo>
                      <a:pt x="15" y="3"/>
                    </a:lnTo>
                    <a:lnTo>
                      <a:pt x="9" y="4"/>
                    </a:lnTo>
                    <a:lnTo>
                      <a:pt x="6" y="6"/>
                    </a:lnTo>
                    <a:lnTo>
                      <a:pt x="4" y="9"/>
                    </a:lnTo>
                    <a:lnTo>
                      <a:pt x="4" y="12"/>
                    </a:lnTo>
                    <a:lnTo>
                      <a:pt x="9" y="18"/>
                    </a:lnTo>
                    <a:lnTo>
                      <a:pt x="19" y="21"/>
                    </a:lnTo>
                    <a:lnTo>
                      <a:pt x="32" y="23"/>
                    </a:lnTo>
                    <a:lnTo>
                      <a:pt x="38" y="23"/>
                    </a:lnTo>
                    <a:lnTo>
                      <a:pt x="44" y="21"/>
                    </a:lnTo>
                    <a:lnTo>
                      <a:pt x="47" y="18"/>
                    </a:lnTo>
                    <a:lnTo>
                      <a:pt x="50" y="15"/>
                    </a:lnTo>
                    <a:lnTo>
                      <a:pt x="48" y="12"/>
                    </a:lnTo>
                    <a:lnTo>
                      <a:pt x="44" y="7"/>
                    </a:lnTo>
                    <a:lnTo>
                      <a:pt x="33" y="3"/>
                    </a:lnTo>
                    <a:lnTo>
                      <a:pt x="21" y="1"/>
                    </a:lnTo>
                    <a:close/>
                    <a:moveTo>
                      <a:pt x="21" y="0"/>
                    </a:moveTo>
                    <a:lnTo>
                      <a:pt x="35" y="1"/>
                    </a:lnTo>
                    <a:lnTo>
                      <a:pt x="47" y="6"/>
                    </a:lnTo>
                    <a:lnTo>
                      <a:pt x="53" y="12"/>
                    </a:lnTo>
                    <a:lnTo>
                      <a:pt x="54" y="15"/>
                    </a:lnTo>
                    <a:lnTo>
                      <a:pt x="53" y="18"/>
                    </a:lnTo>
                    <a:lnTo>
                      <a:pt x="50" y="21"/>
                    </a:lnTo>
                    <a:lnTo>
                      <a:pt x="45" y="23"/>
                    </a:lnTo>
                    <a:lnTo>
                      <a:pt x="39" y="24"/>
                    </a:lnTo>
                    <a:lnTo>
                      <a:pt x="32" y="24"/>
                    </a:lnTo>
                    <a:lnTo>
                      <a:pt x="18" y="23"/>
                    </a:lnTo>
                    <a:lnTo>
                      <a:pt x="6" y="18"/>
                    </a:lnTo>
                    <a:lnTo>
                      <a:pt x="0" y="12"/>
                    </a:lnTo>
                    <a:lnTo>
                      <a:pt x="0" y="9"/>
                    </a:lnTo>
                    <a:lnTo>
                      <a:pt x="0" y="6"/>
                    </a:lnTo>
                    <a:lnTo>
                      <a:pt x="4" y="3"/>
                    </a:lnTo>
                    <a:lnTo>
                      <a:pt x="7" y="1"/>
                    </a:lnTo>
                    <a:lnTo>
                      <a:pt x="13"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0" name="Freeform 2759"/>
              <p:cNvSpPr>
                <a:spLocks/>
              </p:cNvSpPr>
              <p:nvPr/>
            </p:nvSpPr>
            <p:spPr bwMode="auto">
              <a:xfrm>
                <a:off x="4307" y="1419"/>
                <a:ext cx="53" cy="23"/>
              </a:xfrm>
              <a:custGeom>
                <a:avLst/>
                <a:gdLst>
                  <a:gd name="T0" fmla="*/ 21 w 53"/>
                  <a:gd name="T1" fmla="*/ 0 h 23"/>
                  <a:gd name="T2" fmla="*/ 35 w 53"/>
                  <a:gd name="T3" fmla="*/ 2 h 23"/>
                  <a:gd name="T4" fmla="*/ 45 w 53"/>
                  <a:gd name="T5" fmla="*/ 6 h 23"/>
                  <a:gd name="T6" fmla="*/ 51 w 53"/>
                  <a:gd name="T7" fmla="*/ 12 h 23"/>
                  <a:gd name="T8" fmla="*/ 53 w 53"/>
                  <a:gd name="T9" fmla="*/ 15 h 23"/>
                  <a:gd name="T10" fmla="*/ 51 w 53"/>
                  <a:gd name="T11" fmla="*/ 17 h 23"/>
                  <a:gd name="T12" fmla="*/ 48 w 53"/>
                  <a:gd name="T13" fmla="*/ 20 h 23"/>
                  <a:gd name="T14" fmla="*/ 44 w 53"/>
                  <a:gd name="T15" fmla="*/ 21 h 23"/>
                  <a:gd name="T16" fmla="*/ 38 w 53"/>
                  <a:gd name="T17" fmla="*/ 23 h 23"/>
                  <a:gd name="T18" fmla="*/ 32 w 53"/>
                  <a:gd name="T19" fmla="*/ 23 h 23"/>
                  <a:gd name="T20" fmla="*/ 18 w 53"/>
                  <a:gd name="T21" fmla="*/ 21 h 23"/>
                  <a:gd name="T22" fmla="*/ 6 w 53"/>
                  <a:gd name="T23" fmla="*/ 18 h 23"/>
                  <a:gd name="T24" fmla="*/ 0 w 53"/>
                  <a:gd name="T25" fmla="*/ 12 h 23"/>
                  <a:gd name="T26" fmla="*/ 0 w 53"/>
                  <a:gd name="T27" fmla="*/ 9 h 23"/>
                  <a:gd name="T28" fmla="*/ 1 w 53"/>
                  <a:gd name="T29" fmla="*/ 6 h 23"/>
                  <a:gd name="T30" fmla="*/ 4 w 53"/>
                  <a:gd name="T31" fmla="*/ 5 h 23"/>
                  <a:gd name="T32" fmla="*/ 9 w 53"/>
                  <a:gd name="T33" fmla="*/ 2 h 23"/>
                  <a:gd name="T34" fmla="*/ 13 w 53"/>
                  <a:gd name="T35" fmla="*/ 2 h 23"/>
                  <a:gd name="T36" fmla="*/ 21 w 53"/>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23">
                    <a:moveTo>
                      <a:pt x="21" y="0"/>
                    </a:moveTo>
                    <a:lnTo>
                      <a:pt x="35" y="2"/>
                    </a:lnTo>
                    <a:lnTo>
                      <a:pt x="45" y="6"/>
                    </a:lnTo>
                    <a:lnTo>
                      <a:pt x="51" y="12"/>
                    </a:lnTo>
                    <a:lnTo>
                      <a:pt x="53" y="15"/>
                    </a:lnTo>
                    <a:lnTo>
                      <a:pt x="51" y="17"/>
                    </a:lnTo>
                    <a:lnTo>
                      <a:pt x="48" y="20"/>
                    </a:lnTo>
                    <a:lnTo>
                      <a:pt x="44" y="21"/>
                    </a:lnTo>
                    <a:lnTo>
                      <a:pt x="38" y="23"/>
                    </a:lnTo>
                    <a:lnTo>
                      <a:pt x="32" y="23"/>
                    </a:lnTo>
                    <a:lnTo>
                      <a:pt x="18" y="21"/>
                    </a:lnTo>
                    <a:lnTo>
                      <a:pt x="6" y="18"/>
                    </a:lnTo>
                    <a:lnTo>
                      <a:pt x="0" y="12"/>
                    </a:lnTo>
                    <a:lnTo>
                      <a:pt x="0" y="9"/>
                    </a:lnTo>
                    <a:lnTo>
                      <a:pt x="1" y="6"/>
                    </a:lnTo>
                    <a:lnTo>
                      <a:pt x="4" y="5"/>
                    </a:lnTo>
                    <a:lnTo>
                      <a:pt x="9" y="2"/>
                    </a:lnTo>
                    <a:lnTo>
                      <a:pt x="13"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1" name="Freeform 2760"/>
              <p:cNvSpPr>
                <a:spLocks noEditPoints="1"/>
              </p:cNvSpPr>
              <p:nvPr/>
            </p:nvSpPr>
            <p:spPr bwMode="auto">
              <a:xfrm>
                <a:off x="4304" y="1419"/>
                <a:ext cx="57" cy="24"/>
              </a:xfrm>
              <a:custGeom>
                <a:avLst/>
                <a:gdLst>
                  <a:gd name="T0" fmla="*/ 24 w 57"/>
                  <a:gd name="T1" fmla="*/ 2 h 24"/>
                  <a:gd name="T2" fmla="*/ 16 w 57"/>
                  <a:gd name="T3" fmla="*/ 2 h 24"/>
                  <a:gd name="T4" fmla="*/ 10 w 57"/>
                  <a:gd name="T5" fmla="*/ 3 h 24"/>
                  <a:gd name="T6" fmla="*/ 7 w 57"/>
                  <a:gd name="T7" fmla="*/ 6 h 24"/>
                  <a:gd name="T8" fmla="*/ 4 w 57"/>
                  <a:gd name="T9" fmla="*/ 9 h 24"/>
                  <a:gd name="T10" fmla="*/ 6 w 57"/>
                  <a:gd name="T11" fmla="*/ 12 h 24"/>
                  <a:gd name="T12" fmla="*/ 12 w 57"/>
                  <a:gd name="T13" fmla="*/ 17 h 24"/>
                  <a:gd name="T14" fmla="*/ 21 w 57"/>
                  <a:gd name="T15" fmla="*/ 21 h 24"/>
                  <a:gd name="T16" fmla="*/ 35 w 57"/>
                  <a:gd name="T17" fmla="*/ 21 h 24"/>
                  <a:gd name="T18" fmla="*/ 41 w 57"/>
                  <a:gd name="T19" fmla="*/ 21 h 24"/>
                  <a:gd name="T20" fmla="*/ 47 w 57"/>
                  <a:gd name="T21" fmla="*/ 20 h 24"/>
                  <a:gd name="T22" fmla="*/ 51 w 57"/>
                  <a:gd name="T23" fmla="*/ 18 h 24"/>
                  <a:gd name="T24" fmla="*/ 53 w 57"/>
                  <a:gd name="T25" fmla="*/ 15 h 24"/>
                  <a:gd name="T26" fmla="*/ 53 w 57"/>
                  <a:gd name="T27" fmla="*/ 12 h 24"/>
                  <a:gd name="T28" fmla="*/ 47 w 57"/>
                  <a:gd name="T29" fmla="*/ 6 h 24"/>
                  <a:gd name="T30" fmla="*/ 36 w 57"/>
                  <a:gd name="T31" fmla="*/ 3 h 24"/>
                  <a:gd name="T32" fmla="*/ 24 w 57"/>
                  <a:gd name="T33" fmla="*/ 2 h 24"/>
                  <a:gd name="T34" fmla="*/ 22 w 57"/>
                  <a:gd name="T35" fmla="*/ 0 h 24"/>
                  <a:gd name="T36" fmla="*/ 38 w 57"/>
                  <a:gd name="T37" fmla="*/ 2 h 24"/>
                  <a:gd name="T38" fmla="*/ 50 w 57"/>
                  <a:gd name="T39" fmla="*/ 6 h 24"/>
                  <a:gd name="T40" fmla="*/ 57 w 57"/>
                  <a:gd name="T41" fmla="*/ 12 h 24"/>
                  <a:gd name="T42" fmla="*/ 57 w 57"/>
                  <a:gd name="T43" fmla="*/ 15 h 24"/>
                  <a:gd name="T44" fmla="*/ 56 w 57"/>
                  <a:gd name="T45" fmla="*/ 18 h 24"/>
                  <a:gd name="T46" fmla="*/ 53 w 57"/>
                  <a:gd name="T47" fmla="*/ 20 h 24"/>
                  <a:gd name="T48" fmla="*/ 48 w 57"/>
                  <a:gd name="T49" fmla="*/ 23 h 24"/>
                  <a:gd name="T50" fmla="*/ 42 w 57"/>
                  <a:gd name="T51" fmla="*/ 23 h 24"/>
                  <a:gd name="T52" fmla="*/ 35 w 57"/>
                  <a:gd name="T53" fmla="*/ 24 h 24"/>
                  <a:gd name="T54" fmla="*/ 19 w 57"/>
                  <a:gd name="T55" fmla="*/ 23 h 24"/>
                  <a:gd name="T56" fmla="*/ 7 w 57"/>
                  <a:gd name="T57" fmla="*/ 18 h 24"/>
                  <a:gd name="T58" fmla="*/ 1 w 57"/>
                  <a:gd name="T59" fmla="*/ 12 h 24"/>
                  <a:gd name="T60" fmla="*/ 0 w 57"/>
                  <a:gd name="T61" fmla="*/ 9 h 24"/>
                  <a:gd name="T62" fmla="*/ 1 w 57"/>
                  <a:gd name="T63" fmla="*/ 6 h 24"/>
                  <a:gd name="T64" fmla="*/ 4 w 57"/>
                  <a:gd name="T65" fmla="*/ 3 h 24"/>
                  <a:gd name="T66" fmla="*/ 9 w 57"/>
                  <a:gd name="T67" fmla="*/ 2 h 24"/>
                  <a:gd name="T68" fmla="*/ 15 w 57"/>
                  <a:gd name="T69" fmla="*/ 0 h 24"/>
                  <a:gd name="T70" fmla="*/ 22 w 57"/>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24">
                    <a:moveTo>
                      <a:pt x="24" y="2"/>
                    </a:moveTo>
                    <a:lnTo>
                      <a:pt x="16" y="2"/>
                    </a:lnTo>
                    <a:lnTo>
                      <a:pt x="10" y="3"/>
                    </a:lnTo>
                    <a:lnTo>
                      <a:pt x="7" y="6"/>
                    </a:lnTo>
                    <a:lnTo>
                      <a:pt x="4" y="9"/>
                    </a:lnTo>
                    <a:lnTo>
                      <a:pt x="6" y="12"/>
                    </a:lnTo>
                    <a:lnTo>
                      <a:pt x="12" y="17"/>
                    </a:lnTo>
                    <a:lnTo>
                      <a:pt x="21" y="21"/>
                    </a:lnTo>
                    <a:lnTo>
                      <a:pt x="35" y="21"/>
                    </a:lnTo>
                    <a:lnTo>
                      <a:pt x="41" y="21"/>
                    </a:lnTo>
                    <a:lnTo>
                      <a:pt x="47" y="20"/>
                    </a:lnTo>
                    <a:lnTo>
                      <a:pt x="51" y="18"/>
                    </a:lnTo>
                    <a:lnTo>
                      <a:pt x="53" y="15"/>
                    </a:lnTo>
                    <a:lnTo>
                      <a:pt x="53" y="12"/>
                    </a:lnTo>
                    <a:lnTo>
                      <a:pt x="47" y="6"/>
                    </a:lnTo>
                    <a:lnTo>
                      <a:pt x="36" y="3"/>
                    </a:lnTo>
                    <a:lnTo>
                      <a:pt x="24" y="2"/>
                    </a:lnTo>
                    <a:close/>
                    <a:moveTo>
                      <a:pt x="22" y="0"/>
                    </a:moveTo>
                    <a:lnTo>
                      <a:pt x="38" y="2"/>
                    </a:lnTo>
                    <a:lnTo>
                      <a:pt x="50" y="6"/>
                    </a:lnTo>
                    <a:lnTo>
                      <a:pt x="57" y="12"/>
                    </a:lnTo>
                    <a:lnTo>
                      <a:pt x="57" y="15"/>
                    </a:lnTo>
                    <a:lnTo>
                      <a:pt x="56" y="18"/>
                    </a:lnTo>
                    <a:lnTo>
                      <a:pt x="53" y="20"/>
                    </a:lnTo>
                    <a:lnTo>
                      <a:pt x="48" y="23"/>
                    </a:lnTo>
                    <a:lnTo>
                      <a:pt x="42" y="23"/>
                    </a:lnTo>
                    <a:lnTo>
                      <a:pt x="35" y="24"/>
                    </a:lnTo>
                    <a:lnTo>
                      <a:pt x="19" y="23"/>
                    </a:lnTo>
                    <a:lnTo>
                      <a:pt x="7" y="18"/>
                    </a:lnTo>
                    <a:lnTo>
                      <a:pt x="1" y="12"/>
                    </a:lnTo>
                    <a:lnTo>
                      <a:pt x="0" y="9"/>
                    </a:lnTo>
                    <a:lnTo>
                      <a:pt x="1" y="6"/>
                    </a:lnTo>
                    <a:lnTo>
                      <a:pt x="4" y="3"/>
                    </a:lnTo>
                    <a:lnTo>
                      <a:pt x="9" y="2"/>
                    </a:lnTo>
                    <a:lnTo>
                      <a:pt x="15" y="0"/>
                    </a:lnTo>
                    <a:lnTo>
                      <a:pt x="22" y="0"/>
                    </a:lnTo>
                    <a:close/>
                  </a:path>
                </a:pathLst>
              </a:custGeom>
              <a:solidFill>
                <a:srgbClr val="98B657"/>
              </a:solidFill>
              <a:ln w="0">
                <a:solidFill>
                  <a:srgbClr val="98B657"/>
                </a:solid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2" name="Freeform 2761"/>
              <p:cNvSpPr>
                <a:spLocks/>
              </p:cNvSpPr>
              <p:nvPr/>
            </p:nvSpPr>
            <p:spPr bwMode="auto">
              <a:xfrm>
                <a:off x="3918" y="1761"/>
                <a:ext cx="52" cy="24"/>
              </a:xfrm>
              <a:custGeom>
                <a:avLst/>
                <a:gdLst>
                  <a:gd name="T0" fmla="*/ 21 w 52"/>
                  <a:gd name="T1" fmla="*/ 0 h 24"/>
                  <a:gd name="T2" fmla="*/ 35 w 52"/>
                  <a:gd name="T3" fmla="*/ 1 h 24"/>
                  <a:gd name="T4" fmla="*/ 46 w 52"/>
                  <a:gd name="T5" fmla="*/ 6 h 24"/>
                  <a:gd name="T6" fmla="*/ 52 w 52"/>
                  <a:gd name="T7" fmla="*/ 12 h 24"/>
                  <a:gd name="T8" fmla="*/ 52 w 52"/>
                  <a:gd name="T9" fmla="*/ 15 h 24"/>
                  <a:gd name="T10" fmla="*/ 50 w 52"/>
                  <a:gd name="T11" fmla="*/ 18 h 24"/>
                  <a:gd name="T12" fmla="*/ 49 w 52"/>
                  <a:gd name="T13" fmla="*/ 21 h 24"/>
                  <a:gd name="T14" fmla="*/ 44 w 52"/>
                  <a:gd name="T15" fmla="*/ 23 h 24"/>
                  <a:gd name="T16" fmla="*/ 38 w 52"/>
                  <a:gd name="T17" fmla="*/ 24 h 24"/>
                  <a:gd name="T18" fmla="*/ 32 w 52"/>
                  <a:gd name="T19" fmla="*/ 24 h 24"/>
                  <a:gd name="T20" fmla="*/ 18 w 52"/>
                  <a:gd name="T21" fmla="*/ 23 h 24"/>
                  <a:gd name="T22" fmla="*/ 8 w 52"/>
                  <a:gd name="T23" fmla="*/ 18 h 24"/>
                  <a:gd name="T24" fmla="*/ 2 w 52"/>
                  <a:gd name="T25" fmla="*/ 12 h 24"/>
                  <a:gd name="T26" fmla="*/ 0 w 52"/>
                  <a:gd name="T27" fmla="*/ 9 h 24"/>
                  <a:gd name="T28" fmla="*/ 2 w 52"/>
                  <a:gd name="T29" fmla="*/ 6 h 24"/>
                  <a:gd name="T30" fmla="*/ 5 w 52"/>
                  <a:gd name="T31" fmla="*/ 3 h 24"/>
                  <a:gd name="T32" fmla="*/ 9 w 52"/>
                  <a:gd name="T33" fmla="*/ 1 h 24"/>
                  <a:gd name="T34" fmla="*/ 15 w 52"/>
                  <a:gd name="T35" fmla="*/ 0 h 24"/>
                  <a:gd name="T36" fmla="*/ 21 w 52"/>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4">
                    <a:moveTo>
                      <a:pt x="21" y="0"/>
                    </a:moveTo>
                    <a:lnTo>
                      <a:pt x="35" y="1"/>
                    </a:lnTo>
                    <a:lnTo>
                      <a:pt x="46" y="6"/>
                    </a:lnTo>
                    <a:lnTo>
                      <a:pt x="52" y="12"/>
                    </a:lnTo>
                    <a:lnTo>
                      <a:pt x="52" y="15"/>
                    </a:lnTo>
                    <a:lnTo>
                      <a:pt x="50" y="18"/>
                    </a:lnTo>
                    <a:lnTo>
                      <a:pt x="49" y="21"/>
                    </a:lnTo>
                    <a:lnTo>
                      <a:pt x="44" y="23"/>
                    </a:lnTo>
                    <a:lnTo>
                      <a:pt x="38" y="24"/>
                    </a:lnTo>
                    <a:lnTo>
                      <a:pt x="32" y="24"/>
                    </a:lnTo>
                    <a:lnTo>
                      <a:pt x="18" y="23"/>
                    </a:lnTo>
                    <a:lnTo>
                      <a:pt x="8" y="18"/>
                    </a:lnTo>
                    <a:lnTo>
                      <a:pt x="2" y="12"/>
                    </a:lnTo>
                    <a:lnTo>
                      <a:pt x="0" y="9"/>
                    </a:lnTo>
                    <a:lnTo>
                      <a:pt x="2" y="6"/>
                    </a:lnTo>
                    <a:lnTo>
                      <a:pt x="5" y="3"/>
                    </a:lnTo>
                    <a:lnTo>
                      <a:pt x="9" y="1"/>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3" name="Freeform 2762"/>
              <p:cNvSpPr>
                <a:spLocks noEditPoints="1"/>
              </p:cNvSpPr>
              <p:nvPr/>
            </p:nvSpPr>
            <p:spPr bwMode="auto">
              <a:xfrm>
                <a:off x="3917" y="1759"/>
                <a:ext cx="56" cy="28"/>
              </a:xfrm>
              <a:custGeom>
                <a:avLst/>
                <a:gdLst>
                  <a:gd name="T0" fmla="*/ 22 w 56"/>
                  <a:gd name="T1" fmla="*/ 3 h 28"/>
                  <a:gd name="T2" fmla="*/ 16 w 56"/>
                  <a:gd name="T3" fmla="*/ 3 h 28"/>
                  <a:gd name="T4" fmla="*/ 10 w 56"/>
                  <a:gd name="T5" fmla="*/ 5 h 28"/>
                  <a:gd name="T6" fmla="*/ 6 w 56"/>
                  <a:gd name="T7" fmla="*/ 8 h 28"/>
                  <a:gd name="T8" fmla="*/ 4 w 56"/>
                  <a:gd name="T9" fmla="*/ 11 h 28"/>
                  <a:gd name="T10" fmla="*/ 4 w 56"/>
                  <a:gd name="T11" fmla="*/ 14 h 28"/>
                  <a:gd name="T12" fmla="*/ 10 w 56"/>
                  <a:gd name="T13" fmla="*/ 20 h 28"/>
                  <a:gd name="T14" fmla="*/ 19 w 56"/>
                  <a:gd name="T15" fmla="*/ 23 h 28"/>
                  <a:gd name="T16" fmla="*/ 33 w 56"/>
                  <a:gd name="T17" fmla="*/ 25 h 28"/>
                  <a:gd name="T18" fmla="*/ 39 w 56"/>
                  <a:gd name="T19" fmla="*/ 25 h 28"/>
                  <a:gd name="T20" fmla="*/ 45 w 56"/>
                  <a:gd name="T21" fmla="*/ 23 h 28"/>
                  <a:gd name="T22" fmla="*/ 48 w 56"/>
                  <a:gd name="T23" fmla="*/ 20 h 28"/>
                  <a:gd name="T24" fmla="*/ 51 w 56"/>
                  <a:gd name="T25" fmla="*/ 17 h 28"/>
                  <a:gd name="T26" fmla="*/ 50 w 56"/>
                  <a:gd name="T27" fmla="*/ 14 h 28"/>
                  <a:gd name="T28" fmla="*/ 45 w 56"/>
                  <a:gd name="T29" fmla="*/ 8 h 28"/>
                  <a:gd name="T30" fmla="*/ 34 w 56"/>
                  <a:gd name="T31" fmla="*/ 5 h 28"/>
                  <a:gd name="T32" fmla="*/ 22 w 56"/>
                  <a:gd name="T33" fmla="*/ 3 h 28"/>
                  <a:gd name="T34" fmla="*/ 21 w 56"/>
                  <a:gd name="T35" fmla="*/ 0 h 28"/>
                  <a:gd name="T36" fmla="*/ 36 w 56"/>
                  <a:gd name="T37" fmla="*/ 2 h 28"/>
                  <a:gd name="T38" fmla="*/ 48 w 56"/>
                  <a:gd name="T39" fmla="*/ 7 h 28"/>
                  <a:gd name="T40" fmla="*/ 54 w 56"/>
                  <a:gd name="T41" fmla="*/ 14 h 28"/>
                  <a:gd name="T42" fmla="*/ 56 w 56"/>
                  <a:gd name="T43" fmla="*/ 17 h 28"/>
                  <a:gd name="T44" fmla="*/ 54 w 56"/>
                  <a:gd name="T45" fmla="*/ 20 h 28"/>
                  <a:gd name="T46" fmla="*/ 51 w 56"/>
                  <a:gd name="T47" fmla="*/ 23 h 28"/>
                  <a:gd name="T48" fmla="*/ 47 w 56"/>
                  <a:gd name="T49" fmla="*/ 26 h 28"/>
                  <a:gd name="T50" fmla="*/ 41 w 56"/>
                  <a:gd name="T51" fmla="*/ 28 h 28"/>
                  <a:gd name="T52" fmla="*/ 33 w 56"/>
                  <a:gd name="T53" fmla="*/ 28 h 28"/>
                  <a:gd name="T54" fmla="*/ 19 w 56"/>
                  <a:gd name="T55" fmla="*/ 26 h 28"/>
                  <a:gd name="T56" fmla="*/ 7 w 56"/>
                  <a:gd name="T57" fmla="*/ 20 h 28"/>
                  <a:gd name="T58" fmla="*/ 0 w 56"/>
                  <a:gd name="T59" fmla="*/ 14 h 28"/>
                  <a:gd name="T60" fmla="*/ 0 w 56"/>
                  <a:gd name="T61" fmla="*/ 11 h 28"/>
                  <a:gd name="T62" fmla="*/ 1 w 56"/>
                  <a:gd name="T63" fmla="*/ 8 h 28"/>
                  <a:gd name="T64" fmla="*/ 4 w 56"/>
                  <a:gd name="T65" fmla="*/ 5 h 28"/>
                  <a:gd name="T66" fmla="*/ 9 w 56"/>
                  <a:gd name="T67" fmla="*/ 2 h 28"/>
                  <a:gd name="T68" fmla="*/ 15 w 56"/>
                  <a:gd name="T69" fmla="*/ 0 h 28"/>
                  <a:gd name="T70" fmla="*/ 21 w 56"/>
                  <a:gd name="T7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28">
                    <a:moveTo>
                      <a:pt x="22" y="3"/>
                    </a:moveTo>
                    <a:lnTo>
                      <a:pt x="16" y="3"/>
                    </a:lnTo>
                    <a:lnTo>
                      <a:pt x="10" y="5"/>
                    </a:lnTo>
                    <a:lnTo>
                      <a:pt x="6" y="8"/>
                    </a:lnTo>
                    <a:lnTo>
                      <a:pt x="4" y="11"/>
                    </a:lnTo>
                    <a:lnTo>
                      <a:pt x="4" y="14"/>
                    </a:lnTo>
                    <a:lnTo>
                      <a:pt x="10" y="20"/>
                    </a:lnTo>
                    <a:lnTo>
                      <a:pt x="19" y="23"/>
                    </a:lnTo>
                    <a:lnTo>
                      <a:pt x="33" y="25"/>
                    </a:lnTo>
                    <a:lnTo>
                      <a:pt x="39" y="25"/>
                    </a:lnTo>
                    <a:lnTo>
                      <a:pt x="45" y="23"/>
                    </a:lnTo>
                    <a:lnTo>
                      <a:pt x="48" y="20"/>
                    </a:lnTo>
                    <a:lnTo>
                      <a:pt x="51" y="17"/>
                    </a:lnTo>
                    <a:lnTo>
                      <a:pt x="50" y="14"/>
                    </a:lnTo>
                    <a:lnTo>
                      <a:pt x="45" y="8"/>
                    </a:lnTo>
                    <a:lnTo>
                      <a:pt x="34" y="5"/>
                    </a:lnTo>
                    <a:lnTo>
                      <a:pt x="22" y="3"/>
                    </a:lnTo>
                    <a:close/>
                    <a:moveTo>
                      <a:pt x="21" y="0"/>
                    </a:moveTo>
                    <a:lnTo>
                      <a:pt x="36" y="2"/>
                    </a:lnTo>
                    <a:lnTo>
                      <a:pt x="48" y="7"/>
                    </a:lnTo>
                    <a:lnTo>
                      <a:pt x="54" y="14"/>
                    </a:lnTo>
                    <a:lnTo>
                      <a:pt x="56" y="17"/>
                    </a:lnTo>
                    <a:lnTo>
                      <a:pt x="54" y="20"/>
                    </a:lnTo>
                    <a:lnTo>
                      <a:pt x="51" y="23"/>
                    </a:lnTo>
                    <a:lnTo>
                      <a:pt x="47" y="26"/>
                    </a:lnTo>
                    <a:lnTo>
                      <a:pt x="41" y="28"/>
                    </a:lnTo>
                    <a:lnTo>
                      <a:pt x="33" y="28"/>
                    </a:lnTo>
                    <a:lnTo>
                      <a:pt x="19" y="26"/>
                    </a:lnTo>
                    <a:lnTo>
                      <a:pt x="7" y="20"/>
                    </a:lnTo>
                    <a:lnTo>
                      <a:pt x="0" y="14"/>
                    </a:lnTo>
                    <a:lnTo>
                      <a:pt x="0" y="11"/>
                    </a:lnTo>
                    <a:lnTo>
                      <a:pt x="1" y="8"/>
                    </a:lnTo>
                    <a:lnTo>
                      <a:pt x="4" y="5"/>
                    </a:lnTo>
                    <a:lnTo>
                      <a:pt x="9" y="2"/>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4" name="Freeform 2763"/>
              <p:cNvSpPr>
                <a:spLocks/>
              </p:cNvSpPr>
              <p:nvPr/>
            </p:nvSpPr>
            <p:spPr bwMode="auto">
              <a:xfrm>
                <a:off x="4162" y="1311"/>
                <a:ext cx="52" cy="23"/>
              </a:xfrm>
              <a:custGeom>
                <a:avLst/>
                <a:gdLst>
                  <a:gd name="T0" fmla="*/ 20 w 52"/>
                  <a:gd name="T1" fmla="*/ 0 h 23"/>
                  <a:gd name="T2" fmla="*/ 34 w 52"/>
                  <a:gd name="T3" fmla="*/ 2 h 23"/>
                  <a:gd name="T4" fmla="*/ 44 w 52"/>
                  <a:gd name="T5" fmla="*/ 6 h 23"/>
                  <a:gd name="T6" fmla="*/ 51 w 52"/>
                  <a:gd name="T7" fmla="*/ 11 h 23"/>
                  <a:gd name="T8" fmla="*/ 52 w 52"/>
                  <a:gd name="T9" fmla="*/ 14 h 23"/>
                  <a:gd name="T10" fmla="*/ 51 w 52"/>
                  <a:gd name="T11" fmla="*/ 17 h 23"/>
                  <a:gd name="T12" fmla="*/ 48 w 52"/>
                  <a:gd name="T13" fmla="*/ 20 h 23"/>
                  <a:gd name="T14" fmla="*/ 43 w 52"/>
                  <a:gd name="T15" fmla="*/ 21 h 23"/>
                  <a:gd name="T16" fmla="*/ 38 w 52"/>
                  <a:gd name="T17" fmla="*/ 23 h 23"/>
                  <a:gd name="T18" fmla="*/ 31 w 52"/>
                  <a:gd name="T19" fmla="*/ 23 h 23"/>
                  <a:gd name="T20" fmla="*/ 17 w 52"/>
                  <a:gd name="T21" fmla="*/ 21 h 23"/>
                  <a:gd name="T22" fmla="*/ 7 w 52"/>
                  <a:gd name="T23" fmla="*/ 17 h 23"/>
                  <a:gd name="T24" fmla="*/ 0 w 52"/>
                  <a:gd name="T25" fmla="*/ 12 h 23"/>
                  <a:gd name="T26" fmla="*/ 0 w 52"/>
                  <a:gd name="T27" fmla="*/ 9 h 23"/>
                  <a:gd name="T28" fmla="*/ 0 w 52"/>
                  <a:gd name="T29" fmla="*/ 6 h 23"/>
                  <a:gd name="T30" fmla="*/ 3 w 52"/>
                  <a:gd name="T31" fmla="*/ 3 h 23"/>
                  <a:gd name="T32" fmla="*/ 8 w 52"/>
                  <a:gd name="T33" fmla="*/ 2 h 23"/>
                  <a:gd name="T34" fmla="*/ 14 w 52"/>
                  <a:gd name="T35" fmla="*/ 0 h 23"/>
                  <a:gd name="T36" fmla="*/ 20 w 5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3">
                    <a:moveTo>
                      <a:pt x="20" y="0"/>
                    </a:moveTo>
                    <a:lnTo>
                      <a:pt x="34" y="2"/>
                    </a:lnTo>
                    <a:lnTo>
                      <a:pt x="44" y="6"/>
                    </a:lnTo>
                    <a:lnTo>
                      <a:pt x="51" y="11"/>
                    </a:lnTo>
                    <a:lnTo>
                      <a:pt x="52" y="14"/>
                    </a:lnTo>
                    <a:lnTo>
                      <a:pt x="51" y="17"/>
                    </a:lnTo>
                    <a:lnTo>
                      <a:pt x="48" y="20"/>
                    </a:lnTo>
                    <a:lnTo>
                      <a:pt x="43" y="21"/>
                    </a:lnTo>
                    <a:lnTo>
                      <a:pt x="38" y="23"/>
                    </a:lnTo>
                    <a:lnTo>
                      <a:pt x="31" y="23"/>
                    </a:lnTo>
                    <a:lnTo>
                      <a:pt x="17" y="21"/>
                    </a:lnTo>
                    <a:lnTo>
                      <a:pt x="7" y="17"/>
                    </a:lnTo>
                    <a:lnTo>
                      <a:pt x="0" y="12"/>
                    </a:lnTo>
                    <a:lnTo>
                      <a:pt x="0" y="9"/>
                    </a:lnTo>
                    <a:lnTo>
                      <a:pt x="0" y="6"/>
                    </a:lnTo>
                    <a:lnTo>
                      <a:pt x="3" y="3"/>
                    </a:lnTo>
                    <a:lnTo>
                      <a:pt x="8" y="2"/>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5" name="Freeform 2764"/>
              <p:cNvSpPr>
                <a:spLocks noEditPoints="1"/>
              </p:cNvSpPr>
              <p:nvPr/>
            </p:nvSpPr>
            <p:spPr bwMode="auto">
              <a:xfrm>
                <a:off x="4159" y="1310"/>
                <a:ext cx="57" cy="26"/>
              </a:xfrm>
              <a:custGeom>
                <a:avLst/>
                <a:gdLst>
                  <a:gd name="T0" fmla="*/ 23 w 57"/>
                  <a:gd name="T1" fmla="*/ 3 h 26"/>
                  <a:gd name="T2" fmla="*/ 17 w 57"/>
                  <a:gd name="T3" fmla="*/ 3 h 26"/>
                  <a:gd name="T4" fmla="*/ 11 w 57"/>
                  <a:gd name="T5" fmla="*/ 4 h 26"/>
                  <a:gd name="T6" fmla="*/ 6 w 57"/>
                  <a:gd name="T7" fmla="*/ 7 h 26"/>
                  <a:gd name="T8" fmla="*/ 5 w 57"/>
                  <a:gd name="T9" fmla="*/ 9 h 26"/>
                  <a:gd name="T10" fmla="*/ 5 w 57"/>
                  <a:gd name="T11" fmla="*/ 13 h 26"/>
                  <a:gd name="T12" fmla="*/ 11 w 57"/>
                  <a:gd name="T13" fmla="*/ 18 h 26"/>
                  <a:gd name="T14" fmla="*/ 22 w 57"/>
                  <a:gd name="T15" fmla="*/ 21 h 26"/>
                  <a:gd name="T16" fmla="*/ 34 w 57"/>
                  <a:gd name="T17" fmla="*/ 22 h 26"/>
                  <a:gd name="T18" fmla="*/ 41 w 57"/>
                  <a:gd name="T19" fmla="*/ 22 h 26"/>
                  <a:gd name="T20" fmla="*/ 46 w 57"/>
                  <a:gd name="T21" fmla="*/ 21 h 26"/>
                  <a:gd name="T22" fmla="*/ 51 w 57"/>
                  <a:gd name="T23" fmla="*/ 18 h 26"/>
                  <a:gd name="T24" fmla="*/ 52 w 57"/>
                  <a:gd name="T25" fmla="*/ 16 h 26"/>
                  <a:gd name="T26" fmla="*/ 52 w 57"/>
                  <a:gd name="T27" fmla="*/ 12 h 26"/>
                  <a:gd name="T28" fmla="*/ 46 w 57"/>
                  <a:gd name="T29" fmla="*/ 7 h 26"/>
                  <a:gd name="T30" fmla="*/ 35 w 57"/>
                  <a:gd name="T31" fmla="*/ 4 h 26"/>
                  <a:gd name="T32" fmla="*/ 23 w 57"/>
                  <a:gd name="T33" fmla="*/ 3 h 26"/>
                  <a:gd name="T34" fmla="*/ 23 w 57"/>
                  <a:gd name="T35" fmla="*/ 0 h 26"/>
                  <a:gd name="T36" fmla="*/ 37 w 57"/>
                  <a:gd name="T37" fmla="*/ 1 h 26"/>
                  <a:gd name="T38" fmla="*/ 49 w 57"/>
                  <a:gd name="T39" fmla="*/ 6 h 26"/>
                  <a:gd name="T40" fmla="*/ 57 w 57"/>
                  <a:gd name="T41" fmla="*/ 12 h 26"/>
                  <a:gd name="T42" fmla="*/ 57 w 57"/>
                  <a:gd name="T43" fmla="*/ 16 h 26"/>
                  <a:gd name="T44" fmla="*/ 55 w 57"/>
                  <a:gd name="T45" fmla="*/ 18 h 26"/>
                  <a:gd name="T46" fmla="*/ 52 w 57"/>
                  <a:gd name="T47" fmla="*/ 21 h 26"/>
                  <a:gd name="T48" fmla="*/ 47 w 57"/>
                  <a:gd name="T49" fmla="*/ 22 h 26"/>
                  <a:gd name="T50" fmla="*/ 41 w 57"/>
                  <a:gd name="T51" fmla="*/ 24 h 26"/>
                  <a:gd name="T52" fmla="*/ 35 w 57"/>
                  <a:gd name="T53" fmla="*/ 26 h 26"/>
                  <a:gd name="T54" fmla="*/ 20 w 57"/>
                  <a:gd name="T55" fmla="*/ 22 h 26"/>
                  <a:gd name="T56" fmla="*/ 8 w 57"/>
                  <a:gd name="T57" fmla="*/ 19 h 26"/>
                  <a:gd name="T58" fmla="*/ 0 w 57"/>
                  <a:gd name="T59" fmla="*/ 13 h 26"/>
                  <a:gd name="T60" fmla="*/ 0 w 57"/>
                  <a:gd name="T61" fmla="*/ 9 h 26"/>
                  <a:gd name="T62" fmla="*/ 2 w 57"/>
                  <a:gd name="T63" fmla="*/ 6 h 26"/>
                  <a:gd name="T64" fmla="*/ 5 w 57"/>
                  <a:gd name="T65" fmla="*/ 4 h 26"/>
                  <a:gd name="T66" fmla="*/ 10 w 57"/>
                  <a:gd name="T67" fmla="*/ 1 h 26"/>
                  <a:gd name="T68" fmla="*/ 16 w 57"/>
                  <a:gd name="T69" fmla="*/ 1 h 26"/>
                  <a:gd name="T70" fmla="*/ 23 w 57"/>
                  <a:gd name="T7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26">
                    <a:moveTo>
                      <a:pt x="23" y="3"/>
                    </a:moveTo>
                    <a:lnTo>
                      <a:pt x="17" y="3"/>
                    </a:lnTo>
                    <a:lnTo>
                      <a:pt x="11" y="4"/>
                    </a:lnTo>
                    <a:lnTo>
                      <a:pt x="6" y="7"/>
                    </a:lnTo>
                    <a:lnTo>
                      <a:pt x="5" y="9"/>
                    </a:lnTo>
                    <a:lnTo>
                      <a:pt x="5" y="13"/>
                    </a:lnTo>
                    <a:lnTo>
                      <a:pt x="11" y="18"/>
                    </a:lnTo>
                    <a:lnTo>
                      <a:pt x="22" y="21"/>
                    </a:lnTo>
                    <a:lnTo>
                      <a:pt x="34" y="22"/>
                    </a:lnTo>
                    <a:lnTo>
                      <a:pt x="41" y="22"/>
                    </a:lnTo>
                    <a:lnTo>
                      <a:pt x="46" y="21"/>
                    </a:lnTo>
                    <a:lnTo>
                      <a:pt x="51" y="18"/>
                    </a:lnTo>
                    <a:lnTo>
                      <a:pt x="52" y="16"/>
                    </a:lnTo>
                    <a:lnTo>
                      <a:pt x="52" y="12"/>
                    </a:lnTo>
                    <a:lnTo>
                      <a:pt x="46" y="7"/>
                    </a:lnTo>
                    <a:lnTo>
                      <a:pt x="35" y="4"/>
                    </a:lnTo>
                    <a:lnTo>
                      <a:pt x="23" y="3"/>
                    </a:lnTo>
                    <a:close/>
                    <a:moveTo>
                      <a:pt x="23" y="0"/>
                    </a:moveTo>
                    <a:lnTo>
                      <a:pt x="37" y="1"/>
                    </a:lnTo>
                    <a:lnTo>
                      <a:pt x="49" y="6"/>
                    </a:lnTo>
                    <a:lnTo>
                      <a:pt x="57" y="12"/>
                    </a:lnTo>
                    <a:lnTo>
                      <a:pt x="57" y="16"/>
                    </a:lnTo>
                    <a:lnTo>
                      <a:pt x="55" y="18"/>
                    </a:lnTo>
                    <a:lnTo>
                      <a:pt x="52" y="21"/>
                    </a:lnTo>
                    <a:lnTo>
                      <a:pt x="47" y="22"/>
                    </a:lnTo>
                    <a:lnTo>
                      <a:pt x="41" y="24"/>
                    </a:lnTo>
                    <a:lnTo>
                      <a:pt x="35" y="26"/>
                    </a:lnTo>
                    <a:lnTo>
                      <a:pt x="20" y="22"/>
                    </a:lnTo>
                    <a:lnTo>
                      <a:pt x="8" y="19"/>
                    </a:lnTo>
                    <a:lnTo>
                      <a:pt x="0" y="13"/>
                    </a:lnTo>
                    <a:lnTo>
                      <a:pt x="0" y="9"/>
                    </a:lnTo>
                    <a:lnTo>
                      <a:pt x="2" y="6"/>
                    </a:lnTo>
                    <a:lnTo>
                      <a:pt x="5" y="4"/>
                    </a:lnTo>
                    <a:lnTo>
                      <a:pt x="10" y="1"/>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6" name="Freeform 2765"/>
              <p:cNvSpPr>
                <a:spLocks/>
              </p:cNvSpPr>
              <p:nvPr/>
            </p:nvSpPr>
            <p:spPr bwMode="auto">
              <a:xfrm>
                <a:off x="4291" y="1250"/>
                <a:ext cx="54" cy="23"/>
              </a:xfrm>
              <a:custGeom>
                <a:avLst/>
                <a:gdLst>
                  <a:gd name="T0" fmla="*/ 20 w 54"/>
                  <a:gd name="T1" fmla="*/ 0 h 23"/>
                  <a:gd name="T2" fmla="*/ 35 w 54"/>
                  <a:gd name="T3" fmla="*/ 2 h 23"/>
                  <a:gd name="T4" fmla="*/ 46 w 54"/>
                  <a:gd name="T5" fmla="*/ 5 h 23"/>
                  <a:gd name="T6" fmla="*/ 52 w 54"/>
                  <a:gd name="T7" fmla="*/ 11 h 23"/>
                  <a:gd name="T8" fmla="*/ 54 w 54"/>
                  <a:gd name="T9" fmla="*/ 14 h 23"/>
                  <a:gd name="T10" fmla="*/ 52 w 54"/>
                  <a:gd name="T11" fmla="*/ 17 h 23"/>
                  <a:gd name="T12" fmla="*/ 49 w 54"/>
                  <a:gd name="T13" fmla="*/ 20 h 23"/>
                  <a:gd name="T14" fmla="*/ 45 w 54"/>
                  <a:gd name="T15" fmla="*/ 22 h 23"/>
                  <a:gd name="T16" fmla="*/ 38 w 54"/>
                  <a:gd name="T17" fmla="*/ 23 h 23"/>
                  <a:gd name="T18" fmla="*/ 32 w 54"/>
                  <a:gd name="T19" fmla="*/ 23 h 23"/>
                  <a:gd name="T20" fmla="*/ 19 w 54"/>
                  <a:gd name="T21" fmla="*/ 22 h 23"/>
                  <a:gd name="T22" fmla="*/ 7 w 54"/>
                  <a:gd name="T23" fmla="*/ 17 h 23"/>
                  <a:gd name="T24" fmla="*/ 0 w 54"/>
                  <a:gd name="T25" fmla="*/ 11 h 23"/>
                  <a:gd name="T26" fmla="*/ 0 w 54"/>
                  <a:gd name="T27" fmla="*/ 8 h 23"/>
                  <a:gd name="T28" fmla="*/ 0 w 54"/>
                  <a:gd name="T29" fmla="*/ 7 h 23"/>
                  <a:gd name="T30" fmla="*/ 4 w 54"/>
                  <a:gd name="T31" fmla="*/ 3 h 23"/>
                  <a:gd name="T32" fmla="*/ 8 w 54"/>
                  <a:gd name="T33" fmla="*/ 2 h 23"/>
                  <a:gd name="T34" fmla="*/ 14 w 54"/>
                  <a:gd name="T35" fmla="*/ 0 h 23"/>
                  <a:gd name="T36" fmla="*/ 20 w 54"/>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23">
                    <a:moveTo>
                      <a:pt x="20" y="0"/>
                    </a:moveTo>
                    <a:lnTo>
                      <a:pt x="35" y="2"/>
                    </a:lnTo>
                    <a:lnTo>
                      <a:pt x="46" y="5"/>
                    </a:lnTo>
                    <a:lnTo>
                      <a:pt x="52" y="11"/>
                    </a:lnTo>
                    <a:lnTo>
                      <a:pt x="54" y="14"/>
                    </a:lnTo>
                    <a:lnTo>
                      <a:pt x="52" y="17"/>
                    </a:lnTo>
                    <a:lnTo>
                      <a:pt x="49" y="20"/>
                    </a:lnTo>
                    <a:lnTo>
                      <a:pt x="45" y="22"/>
                    </a:lnTo>
                    <a:lnTo>
                      <a:pt x="38" y="23"/>
                    </a:lnTo>
                    <a:lnTo>
                      <a:pt x="32" y="23"/>
                    </a:lnTo>
                    <a:lnTo>
                      <a:pt x="19" y="22"/>
                    </a:lnTo>
                    <a:lnTo>
                      <a:pt x="7" y="17"/>
                    </a:lnTo>
                    <a:lnTo>
                      <a:pt x="0" y="11"/>
                    </a:lnTo>
                    <a:lnTo>
                      <a:pt x="0" y="8"/>
                    </a:lnTo>
                    <a:lnTo>
                      <a:pt x="0" y="7"/>
                    </a:lnTo>
                    <a:lnTo>
                      <a:pt x="4" y="3"/>
                    </a:lnTo>
                    <a:lnTo>
                      <a:pt x="8" y="2"/>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7" name="Freeform 2766"/>
              <p:cNvSpPr>
                <a:spLocks noEditPoints="1"/>
              </p:cNvSpPr>
              <p:nvPr/>
            </p:nvSpPr>
            <p:spPr bwMode="auto">
              <a:xfrm>
                <a:off x="4288" y="1249"/>
                <a:ext cx="58" cy="24"/>
              </a:xfrm>
              <a:custGeom>
                <a:avLst/>
                <a:gdLst>
                  <a:gd name="T0" fmla="*/ 25 w 58"/>
                  <a:gd name="T1" fmla="*/ 1 h 24"/>
                  <a:gd name="T2" fmla="*/ 17 w 58"/>
                  <a:gd name="T3" fmla="*/ 3 h 24"/>
                  <a:gd name="T4" fmla="*/ 11 w 58"/>
                  <a:gd name="T5" fmla="*/ 4 h 24"/>
                  <a:gd name="T6" fmla="*/ 8 w 58"/>
                  <a:gd name="T7" fmla="*/ 6 h 24"/>
                  <a:gd name="T8" fmla="*/ 5 w 58"/>
                  <a:gd name="T9" fmla="*/ 9 h 24"/>
                  <a:gd name="T10" fmla="*/ 7 w 58"/>
                  <a:gd name="T11" fmla="*/ 12 h 24"/>
                  <a:gd name="T12" fmla="*/ 11 w 58"/>
                  <a:gd name="T13" fmla="*/ 18 h 24"/>
                  <a:gd name="T14" fmla="*/ 22 w 58"/>
                  <a:gd name="T15" fmla="*/ 21 h 24"/>
                  <a:gd name="T16" fmla="*/ 35 w 58"/>
                  <a:gd name="T17" fmla="*/ 23 h 24"/>
                  <a:gd name="T18" fmla="*/ 41 w 58"/>
                  <a:gd name="T19" fmla="*/ 23 h 24"/>
                  <a:gd name="T20" fmla="*/ 48 w 58"/>
                  <a:gd name="T21" fmla="*/ 21 h 24"/>
                  <a:gd name="T22" fmla="*/ 52 w 58"/>
                  <a:gd name="T23" fmla="*/ 18 h 24"/>
                  <a:gd name="T24" fmla="*/ 54 w 58"/>
                  <a:gd name="T25" fmla="*/ 15 h 24"/>
                  <a:gd name="T26" fmla="*/ 54 w 58"/>
                  <a:gd name="T27" fmla="*/ 12 h 24"/>
                  <a:gd name="T28" fmla="*/ 48 w 58"/>
                  <a:gd name="T29" fmla="*/ 8 h 24"/>
                  <a:gd name="T30" fmla="*/ 37 w 58"/>
                  <a:gd name="T31" fmla="*/ 3 h 24"/>
                  <a:gd name="T32" fmla="*/ 25 w 58"/>
                  <a:gd name="T33" fmla="*/ 1 h 24"/>
                  <a:gd name="T34" fmla="*/ 23 w 58"/>
                  <a:gd name="T35" fmla="*/ 0 h 24"/>
                  <a:gd name="T36" fmla="*/ 38 w 58"/>
                  <a:gd name="T37" fmla="*/ 1 h 24"/>
                  <a:gd name="T38" fmla="*/ 51 w 58"/>
                  <a:gd name="T39" fmla="*/ 6 h 24"/>
                  <a:gd name="T40" fmla="*/ 58 w 58"/>
                  <a:gd name="T41" fmla="*/ 12 h 24"/>
                  <a:gd name="T42" fmla="*/ 58 w 58"/>
                  <a:gd name="T43" fmla="*/ 15 h 24"/>
                  <a:gd name="T44" fmla="*/ 58 w 58"/>
                  <a:gd name="T45" fmla="*/ 18 h 24"/>
                  <a:gd name="T46" fmla="*/ 54 w 58"/>
                  <a:gd name="T47" fmla="*/ 21 h 24"/>
                  <a:gd name="T48" fmla="*/ 49 w 58"/>
                  <a:gd name="T49" fmla="*/ 23 h 24"/>
                  <a:gd name="T50" fmla="*/ 43 w 58"/>
                  <a:gd name="T51" fmla="*/ 24 h 24"/>
                  <a:gd name="T52" fmla="*/ 35 w 58"/>
                  <a:gd name="T53" fmla="*/ 24 h 24"/>
                  <a:gd name="T54" fmla="*/ 20 w 58"/>
                  <a:gd name="T55" fmla="*/ 23 h 24"/>
                  <a:gd name="T56" fmla="*/ 8 w 58"/>
                  <a:gd name="T57" fmla="*/ 18 h 24"/>
                  <a:gd name="T58" fmla="*/ 2 w 58"/>
                  <a:gd name="T59" fmla="*/ 12 h 24"/>
                  <a:gd name="T60" fmla="*/ 0 w 58"/>
                  <a:gd name="T61" fmla="*/ 9 h 24"/>
                  <a:gd name="T62" fmla="*/ 2 w 58"/>
                  <a:gd name="T63" fmla="*/ 6 h 24"/>
                  <a:gd name="T64" fmla="*/ 5 w 58"/>
                  <a:gd name="T65" fmla="*/ 3 h 24"/>
                  <a:gd name="T66" fmla="*/ 10 w 58"/>
                  <a:gd name="T67" fmla="*/ 1 h 24"/>
                  <a:gd name="T68" fmla="*/ 16 w 58"/>
                  <a:gd name="T69" fmla="*/ 0 h 24"/>
                  <a:gd name="T70" fmla="*/ 23 w 58"/>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24">
                    <a:moveTo>
                      <a:pt x="25" y="1"/>
                    </a:moveTo>
                    <a:lnTo>
                      <a:pt x="17" y="3"/>
                    </a:lnTo>
                    <a:lnTo>
                      <a:pt x="11" y="4"/>
                    </a:lnTo>
                    <a:lnTo>
                      <a:pt x="8" y="6"/>
                    </a:lnTo>
                    <a:lnTo>
                      <a:pt x="5" y="9"/>
                    </a:lnTo>
                    <a:lnTo>
                      <a:pt x="7" y="12"/>
                    </a:lnTo>
                    <a:lnTo>
                      <a:pt x="11" y="18"/>
                    </a:lnTo>
                    <a:lnTo>
                      <a:pt x="22" y="21"/>
                    </a:lnTo>
                    <a:lnTo>
                      <a:pt x="35" y="23"/>
                    </a:lnTo>
                    <a:lnTo>
                      <a:pt x="41" y="23"/>
                    </a:lnTo>
                    <a:lnTo>
                      <a:pt x="48" y="21"/>
                    </a:lnTo>
                    <a:lnTo>
                      <a:pt x="52" y="18"/>
                    </a:lnTo>
                    <a:lnTo>
                      <a:pt x="54" y="15"/>
                    </a:lnTo>
                    <a:lnTo>
                      <a:pt x="54" y="12"/>
                    </a:lnTo>
                    <a:lnTo>
                      <a:pt x="48" y="8"/>
                    </a:lnTo>
                    <a:lnTo>
                      <a:pt x="37" y="3"/>
                    </a:lnTo>
                    <a:lnTo>
                      <a:pt x="25" y="1"/>
                    </a:lnTo>
                    <a:close/>
                    <a:moveTo>
                      <a:pt x="23" y="0"/>
                    </a:moveTo>
                    <a:lnTo>
                      <a:pt x="38" y="1"/>
                    </a:lnTo>
                    <a:lnTo>
                      <a:pt x="51" y="6"/>
                    </a:lnTo>
                    <a:lnTo>
                      <a:pt x="58" y="12"/>
                    </a:lnTo>
                    <a:lnTo>
                      <a:pt x="58" y="15"/>
                    </a:lnTo>
                    <a:lnTo>
                      <a:pt x="58" y="18"/>
                    </a:lnTo>
                    <a:lnTo>
                      <a:pt x="54" y="21"/>
                    </a:lnTo>
                    <a:lnTo>
                      <a:pt x="49" y="23"/>
                    </a:lnTo>
                    <a:lnTo>
                      <a:pt x="43" y="24"/>
                    </a:lnTo>
                    <a:lnTo>
                      <a:pt x="35" y="24"/>
                    </a:lnTo>
                    <a:lnTo>
                      <a:pt x="20" y="23"/>
                    </a:lnTo>
                    <a:lnTo>
                      <a:pt x="8" y="18"/>
                    </a:lnTo>
                    <a:lnTo>
                      <a:pt x="2" y="12"/>
                    </a:lnTo>
                    <a:lnTo>
                      <a:pt x="0" y="9"/>
                    </a:lnTo>
                    <a:lnTo>
                      <a:pt x="2" y="6"/>
                    </a:lnTo>
                    <a:lnTo>
                      <a:pt x="5" y="3"/>
                    </a:lnTo>
                    <a:lnTo>
                      <a:pt x="10" y="1"/>
                    </a:lnTo>
                    <a:lnTo>
                      <a:pt x="16"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8" name="Freeform 2767"/>
              <p:cNvSpPr>
                <a:spLocks/>
              </p:cNvSpPr>
              <p:nvPr/>
            </p:nvSpPr>
            <p:spPr bwMode="auto">
              <a:xfrm>
                <a:off x="4254" y="1212"/>
                <a:ext cx="68" cy="31"/>
              </a:xfrm>
              <a:custGeom>
                <a:avLst/>
                <a:gdLst>
                  <a:gd name="T0" fmla="*/ 25 w 68"/>
                  <a:gd name="T1" fmla="*/ 0 h 31"/>
                  <a:gd name="T2" fmla="*/ 44 w 68"/>
                  <a:gd name="T3" fmla="*/ 2 h 31"/>
                  <a:gd name="T4" fmla="*/ 59 w 68"/>
                  <a:gd name="T5" fmla="*/ 8 h 31"/>
                  <a:gd name="T6" fmla="*/ 68 w 68"/>
                  <a:gd name="T7" fmla="*/ 16 h 31"/>
                  <a:gd name="T8" fmla="*/ 66 w 68"/>
                  <a:gd name="T9" fmla="*/ 23 h 31"/>
                  <a:gd name="T10" fmla="*/ 57 w 68"/>
                  <a:gd name="T11" fmla="*/ 28 h 31"/>
                  <a:gd name="T12" fmla="*/ 41 w 68"/>
                  <a:gd name="T13" fmla="*/ 31 h 31"/>
                  <a:gd name="T14" fmla="*/ 22 w 68"/>
                  <a:gd name="T15" fmla="*/ 29 h 31"/>
                  <a:gd name="T16" fmla="*/ 9 w 68"/>
                  <a:gd name="T17" fmla="*/ 23 h 31"/>
                  <a:gd name="T18" fmla="*/ 0 w 68"/>
                  <a:gd name="T19" fmla="*/ 16 h 31"/>
                  <a:gd name="T20" fmla="*/ 0 w 68"/>
                  <a:gd name="T21" fmla="*/ 8 h 31"/>
                  <a:gd name="T22" fmla="*/ 10 w 68"/>
                  <a:gd name="T23" fmla="*/ 2 h 31"/>
                  <a:gd name="T24" fmla="*/ 25 w 68"/>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25" y="0"/>
                    </a:moveTo>
                    <a:lnTo>
                      <a:pt x="44" y="2"/>
                    </a:lnTo>
                    <a:lnTo>
                      <a:pt x="59" y="8"/>
                    </a:lnTo>
                    <a:lnTo>
                      <a:pt x="68" y="16"/>
                    </a:lnTo>
                    <a:lnTo>
                      <a:pt x="66" y="23"/>
                    </a:lnTo>
                    <a:lnTo>
                      <a:pt x="57" y="28"/>
                    </a:lnTo>
                    <a:lnTo>
                      <a:pt x="41" y="31"/>
                    </a:lnTo>
                    <a:lnTo>
                      <a:pt x="22" y="29"/>
                    </a:lnTo>
                    <a:lnTo>
                      <a:pt x="9" y="23"/>
                    </a:lnTo>
                    <a:lnTo>
                      <a:pt x="0" y="16"/>
                    </a:lnTo>
                    <a:lnTo>
                      <a:pt x="0" y="8"/>
                    </a:lnTo>
                    <a:lnTo>
                      <a:pt x="10" y="2"/>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69" name="Freeform 2768"/>
              <p:cNvSpPr>
                <a:spLocks noEditPoints="1"/>
              </p:cNvSpPr>
              <p:nvPr/>
            </p:nvSpPr>
            <p:spPr bwMode="auto">
              <a:xfrm>
                <a:off x="4251" y="1211"/>
                <a:ext cx="74" cy="33"/>
              </a:xfrm>
              <a:custGeom>
                <a:avLst/>
                <a:gdLst>
                  <a:gd name="T0" fmla="*/ 30 w 74"/>
                  <a:gd name="T1" fmla="*/ 1 h 33"/>
                  <a:gd name="T2" fmla="*/ 15 w 74"/>
                  <a:gd name="T3" fmla="*/ 5 h 33"/>
                  <a:gd name="T4" fmla="*/ 6 w 74"/>
                  <a:gd name="T5" fmla="*/ 9 h 33"/>
                  <a:gd name="T6" fmla="*/ 4 w 74"/>
                  <a:gd name="T7" fmla="*/ 17 h 33"/>
                  <a:gd name="T8" fmla="*/ 13 w 74"/>
                  <a:gd name="T9" fmla="*/ 24 h 33"/>
                  <a:gd name="T10" fmla="*/ 27 w 74"/>
                  <a:gd name="T11" fmla="*/ 29 h 33"/>
                  <a:gd name="T12" fmla="*/ 44 w 74"/>
                  <a:gd name="T13" fmla="*/ 30 h 33"/>
                  <a:gd name="T14" fmla="*/ 59 w 74"/>
                  <a:gd name="T15" fmla="*/ 29 h 33"/>
                  <a:gd name="T16" fmla="*/ 68 w 74"/>
                  <a:gd name="T17" fmla="*/ 24 h 33"/>
                  <a:gd name="T18" fmla="*/ 68 w 74"/>
                  <a:gd name="T19" fmla="*/ 17 h 33"/>
                  <a:gd name="T20" fmla="*/ 60 w 74"/>
                  <a:gd name="T21" fmla="*/ 9 h 33"/>
                  <a:gd name="T22" fmla="*/ 47 w 74"/>
                  <a:gd name="T23" fmla="*/ 5 h 33"/>
                  <a:gd name="T24" fmla="*/ 30 w 74"/>
                  <a:gd name="T25" fmla="*/ 1 h 33"/>
                  <a:gd name="T26" fmla="*/ 28 w 74"/>
                  <a:gd name="T27" fmla="*/ 0 h 33"/>
                  <a:gd name="T28" fmla="*/ 48 w 74"/>
                  <a:gd name="T29" fmla="*/ 3 h 33"/>
                  <a:gd name="T30" fmla="*/ 63 w 74"/>
                  <a:gd name="T31" fmla="*/ 8 h 33"/>
                  <a:gd name="T32" fmla="*/ 72 w 74"/>
                  <a:gd name="T33" fmla="*/ 17 h 33"/>
                  <a:gd name="T34" fmla="*/ 74 w 74"/>
                  <a:gd name="T35" fmla="*/ 23 h 33"/>
                  <a:gd name="T36" fmla="*/ 68 w 74"/>
                  <a:gd name="T37" fmla="*/ 27 h 33"/>
                  <a:gd name="T38" fmla="*/ 59 w 74"/>
                  <a:gd name="T39" fmla="*/ 32 h 33"/>
                  <a:gd name="T40" fmla="*/ 45 w 74"/>
                  <a:gd name="T41" fmla="*/ 33 h 33"/>
                  <a:gd name="T42" fmla="*/ 25 w 74"/>
                  <a:gd name="T43" fmla="*/ 30 h 33"/>
                  <a:gd name="T44" fmla="*/ 9 w 74"/>
                  <a:gd name="T45" fmla="*/ 24 h 33"/>
                  <a:gd name="T46" fmla="*/ 0 w 74"/>
                  <a:gd name="T47" fmla="*/ 17 h 33"/>
                  <a:gd name="T48" fmla="*/ 0 w 74"/>
                  <a:gd name="T49" fmla="*/ 11 h 33"/>
                  <a:gd name="T50" fmla="*/ 6 w 74"/>
                  <a:gd name="T51" fmla="*/ 5 h 33"/>
                  <a:gd name="T52" fmla="*/ 15 w 74"/>
                  <a:gd name="T53" fmla="*/ 1 h 33"/>
                  <a:gd name="T54" fmla="*/ 28 w 74"/>
                  <a:gd name="T5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33">
                    <a:moveTo>
                      <a:pt x="30" y="1"/>
                    </a:moveTo>
                    <a:lnTo>
                      <a:pt x="15" y="5"/>
                    </a:lnTo>
                    <a:lnTo>
                      <a:pt x="6" y="9"/>
                    </a:lnTo>
                    <a:lnTo>
                      <a:pt x="4" y="17"/>
                    </a:lnTo>
                    <a:lnTo>
                      <a:pt x="13" y="24"/>
                    </a:lnTo>
                    <a:lnTo>
                      <a:pt x="27" y="29"/>
                    </a:lnTo>
                    <a:lnTo>
                      <a:pt x="44" y="30"/>
                    </a:lnTo>
                    <a:lnTo>
                      <a:pt x="59" y="29"/>
                    </a:lnTo>
                    <a:lnTo>
                      <a:pt x="68" y="24"/>
                    </a:lnTo>
                    <a:lnTo>
                      <a:pt x="68" y="17"/>
                    </a:lnTo>
                    <a:lnTo>
                      <a:pt x="60" y="9"/>
                    </a:lnTo>
                    <a:lnTo>
                      <a:pt x="47" y="5"/>
                    </a:lnTo>
                    <a:lnTo>
                      <a:pt x="30" y="1"/>
                    </a:lnTo>
                    <a:close/>
                    <a:moveTo>
                      <a:pt x="28" y="0"/>
                    </a:moveTo>
                    <a:lnTo>
                      <a:pt x="48" y="3"/>
                    </a:lnTo>
                    <a:lnTo>
                      <a:pt x="63" y="8"/>
                    </a:lnTo>
                    <a:lnTo>
                      <a:pt x="72" y="17"/>
                    </a:lnTo>
                    <a:lnTo>
                      <a:pt x="74" y="23"/>
                    </a:lnTo>
                    <a:lnTo>
                      <a:pt x="68" y="27"/>
                    </a:lnTo>
                    <a:lnTo>
                      <a:pt x="59" y="32"/>
                    </a:lnTo>
                    <a:lnTo>
                      <a:pt x="45" y="33"/>
                    </a:lnTo>
                    <a:lnTo>
                      <a:pt x="25" y="30"/>
                    </a:lnTo>
                    <a:lnTo>
                      <a:pt x="9" y="24"/>
                    </a:lnTo>
                    <a:lnTo>
                      <a:pt x="0" y="17"/>
                    </a:lnTo>
                    <a:lnTo>
                      <a:pt x="0" y="11"/>
                    </a:lnTo>
                    <a:lnTo>
                      <a:pt x="6" y="5"/>
                    </a:lnTo>
                    <a:lnTo>
                      <a:pt x="15"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0" name="Freeform 2769"/>
              <p:cNvSpPr>
                <a:spLocks/>
              </p:cNvSpPr>
              <p:nvPr/>
            </p:nvSpPr>
            <p:spPr bwMode="auto">
              <a:xfrm>
                <a:off x="3889" y="1440"/>
                <a:ext cx="50" cy="22"/>
              </a:xfrm>
              <a:custGeom>
                <a:avLst/>
                <a:gdLst>
                  <a:gd name="T0" fmla="*/ 20 w 50"/>
                  <a:gd name="T1" fmla="*/ 0 h 22"/>
                  <a:gd name="T2" fmla="*/ 34 w 50"/>
                  <a:gd name="T3" fmla="*/ 2 h 22"/>
                  <a:gd name="T4" fmla="*/ 44 w 50"/>
                  <a:gd name="T5" fmla="*/ 5 h 22"/>
                  <a:gd name="T6" fmla="*/ 49 w 50"/>
                  <a:gd name="T7" fmla="*/ 11 h 22"/>
                  <a:gd name="T8" fmla="*/ 50 w 50"/>
                  <a:gd name="T9" fmla="*/ 14 h 22"/>
                  <a:gd name="T10" fmla="*/ 47 w 50"/>
                  <a:gd name="T11" fmla="*/ 17 h 22"/>
                  <a:gd name="T12" fmla="*/ 44 w 50"/>
                  <a:gd name="T13" fmla="*/ 20 h 22"/>
                  <a:gd name="T14" fmla="*/ 38 w 50"/>
                  <a:gd name="T15" fmla="*/ 22 h 22"/>
                  <a:gd name="T16" fmla="*/ 31 w 50"/>
                  <a:gd name="T17" fmla="*/ 22 h 22"/>
                  <a:gd name="T18" fmla="*/ 17 w 50"/>
                  <a:gd name="T19" fmla="*/ 20 h 22"/>
                  <a:gd name="T20" fmla="*/ 6 w 50"/>
                  <a:gd name="T21" fmla="*/ 17 h 22"/>
                  <a:gd name="T22" fmla="*/ 0 w 50"/>
                  <a:gd name="T23" fmla="*/ 11 h 22"/>
                  <a:gd name="T24" fmla="*/ 0 w 50"/>
                  <a:gd name="T25" fmla="*/ 8 h 22"/>
                  <a:gd name="T26" fmla="*/ 3 w 50"/>
                  <a:gd name="T27" fmla="*/ 5 h 22"/>
                  <a:gd name="T28" fmla="*/ 6 w 50"/>
                  <a:gd name="T29" fmla="*/ 2 h 22"/>
                  <a:gd name="T30" fmla="*/ 12 w 50"/>
                  <a:gd name="T31" fmla="*/ 0 h 22"/>
                  <a:gd name="T32" fmla="*/ 20 w 50"/>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2">
                    <a:moveTo>
                      <a:pt x="20" y="0"/>
                    </a:moveTo>
                    <a:lnTo>
                      <a:pt x="34" y="2"/>
                    </a:lnTo>
                    <a:lnTo>
                      <a:pt x="44" y="5"/>
                    </a:lnTo>
                    <a:lnTo>
                      <a:pt x="49" y="11"/>
                    </a:lnTo>
                    <a:lnTo>
                      <a:pt x="50" y="14"/>
                    </a:lnTo>
                    <a:lnTo>
                      <a:pt x="47" y="17"/>
                    </a:lnTo>
                    <a:lnTo>
                      <a:pt x="44" y="20"/>
                    </a:lnTo>
                    <a:lnTo>
                      <a:pt x="38" y="22"/>
                    </a:lnTo>
                    <a:lnTo>
                      <a:pt x="31" y="22"/>
                    </a:lnTo>
                    <a:lnTo>
                      <a:pt x="17" y="20"/>
                    </a:lnTo>
                    <a:lnTo>
                      <a:pt x="6" y="17"/>
                    </a:lnTo>
                    <a:lnTo>
                      <a:pt x="0" y="11"/>
                    </a:lnTo>
                    <a:lnTo>
                      <a:pt x="0" y="8"/>
                    </a:lnTo>
                    <a:lnTo>
                      <a:pt x="3" y="5"/>
                    </a:lnTo>
                    <a:lnTo>
                      <a:pt x="6" y="2"/>
                    </a:lnTo>
                    <a:lnTo>
                      <a:pt x="12"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1" name="Freeform 2770"/>
              <p:cNvSpPr>
                <a:spLocks noEditPoints="1"/>
              </p:cNvSpPr>
              <p:nvPr/>
            </p:nvSpPr>
            <p:spPr bwMode="auto">
              <a:xfrm>
                <a:off x="3888" y="1439"/>
                <a:ext cx="53" cy="24"/>
              </a:xfrm>
              <a:custGeom>
                <a:avLst/>
                <a:gdLst>
                  <a:gd name="T0" fmla="*/ 21 w 53"/>
                  <a:gd name="T1" fmla="*/ 1 h 24"/>
                  <a:gd name="T2" fmla="*/ 15 w 53"/>
                  <a:gd name="T3" fmla="*/ 3 h 24"/>
                  <a:gd name="T4" fmla="*/ 9 w 53"/>
                  <a:gd name="T5" fmla="*/ 4 h 24"/>
                  <a:gd name="T6" fmla="*/ 6 w 53"/>
                  <a:gd name="T7" fmla="*/ 6 h 24"/>
                  <a:gd name="T8" fmla="*/ 4 w 53"/>
                  <a:gd name="T9" fmla="*/ 9 h 24"/>
                  <a:gd name="T10" fmla="*/ 4 w 53"/>
                  <a:gd name="T11" fmla="*/ 12 h 24"/>
                  <a:gd name="T12" fmla="*/ 9 w 53"/>
                  <a:gd name="T13" fmla="*/ 17 h 24"/>
                  <a:gd name="T14" fmla="*/ 19 w 53"/>
                  <a:gd name="T15" fmla="*/ 21 h 24"/>
                  <a:gd name="T16" fmla="*/ 32 w 53"/>
                  <a:gd name="T17" fmla="*/ 23 h 24"/>
                  <a:gd name="T18" fmla="*/ 38 w 53"/>
                  <a:gd name="T19" fmla="*/ 21 h 24"/>
                  <a:gd name="T20" fmla="*/ 44 w 53"/>
                  <a:gd name="T21" fmla="*/ 20 h 24"/>
                  <a:gd name="T22" fmla="*/ 47 w 53"/>
                  <a:gd name="T23" fmla="*/ 18 h 24"/>
                  <a:gd name="T24" fmla="*/ 48 w 53"/>
                  <a:gd name="T25" fmla="*/ 15 h 24"/>
                  <a:gd name="T26" fmla="*/ 48 w 53"/>
                  <a:gd name="T27" fmla="*/ 12 h 24"/>
                  <a:gd name="T28" fmla="*/ 42 w 53"/>
                  <a:gd name="T29" fmla="*/ 7 h 24"/>
                  <a:gd name="T30" fmla="*/ 33 w 53"/>
                  <a:gd name="T31" fmla="*/ 3 h 24"/>
                  <a:gd name="T32" fmla="*/ 21 w 53"/>
                  <a:gd name="T33" fmla="*/ 1 h 24"/>
                  <a:gd name="T34" fmla="*/ 21 w 53"/>
                  <a:gd name="T35" fmla="*/ 0 h 24"/>
                  <a:gd name="T36" fmla="*/ 35 w 53"/>
                  <a:gd name="T37" fmla="*/ 1 h 24"/>
                  <a:gd name="T38" fmla="*/ 47 w 53"/>
                  <a:gd name="T39" fmla="*/ 6 h 24"/>
                  <a:gd name="T40" fmla="*/ 53 w 53"/>
                  <a:gd name="T41" fmla="*/ 12 h 24"/>
                  <a:gd name="T42" fmla="*/ 53 w 53"/>
                  <a:gd name="T43" fmla="*/ 15 h 24"/>
                  <a:gd name="T44" fmla="*/ 51 w 53"/>
                  <a:gd name="T45" fmla="*/ 18 h 24"/>
                  <a:gd name="T46" fmla="*/ 48 w 53"/>
                  <a:gd name="T47" fmla="*/ 21 h 24"/>
                  <a:gd name="T48" fmla="*/ 44 w 53"/>
                  <a:gd name="T49" fmla="*/ 23 h 24"/>
                  <a:gd name="T50" fmla="*/ 39 w 53"/>
                  <a:gd name="T51" fmla="*/ 24 h 24"/>
                  <a:gd name="T52" fmla="*/ 32 w 53"/>
                  <a:gd name="T53" fmla="*/ 24 h 24"/>
                  <a:gd name="T54" fmla="*/ 18 w 53"/>
                  <a:gd name="T55" fmla="*/ 23 h 24"/>
                  <a:gd name="T56" fmla="*/ 6 w 53"/>
                  <a:gd name="T57" fmla="*/ 18 h 24"/>
                  <a:gd name="T58" fmla="*/ 0 w 53"/>
                  <a:gd name="T59" fmla="*/ 12 h 24"/>
                  <a:gd name="T60" fmla="*/ 0 w 53"/>
                  <a:gd name="T61" fmla="*/ 9 h 24"/>
                  <a:gd name="T62" fmla="*/ 1 w 53"/>
                  <a:gd name="T63" fmla="*/ 6 h 24"/>
                  <a:gd name="T64" fmla="*/ 3 w 53"/>
                  <a:gd name="T65" fmla="*/ 3 h 24"/>
                  <a:gd name="T66" fmla="*/ 7 w 53"/>
                  <a:gd name="T67" fmla="*/ 1 h 24"/>
                  <a:gd name="T68" fmla="*/ 13 w 53"/>
                  <a:gd name="T69" fmla="*/ 0 h 24"/>
                  <a:gd name="T70" fmla="*/ 21 w 53"/>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24">
                    <a:moveTo>
                      <a:pt x="21" y="1"/>
                    </a:moveTo>
                    <a:lnTo>
                      <a:pt x="15" y="3"/>
                    </a:lnTo>
                    <a:lnTo>
                      <a:pt x="9" y="4"/>
                    </a:lnTo>
                    <a:lnTo>
                      <a:pt x="6" y="6"/>
                    </a:lnTo>
                    <a:lnTo>
                      <a:pt x="4" y="9"/>
                    </a:lnTo>
                    <a:lnTo>
                      <a:pt x="4" y="12"/>
                    </a:lnTo>
                    <a:lnTo>
                      <a:pt x="9" y="17"/>
                    </a:lnTo>
                    <a:lnTo>
                      <a:pt x="19" y="21"/>
                    </a:lnTo>
                    <a:lnTo>
                      <a:pt x="32" y="23"/>
                    </a:lnTo>
                    <a:lnTo>
                      <a:pt x="38" y="21"/>
                    </a:lnTo>
                    <a:lnTo>
                      <a:pt x="44" y="20"/>
                    </a:lnTo>
                    <a:lnTo>
                      <a:pt x="47" y="18"/>
                    </a:lnTo>
                    <a:lnTo>
                      <a:pt x="48" y="15"/>
                    </a:lnTo>
                    <a:lnTo>
                      <a:pt x="48" y="12"/>
                    </a:lnTo>
                    <a:lnTo>
                      <a:pt x="42" y="7"/>
                    </a:lnTo>
                    <a:lnTo>
                      <a:pt x="33" y="3"/>
                    </a:lnTo>
                    <a:lnTo>
                      <a:pt x="21" y="1"/>
                    </a:lnTo>
                    <a:close/>
                    <a:moveTo>
                      <a:pt x="21" y="0"/>
                    </a:moveTo>
                    <a:lnTo>
                      <a:pt x="35" y="1"/>
                    </a:lnTo>
                    <a:lnTo>
                      <a:pt x="47" y="6"/>
                    </a:lnTo>
                    <a:lnTo>
                      <a:pt x="53" y="12"/>
                    </a:lnTo>
                    <a:lnTo>
                      <a:pt x="53" y="15"/>
                    </a:lnTo>
                    <a:lnTo>
                      <a:pt x="51" y="18"/>
                    </a:lnTo>
                    <a:lnTo>
                      <a:pt x="48" y="21"/>
                    </a:lnTo>
                    <a:lnTo>
                      <a:pt x="44" y="23"/>
                    </a:lnTo>
                    <a:lnTo>
                      <a:pt x="39" y="24"/>
                    </a:lnTo>
                    <a:lnTo>
                      <a:pt x="32" y="24"/>
                    </a:lnTo>
                    <a:lnTo>
                      <a:pt x="18" y="23"/>
                    </a:lnTo>
                    <a:lnTo>
                      <a:pt x="6" y="18"/>
                    </a:lnTo>
                    <a:lnTo>
                      <a:pt x="0" y="12"/>
                    </a:lnTo>
                    <a:lnTo>
                      <a:pt x="0" y="9"/>
                    </a:lnTo>
                    <a:lnTo>
                      <a:pt x="1" y="6"/>
                    </a:lnTo>
                    <a:lnTo>
                      <a:pt x="3" y="3"/>
                    </a:lnTo>
                    <a:lnTo>
                      <a:pt x="7" y="1"/>
                    </a:lnTo>
                    <a:lnTo>
                      <a:pt x="13"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2" name="Freeform 2771"/>
              <p:cNvSpPr>
                <a:spLocks/>
              </p:cNvSpPr>
              <p:nvPr/>
            </p:nvSpPr>
            <p:spPr bwMode="auto">
              <a:xfrm>
                <a:off x="2732" y="1325"/>
                <a:ext cx="28" cy="17"/>
              </a:xfrm>
              <a:custGeom>
                <a:avLst/>
                <a:gdLst>
                  <a:gd name="T0" fmla="*/ 13 w 28"/>
                  <a:gd name="T1" fmla="*/ 0 h 17"/>
                  <a:gd name="T2" fmla="*/ 19 w 28"/>
                  <a:gd name="T3" fmla="*/ 1 h 17"/>
                  <a:gd name="T4" fmla="*/ 23 w 28"/>
                  <a:gd name="T5" fmla="*/ 3 h 17"/>
                  <a:gd name="T6" fmla="*/ 26 w 28"/>
                  <a:gd name="T7" fmla="*/ 4 h 17"/>
                  <a:gd name="T8" fmla="*/ 28 w 28"/>
                  <a:gd name="T9" fmla="*/ 7 h 17"/>
                  <a:gd name="T10" fmla="*/ 28 w 28"/>
                  <a:gd name="T11" fmla="*/ 11 h 17"/>
                  <a:gd name="T12" fmla="*/ 25 w 28"/>
                  <a:gd name="T13" fmla="*/ 14 h 17"/>
                  <a:gd name="T14" fmla="*/ 20 w 28"/>
                  <a:gd name="T15" fmla="*/ 15 h 17"/>
                  <a:gd name="T16" fmla="*/ 16 w 28"/>
                  <a:gd name="T17" fmla="*/ 17 h 17"/>
                  <a:gd name="T18" fmla="*/ 10 w 28"/>
                  <a:gd name="T19" fmla="*/ 15 h 17"/>
                  <a:gd name="T20" fmla="*/ 5 w 28"/>
                  <a:gd name="T21" fmla="*/ 14 h 17"/>
                  <a:gd name="T22" fmla="*/ 2 w 28"/>
                  <a:gd name="T23" fmla="*/ 12 h 17"/>
                  <a:gd name="T24" fmla="*/ 0 w 28"/>
                  <a:gd name="T25" fmla="*/ 9 h 17"/>
                  <a:gd name="T26" fmla="*/ 0 w 28"/>
                  <a:gd name="T27" fmla="*/ 6 h 17"/>
                  <a:gd name="T28" fmla="*/ 4 w 28"/>
                  <a:gd name="T29" fmla="*/ 3 h 17"/>
                  <a:gd name="T30" fmla="*/ 8 w 28"/>
                  <a:gd name="T31" fmla="*/ 1 h 17"/>
                  <a:gd name="T32" fmla="*/ 13 w 2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17">
                    <a:moveTo>
                      <a:pt x="13" y="0"/>
                    </a:moveTo>
                    <a:lnTo>
                      <a:pt x="19" y="1"/>
                    </a:lnTo>
                    <a:lnTo>
                      <a:pt x="23" y="3"/>
                    </a:lnTo>
                    <a:lnTo>
                      <a:pt x="26" y="4"/>
                    </a:lnTo>
                    <a:lnTo>
                      <a:pt x="28" y="7"/>
                    </a:lnTo>
                    <a:lnTo>
                      <a:pt x="28" y="11"/>
                    </a:lnTo>
                    <a:lnTo>
                      <a:pt x="25" y="14"/>
                    </a:lnTo>
                    <a:lnTo>
                      <a:pt x="20" y="15"/>
                    </a:lnTo>
                    <a:lnTo>
                      <a:pt x="16" y="17"/>
                    </a:lnTo>
                    <a:lnTo>
                      <a:pt x="10" y="15"/>
                    </a:lnTo>
                    <a:lnTo>
                      <a:pt x="5" y="14"/>
                    </a:lnTo>
                    <a:lnTo>
                      <a:pt x="2" y="12"/>
                    </a:lnTo>
                    <a:lnTo>
                      <a:pt x="0" y="9"/>
                    </a:lnTo>
                    <a:lnTo>
                      <a:pt x="0" y="6"/>
                    </a:lnTo>
                    <a:lnTo>
                      <a:pt x="4" y="3"/>
                    </a:lnTo>
                    <a:lnTo>
                      <a:pt x="8"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3" name="Freeform 2772"/>
              <p:cNvSpPr>
                <a:spLocks noEditPoints="1"/>
              </p:cNvSpPr>
              <p:nvPr/>
            </p:nvSpPr>
            <p:spPr bwMode="auto">
              <a:xfrm>
                <a:off x="2731" y="1325"/>
                <a:ext cx="30" cy="17"/>
              </a:xfrm>
              <a:custGeom>
                <a:avLst/>
                <a:gdLst>
                  <a:gd name="T0" fmla="*/ 14 w 30"/>
                  <a:gd name="T1" fmla="*/ 1 h 17"/>
                  <a:gd name="T2" fmla="*/ 9 w 30"/>
                  <a:gd name="T3" fmla="*/ 1 h 17"/>
                  <a:gd name="T4" fmla="*/ 6 w 30"/>
                  <a:gd name="T5" fmla="*/ 3 h 17"/>
                  <a:gd name="T6" fmla="*/ 3 w 30"/>
                  <a:gd name="T7" fmla="*/ 6 h 17"/>
                  <a:gd name="T8" fmla="*/ 3 w 30"/>
                  <a:gd name="T9" fmla="*/ 9 h 17"/>
                  <a:gd name="T10" fmla="*/ 5 w 30"/>
                  <a:gd name="T11" fmla="*/ 11 h 17"/>
                  <a:gd name="T12" fmla="*/ 8 w 30"/>
                  <a:gd name="T13" fmla="*/ 14 h 17"/>
                  <a:gd name="T14" fmla="*/ 12 w 30"/>
                  <a:gd name="T15" fmla="*/ 15 h 17"/>
                  <a:gd name="T16" fmla="*/ 17 w 30"/>
                  <a:gd name="T17" fmla="*/ 15 h 17"/>
                  <a:gd name="T18" fmla="*/ 21 w 30"/>
                  <a:gd name="T19" fmla="*/ 15 h 17"/>
                  <a:gd name="T20" fmla="*/ 24 w 30"/>
                  <a:gd name="T21" fmla="*/ 14 h 17"/>
                  <a:gd name="T22" fmla="*/ 27 w 30"/>
                  <a:gd name="T23" fmla="*/ 11 h 17"/>
                  <a:gd name="T24" fmla="*/ 27 w 30"/>
                  <a:gd name="T25" fmla="*/ 7 h 17"/>
                  <a:gd name="T26" fmla="*/ 26 w 30"/>
                  <a:gd name="T27" fmla="*/ 6 h 17"/>
                  <a:gd name="T28" fmla="*/ 23 w 30"/>
                  <a:gd name="T29" fmla="*/ 3 h 17"/>
                  <a:gd name="T30" fmla="*/ 18 w 30"/>
                  <a:gd name="T31" fmla="*/ 1 h 17"/>
                  <a:gd name="T32" fmla="*/ 14 w 30"/>
                  <a:gd name="T33" fmla="*/ 1 h 17"/>
                  <a:gd name="T34" fmla="*/ 14 w 30"/>
                  <a:gd name="T35" fmla="*/ 0 h 17"/>
                  <a:gd name="T36" fmla="*/ 20 w 30"/>
                  <a:gd name="T37" fmla="*/ 0 h 17"/>
                  <a:gd name="T38" fmla="*/ 26 w 30"/>
                  <a:gd name="T39" fmla="*/ 1 h 17"/>
                  <a:gd name="T40" fmla="*/ 29 w 30"/>
                  <a:gd name="T41" fmla="*/ 4 h 17"/>
                  <a:gd name="T42" fmla="*/ 30 w 30"/>
                  <a:gd name="T43" fmla="*/ 7 h 17"/>
                  <a:gd name="T44" fmla="*/ 30 w 30"/>
                  <a:gd name="T45" fmla="*/ 11 h 17"/>
                  <a:gd name="T46" fmla="*/ 29 w 30"/>
                  <a:gd name="T47" fmla="*/ 14 h 17"/>
                  <a:gd name="T48" fmla="*/ 26 w 30"/>
                  <a:gd name="T49" fmla="*/ 15 h 17"/>
                  <a:gd name="T50" fmla="*/ 21 w 30"/>
                  <a:gd name="T51" fmla="*/ 17 h 17"/>
                  <a:gd name="T52" fmla="*/ 17 w 30"/>
                  <a:gd name="T53" fmla="*/ 17 h 17"/>
                  <a:gd name="T54" fmla="*/ 11 w 30"/>
                  <a:gd name="T55" fmla="*/ 17 h 17"/>
                  <a:gd name="T56" fmla="*/ 5 w 30"/>
                  <a:gd name="T57" fmla="*/ 15 h 17"/>
                  <a:gd name="T58" fmla="*/ 1 w 30"/>
                  <a:gd name="T59" fmla="*/ 12 h 17"/>
                  <a:gd name="T60" fmla="*/ 0 w 30"/>
                  <a:gd name="T61" fmla="*/ 9 h 17"/>
                  <a:gd name="T62" fmla="*/ 0 w 30"/>
                  <a:gd name="T63" fmla="*/ 6 h 17"/>
                  <a:gd name="T64" fmla="*/ 1 w 30"/>
                  <a:gd name="T65" fmla="*/ 3 h 17"/>
                  <a:gd name="T66" fmla="*/ 5 w 30"/>
                  <a:gd name="T67" fmla="*/ 1 h 17"/>
                  <a:gd name="T68" fmla="*/ 9 w 30"/>
                  <a:gd name="T69" fmla="*/ 0 h 17"/>
                  <a:gd name="T70" fmla="*/ 14 w 3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7">
                    <a:moveTo>
                      <a:pt x="14" y="1"/>
                    </a:moveTo>
                    <a:lnTo>
                      <a:pt x="9" y="1"/>
                    </a:lnTo>
                    <a:lnTo>
                      <a:pt x="6" y="3"/>
                    </a:lnTo>
                    <a:lnTo>
                      <a:pt x="3" y="6"/>
                    </a:lnTo>
                    <a:lnTo>
                      <a:pt x="3" y="9"/>
                    </a:lnTo>
                    <a:lnTo>
                      <a:pt x="5" y="11"/>
                    </a:lnTo>
                    <a:lnTo>
                      <a:pt x="8" y="14"/>
                    </a:lnTo>
                    <a:lnTo>
                      <a:pt x="12" y="15"/>
                    </a:lnTo>
                    <a:lnTo>
                      <a:pt x="17" y="15"/>
                    </a:lnTo>
                    <a:lnTo>
                      <a:pt x="21" y="15"/>
                    </a:lnTo>
                    <a:lnTo>
                      <a:pt x="24" y="14"/>
                    </a:lnTo>
                    <a:lnTo>
                      <a:pt x="27" y="11"/>
                    </a:lnTo>
                    <a:lnTo>
                      <a:pt x="27" y="7"/>
                    </a:lnTo>
                    <a:lnTo>
                      <a:pt x="26" y="6"/>
                    </a:lnTo>
                    <a:lnTo>
                      <a:pt x="23" y="3"/>
                    </a:lnTo>
                    <a:lnTo>
                      <a:pt x="18" y="1"/>
                    </a:lnTo>
                    <a:lnTo>
                      <a:pt x="14" y="1"/>
                    </a:lnTo>
                    <a:close/>
                    <a:moveTo>
                      <a:pt x="14" y="0"/>
                    </a:moveTo>
                    <a:lnTo>
                      <a:pt x="20" y="0"/>
                    </a:lnTo>
                    <a:lnTo>
                      <a:pt x="26" y="1"/>
                    </a:lnTo>
                    <a:lnTo>
                      <a:pt x="29" y="4"/>
                    </a:lnTo>
                    <a:lnTo>
                      <a:pt x="30" y="7"/>
                    </a:lnTo>
                    <a:lnTo>
                      <a:pt x="30" y="11"/>
                    </a:lnTo>
                    <a:lnTo>
                      <a:pt x="29" y="14"/>
                    </a:lnTo>
                    <a:lnTo>
                      <a:pt x="26" y="15"/>
                    </a:lnTo>
                    <a:lnTo>
                      <a:pt x="21" y="17"/>
                    </a:lnTo>
                    <a:lnTo>
                      <a:pt x="17" y="17"/>
                    </a:lnTo>
                    <a:lnTo>
                      <a:pt x="11" y="17"/>
                    </a:lnTo>
                    <a:lnTo>
                      <a:pt x="5" y="15"/>
                    </a:lnTo>
                    <a:lnTo>
                      <a:pt x="1" y="12"/>
                    </a:lnTo>
                    <a:lnTo>
                      <a:pt x="0" y="9"/>
                    </a:lnTo>
                    <a:lnTo>
                      <a:pt x="0" y="6"/>
                    </a:lnTo>
                    <a:lnTo>
                      <a:pt x="1" y="3"/>
                    </a:lnTo>
                    <a:lnTo>
                      <a:pt x="5" y="1"/>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4" name="Freeform 2773"/>
              <p:cNvSpPr>
                <a:spLocks/>
              </p:cNvSpPr>
              <p:nvPr/>
            </p:nvSpPr>
            <p:spPr bwMode="auto">
              <a:xfrm>
                <a:off x="3066" y="1165"/>
                <a:ext cx="41" cy="25"/>
              </a:xfrm>
              <a:custGeom>
                <a:avLst/>
                <a:gdLst>
                  <a:gd name="T0" fmla="*/ 19 w 41"/>
                  <a:gd name="T1" fmla="*/ 0 h 25"/>
                  <a:gd name="T2" fmla="*/ 25 w 41"/>
                  <a:gd name="T3" fmla="*/ 0 h 25"/>
                  <a:gd name="T4" fmla="*/ 31 w 41"/>
                  <a:gd name="T5" fmla="*/ 2 h 25"/>
                  <a:gd name="T6" fmla="*/ 35 w 41"/>
                  <a:gd name="T7" fmla="*/ 5 h 25"/>
                  <a:gd name="T8" fmla="*/ 40 w 41"/>
                  <a:gd name="T9" fmla="*/ 8 h 25"/>
                  <a:gd name="T10" fmla="*/ 41 w 41"/>
                  <a:gd name="T11" fmla="*/ 13 h 25"/>
                  <a:gd name="T12" fmla="*/ 41 w 41"/>
                  <a:gd name="T13" fmla="*/ 16 h 25"/>
                  <a:gd name="T14" fmla="*/ 40 w 41"/>
                  <a:gd name="T15" fmla="*/ 20 h 25"/>
                  <a:gd name="T16" fmla="*/ 35 w 41"/>
                  <a:gd name="T17" fmla="*/ 22 h 25"/>
                  <a:gd name="T18" fmla="*/ 31 w 41"/>
                  <a:gd name="T19" fmla="*/ 23 h 25"/>
                  <a:gd name="T20" fmla="*/ 25 w 41"/>
                  <a:gd name="T21" fmla="*/ 25 h 25"/>
                  <a:gd name="T22" fmla="*/ 19 w 41"/>
                  <a:gd name="T23" fmla="*/ 25 h 25"/>
                  <a:gd name="T24" fmla="*/ 13 w 41"/>
                  <a:gd name="T25" fmla="*/ 22 h 25"/>
                  <a:gd name="T26" fmla="*/ 7 w 41"/>
                  <a:gd name="T27" fmla="*/ 20 h 25"/>
                  <a:gd name="T28" fmla="*/ 3 w 41"/>
                  <a:gd name="T29" fmla="*/ 17 h 25"/>
                  <a:gd name="T30" fmla="*/ 0 w 41"/>
                  <a:gd name="T31" fmla="*/ 13 h 25"/>
                  <a:gd name="T32" fmla="*/ 0 w 41"/>
                  <a:gd name="T33" fmla="*/ 8 h 25"/>
                  <a:gd name="T34" fmla="*/ 3 w 41"/>
                  <a:gd name="T35" fmla="*/ 5 h 25"/>
                  <a:gd name="T36" fmla="*/ 7 w 41"/>
                  <a:gd name="T37" fmla="*/ 3 h 25"/>
                  <a:gd name="T38" fmla="*/ 13 w 41"/>
                  <a:gd name="T39" fmla="*/ 0 h 25"/>
                  <a:gd name="T40" fmla="*/ 19 w 41"/>
                  <a:gd name="T4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25">
                    <a:moveTo>
                      <a:pt x="19" y="0"/>
                    </a:moveTo>
                    <a:lnTo>
                      <a:pt x="25" y="0"/>
                    </a:lnTo>
                    <a:lnTo>
                      <a:pt x="31" y="2"/>
                    </a:lnTo>
                    <a:lnTo>
                      <a:pt x="35" y="5"/>
                    </a:lnTo>
                    <a:lnTo>
                      <a:pt x="40" y="8"/>
                    </a:lnTo>
                    <a:lnTo>
                      <a:pt x="41" y="13"/>
                    </a:lnTo>
                    <a:lnTo>
                      <a:pt x="41" y="16"/>
                    </a:lnTo>
                    <a:lnTo>
                      <a:pt x="40" y="20"/>
                    </a:lnTo>
                    <a:lnTo>
                      <a:pt x="35" y="22"/>
                    </a:lnTo>
                    <a:lnTo>
                      <a:pt x="31" y="23"/>
                    </a:lnTo>
                    <a:lnTo>
                      <a:pt x="25" y="25"/>
                    </a:lnTo>
                    <a:lnTo>
                      <a:pt x="19" y="25"/>
                    </a:lnTo>
                    <a:lnTo>
                      <a:pt x="13" y="22"/>
                    </a:lnTo>
                    <a:lnTo>
                      <a:pt x="7" y="20"/>
                    </a:lnTo>
                    <a:lnTo>
                      <a:pt x="3" y="17"/>
                    </a:lnTo>
                    <a:lnTo>
                      <a:pt x="0" y="13"/>
                    </a:lnTo>
                    <a:lnTo>
                      <a:pt x="0" y="8"/>
                    </a:lnTo>
                    <a:lnTo>
                      <a:pt x="3" y="5"/>
                    </a:lnTo>
                    <a:lnTo>
                      <a:pt x="7" y="3"/>
                    </a:lnTo>
                    <a:lnTo>
                      <a:pt x="13"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5" name="Freeform 2774"/>
              <p:cNvSpPr>
                <a:spLocks noEditPoints="1"/>
              </p:cNvSpPr>
              <p:nvPr/>
            </p:nvSpPr>
            <p:spPr bwMode="auto">
              <a:xfrm>
                <a:off x="3065" y="1164"/>
                <a:ext cx="44" cy="27"/>
              </a:xfrm>
              <a:custGeom>
                <a:avLst/>
                <a:gdLst>
                  <a:gd name="T0" fmla="*/ 20 w 44"/>
                  <a:gd name="T1" fmla="*/ 3 h 27"/>
                  <a:gd name="T2" fmla="*/ 14 w 44"/>
                  <a:gd name="T3" fmla="*/ 3 h 27"/>
                  <a:gd name="T4" fmla="*/ 9 w 44"/>
                  <a:gd name="T5" fmla="*/ 4 h 27"/>
                  <a:gd name="T6" fmla="*/ 6 w 44"/>
                  <a:gd name="T7" fmla="*/ 7 h 27"/>
                  <a:gd name="T8" fmla="*/ 4 w 44"/>
                  <a:gd name="T9" fmla="*/ 10 h 27"/>
                  <a:gd name="T10" fmla="*/ 4 w 44"/>
                  <a:gd name="T11" fmla="*/ 14 h 27"/>
                  <a:gd name="T12" fmla="*/ 6 w 44"/>
                  <a:gd name="T13" fmla="*/ 17 h 27"/>
                  <a:gd name="T14" fmla="*/ 9 w 44"/>
                  <a:gd name="T15" fmla="*/ 20 h 27"/>
                  <a:gd name="T16" fmla="*/ 14 w 44"/>
                  <a:gd name="T17" fmla="*/ 23 h 27"/>
                  <a:gd name="T18" fmla="*/ 20 w 44"/>
                  <a:gd name="T19" fmla="*/ 24 h 27"/>
                  <a:gd name="T20" fmla="*/ 26 w 44"/>
                  <a:gd name="T21" fmla="*/ 24 h 27"/>
                  <a:gd name="T22" fmla="*/ 32 w 44"/>
                  <a:gd name="T23" fmla="*/ 24 h 27"/>
                  <a:gd name="T24" fmla="*/ 36 w 44"/>
                  <a:gd name="T25" fmla="*/ 23 h 27"/>
                  <a:gd name="T26" fmla="*/ 39 w 44"/>
                  <a:gd name="T27" fmla="*/ 20 h 27"/>
                  <a:gd name="T28" fmla="*/ 41 w 44"/>
                  <a:gd name="T29" fmla="*/ 17 h 27"/>
                  <a:gd name="T30" fmla="*/ 41 w 44"/>
                  <a:gd name="T31" fmla="*/ 14 h 27"/>
                  <a:gd name="T32" fmla="*/ 39 w 44"/>
                  <a:gd name="T33" fmla="*/ 10 h 27"/>
                  <a:gd name="T34" fmla="*/ 35 w 44"/>
                  <a:gd name="T35" fmla="*/ 7 h 27"/>
                  <a:gd name="T36" fmla="*/ 30 w 44"/>
                  <a:gd name="T37" fmla="*/ 4 h 27"/>
                  <a:gd name="T38" fmla="*/ 26 w 44"/>
                  <a:gd name="T39" fmla="*/ 3 h 27"/>
                  <a:gd name="T40" fmla="*/ 20 w 44"/>
                  <a:gd name="T41" fmla="*/ 3 h 27"/>
                  <a:gd name="T42" fmla="*/ 18 w 44"/>
                  <a:gd name="T43" fmla="*/ 0 h 27"/>
                  <a:gd name="T44" fmla="*/ 30 w 44"/>
                  <a:gd name="T45" fmla="*/ 1 h 27"/>
                  <a:gd name="T46" fmla="*/ 39 w 44"/>
                  <a:gd name="T47" fmla="*/ 7 h 27"/>
                  <a:gd name="T48" fmla="*/ 44 w 44"/>
                  <a:gd name="T49" fmla="*/ 14 h 27"/>
                  <a:gd name="T50" fmla="*/ 44 w 44"/>
                  <a:gd name="T51" fmla="*/ 18 h 27"/>
                  <a:gd name="T52" fmla="*/ 42 w 44"/>
                  <a:gd name="T53" fmla="*/ 21 h 27"/>
                  <a:gd name="T54" fmla="*/ 38 w 44"/>
                  <a:gd name="T55" fmla="*/ 24 h 27"/>
                  <a:gd name="T56" fmla="*/ 33 w 44"/>
                  <a:gd name="T57" fmla="*/ 26 h 27"/>
                  <a:gd name="T58" fmla="*/ 26 w 44"/>
                  <a:gd name="T59" fmla="*/ 27 h 27"/>
                  <a:gd name="T60" fmla="*/ 14 w 44"/>
                  <a:gd name="T61" fmla="*/ 24 h 27"/>
                  <a:gd name="T62" fmla="*/ 4 w 44"/>
                  <a:gd name="T63" fmla="*/ 20 h 27"/>
                  <a:gd name="T64" fmla="*/ 0 w 44"/>
                  <a:gd name="T65" fmla="*/ 14 h 27"/>
                  <a:gd name="T66" fmla="*/ 0 w 44"/>
                  <a:gd name="T67" fmla="*/ 9 h 27"/>
                  <a:gd name="T68" fmla="*/ 3 w 44"/>
                  <a:gd name="T69" fmla="*/ 6 h 27"/>
                  <a:gd name="T70" fmla="*/ 6 w 44"/>
                  <a:gd name="T71" fmla="*/ 3 h 27"/>
                  <a:gd name="T72" fmla="*/ 12 w 44"/>
                  <a:gd name="T73" fmla="*/ 1 h 27"/>
                  <a:gd name="T74" fmla="*/ 18 w 44"/>
                  <a:gd name="T7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27">
                    <a:moveTo>
                      <a:pt x="20" y="3"/>
                    </a:moveTo>
                    <a:lnTo>
                      <a:pt x="14" y="3"/>
                    </a:lnTo>
                    <a:lnTo>
                      <a:pt x="9" y="4"/>
                    </a:lnTo>
                    <a:lnTo>
                      <a:pt x="6" y="7"/>
                    </a:lnTo>
                    <a:lnTo>
                      <a:pt x="4" y="10"/>
                    </a:lnTo>
                    <a:lnTo>
                      <a:pt x="4" y="14"/>
                    </a:lnTo>
                    <a:lnTo>
                      <a:pt x="6" y="17"/>
                    </a:lnTo>
                    <a:lnTo>
                      <a:pt x="9" y="20"/>
                    </a:lnTo>
                    <a:lnTo>
                      <a:pt x="14" y="23"/>
                    </a:lnTo>
                    <a:lnTo>
                      <a:pt x="20" y="24"/>
                    </a:lnTo>
                    <a:lnTo>
                      <a:pt x="26" y="24"/>
                    </a:lnTo>
                    <a:lnTo>
                      <a:pt x="32" y="24"/>
                    </a:lnTo>
                    <a:lnTo>
                      <a:pt x="36" y="23"/>
                    </a:lnTo>
                    <a:lnTo>
                      <a:pt x="39" y="20"/>
                    </a:lnTo>
                    <a:lnTo>
                      <a:pt x="41" y="17"/>
                    </a:lnTo>
                    <a:lnTo>
                      <a:pt x="41" y="14"/>
                    </a:lnTo>
                    <a:lnTo>
                      <a:pt x="39" y="10"/>
                    </a:lnTo>
                    <a:lnTo>
                      <a:pt x="35" y="7"/>
                    </a:lnTo>
                    <a:lnTo>
                      <a:pt x="30" y="4"/>
                    </a:lnTo>
                    <a:lnTo>
                      <a:pt x="26" y="3"/>
                    </a:lnTo>
                    <a:lnTo>
                      <a:pt x="20" y="3"/>
                    </a:lnTo>
                    <a:close/>
                    <a:moveTo>
                      <a:pt x="18" y="0"/>
                    </a:moveTo>
                    <a:lnTo>
                      <a:pt x="30" y="1"/>
                    </a:lnTo>
                    <a:lnTo>
                      <a:pt x="39" y="7"/>
                    </a:lnTo>
                    <a:lnTo>
                      <a:pt x="44" y="14"/>
                    </a:lnTo>
                    <a:lnTo>
                      <a:pt x="44" y="18"/>
                    </a:lnTo>
                    <a:lnTo>
                      <a:pt x="42" y="21"/>
                    </a:lnTo>
                    <a:lnTo>
                      <a:pt x="38" y="24"/>
                    </a:lnTo>
                    <a:lnTo>
                      <a:pt x="33" y="26"/>
                    </a:lnTo>
                    <a:lnTo>
                      <a:pt x="26" y="27"/>
                    </a:lnTo>
                    <a:lnTo>
                      <a:pt x="14" y="24"/>
                    </a:lnTo>
                    <a:lnTo>
                      <a:pt x="4" y="20"/>
                    </a:lnTo>
                    <a:lnTo>
                      <a:pt x="0" y="14"/>
                    </a:lnTo>
                    <a:lnTo>
                      <a:pt x="0" y="9"/>
                    </a:lnTo>
                    <a:lnTo>
                      <a:pt x="3" y="6"/>
                    </a:lnTo>
                    <a:lnTo>
                      <a:pt x="6" y="3"/>
                    </a:lnTo>
                    <a:lnTo>
                      <a:pt x="12"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6" name="Freeform 2775"/>
              <p:cNvSpPr>
                <a:spLocks/>
              </p:cNvSpPr>
              <p:nvPr/>
            </p:nvSpPr>
            <p:spPr bwMode="auto">
              <a:xfrm>
                <a:off x="3059" y="1249"/>
                <a:ext cx="54" cy="30"/>
              </a:xfrm>
              <a:custGeom>
                <a:avLst/>
                <a:gdLst>
                  <a:gd name="T0" fmla="*/ 23 w 54"/>
                  <a:gd name="T1" fmla="*/ 0 h 30"/>
                  <a:gd name="T2" fmla="*/ 36 w 54"/>
                  <a:gd name="T3" fmla="*/ 1 h 30"/>
                  <a:gd name="T4" fmla="*/ 48 w 54"/>
                  <a:gd name="T5" fmla="*/ 8 h 30"/>
                  <a:gd name="T6" fmla="*/ 54 w 54"/>
                  <a:gd name="T7" fmla="*/ 15 h 30"/>
                  <a:gd name="T8" fmla="*/ 54 w 54"/>
                  <a:gd name="T9" fmla="*/ 20 h 30"/>
                  <a:gd name="T10" fmla="*/ 53 w 54"/>
                  <a:gd name="T11" fmla="*/ 23 h 30"/>
                  <a:gd name="T12" fmla="*/ 50 w 54"/>
                  <a:gd name="T13" fmla="*/ 26 h 30"/>
                  <a:gd name="T14" fmla="*/ 44 w 54"/>
                  <a:gd name="T15" fmla="*/ 29 h 30"/>
                  <a:gd name="T16" fmla="*/ 38 w 54"/>
                  <a:gd name="T17" fmla="*/ 30 h 30"/>
                  <a:gd name="T18" fmla="*/ 32 w 54"/>
                  <a:gd name="T19" fmla="*/ 30 h 30"/>
                  <a:gd name="T20" fmla="*/ 17 w 54"/>
                  <a:gd name="T21" fmla="*/ 29 h 30"/>
                  <a:gd name="T22" fmla="*/ 6 w 54"/>
                  <a:gd name="T23" fmla="*/ 23 h 30"/>
                  <a:gd name="T24" fmla="*/ 0 w 54"/>
                  <a:gd name="T25" fmla="*/ 15 h 30"/>
                  <a:gd name="T26" fmla="*/ 0 w 54"/>
                  <a:gd name="T27" fmla="*/ 11 h 30"/>
                  <a:gd name="T28" fmla="*/ 1 w 54"/>
                  <a:gd name="T29" fmla="*/ 8 h 30"/>
                  <a:gd name="T30" fmla="*/ 4 w 54"/>
                  <a:gd name="T31" fmla="*/ 4 h 30"/>
                  <a:gd name="T32" fmla="*/ 9 w 54"/>
                  <a:gd name="T33" fmla="*/ 1 h 30"/>
                  <a:gd name="T34" fmla="*/ 15 w 54"/>
                  <a:gd name="T35" fmla="*/ 0 h 30"/>
                  <a:gd name="T36" fmla="*/ 23 w 54"/>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30">
                    <a:moveTo>
                      <a:pt x="23" y="0"/>
                    </a:moveTo>
                    <a:lnTo>
                      <a:pt x="36" y="1"/>
                    </a:lnTo>
                    <a:lnTo>
                      <a:pt x="48" y="8"/>
                    </a:lnTo>
                    <a:lnTo>
                      <a:pt x="54" y="15"/>
                    </a:lnTo>
                    <a:lnTo>
                      <a:pt x="54" y="20"/>
                    </a:lnTo>
                    <a:lnTo>
                      <a:pt x="53" y="23"/>
                    </a:lnTo>
                    <a:lnTo>
                      <a:pt x="50" y="26"/>
                    </a:lnTo>
                    <a:lnTo>
                      <a:pt x="44" y="29"/>
                    </a:lnTo>
                    <a:lnTo>
                      <a:pt x="38" y="30"/>
                    </a:lnTo>
                    <a:lnTo>
                      <a:pt x="32" y="30"/>
                    </a:lnTo>
                    <a:lnTo>
                      <a:pt x="17" y="29"/>
                    </a:lnTo>
                    <a:lnTo>
                      <a:pt x="6" y="23"/>
                    </a:lnTo>
                    <a:lnTo>
                      <a:pt x="0" y="15"/>
                    </a:lnTo>
                    <a:lnTo>
                      <a:pt x="0" y="11"/>
                    </a:lnTo>
                    <a:lnTo>
                      <a:pt x="1" y="8"/>
                    </a:lnTo>
                    <a:lnTo>
                      <a:pt x="4" y="4"/>
                    </a:lnTo>
                    <a:lnTo>
                      <a:pt x="9" y="1"/>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7" name="Freeform 2776"/>
              <p:cNvSpPr>
                <a:spLocks noEditPoints="1"/>
              </p:cNvSpPr>
              <p:nvPr/>
            </p:nvSpPr>
            <p:spPr bwMode="auto">
              <a:xfrm>
                <a:off x="3057" y="1247"/>
                <a:ext cx="58" cy="34"/>
              </a:xfrm>
              <a:custGeom>
                <a:avLst/>
                <a:gdLst>
                  <a:gd name="T0" fmla="*/ 25 w 58"/>
                  <a:gd name="T1" fmla="*/ 3 h 34"/>
                  <a:gd name="T2" fmla="*/ 19 w 58"/>
                  <a:gd name="T3" fmla="*/ 3 h 34"/>
                  <a:gd name="T4" fmla="*/ 12 w 58"/>
                  <a:gd name="T5" fmla="*/ 5 h 34"/>
                  <a:gd name="T6" fmla="*/ 8 w 58"/>
                  <a:gd name="T7" fmla="*/ 6 h 34"/>
                  <a:gd name="T8" fmla="*/ 5 w 58"/>
                  <a:gd name="T9" fmla="*/ 10 h 34"/>
                  <a:gd name="T10" fmla="*/ 3 w 58"/>
                  <a:gd name="T11" fmla="*/ 14 h 34"/>
                  <a:gd name="T12" fmla="*/ 3 w 58"/>
                  <a:gd name="T13" fmla="*/ 17 h 34"/>
                  <a:gd name="T14" fmla="*/ 9 w 58"/>
                  <a:gd name="T15" fmla="*/ 25 h 34"/>
                  <a:gd name="T16" fmla="*/ 20 w 58"/>
                  <a:gd name="T17" fmla="*/ 29 h 34"/>
                  <a:gd name="T18" fmla="*/ 32 w 58"/>
                  <a:gd name="T19" fmla="*/ 31 h 34"/>
                  <a:gd name="T20" fmla="*/ 40 w 58"/>
                  <a:gd name="T21" fmla="*/ 31 h 34"/>
                  <a:gd name="T22" fmla="*/ 46 w 58"/>
                  <a:gd name="T23" fmla="*/ 29 h 34"/>
                  <a:gd name="T24" fmla="*/ 49 w 58"/>
                  <a:gd name="T25" fmla="*/ 28 h 34"/>
                  <a:gd name="T26" fmla="*/ 53 w 58"/>
                  <a:gd name="T27" fmla="*/ 25 h 34"/>
                  <a:gd name="T28" fmla="*/ 55 w 58"/>
                  <a:gd name="T29" fmla="*/ 20 h 34"/>
                  <a:gd name="T30" fmla="*/ 55 w 58"/>
                  <a:gd name="T31" fmla="*/ 17 h 34"/>
                  <a:gd name="T32" fmla="*/ 49 w 58"/>
                  <a:gd name="T33" fmla="*/ 10 h 34"/>
                  <a:gd name="T34" fmla="*/ 38 w 58"/>
                  <a:gd name="T35" fmla="*/ 5 h 34"/>
                  <a:gd name="T36" fmla="*/ 25 w 58"/>
                  <a:gd name="T37" fmla="*/ 3 h 34"/>
                  <a:gd name="T38" fmla="*/ 25 w 58"/>
                  <a:gd name="T39" fmla="*/ 0 h 34"/>
                  <a:gd name="T40" fmla="*/ 40 w 58"/>
                  <a:gd name="T41" fmla="*/ 3 h 34"/>
                  <a:gd name="T42" fmla="*/ 52 w 58"/>
                  <a:gd name="T43" fmla="*/ 10 h 34"/>
                  <a:gd name="T44" fmla="*/ 58 w 58"/>
                  <a:gd name="T45" fmla="*/ 17 h 34"/>
                  <a:gd name="T46" fmla="*/ 56 w 58"/>
                  <a:gd name="T47" fmla="*/ 25 h 34"/>
                  <a:gd name="T48" fmla="*/ 47 w 58"/>
                  <a:gd name="T49" fmla="*/ 31 h 34"/>
                  <a:gd name="T50" fmla="*/ 34 w 58"/>
                  <a:gd name="T51" fmla="*/ 34 h 34"/>
                  <a:gd name="T52" fmla="*/ 19 w 58"/>
                  <a:gd name="T53" fmla="*/ 31 h 34"/>
                  <a:gd name="T54" fmla="*/ 6 w 58"/>
                  <a:gd name="T55" fmla="*/ 25 h 34"/>
                  <a:gd name="T56" fmla="*/ 0 w 58"/>
                  <a:gd name="T57" fmla="*/ 17 h 34"/>
                  <a:gd name="T58" fmla="*/ 2 w 58"/>
                  <a:gd name="T59" fmla="*/ 10 h 34"/>
                  <a:gd name="T60" fmla="*/ 11 w 58"/>
                  <a:gd name="T61" fmla="*/ 3 h 34"/>
                  <a:gd name="T62" fmla="*/ 25 w 58"/>
                  <a:gd name="T6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34">
                    <a:moveTo>
                      <a:pt x="25" y="3"/>
                    </a:moveTo>
                    <a:lnTo>
                      <a:pt x="19" y="3"/>
                    </a:lnTo>
                    <a:lnTo>
                      <a:pt x="12" y="5"/>
                    </a:lnTo>
                    <a:lnTo>
                      <a:pt x="8" y="6"/>
                    </a:lnTo>
                    <a:lnTo>
                      <a:pt x="5" y="10"/>
                    </a:lnTo>
                    <a:lnTo>
                      <a:pt x="3" y="14"/>
                    </a:lnTo>
                    <a:lnTo>
                      <a:pt x="3" y="17"/>
                    </a:lnTo>
                    <a:lnTo>
                      <a:pt x="9" y="25"/>
                    </a:lnTo>
                    <a:lnTo>
                      <a:pt x="20" y="29"/>
                    </a:lnTo>
                    <a:lnTo>
                      <a:pt x="32" y="31"/>
                    </a:lnTo>
                    <a:lnTo>
                      <a:pt x="40" y="31"/>
                    </a:lnTo>
                    <a:lnTo>
                      <a:pt x="46" y="29"/>
                    </a:lnTo>
                    <a:lnTo>
                      <a:pt x="49" y="28"/>
                    </a:lnTo>
                    <a:lnTo>
                      <a:pt x="53" y="25"/>
                    </a:lnTo>
                    <a:lnTo>
                      <a:pt x="55" y="20"/>
                    </a:lnTo>
                    <a:lnTo>
                      <a:pt x="55" y="17"/>
                    </a:lnTo>
                    <a:lnTo>
                      <a:pt x="49" y="10"/>
                    </a:lnTo>
                    <a:lnTo>
                      <a:pt x="38" y="5"/>
                    </a:lnTo>
                    <a:lnTo>
                      <a:pt x="25" y="3"/>
                    </a:lnTo>
                    <a:close/>
                    <a:moveTo>
                      <a:pt x="25" y="0"/>
                    </a:moveTo>
                    <a:lnTo>
                      <a:pt x="40" y="3"/>
                    </a:lnTo>
                    <a:lnTo>
                      <a:pt x="52" y="10"/>
                    </a:lnTo>
                    <a:lnTo>
                      <a:pt x="58" y="17"/>
                    </a:lnTo>
                    <a:lnTo>
                      <a:pt x="56" y="25"/>
                    </a:lnTo>
                    <a:lnTo>
                      <a:pt x="47" y="31"/>
                    </a:lnTo>
                    <a:lnTo>
                      <a:pt x="34" y="34"/>
                    </a:lnTo>
                    <a:lnTo>
                      <a:pt x="19" y="31"/>
                    </a:lnTo>
                    <a:lnTo>
                      <a:pt x="6" y="25"/>
                    </a:lnTo>
                    <a:lnTo>
                      <a:pt x="0" y="17"/>
                    </a:lnTo>
                    <a:lnTo>
                      <a:pt x="2" y="10"/>
                    </a:lnTo>
                    <a:lnTo>
                      <a:pt x="11" y="3"/>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8" name="Freeform 2777"/>
              <p:cNvSpPr>
                <a:spLocks/>
              </p:cNvSpPr>
              <p:nvPr/>
            </p:nvSpPr>
            <p:spPr bwMode="auto">
              <a:xfrm>
                <a:off x="3109" y="1146"/>
                <a:ext cx="39" cy="24"/>
              </a:xfrm>
              <a:custGeom>
                <a:avLst/>
                <a:gdLst>
                  <a:gd name="T0" fmla="*/ 17 w 39"/>
                  <a:gd name="T1" fmla="*/ 0 h 24"/>
                  <a:gd name="T2" fmla="*/ 23 w 39"/>
                  <a:gd name="T3" fmla="*/ 0 h 24"/>
                  <a:gd name="T4" fmla="*/ 29 w 39"/>
                  <a:gd name="T5" fmla="*/ 3 h 24"/>
                  <a:gd name="T6" fmla="*/ 33 w 39"/>
                  <a:gd name="T7" fmla="*/ 4 h 24"/>
                  <a:gd name="T8" fmla="*/ 38 w 39"/>
                  <a:gd name="T9" fmla="*/ 7 h 24"/>
                  <a:gd name="T10" fmla="*/ 39 w 39"/>
                  <a:gd name="T11" fmla="*/ 12 h 24"/>
                  <a:gd name="T12" fmla="*/ 39 w 39"/>
                  <a:gd name="T13" fmla="*/ 16 h 24"/>
                  <a:gd name="T14" fmla="*/ 38 w 39"/>
                  <a:gd name="T15" fmla="*/ 19 h 24"/>
                  <a:gd name="T16" fmla="*/ 35 w 39"/>
                  <a:gd name="T17" fmla="*/ 22 h 24"/>
                  <a:gd name="T18" fmla="*/ 29 w 39"/>
                  <a:gd name="T19" fmla="*/ 24 h 24"/>
                  <a:gd name="T20" fmla="*/ 23 w 39"/>
                  <a:gd name="T21" fmla="*/ 24 h 24"/>
                  <a:gd name="T22" fmla="*/ 17 w 39"/>
                  <a:gd name="T23" fmla="*/ 24 h 24"/>
                  <a:gd name="T24" fmla="*/ 11 w 39"/>
                  <a:gd name="T25" fmla="*/ 22 h 24"/>
                  <a:gd name="T26" fmla="*/ 6 w 39"/>
                  <a:gd name="T27" fmla="*/ 19 h 24"/>
                  <a:gd name="T28" fmla="*/ 1 w 39"/>
                  <a:gd name="T29" fmla="*/ 16 h 24"/>
                  <a:gd name="T30" fmla="*/ 0 w 39"/>
                  <a:gd name="T31" fmla="*/ 12 h 24"/>
                  <a:gd name="T32" fmla="*/ 0 w 39"/>
                  <a:gd name="T33" fmla="*/ 9 h 24"/>
                  <a:gd name="T34" fmla="*/ 1 w 39"/>
                  <a:gd name="T35" fmla="*/ 4 h 24"/>
                  <a:gd name="T36" fmla="*/ 4 w 39"/>
                  <a:gd name="T37" fmla="*/ 3 h 24"/>
                  <a:gd name="T38" fmla="*/ 11 w 39"/>
                  <a:gd name="T39" fmla="*/ 0 h 24"/>
                  <a:gd name="T40" fmla="*/ 17 w 39"/>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24">
                    <a:moveTo>
                      <a:pt x="17" y="0"/>
                    </a:moveTo>
                    <a:lnTo>
                      <a:pt x="23" y="0"/>
                    </a:lnTo>
                    <a:lnTo>
                      <a:pt x="29" y="3"/>
                    </a:lnTo>
                    <a:lnTo>
                      <a:pt x="33" y="4"/>
                    </a:lnTo>
                    <a:lnTo>
                      <a:pt x="38" y="7"/>
                    </a:lnTo>
                    <a:lnTo>
                      <a:pt x="39" y="12"/>
                    </a:lnTo>
                    <a:lnTo>
                      <a:pt x="39" y="16"/>
                    </a:lnTo>
                    <a:lnTo>
                      <a:pt x="38" y="19"/>
                    </a:lnTo>
                    <a:lnTo>
                      <a:pt x="35" y="22"/>
                    </a:lnTo>
                    <a:lnTo>
                      <a:pt x="29" y="24"/>
                    </a:lnTo>
                    <a:lnTo>
                      <a:pt x="23" y="24"/>
                    </a:lnTo>
                    <a:lnTo>
                      <a:pt x="17" y="24"/>
                    </a:lnTo>
                    <a:lnTo>
                      <a:pt x="11" y="22"/>
                    </a:lnTo>
                    <a:lnTo>
                      <a:pt x="6" y="19"/>
                    </a:lnTo>
                    <a:lnTo>
                      <a:pt x="1" y="16"/>
                    </a:lnTo>
                    <a:lnTo>
                      <a:pt x="0" y="12"/>
                    </a:lnTo>
                    <a:lnTo>
                      <a:pt x="0" y="9"/>
                    </a:lnTo>
                    <a:lnTo>
                      <a:pt x="1" y="4"/>
                    </a:lnTo>
                    <a:lnTo>
                      <a:pt x="4" y="3"/>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79" name="Freeform 2778"/>
              <p:cNvSpPr>
                <a:spLocks noEditPoints="1"/>
              </p:cNvSpPr>
              <p:nvPr/>
            </p:nvSpPr>
            <p:spPr bwMode="auto">
              <a:xfrm>
                <a:off x="3106" y="1144"/>
                <a:ext cx="45" cy="27"/>
              </a:xfrm>
              <a:custGeom>
                <a:avLst/>
                <a:gdLst>
                  <a:gd name="T0" fmla="*/ 20 w 45"/>
                  <a:gd name="T1" fmla="*/ 3 h 27"/>
                  <a:gd name="T2" fmla="*/ 14 w 45"/>
                  <a:gd name="T3" fmla="*/ 3 h 27"/>
                  <a:gd name="T4" fmla="*/ 9 w 45"/>
                  <a:gd name="T5" fmla="*/ 5 h 27"/>
                  <a:gd name="T6" fmla="*/ 6 w 45"/>
                  <a:gd name="T7" fmla="*/ 8 h 27"/>
                  <a:gd name="T8" fmla="*/ 4 w 45"/>
                  <a:gd name="T9" fmla="*/ 11 h 27"/>
                  <a:gd name="T10" fmla="*/ 4 w 45"/>
                  <a:gd name="T11" fmla="*/ 14 h 27"/>
                  <a:gd name="T12" fmla="*/ 6 w 45"/>
                  <a:gd name="T13" fmla="*/ 17 h 27"/>
                  <a:gd name="T14" fmla="*/ 9 w 45"/>
                  <a:gd name="T15" fmla="*/ 20 h 27"/>
                  <a:gd name="T16" fmla="*/ 15 w 45"/>
                  <a:gd name="T17" fmla="*/ 23 h 27"/>
                  <a:gd name="T18" fmla="*/ 20 w 45"/>
                  <a:gd name="T19" fmla="*/ 24 h 27"/>
                  <a:gd name="T20" fmla="*/ 26 w 45"/>
                  <a:gd name="T21" fmla="*/ 24 h 27"/>
                  <a:gd name="T22" fmla="*/ 32 w 45"/>
                  <a:gd name="T23" fmla="*/ 24 h 27"/>
                  <a:gd name="T24" fmla="*/ 36 w 45"/>
                  <a:gd name="T25" fmla="*/ 23 h 27"/>
                  <a:gd name="T26" fmla="*/ 39 w 45"/>
                  <a:gd name="T27" fmla="*/ 20 h 27"/>
                  <a:gd name="T28" fmla="*/ 41 w 45"/>
                  <a:gd name="T29" fmla="*/ 17 h 27"/>
                  <a:gd name="T30" fmla="*/ 41 w 45"/>
                  <a:gd name="T31" fmla="*/ 14 h 27"/>
                  <a:gd name="T32" fmla="*/ 39 w 45"/>
                  <a:gd name="T33" fmla="*/ 11 h 27"/>
                  <a:gd name="T34" fmla="*/ 36 w 45"/>
                  <a:gd name="T35" fmla="*/ 8 h 27"/>
                  <a:gd name="T36" fmla="*/ 32 w 45"/>
                  <a:gd name="T37" fmla="*/ 5 h 27"/>
                  <a:gd name="T38" fmla="*/ 26 w 45"/>
                  <a:gd name="T39" fmla="*/ 3 h 27"/>
                  <a:gd name="T40" fmla="*/ 20 w 45"/>
                  <a:gd name="T41" fmla="*/ 3 h 27"/>
                  <a:gd name="T42" fmla="*/ 20 w 45"/>
                  <a:gd name="T43" fmla="*/ 0 h 27"/>
                  <a:gd name="T44" fmla="*/ 30 w 45"/>
                  <a:gd name="T45" fmla="*/ 2 h 27"/>
                  <a:gd name="T46" fmla="*/ 39 w 45"/>
                  <a:gd name="T47" fmla="*/ 8 h 27"/>
                  <a:gd name="T48" fmla="*/ 45 w 45"/>
                  <a:gd name="T49" fmla="*/ 14 h 27"/>
                  <a:gd name="T50" fmla="*/ 45 w 45"/>
                  <a:gd name="T51" fmla="*/ 18 h 27"/>
                  <a:gd name="T52" fmla="*/ 42 w 45"/>
                  <a:gd name="T53" fmla="*/ 21 h 27"/>
                  <a:gd name="T54" fmla="*/ 39 w 45"/>
                  <a:gd name="T55" fmla="*/ 24 h 27"/>
                  <a:gd name="T56" fmla="*/ 33 w 45"/>
                  <a:gd name="T57" fmla="*/ 26 h 27"/>
                  <a:gd name="T58" fmla="*/ 27 w 45"/>
                  <a:gd name="T59" fmla="*/ 27 h 27"/>
                  <a:gd name="T60" fmla="*/ 15 w 45"/>
                  <a:gd name="T61" fmla="*/ 26 h 27"/>
                  <a:gd name="T62" fmla="*/ 6 w 45"/>
                  <a:gd name="T63" fmla="*/ 21 h 27"/>
                  <a:gd name="T64" fmla="*/ 1 w 45"/>
                  <a:gd name="T65" fmla="*/ 14 h 27"/>
                  <a:gd name="T66" fmla="*/ 0 w 45"/>
                  <a:gd name="T67" fmla="*/ 9 h 27"/>
                  <a:gd name="T68" fmla="*/ 3 w 45"/>
                  <a:gd name="T69" fmla="*/ 6 h 27"/>
                  <a:gd name="T70" fmla="*/ 6 w 45"/>
                  <a:gd name="T71" fmla="*/ 3 h 27"/>
                  <a:gd name="T72" fmla="*/ 12 w 45"/>
                  <a:gd name="T73" fmla="*/ 2 h 27"/>
                  <a:gd name="T74" fmla="*/ 20 w 45"/>
                  <a:gd name="T7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27">
                    <a:moveTo>
                      <a:pt x="20" y="3"/>
                    </a:moveTo>
                    <a:lnTo>
                      <a:pt x="14" y="3"/>
                    </a:lnTo>
                    <a:lnTo>
                      <a:pt x="9" y="5"/>
                    </a:lnTo>
                    <a:lnTo>
                      <a:pt x="6" y="8"/>
                    </a:lnTo>
                    <a:lnTo>
                      <a:pt x="4" y="11"/>
                    </a:lnTo>
                    <a:lnTo>
                      <a:pt x="4" y="14"/>
                    </a:lnTo>
                    <a:lnTo>
                      <a:pt x="6" y="17"/>
                    </a:lnTo>
                    <a:lnTo>
                      <a:pt x="9" y="20"/>
                    </a:lnTo>
                    <a:lnTo>
                      <a:pt x="15" y="23"/>
                    </a:lnTo>
                    <a:lnTo>
                      <a:pt x="20" y="24"/>
                    </a:lnTo>
                    <a:lnTo>
                      <a:pt x="26" y="24"/>
                    </a:lnTo>
                    <a:lnTo>
                      <a:pt x="32" y="24"/>
                    </a:lnTo>
                    <a:lnTo>
                      <a:pt x="36" y="23"/>
                    </a:lnTo>
                    <a:lnTo>
                      <a:pt x="39" y="20"/>
                    </a:lnTo>
                    <a:lnTo>
                      <a:pt x="41" y="17"/>
                    </a:lnTo>
                    <a:lnTo>
                      <a:pt x="41" y="14"/>
                    </a:lnTo>
                    <a:lnTo>
                      <a:pt x="39" y="11"/>
                    </a:lnTo>
                    <a:lnTo>
                      <a:pt x="36" y="8"/>
                    </a:lnTo>
                    <a:lnTo>
                      <a:pt x="32" y="5"/>
                    </a:lnTo>
                    <a:lnTo>
                      <a:pt x="26" y="3"/>
                    </a:lnTo>
                    <a:lnTo>
                      <a:pt x="20" y="3"/>
                    </a:lnTo>
                    <a:close/>
                    <a:moveTo>
                      <a:pt x="20" y="0"/>
                    </a:moveTo>
                    <a:lnTo>
                      <a:pt x="30" y="2"/>
                    </a:lnTo>
                    <a:lnTo>
                      <a:pt x="39" y="8"/>
                    </a:lnTo>
                    <a:lnTo>
                      <a:pt x="45" y="14"/>
                    </a:lnTo>
                    <a:lnTo>
                      <a:pt x="45" y="18"/>
                    </a:lnTo>
                    <a:lnTo>
                      <a:pt x="42" y="21"/>
                    </a:lnTo>
                    <a:lnTo>
                      <a:pt x="39" y="24"/>
                    </a:lnTo>
                    <a:lnTo>
                      <a:pt x="33" y="26"/>
                    </a:lnTo>
                    <a:lnTo>
                      <a:pt x="27" y="27"/>
                    </a:lnTo>
                    <a:lnTo>
                      <a:pt x="15" y="26"/>
                    </a:lnTo>
                    <a:lnTo>
                      <a:pt x="6" y="21"/>
                    </a:lnTo>
                    <a:lnTo>
                      <a:pt x="1" y="14"/>
                    </a:lnTo>
                    <a:lnTo>
                      <a:pt x="0" y="9"/>
                    </a:lnTo>
                    <a:lnTo>
                      <a:pt x="3" y="6"/>
                    </a:lnTo>
                    <a:lnTo>
                      <a:pt x="6" y="3"/>
                    </a:lnTo>
                    <a:lnTo>
                      <a:pt x="12"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0" name="Freeform 2779"/>
              <p:cNvSpPr>
                <a:spLocks/>
              </p:cNvSpPr>
              <p:nvPr/>
            </p:nvSpPr>
            <p:spPr bwMode="auto">
              <a:xfrm>
                <a:off x="2581" y="1229"/>
                <a:ext cx="94" cy="56"/>
              </a:xfrm>
              <a:custGeom>
                <a:avLst/>
                <a:gdLst>
                  <a:gd name="T0" fmla="*/ 44 w 94"/>
                  <a:gd name="T1" fmla="*/ 0 h 56"/>
                  <a:gd name="T2" fmla="*/ 62 w 94"/>
                  <a:gd name="T3" fmla="*/ 3 h 56"/>
                  <a:gd name="T4" fmla="*/ 77 w 94"/>
                  <a:gd name="T5" fmla="*/ 9 h 56"/>
                  <a:gd name="T6" fmla="*/ 89 w 94"/>
                  <a:gd name="T7" fmla="*/ 17 h 56"/>
                  <a:gd name="T8" fmla="*/ 94 w 94"/>
                  <a:gd name="T9" fmla="*/ 29 h 56"/>
                  <a:gd name="T10" fmla="*/ 92 w 94"/>
                  <a:gd name="T11" fmla="*/ 40 h 56"/>
                  <a:gd name="T12" fmla="*/ 83 w 94"/>
                  <a:gd name="T13" fmla="*/ 49 h 56"/>
                  <a:gd name="T14" fmla="*/ 68 w 94"/>
                  <a:gd name="T15" fmla="*/ 55 h 56"/>
                  <a:gd name="T16" fmla="*/ 50 w 94"/>
                  <a:gd name="T17" fmla="*/ 56 h 56"/>
                  <a:gd name="T18" fmla="*/ 32 w 94"/>
                  <a:gd name="T19" fmla="*/ 55 h 56"/>
                  <a:gd name="T20" fmla="*/ 15 w 94"/>
                  <a:gd name="T21" fmla="*/ 49 h 56"/>
                  <a:gd name="T22" fmla="*/ 4 w 94"/>
                  <a:gd name="T23" fmla="*/ 40 h 56"/>
                  <a:gd name="T24" fmla="*/ 0 w 94"/>
                  <a:gd name="T25" fmla="*/ 29 h 56"/>
                  <a:gd name="T26" fmla="*/ 3 w 94"/>
                  <a:gd name="T27" fmla="*/ 18 h 56"/>
                  <a:gd name="T28" fmla="*/ 12 w 94"/>
                  <a:gd name="T29" fmla="*/ 9 h 56"/>
                  <a:gd name="T30" fmla="*/ 25 w 94"/>
                  <a:gd name="T31" fmla="*/ 3 h 56"/>
                  <a:gd name="T32" fmla="*/ 44 w 94"/>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56">
                    <a:moveTo>
                      <a:pt x="44" y="0"/>
                    </a:moveTo>
                    <a:lnTo>
                      <a:pt x="62" y="3"/>
                    </a:lnTo>
                    <a:lnTo>
                      <a:pt x="77" y="9"/>
                    </a:lnTo>
                    <a:lnTo>
                      <a:pt x="89" y="17"/>
                    </a:lnTo>
                    <a:lnTo>
                      <a:pt x="94" y="29"/>
                    </a:lnTo>
                    <a:lnTo>
                      <a:pt x="92" y="40"/>
                    </a:lnTo>
                    <a:lnTo>
                      <a:pt x="83" y="49"/>
                    </a:lnTo>
                    <a:lnTo>
                      <a:pt x="68" y="55"/>
                    </a:lnTo>
                    <a:lnTo>
                      <a:pt x="50" y="56"/>
                    </a:lnTo>
                    <a:lnTo>
                      <a:pt x="32" y="55"/>
                    </a:lnTo>
                    <a:lnTo>
                      <a:pt x="15" y="49"/>
                    </a:lnTo>
                    <a:lnTo>
                      <a:pt x="4" y="40"/>
                    </a:lnTo>
                    <a:lnTo>
                      <a:pt x="0" y="29"/>
                    </a:lnTo>
                    <a:lnTo>
                      <a:pt x="3" y="18"/>
                    </a:lnTo>
                    <a:lnTo>
                      <a:pt x="12" y="9"/>
                    </a:lnTo>
                    <a:lnTo>
                      <a:pt x="25" y="3"/>
                    </a:lnTo>
                    <a:lnTo>
                      <a:pt x="44" y="0"/>
                    </a:lnTo>
                    <a:close/>
                  </a:path>
                </a:pathLst>
              </a:custGeom>
              <a:solidFill>
                <a:srgbClr val="0100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1" name="Freeform 2780"/>
              <p:cNvSpPr>
                <a:spLocks noEditPoints="1"/>
              </p:cNvSpPr>
              <p:nvPr/>
            </p:nvSpPr>
            <p:spPr bwMode="auto">
              <a:xfrm>
                <a:off x="2579" y="1228"/>
                <a:ext cx="97" cy="59"/>
              </a:xfrm>
              <a:custGeom>
                <a:avLst/>
                <a:gdLst>
                  <a:gd name="T0" fmla="*/ 46 w 97"/>
                  <a:gd name="T1" fmla="*/ 3 h 59"/>
                  <a:gd name="T2" fmla="*/ 27 w 97"/>
                  <a:gd name="T3" fmla="*/ 4 h 59"/>
                  <a:gd name="T4" fmla="*/ 14 w 97"/>
                  <a:gd name="T5" fmla="*/ 10 h 59"/>
                  <a:gd name="T6" fmla="*/ 6 w 97"/>
                  <a:gd name="T7" fmla="*/ 19 h 59"/>
                  <a:gd name="T8" fmla="*/ 3 w 97"/>
                  <a:gd name="T9" fmla="*/ 30 h 59"/>
                  <a:gd name="T10" fmla="*/ 8 w 97"/>
                  <a:gd name="T11" fmla="*/ 41 h 59"/>
                  <a:gd name="T12" fmla="*/ 18 w 97"/>
                  <a:gd name="T13" fmla="*/ 48 h 59"/>
                  <a:gd name="T14" fmla="*/ 34 w 97"/>
                  <a:gd name="T15" fmla="*/ 54 h 59"/>
                  <a:gd name="T16" fmla="*/ 52 w 97"/>
                  <a:gd name="T17" fmla="*/ 56 h 59"/>
                  <a:gd name="T18" fmla="*/ 70 w 97"/>
                  <a:gd name="T19" fmla="*/ 54 h 59"/>
                  <a:gd name="T20" fmla="*/ 84 w 97"/>
                  <a:gd name="T21" fmla="*/ 48 h 59"/>
                  <a:gd name="T22" fmla="*/ 93 w 97"/>
                  <a:gd name="T23" fmla="*/ 41 h 59"/>
                  <a:gd name="T24" fmla="*/ 94 w 97"/>
                  <a:gd name="T25" fmla="*/ 30 h 59"/>
                  <a:gd name="T26" fmla="*/ 90 w 97"/>
                  <a:gd name="T27" fmla="*/ 19 h 59"/>
                  <a:gd name="T28" fmla="*/ 79 w 97"/>
                  <a:gd name="T29" fmla="*/ 10 h 59"/>
                  <a:gd name="T30" fmla="*/ 64 w 97"/>
                  <a:gd name="T31" fmla="*/ 4 h 59"/>
                  <a:gd name="T32" fmla="*/ 46 w 97"/>
                  <a:gd name="T33" fmla="*/ 3 h 59"/>
                  <a:gd name="T34" fmla="*/ 46 w 97"/>
                  <a:gd name="T35" fmla="*/ 0 h 59"/>
                  <a:gd name="T36" fmla="*/ 64 w 97"/>
                  <a:gd name="T37" fmla="*/ 3 h 59"/>
                  <a:gd name="T38" fmla="*/ 81 w 97"/>
                  <a:gd name="T39" fmla="*/ 9 h 59"/>
                  <a:gd name="T40" fmla="*/ 93 w 97"/>
                  <a:gd name="T41" fmla="*/ 18 h 59"/>
                  <a:gd name="T42" fmla="*/ 97 w 97"/>
                  <a:gd name="T43" fmla="*/ 30 h 59"/>
                  <a:gd name="T44" fmla="*/ 96 w 97"/>
                  <a:gd name="T45" fmla="*/ 41 h 59"/>
                  <a:gd name="T46" fmla="*/ 87 w 97"/>
                  <a:gd name="T47" fmla="*/ 50 h 59"/>
                  <a:gd name="T48" fmla="*/ 71 w 97"/>
                  <a:gd name="T49" fmla="*/ 56 h 59"/>
                  <a:gd name="T50" fmla="*/ 52 w 97"/>
                  <a:gd name="T51" fmla="*/ 59 h 59"/>
                  <a:gd name="T52" fmla="*/ 32 w 97"/>
                  <a:gd name="T53" fmla="*/ 56 h 59"/>
                  <a:gd name="T54" fmla="*/ 17 w 97"/>
                  <a:gd name="T55" fmla="*/ 50 h 59"/>
                  <a:gd name="T56" fmla="*/ 5 w 97"/>
                  <a:gd name="T57" fmla="*/ 41 h 59"/>
                  <a:gd name="T58" fmla="*/ 0 w 97"/>
                  <a:gd name="T59" fmla="*/ 30 h 59"/>
                  <a:gd name="T60" fmla="*/ 2 w 97"/>
                  <a:gd name="T61" fmla="*/ 18 h 59"/>
                  <a:gd name="T62" fmla="*/ 12 w 97"/>
                  <a:gd name="T63" fmla="*/ 9 h 59"/>
                  <a:gd name="T64" fmla="*/ 26 w 97"/>
                  <a:gd name="T65" fmla="*/ 3 h 59"/>
                  <a:gd name="T66" fmla="*/ 46 w 97"/>
                  <a:gd name="T6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59">
                    <a:moveTo>
                      <a:pt x="46" y="3"/>
                    </a:moveTo>
                    <a:lnTo>
                      <a:pt x="27" y="4"/>
                    </a:lnTo>
                    <a:lnTo>
                      <a:pt x="14" y="10"/>
                    </a:lnTo>
                    <a:lnTo>
                      <a:pt x="6" y="19"/>
                    </a:lnTo>
                    <a:lnTo>
                      <a:pt x="3" y="30"/>
                    </a:lnTo>
                    <a:lnTo>
                      <a:pt x="8" y="41"/>
                    </a:lnTo>
                    <a:lnTo>
                      <a:pt x="18" y="48"/>
                    </a:lnTo>
                    <a:lnTo>
                      <a:pt x="34" y="54"/>
                    </a:lnTo>
                    <a:lnTo>
                      <a:pt x="52" y="56"/>
                    </a:lnTo>
                    <a:lnTo>
                      <a:pt x="70" y="54"/>
                    </a:lnTo>
                    <a:lnTo>
                      <a:pt x="84" y="48"/>
                    </a:lnTo>
                    <a:lnTo>
                      <a:pt x="93" y="41"/>
                    </a:lnTo>
                    <a:lnTo>
                      <a:pt x="94" y="30"/>
                    </a:lnTo>
                    <a:lnTo>
                      <a:pt x="90" y="19"/>
                    </a:lnTo>
                    <a:lnTo>
                      <a:pt x="79" y="10"/>
                    </a:lnTo>
                    <a:lnTo>
                      <a:pt x="64" y="4"/>
                    </a:lnTo>
                    <a:lnTo>
                      <a:pt x="46" y="3"/>
                    </a:lnTo>
                    <a:close/>
                    <a:moveTo>
                      <a:pt x="46" y="0"/>
                    </a:moveTo>
                    <a:lnTo>
                      <a:pt x="64" y="3"/>
                    </a:lnTo>
                    <a:lnTo>
                      <a:pt x="81" y="9"/>
                    </a:lnTo>
                    <a:lnTo>
                      <a:pt x="93" y="18"/>
                    </a:lnTo>
                    <a:lnTo>
                      <a:pt x="97" y="30"/>
                    </a:lnTo>
                    <a:lnTo>
                      <a:pt x="96" y="41"/>
                    </a:lnTo>
                    <a:lnTo>
                      <a:pt x="87" y="50"/>
                    </a:lnTo>
                    <a:lnTo>
                      <a:pt x="71" y="56"/>
                    </a:lnTo>
                    <a:lnTo>
                      <a:pt x="52" y="59"/>
                    </a:lnTo>
                    <a:lnTo>
                      <a:pt x="32" y="56"/>
                    </a:lnTo>
                    <a:lnTo>
                      <a:pt x="17" y="50"/>
                    </a:lnTo>
                    <a:lnTo>
                      <a:pt x="5" y="41"/>
                    </a:lnTo>
                    <a:lnTo>
                      <a:pt x="0" y="30"/>
                    </a:lnTo>
                    <a:lnTo>
                      <a:pt x="2" y="18"/>
                    </a:lnTo>
                    <a:lnTo>
                      <a:pt x="12" y="9"/>
                    </a:lnTo>
                    <a:lnTo>
                      <a:pt x="26"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2" name="Freeform 2781"/>
              <p:cNvSpPr>
                <a:spLocks/>
              </p:cNvSpPr>
              <p:nvPr/>
            </p:nvSpPr>
            <p:spPr bwMode="auto">
              <a:xfrm>
                <a:off x="2631" y="1285"/>
                <a:ext cx="95" cy="55"/>
              </a:xfrm>
              <a:custGeom>
                <a:avLst/>
                <a:gdLst>
                  <a:gd name="T0" fmla="*/ 44 w 95"/>
                  <a:gd name="T1" fmla="*/ 0 h 55"/>
                  <a:gd name="T2" fmla="*/ 62 w 95"/>
                  <a:gd name="T3" fmla="*/ 2 h 55"/>
                  <a:gd name="T4" fmla="*/ 79 w 95"/>
                  <a:gd name="T5" fmla="*/ 8 h 55"/>
                  <a:gd name="T6" fmla="*/ 91 w 95"/>
                  <a:gd name="T7" fmla="*/ 17 h 55"/>
                  <a:gd name="T8" fmla="*/ 95 w 95"/>
                  <a:gd name="T9" fmla="*/ 28 h 55"/>
                  <a:gd name="T10" fmla="*/ 94 w 95"/>
                  <a:gd name="T11" fmla="*/ 38 h 55"/>
                  <a:gd name="T12" fmla="*/ 85 w 95"/>
                  <a:gd name="T13" fmla="*/ 47 h 55"/>
                  <a:gd name="T14" fmla="*/ 70 w 95"/>
                  <a:gd name="T15" fmla="*/ 52 h 55"/>
                  <a:gd name="T16" fmla="*/ 51 w 95"/>
                  <a:gd name="T17" fmla="*/ 55 h 55"/>
                  <a:gd name="T18" fmla="*/ 32 w 95"/>
                  <a:gd name="T19" fmla="*/ 54 h 55"/>
                  <a:gd name="T20" fmla="*/ 16 w 95"/>
                  <a:gd name="T21" fmla="*/ 47 h 55"/>
                  <a:gd name="T22" fmla="*/ 4 w 95"/>
                  <a:gd name="T23" fmla="*/ 38 h 55"/>
                  <a:gd name="T24" fmla="*/ 0 w 95"/>
                  <a:gd name="T25" fmla="*/ 28 h 55"/>
                  <a:gd name="T26" fmla="*/ 1 w 95"/>
                  <a:gd name="T27" fmla="*/ 17 h 55"/>
                  <a:gd name="T28" fmla="*/ 10 w 95"/>
                  <a:gd name="T29" fmla="*/ 8 h 55"/>
                  <a:gd name="T30" fmla="*/ 26 w 95"/>
                  <a:gd name="T31" fmla="*/ 2 h 55"/>
                  <a:gd name="T32" fmla="*/ 44 w 95"/>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5">
                    <a:moveTo>
                      <a:pt x="44" y="0"/>
                    </a:moveTo>
                    <a:lnTo>
                      <a:pt x="62" y="2"/>
                    </a:lnTo>
                    <a:lnTo>
                      <a:pt x="79" y="8"/>
                    </a:lnTo>
                    <a:lnTo>
                      <a:pt x="91" y="17"/>
                    </a:lnTo>
                    <a:lnTo>
                      <a:pt x="95" y="28"/>
                    </a:lnTo>
                    <a:lnTo>
                      <a:pt x="94" y="38"/>
                    </a:lnTo>
                    <a:lnTo>
                      <a:pt x="85" y="47"/>
                    </a:lnTo>
                    <a:lnTo>
                      <a:pt x="70" y="52"/>
                    </a:lnTo>
                    <a:lnTo>
                      <a:pt x="51" y="55"/>
                    </a:lnTo>
                    <a:lnTo>
                      <a:pt x="32" y="54"/>
                    </a:lnTo>
                    <a:lnTo>
                      <a:pt x="16" y="47"/>
                    </a:lnTo>
                    <a:lnTo>
                      <a:pt x="4" y="38"/>
                    </a:lnTo>
                    <a:lnTo>
                      <a:pt x="0" y="28"/>
                    </a:lnTo>
                    <a:lnTo>
                      <a:pt x="1" y="17"/>
                    </a:lnTo>
                    <a:lnTo>
                      <a:pt x="10" y="8"/>
                    </a:lnTo>
                    <a:lnTo>
                      <a:pt x="26" y="2"/>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3" name="Freeform 2782"/>
              <p:cNvSpPr>
                <a:spLocks noEditPoints="1"/>
              </p:cNvSpPr>
              <p:nvPr/>
            </p:nvSpPr>
            <p:spPr bwMode="auto">
              <a:xfrm>
                <a:off x="2629" y="1284"/>
                <a:ext cx="100" cy="58"/>
              </a:xfrm>
              <a:custGeom>
                <a:avLst/>
                <a:gdLst>
                  <a:gd name="T0" fmla="*/ 46 w 100"/>
                  <a:gd name="T1" fmla="*/ 1 h 58"/>
                  <a:gd name="T2" fmla="*/ 28 w 100"/>
                  <a:gd name="T3" fmla="*/ 4 h 58"/>
                  <a:gd name="T4" fmla="*/ 14 w 100"/>
                  <a:gd name="T5" fmla="*/ 11 h 58"/>
                  <a:gd name="T6" fmla="*/ 5 w 100"/>
                  <a:gd name="T7" fmla="*/ 18 h 58"/>
                  <a:gd name="T8" fmla="*/ 3 w 100"/>
                  <a:gd name="T9" fmla="*/ 29 h 58"/>
                  <a:gd name="T10" fmla="*/ 8 w 100"/>
                  <a:gd name="T11" fmla="*/ 39 h 58"/>
                  <a:gd name="T12" fmla="*/ 20 w 100"/>
                  <a:gd name="T13" fmla="*/ 47 h 58"/>
                  <a:gd name="T14" fmla="*/ 35 w 100"/>
                  <a:gd name="T15" fmla="*/ 53 h 58"/>
                  <a:gd name="T16" fmla="*/ 53 w 100"/>
                  <a:gd name="T17" fmla="*/ 55 h 58"/>
                  <a:gd name="T18" fmla="*/ 72 w 100"/>
                  <a:gd name="T19" fmla="*/ 53 h 58"/>
                  <a:gd name="T20" fmla="*/ 85 w 100"/>
                  <a:gd name="T21" fmla="*/ 47 h 58"/>
                  <a:gd name="T22" fmla="*/ 94 w 100"/>
                  <a:gd name="T23" fmla="*/ 39 h 58"/>
                  <a:gd name="T24" fmla="*/ 96 w 100"/>
                  <a:gd name="T25" fmla="*/ 29 h 58"/>
                  <a:gd name="T26" fmla="*/ 91 w 100"/>
                  <a:gd name="T27" fmla="*/ 18 h 58"/>
                  <a:gd name="T28" fmla="*/ 79 w 100"/>
                  <a:gd name="T29" fmla="*/ 11 h 58"/>
                  <a:gd name="T30" fmla="*/ 64 w 100"/>
                  <a:gd name="T31" fmla="*/ 4 h 58"/>
                  <a:gd name="T32" fmla="*/ 46 w 100"/>
                  <a:gd name="T33" fmla="*/ 1 h 58"/>
                  <a:gd name="T34" fmla="*/ 46 w 100"/>
                  <a:gd name="T35" fmla="*/ 0 h 58"/>
                  <a:gd name="T36" fmla="*/ 66 w 100"/>
                  <a:gd name="T37" fmla="*/ 3 h 58"/>
                  <a:gd name="T38" fmla="*/ 82 w 100"/>
                  <a:gd name="T39" fmla="*/ 9 h 58"/>
                  <a:gd name="T40" fmla="*/ 94 w 100"/>
                  <a:gd name="T41" fmla="*/ 18 h 58"/>
                  <a:gd name="T42" fmla="*/ 100 w 100"/>
                  <a:gd name="T43" fmla="*/ 29 h 58"/>
                  <a:gd name="T44" fmla="*/ 97 w 100"/>
                  <a:gd name="T45" fmla="*/ 39 h 58"/>
                  <a:gd name="T46" fmla="*/ 88 w 100"/>
                  <a:gd name="T47" fmla="*/ 48 h 58"/>
                  <a:gd name="T48" fmla="*/ 73 w 100"/>
                  <a:gd name="T49" fmla="*/ 55 h 58"/>
                  <a:gd name="T50" fmla="*/ 53 w 100"/>
                  <a:gd name="T51" fmla="*/ 58 h 58"/>
                  <a:gd name="T52" fmla="*/ 34 w 100"/>
                  <a:gd name="T53" fmla="*/ 55 h 58"/>
                  <a:gd name="T54" fmla="*/ 17 w 100"/>
                  <a:gd name="T55" fmla="*/ 48 h 58"/>
                  <a:gd name="T56" fmla="*/ 5 w 100"/>
                  <a:gd name="T57" fmla="*/ 39 h 58"/>
                  <a:gd name="T58" fmla="*/ 0 w 100"/>
                  <a:gd name="T59" fmla="*/ 29 h 58"/>
                  <a:gd name="T60" fmla="*/ 2 w 100"/>
                  <a:gd name="T61" fmla="*/ 18 h 58"/>
                  <a:gd name="T62" fmla="*/ 11 w 100"/>
                  <a:gd name="T63" fmla="*/ 9 h 58"/>
                  <a:gd name="T64" fmla="*/ 26 w 100"/>
                  <a:gd name="T65" fmla="*/ 3 h 58"/>
                  <a:gd name="T66" fmla="*/ 46 w 100"/>
                  <a:gd name="T6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58">
                    <a:moveTo>
                      <a:pt x="46" y="1"/>
                    </a:moveTo>
                    <a:lnTo>
                      <a:pt x="28" y="4"/>
                    </a:lnTo>
                    <a:lnTo>
                      <a:pt x="14" y="11"/>
                    </a:lnTo>
                    <a:lnTo>
                      <a:pt x="5" y="18"/>
                    </a:lnTo>
                    <a:lnTo>
                      <a:pt x="3" y="29"/>
                    </a:lnTo>
                    <a:lnTo>
                      <a:pt x="8" y="39"/>
                    </a:lnTo>
                    <a:lnTo>
                      <a:pt x="20" y="47"/>
                    </a:lnTo>
                    <a:lnTo>
                      <a:pt x="35" y="53"/>
                    </a:lnTo>
                    <a:lnTo>
                      <a:pt x="53" y="55"/>
                    </a:lnTo>
                    <a:lnTo>
                      <a:pt x="72" y="53"/>
                    </a:lnTo>
                    <a:lnTo>
                      <a:pt x="85" y="47"/>
                    </a:lnTo>
                    <a:lnTo>
                      <a:pt x="94" y="39"/>
                    </a:lnTo>
                    <a:lnTo>
                      <a:pt x="96" y="29"/>
                    </a:lnTo>
                    <a:lnTo>
                      <a:pt x="91" y="18"/>
                    </a:lnTo>
                    <a:lnTo>
                      <a:pt x="79" y="11"/>
                    </a:lnTo>
                    <a:lnTo>
                      <a:pt x="64" y="4"/>
                    </a:lnTo>
                    <a:lnTo>
                      <a:pt x="46" y="1"/>
                    </a:lnTo>
                    <a:close/>
                    <a:moveTo>
                      <a:pt x="46" y="0"/>
                    </a:moveTo>
                    <a:lnTo>
                      <a:pt x="66" y="3"/>
                    </a:lnTo>
                    <a:lnTo>
                      <a:pt x="82" y="9"/>
                    </a:lnTo>
                    <a:lnTo>
                      <a:pt x="94" y="18"/>
                    </a:lnTo>
                    <a:lnTo>
                      <a:pt x="100" y="29"/>
                    </a:lnTo>
                    <a:lnTo>
                      <a:pt x="97" y="39"/>
                    </a:lnTo>
                    <a:lnTo>
                      <a:pt x="88" y="48"/>
                    </a:lnTo>
                    <a:lnTo>
                      <a:pt x="73" y="55"/>
                    </a:lnTo>
                    <a:lnTo>
                      <a:pt x="53" y="58"/>
                    </a:lnTo>
                    <a:lnTo>
                      <a:pt x="34" y="55"/>
                    </a:lnTo>
                    <a:lnTo>
                      <a:pt x="17" y="48"/>
                    </a:lnTo>
                    <a:lnTo>
                      <a:pt x="5" y="39"/>
                    </a:lnTo>
                    <a:lnTo>
                      <a:pt x="0" y="29"/>
                    </a:lnTo>
                    <a:lnTo>
                      <a:pt x="2" y="18"/>
                    </a:lnTo>
                    <a:lnTo>
                      <a:pt x="11" y="9"/>
                    </a:lnTo>
                    <a:lnTo>
                      <a:pt x="26"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4" name="Freeform 2783"/>
              <p:cNvSpPr>
                <a:spLocks/>
              </p:cNvSpPr>
              <p:nvPr/>
            </p:nvSpPr>
            <p:spPr bwMode="auto">
              <a:xfrm>
                <a:off x="2550" y="1405"/>
                <a:ext cx="35" cy="19"/>
              </a:xfrm>
              <a:custGeom>
                <a:avLst/>
                <a:gdLst>
                  <a:gd name="T0" fmla="*/ 17 w 35"/>
                  <a:gd name="T1" fmla="*/ 0 h 19"/>
                  <a:gd name="T2" fmla="*/ 23 w 35"/>
                  <a:gd name="T3" fmla="*/ 0 h 19"/>
                  <a:gd name="T4" fmla="*/ 28 w 35"/>
                  <a:gd name="T5" fmla="*/ 2 h 19"/>
                  <a:gd name="T6" fmla="*/ 32 w 35"/>
                  <a:gd name="T7" fmla="*/ 5 h 19"/>
                  <a:gd name="T8" fmla="*/ 35 w 35"/>
                  <a:gd name="T9" fmla="*/ 7 h 19"/>
                  <a:gd name="T10" fmla="*/ 35 w 35"/>
                  <a:gd name="T11" fmla="*/ 10 h 19"/>
                  <a:gd name="T12" fmla="*/ 35 w 35"/>
                  <a:gd name="T13" fmla="*/ 13 h 19"/>
                  <a:gd name="T14" fmla="*/ 34 w 35"/>
                  <a:gd name="T15" fmla="*/ 16 h 19"/>
                  <a:gd name="T16" fmla="*/ 29 w 35"/>
                  <a:gd name="T17" fmla="*/ 17 h 19"/>
                  <a:gd name="T18" fmla="*/ 25 w 35"/>
                  <a:gd name="T19" fmla="*/ 19 h 19"/>
                  <a:gd name="T20" fmla="*/ 20 w 35"/>
                  <a:gd name="T21" fmla="*/ 19 h 19"/>
                  <a:gd name="T22" fmla="*/ 14 w 35"/>
                  <a:gd name="T23" fmla="*/ 19 h 19"/>
                  <a:gd name="T24" fmla="*/ 9 w 35"/>
                  <a:gd name="T25" fmla="*/ 17 h 19"/>
                  <a:gd name="T26" fmla="*/ 5 w 35"/>
                  <a:gd name="T27" fmla="*/ 16 h 19"/>
                  <a:gd name="T28" fmla="*/ 2 w 35"/>
                  <a:gd name="T29" fmla="*/ 13 h 19"/>
                  <a:gd name="T30" fmla="*/ 0 w 35"/>
                  <a:gd name="T31" fmla="*/ 10 h 19"/>
                  <a:gd name="T32" fmla="*/ 2 w 35"/>
                  <a:gd name="T33" fmla="*/ 7 h 19"/>
                  <a:gd name="T34" fmla="*/ 3 w 35"/>
                  <a:gd name="T35" fmla="*/ 5 h 19"/>
                  <a:gd name="T36" fmla="*/ 8 w 35"/>
                  <a:gd name="T37" fmla="*/ 2 h 19"/>
                  <a:gd name="T38" fmla="*/ 12 w 35"/>
                  <a:gd name="T39" fmla="*/ 0 h 19"/>
                  <a:gd name="T40" fmla="*/ 17 w 35"/>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9">
                    <a:moveTo>
                      <a:pt x="17" y="0"/>
                    </a:moveTo>
                    <a:lnTo>
                      <a:pt x="23" y="0"/>
                    </a:lnTo>
                    <a:lnTo>
                      <a:pt x="28" y="2"/>
                    </a:lnTo>
                    <a:lnTo>
                      <a:pt x="32" y="5"/>
                    </a:lnTo>
                    <a:lnTo>
                      <a:pt x="35" y="7"/>
                    </a:lnTo>
                    <a:lnTo>
                      <a:pt x="35" y="10"/>
                    </a:lnTo>
                    <a:lnTo>
                      <a:pt x="35" y="13"/>
                    </a:lnTo>
                    <a:lnTo>
                      <a:pt x="34" y="16"/>
                    </a:lnTo>
                    <a:lnTo>
                      <a:pt x="29" y="17"/>
                    </a:lnTo>
                    <a:lnTo>
                      <a:pt x="25" y="19"/>
                    </a:lnTo>
                    <a:lnTo>
                      <a:pt x="20" y="19"/>
                    </a:lnTo>
                    <a:lnTo>
                      <a:pt x="14" y="19"/>
                    </a:lnTo>
                    <a:lnTo>
                      <a:pt x="9" y="17"/>
                    </a:lnTo>
                    <a:lnTo>
                      <a:pt x="5" y="16"/>
                    </a:lnTo>
                    <a:lnTo>
                      <a:pt x="2" y="13"/>
                    </a:lnTo>
                    <a:lnTo>
                      <a:pt x="0" y="10"/>
                    </a:lnTo>
                    <a:lnTo>
                      <a:pt x="2" y="7"/>
                    </a:lnTo>
                    <a:lnTo>
                      <a:pt x="3" y="5"/>
                    </a:lnTo>
                    <a:lnTo>
                      <a:pt x="8" y="2"/>
                    </a:lnTo>
                    <a:lnTo>
                      <a:pt x="12" y="0"/>
                    </a:lnTo>
                    <a:lnTo>
                      <a:pt x="17" y="0"/>
                    </a:lnTo>
                    <a:close/>
                  </a:path>
                </a:pathLst>
              </a:custGeom>
              <a:solidFill>
                <a:srgbClr val="37609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5" name="Freeform 2784"/>
              <p:cNvSpPr>
                <a:spLocks noEditPoints="1"/>
              </p:cNvSpPr>
              <p:nvPr/>
            </p:nvSpPr>
            <p:spPr bwMode="auto">
              <a:xfrm>
                <a:off x="2549" y="1404"/>
                <a:ext cx="39" cy="21"/>
              </a:xfrm>
              <a:custGeom>
                <a:avLst/>
                <a:gdLst>
                  <a:gd name="T0" fmla="*/ 18 w 39"/>
                  <a:gd name="T1" fmla="*/ 3 h 21"/>
                  <a:gd name="T2" fmla="*/ 12 w 39"/>
                  <a:gd name="T3" fmla="*/ 3 h 21"/>
                  <a:gd name="T4" fmla="*/ 7 w 39"/>
                  <a:gd name="T5" fmla="*/ 4 h 21"/>
                  <a:gd name="T6" fmla="*/ 4 w 39"/>
                  <a:gd name="T7" fmla="*/ 8 h 21"/>
                  <a:gd name="T8" fmla="*/ 4 w 39"/>
                  <a:gd name="T9" fmla="*/ 11 h 21"/>
                  <a:gd name="T10" fmla="*/ 6 w 39"/>
                  <a:gd name="T11" fmla="*/ 14 h 21"/>
                  <a:gd name="T12" fmla="*/ 9 w 39"/>
                  <a:gd name="T13" fmla="*/ 17 h 21"/>
                  <a:gd name="T14" fmla="*/ 13 w 39"/>
                  <a:gd name="T15" fmla="*/ 18 h 21"/>
                  <a:gd name="T16" fmla="*/ 20 w 39"/>
                  <a:gd name="T17" fmla="*/ 20 h 21"/>
                  <a:gd name="T18" fmla="*/ 26 w 39"/>
                  <a:gd name="T19" fmla="*/ 18 h 21"/>
                  <a:gd name="T20" fmla="*/ 32 w 39"/>
                  <a:gd name="T21" fmla="*/ 17 h 21"/>
                  <a:gd name="T22" fmla="*/ 35 w 39"/>
                  <a:gd name="T23" fmla="*/ 14 h 21"/>
                  <a:gd name="T24" fmla="*/ 35 w 39"/>
                  <a:gd name="T25" fmla="*/ 11 h 21"/>
                  <a:gd name="T26" fmla="*/ 33 w 39"/>
                  <a:gd name="T27" fmla="*/ 8 h 21"/>
                  <a:gd name="T28" fmla="*/ 30 w 39"/>
                  <a:gd name="T29" fmla="*/ 4 h 21"/>
                  <a:gd name="T30" fmla="*/ 24 w 39"/>
                  <a:gd name="T31" fmla="*/ 3 h 21"/>
                  <a:gd name="T32" fmla="*/ 18 w 39"/>
                  <a:gd name="T33" fmla="*/ 3 h 21"/>
                  <a:gd name="T34" fmla="*/ 18 w 39"/>
                  <a:gd name="T35" fmla="*/ 0 h 21"/>
                  <a:gd name="T36" fmla="*/ 24 w 39"/>
                  <a:gd name="T37" fmla="*/ 1 h 21"/>
                  <a:gd name="T38" fmla="*/ 30 w 39"/>
                  <a:gd name="T39" fmla="*/ 3 h 21"/>
                  <a:gd name="T40" fmla="*/ 35 w 39"/>
                  <a:gd name="T41" fmla="*/ 4 h 21"/>
                  <a:gd name="T42" fmla="*/ 38 w 39"/>
                  <a:gd name="T43" fmla="*/ 8 h 21"/>
                  <a:gd name="T44" fmla="*/ 39 w 39"/>
                  <a:gd name="T45" fmla="*/ 11 h 21"/>
                  <a:gd name="T46" fmla="*/ 38 w 39"/>
                  <a:gd name="T47" fmla="*/ 14 h 21"/>
                  <a:gd name="T48" fmla="*/ 36 w 39"/>
                  <a:gd name="T49" fmla="*/ 17 h 21"/>
                  <a:gd name="T50" fmla="*/ 32 w 39"/>
                  <a:gd name="T51" fmla="*/ 20 h 21"/>
                  <a:gd name="T52" fmla="*/ 27 w 39"/>
                  <a:gd name="T53" fmla="*/ 21 h 21"/>
                  <a:gd name="T54" fmla="*/ 21 w 39"/>
                  <a:gd name="T55" fmla="*/ 21 h 21"/>
                  <a:gd name="T56" fmla="*/ 15 w 39"/>
                  <a:gd name="T57" fmla="*/ 21 h 21"/>
                  <a:gd name="T58" fmla="*/ 9 w 39"/>
                  <a:gd name="T59" fmla="*/ 20 h 21"/>
                  <a:gd name="T60" fmla="*/ 4 w 39"/>
                  <a:gd name="T61" fmla="*/ 17 h 21"/>
                  <a:gd name="T62" fmla="*/ 1 w 39"/>
                  <a:gd name="T63" fmla="*/ 14 h 21"/>
                  <a:gd name="T64" fmla="*/ 0 w 39"/>
                  <a:gd name="T65" fmla="*/ 11 h 21"/>
                  <a:gd name="T66" fmla="*/ 1 w 39"/>
                  <a:gd name="T67" fmla="*/ 8 h 21"/>
                  <a:gd name="T68" fmla="*/ 3 w 39"/>
                  <a:gd name="T69" fmla="*/ 4 h 21"/>
                  <a:gd name="T70" fmla="*/ 7 w 39"/>
                  <a:gd name="T71" fmla="*/ 3 h 21"/>
                  <a:gd name="T72" fmla="*/ 12 w 39"/>
                  <a:gd name="T73" fmla="*/ 1 h 21"/>
                  <a:gd name="T74" fmla="*/ 18 w 39"/>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21">
                    <a:moveTo>
                      <a:pt x="18" y="3"/>
                    </a:moveTo>
                    <a:lnTo>
                      <a:pt x="12" y="3"/>
                    </a:lnTo>
                    <a:lnTo>
                      <a:pt x="7" y="4"/>
                    </a:lnTo>
                    <a:lnTo>
                      <a:pt x="4" y="8"/>
                    </a:lnTo>
                    <a:lnTo>
                      <a:pt x="4" y="11"/>
                    </a:lnTo>
                    <a:lnTo>
                      <a:pt x="6" y="14"/>
                    </a:lnTo>
                    <a:lnTo>
                      <a:pt x="9" y="17"/>
                    </a:lnTo>
                    <a:lnTo>
                      <a:pt x="13" y="18"/>
                    </a:lnTo>
                    <a:lnTo>
                      <a:pt x="20" y="20"/>
                    </a:lnTo>
                    <a:lnTo>
                      <a:pt x="26" y="18"/>
                    </a:lnTo>
                    <a:lnTo>
                      <a:pt x="32" y="17"/>
                    </a:lnTo>
                    <a:lnTo>
                      <a:pt x="35" y="14"/>
                    </a:lnTo>
                    <a:lnTo>
                      <a:pt x="35" y="11"/>
                    </a:lnTo>
                    <a:lnTo>
                      <a:pt x="33" y="8"/>
                    </a:lnTo>
                    <a:lnTo>
                      <a:pt x="30" y="4"/>
                    </a:lnTo>
                    <a:lnTo>
                      <a:pt x="24" y="3"/>
                    </a:lnTo>
                    <a:lnTo>
                      <a:pt x="18" y="3"/>
                    </a:lnTo>
                    <a:close/>
                    <a:moveTo>
                      <a:pt x="18" y="0"/>
                    </a:moveTo>
                    <a:lnTo>
                      <a:pt x="24" y="1"/>
                    </a:lnTo>
                    <a:lnTo>
                      <a:pt x="30" y="3"/>
                    </a:lnTo>
                    <a:lnTo>
                      <a:pt x="35" y="4"/>
                    </a:lnTo>
                    <a:lnTo>
                      <a:pt x="38" y="8"/>
                    </a:lnTo>
                    <a:lnTo>
                      <a:pt x="39" y="11"/>
                    </a:lnTo>
                    <a:lnTo>
                      <a:pt x="38" y="14"/>
                    </a:lnTo>
                    <a:lnTo>
                      <a:pt x="36" y="17"/>
                    </a:lnTo>
                    <a:lnTo>
                      <a:pt x="32" y="20"/>
                    </a:lnTo>
                    <a:lnTo>
                      <a:pt x="27" y="21"/>
                    </a:lnTo>
                    <a:lnTo>
                      <a:pt x="21" y="21"/>
                    </a:lnTo>
                    <a:lnTo>
                      <a:pt x="15" y="21"/>
                    </a:lnTo>
                    <a:lnTo>
                      <a:pt x="9" y="20"/>
                    </a:lnTo>
                    <a:lnTo>
                      <a:pt x="4" y="17"/>
                    </a:lnTo>
                    <a:lnTo>
                      <a:pt x="1" y="14"/>
                    </a:lnTo>
                    <a:lnTo>
                      <a:pt x="0" y="11"/>
                    </a:lnTo>
                    <a:lnTo>
                      <a:pt x="1" y="8"/>
                    </a:lnTo>
                    <a:lnTo>
                      <a:pt x="3" y="4"/>
                    </a:lnTo>
                    <a:lnTo>
                      <a:pt x="7" y="3"/>
                    </a:lnTo>
                    <a:lnTo>
                      <a:pt x="12" y="1"/>
                    </a:lnTo>
                    <a:lnTo>
                      <a:pt x="18" y="0"/>
                    </a:lnTo>
                    <a:close/>
                  </a:path>
                </a:pathLst>
              </a:custGeom>
              <a:solidFill>
                <a:srgbClr val="37609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6" name="Freeform 2785"/>
              <p:cNvSpPr>
                <a:spLocks/>
              </p:cNvSpPr>
              <p:nvPr/>
            </p:nvSpPr>
            <p:spPr bwMode="auto">
              <a:xfrm>
                <a:off x="2502" y="1302"/>
                <a:ext cx="33" cy="20"/>
              </a:xfrm>
              <a:custGeom>
                <a:avLst/>
                <a:gdLst>
                  <a:gd name="T0" fmla="*/ 16 w 33"/>
                  <a:gd name="T1" fmla="*/ 0 h 20"/>
                  <a:gd name="T2" fmla="*/ 21 w 33"/>
                  <a:gd name="T3" fmla="*/ 2 h 20"/>
                  <a:gd name="T4" fmla="*/ 26 w 33"/>
                  <a:gd name="T5" fmla="*/ 3 h 20"/>
                  <a:gd name="T6" fmla="*/ 30 w 33"/>
                  <a:gd name="T7" fmla="*/ 5 h 20"/>
                  <a:gd name="T8" fmla="*/ 33 w 33"/>
                  <a:gd name="T9" fmla="*/ 8 h 20"/>
                  <a:gd name="T10" fmla="*/ 33 w 33"/>
                  <a:gd name="T11" fmla="*/ 11 h 20"/>
                  <a:gd name="T12" fmla="*/ 33 w 33"/>
                  <a:gd name="T13" fmla="*/ 14 h 20"/>
                  <a:gd name="T14" fmla="*/ 30 w 33"/>
                  <a:gd name="T15" fmla="*/ 17 h 20"/>
                  <a:gd name="T16" fmla="*/ 27 w 33"/>
                  <a:gd name="T17" fmla="*/ 18 h 20"/>
                  <a:gd name="T18" fmla="*/ 22 w 33"/>
                  <a:gd name="T19" fmla="*/ 20 h 20"/>
                  <a:gd name="T20" fmla="*/ 18 w 33"/>
                  <a:gd name="T21" fmla="*/ 20 h 20"/>
                  <a:gd name="T22" fmla="*/ 12 w 33"/>
                  <a:gd name="T23" fmla="*/ 20 h 20"/>
                  <a:gd name="T24" fmla="*/ 7 w 33"/>
                  <a:gd name="T25" fmla="*/ 18 h 20"/>
                  <a:gd name="T26" fmla="*/ 4 w 33"/>
                  <a:gd name="T27" fmla="*/ 17 h 20"/>
                  <a:gd name="T28" fmla="*/ 1 w 33"/>
                  <a:gd name="T29" fmla="*/ 14 h 20"/>
                  <a:gd name="T30" fmla="*/ 0 w 33"/>
                  <a:gd name="T31" fmla="*/ 11 h 20"/>
                  <a:gd name="T32" fmla="*/ 1 w 33"/>
                  <a:gd name="T33" fmla="*/ 8 h 20"/>
                  <a:gd name="T34" fmla="*/ 1 w 33"/>
                  <a:gd name="T35" fmla="*/ 5 h 20"/>
                  <a:gd name="T36" fmla="*/ 6 w 33"/>
                  <a:gd name="T37" fmla="*/ 3 h 20"/>
                  <a:gd name="T38" fmla="*/ 10 w 33"/>
                  <a:gd name="T39" fmla="*/ 2 h 20"/>
                  <a:gd name="T40" fmla="*/ 16 w 33"/>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20">
                    <a:moveTo>
                      <a:pt x="16" y="0"/>
                    </a:moveTo>
                    <a:lnTo>
                      <a:pt x="21" y="2"/>
                    </a:lnTo>
                    <a:lnTo>
                      <a:pt x="26" y="3"/>
                    </a:lnTo>
                    <a:lnTo>
                      <a:pt x="30" y="5"/>
                    </a:lnTo>
                    <a:lnTo>
                      <a:pt x="33" y="8"/>
                    </a:lnTo>
                    <a:lnTo>
                      <a:pt x="33" y="11"/>
                    </a:lnTo>
                    <a:lnTo>
                      <a:pt x="33" y="14"/>
                    </a:lnTo>
                    <a:lnTo>
                      <a:pt x="30" y="17"/>
                    </a:lnTo>
                    <a:lnTo>
                      <a:pt x="27" y="18"/>
                    </a:lnTo>
                    <a:lnTo>
                      <a:pt x="22" y="20"/>
                    </a:lnTo>
                    <a:lnTo>
                      <a:pt x="18" y="20"/>
                    </a:lnTo>
                    <a:lnTo>
                      <a:pt x="12" y="20"/>
                    </a:lnTo>
                    <a:lnTo>
                      <a:pt x="7" y="18"/>
                    </a:lnTo>
                    <a:lnTo>
                      <a:pt x="4" y="17"/>
                    </a:lnTo>
                    <a:lnTo>
                      <a:pt x="1" y="14"/>
                    </a:lnTo>
                    <a:lnTo>
                      <a:pt x="0" y="11"/>
                    </a:lnTo>
                    <a:lnTo>
                      <a:pt x="1" y="8"/>
                    </a:lnTo>
                    <a:lnTo>
                      <a:pt x="1" y="5"/>
                    </a:lnTo>
                    <a:lnTo>
                      <a:pt x="6" y="3"/>
                    </a:lnTo>
                    <a:lnTo>
                      <a:pt x="10"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7" name="Freeform 2786"/>
              <p:cNvSpPr>
                <a:spLocks noEditPoints="1"/>
              </p:cNvSpPr>
              <p:nvPr/>
            </p:nvSpPr>
            <p:spPr bwMode="auto">
              <a:xfrm>
                <a:off x="2500" y="1302"/>
                <a:ext cx="37" cy="21"/>
              </a:xfrm>
              <a:custGeom>
                <a:avLst/>
                <a:gdLst>
                  <a:gd name="T0" fmla="*/ 18 w 37"/>
                  <a:gd name="T1" fmla="*/ 2 h 21"/>
                  <a:gd name="T2" fmla="*/ 12 w 37"/>
                  <a:gd name="T3" fmla="*/ 3 h 21"/>
                  <a:gd name="T4" fmla="*/ 8 w 37"/>
                  <a:gd name="T5" fmla="*/ 5 h 21"/>
                  <a:gd name="T6" fmla="*/ 3 w 37"/>
                  <a:gd name="T7" fmla="*/ 8 h 21"/>
                  <a:gd name="T8" fmla="*/ 3 w 37"/>
                  <a:gd name="T9" fmla="*/ 11 h 21"/>
                  <a:gd name="T10" fmla="*/ 5 w 37"/>
                  <a:gd name="T11" fmla="*/ 14 h 21"/>
                  <a:gd name="T12" fmla="*/ 9 w 37"/>
                  <a:gd name="T13" fmla="*/ 17 h 21"/>
                  <a:gd name="T14" fmla="*/ 14 w 37"/>
                  <a:gd name="T15" fmla="*/ 18 h 21"/>
                  <a:gd name="T16" fmla="*/ 20 w 37"/>
                  <a:gd name="T17" fmla="*/ 20 h 21"/>
                  <a:gd name="T18" fmla="*/ 26 w 37"/>
                  <a:gd name="T19" fmla="*/ 18 h 21"/>
                  <a:gd name="T20" fmla="*/ 31 w 37"/>
                  <a:gd name="T21" fmla="*/ 17 h 21"/>
                  <a:gd name="T22" fmla="*/ 34 w 37"/>
                  <a:gd name="T23" fmla="*/ 14 h 21"/>
                  <a:gd name="T24" fmla="*/ 34 w 37"/>
                  <a:gd name="T25" fmla="*/ 11 h 21"/>
                  <a:gd name="T26" fmla="*/ 32 w 37"/>
                  <a:gd name="T27" fmla="*/ 8 h 21"/>
                  <a:gd name="T28" fmla="*/ 29 w 37"/>
                  <a:gd name="T29" fmla="*/ 5 h 21"/>
                  <a:gd name="T30" fmla="*/ 24 w 37"/>
                  <a:gd name="T31" fmla="*/ 3 h 21"/>
                  <a:gd name="T32" fmla="*/ 18 w 37"/>
                  <a:gd name="T33" fmla="*/ 2 h 21"/>
                  <a:gd name="T34" fmla="*/ 18 w 37"/>
                  <a:gd name="T35" fmla="*/ 0 h 21"/>
                  <a:gd name="T36" fmla="*/ 24 w 37"/>
                  <a:gd name="T37" fmla="*/ 0 h 21"/>
                  <a:gd name="T38" fmla="*/ 29 w 37"/>
                  <a:gd name="T39" fmla="*/ 2 h 21"/>
                  <a:gd name="T40" fmla="*/ 34 w 37"/>
                  <a:gd name="T41" fmla="*/ 5 h 21"/>
                  <a:gd name="T42" fmla="*/ 37 w 37"/>
                  <a:gd name="T43" fmla="*/ 8 h 21"/>
                  <a:gd name="T44" fmla="*/ 37 w 37"/>
                  <a:gd name="T45" fmla="*/ 11 h 21"/>
                  <a:gd name="T46" fmla="*/ 37 w 37"/>
                  <a:gd name="T47" fmla="*/ 14 h 21"/>
                  <a:gd name="T48" fmla="*/ 34 w 37"/>
                  <a:gd name="T49" fmla="*/ 17 h 21"/>
                  <a:gd name="T50" fmla="*/ 31 w 37"/>
                  <a:gd name="T51" fmla="*/ 18 h 21"/>
                  <a:gd name="T52" fmla="*/ 26 w 37"/>
                  <a:gd name="T53" fmla="*/ 20 h 21"/>
                  <a:gd name="T54" fmla="*/ 20 w 37"/>
                  <a:gd name="T55" fmla="*/ 21 h 21"/>
                  <a:gd name="T56" fmla="*/ 14 w 37"/>
                  <a:gd name="T57" fmla="*/ 21 h 21"/>
                  <a:gd name="T58" fmla="*/ 8 w 37"/>
                  <a:gd name="T59" fmla="*/ 20 h 21"/>
                  <a:gd name="T60" fmla="*/ 3 w 37"/>
                  <a:gd name="T61" fmla="*/ 17 h 21"/>
                  <a:gd name="T62" fmla="*/ 2 w 37"/>
                  <a:gd name="T63" fmla="*/ 14 h 21"/>
                  <a:gd name="T64" fmla="*/ 0 w 37"/>
                  <a:gd name="T65" fmla="*/ 11 h 21"/>
                  <a:gd name="T66" fmla="*/ 0 w 37"/>
                  <a:gd name="T67" fmla="*/ 8 h 21"/>
                  <a:gd name="T68" fmla="*/ 3 w 37"/>
                  <a:gd name="T69" fmla="*/ 5 h 21"/>
                  <a:gd name="T70" fmla="*/ 8 w 37"/>
                  <a:gd name="T71" fmla="*/ 2 h 21"/>
                  <a:gd name="T72" fmla="*/ 12 w 37"/>
                  <a:gd name="T73" fmla="*/ 0 h 21"/>
                  <a:gd name="T74" fmla="*/ 18 w 37"/>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21">
                    <a:moveTo>
                      <a:pt x="18" y="2"/>
                    </a:moveTo>
                    <a:lnTo>
                      <a:pt x="12" y="3"/>
                    </a:lnTo>
                    <a:lnTo>
                      <a:pt x="8" y="5"/>
                    </a:lnTo>
                    <a:lnTo>
                      <a:pt x="3" y="8"/>
                    </a:lnTo>
                    <a:lnTo>
                      <a:pt x="3" y="11"/>
                    </a:lnTo>
                    <a:lnTo>
                      <a:pt x="5" y="14"/>
                    </a:lnTo>
                    <a:lnTo>
                      <a:pt x="9" y="17"/>
                    </a:lnTo>
                    <a:lnTo>
                      <a:pt x="14" y="18"/>
                    </a:lnTo>
                    <a:lnTo>
                      <a:pt x="20" y="20"/>
                    </a:lnTo>
                    <a:lnTo>
                      <a:pt x="26" y="18"/>
                    </a:lnTo>
                    <a:lnTo>
                      <a:pt x="31" y="17"/>
                    </a:lnTo>
                    <a:lnTo>
                      <a:pt x="34" y="14"/>
                    </a:lnTo>
                    <a:lnTo>
                      <a:pt x="34" y="11"/>
                    </a:lnTo>
                    <a:lnTo>
                      <a:pt x="32" y="8"/>
                    </a:lnTo>
                    <a:lnTo>
                      <a:pt x="29" y="5"/>
                    </a:lnTo>
                    <a:lnTo>
                      <a:pt x="24" y="3"/>
                    </a:lnTo>
                    <a:lnTo>
                      <a:pt x="18" y="2"/>
                    </a:lnTo>
                    <a:close/>
                    <a:moveTo>
                      <a:pt x="18" y="0"/>
                    </a:moveTo>
                    <a:lnTo>
                      <a:pt x="24" y="0"/>
                    </a:lnTo>
                    <a:lnTo>
                      <a:pt x="29" y="2"/>
                    </a:lnTo>
                    <a:lnTo>
                      <a:pt x="34" y="5"/>
                    </a:lnTo>
                    <a:lnTo>
                      <a:pt x="37" y="8"/>
                    </a:lnTo>
                    <a:lnTo>
                      <a:pt x="37" y="11"/>
                    </a:lnTo>
                    <a:lnTo>
                      <a:pt x="37" y="14"/>
                    </a:lnTo>
                    <a:lnTo>
                      <a:pt x="34" y="17"/>
                    </a:lnTo>
                    <a:lnTo>
                      <a:pt x="31" y="18"/>
                    </a:lnTo>
                    <a:lnTo>
                      <a:pt x="26" y="20"/>
                    </a:lnTo>
                    <a:lnTo>
                      <a:pt x="20" y="21"/>
                    </a:lnTo>
                    <a:lnTo>
                      <a:pt x="14" y="21"/>
                    </a:lnTo>
                    <a:lnTo>
                      <a:pt x="8" y="20"/>
                    </a:lnTo>
                    <a:lnTo>
                      <a:pt x="3" y="17"/>
                    </a:lnTo>
                    <a:lnTo>
                      <a:pt x="2" y="14"/>
                    </a:lnTo>
                    <a:lnTo>
                      <a:pt x="0" y="11"/>
                    </a:lnTo>
                    <a:lnTo>
                      <a:pt x="0" y="8"/>
                    </a:lnTo>
                    <a:lnTo>
                      <a:pt x="3" y="5"/>
                    </a:lnTo>
                    <a:lnTo>
                      <a:pt x="8" y="2"/>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8" name="Freeform 2787"/>
              <p:cNvSpPr>
                <a:spLocks/>
              </p:cNvSpPr>
              <p:nvPr/>
            </p:nvSpPr>
            <p:spPr bwMode="auto">
              <a:xfrm>
                <a:off x="2658" y="1208"/>
                <a:ext cx="40" cy="24"/>
              </a:xfrm>
              <a:custGeom>
                <a:avLst/>
                <a:gdLst>
                  <a:gd name="T0" fmla="*/ 18 w 40"/>
                  <a:gd name="T1" fmla="*/ 0 h 24"/>
                  <a:gd name="T2" fmla="*/ 24 w 40"/>
                  <a:gd name="T3" fmla="*/ 0 h 24"/>
                  <a:gd name="T4" fmla="*/ 30 w 40"/>
                  <a:gd name="T5" fmla="*/ 1 h 24"/>
                  <a:gd name="T6" fmla="*/ 35 w 40"/>
                  <a:gd name="T7" fmla="*/ 4 h 24"/>
                  <a:gd name="T8" fmla="*/ 38 w 40"/>
                  <a:gd name="T9" fmla="*/ 8 h 24"/>
                  <a:gd name="T10" fmla="*/ 40 w 40"/>
                  <a:gd name="T11" fmla="*/ 12 h 24"/>
                  <a:gd name="T12" fmla="*/ 40 w 40"/>
                  <a:gd name="T13" fmla="*/ 15 h 24"/>
                  <a:gd name="T14" fmla="*/ 37 w 40"/>
                  <a:gd name="T15" fmla="*/ 18 h 24"/>
                  <a:gd name="T16" fmla="*/ 33 w 40"/>
                  <a:gd name="T17" fmla="*/ 21 h 24"/>
                  <a:gd name="T18" fmla="*/ 27 w 40"/>
                  <a:gd name="T19" fmla="*/ 23 h 24"/>
                  <a:gd name="T20" fmla="*/ 21 w 40"/>
                  <a:gd name="T21" fmla="*/ 24 h 24"/>
                  <a:gd name="T22" fmla="*/ 15 w 40"/>
                  <a:gd name="T23" fmla="*/ 23 h 24"/>
                  <a:gd name="T24" fmla="*/ 9 w 40"/>
                  <a:gd name="T25" fmla="*/ 21 h 24"/>
                  <a:gd name="T26" fmla="*/ 5 w 40"/>
                  <a:gd name="T27" fmla="*/ 18 h 24"/>
                  <a:gd name="T28" fmla="*/ 2 w 40"/>
                  <a:gd name="T29" fmla="*/ 15 h 24"/>
                  <a:gd name="T30" fmla="*/ 0 w 40"/>
                  <a:gd name="T31" fmla="*/ 12 h 24"/>
                  <a:gd name="T32" fmla="*/ 2 w 40"/>
                  <a:gd name="T33" fmla="*/ 8 h 24"/>
                  <a:gd name="T34" fmla="*/ 3 w 40"/>
                  <a:gd name="T35" fmla="*/ 4 h 24"/>
                  <a:gd name="T36" fmla="*/ 8 w 40"/>
                  <a:gd name="T37" fmla="*/ 1 h 24"/>
                  <a:gd name="T38" fmla="*/ 12 w 40"/>
                  <a:gd name="T39" fmla="*/ 0 h 24"/>
                  <a:gd name="T40" fmla="*/ 18 w 40"/>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24">
                    <a:moveTo>
                      <a:pt x="18" y="0"/>
                    </a:moveTo>
                    <a:lnTo>
                      <a:pt x="24" y="0"/>
                    </a:lnTo>
                    <a:lnTo>
                      <a:pt x="30" y="1"/>
                    </a:lnTo>
                    <a:lnTo>
                      <a:pt x="35" y="4"/>
                    </a:lnTo>
                    <a:lnTo>
                      <a:pt x="38" y="8"/>
                    </a:lnTo>
                    <a:lnTo>
                      <a:pt x="40" y="12"/>
                    </a:lnTo>
                    <a:lnTo>
                      <a:pt x="40" y="15"/>
                    </a:lnTo>
                    <a:lnTo>
                      <a:pt x="37" y="18"/>
                    </a:lnTo>
                    <a:lnTo>
                      <a:pt x="33" y="21"/>
                    </a:lnTo>
                    <a:lnTo>
                      <a:pt x="27" y="23"/>
                    </a:lnTo>
                    <a:lnTo>
                      <a:pt x="21" y="24"/>
                    </a:lnTo>
                    <a:lnTo>
                      <a:pt x="15" y="23"/>
                    </a:lnTo>
                    <a:lnTo>
                      <a:pt x="9" y="21"/>
                    </a:lnTo>
                    <a:lnTo>
                      <a:pt x="5" y="18"/>
                    </a:lnTo>
                    <a:lnTo>
                      <a:pt x="2" y="15"/>
                    </a:lnTo>
                    <a:lnTo>
                      <a:pt x="0" y="12"/>
                    </a:lnTo>
                    <a:lnTo>
                      <a:pt x="2" y="8"/>
                    </a:lnTo>
                    <a:lnTo>
                      <a:pt x="3" y="4"/>
                    </a:lnTo>
                    <a:lnTo>
                      <a:pt x="8" y="1"/>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89" name="Freeform 2788"/>
              <p:cNvSpPr>
                <a:spLocks noEditPoints="1"/>
              </p:cNvSpPr>
              <p:nvPr/>
            </p:nvSpPr>
            <p:spPr bwMode="auto">
              <a:xfrm>
                <a:off x="2657" y="1206"/>
                <a:ext cx="42" cy="26"/>
              </a:xfrm>
              <a:custGeom>
                <a:avLst/>
                <a:gdLst>
                  <a:gd name="T0" fmla="*/ 19 w 42"/>
                  <a:gd name="T1" fmla="*/ 3 h 26"/>
                  <a:gd name="T2" fmla="*/ 13 w 42"/>
                  <a:gd name="T3" fmla="*/ 3 h 26"/>
                  <a:gd name="T4" fmla="*/ 9 w 42"/>
                  <a:gd name="T5" fmla="*/ 5 h 26"/>
                  <a:gd name="T6" fmla="*/ 6 w 42"/>
                  <a:gd name="T7" fmla="*/ 8 h 26"/>
                  <a:gd name="T8" fmla="*/ 4 w 42"/>
                  <a:gd name="T9" fmla="*/ 11 h 26"/>
                  <a:gd name="T10" fmla="*/ 3 w 42"/>
                  <a:gd name="T11" fmla="*/ 14 h 26"/>
                  <a:gd name="T12" fmla="*/ 4 w 42"/>
                  <a:gd name="T13" fmla="*/ 17 h 26"/>
                  <a:gd name="T14" fmla="*/ 7 w 42"/>
                  <a:gd name="T15" fmla="*/ 20 h 26"/>
                  <a:gd name="T16" fmla="*/ 12 w 42"/>
                  <a:gd name="T17" fmla="*/ 23 h 26"/>
                  <a:gd name="T18" fmla="*/ 16 w 42"/>
                  <a:gd name="T19" fmla="*/ 25 h 26"/>
                  <a:gd name="T20" fmla="*/ 22 w 42"/>
                  <a:gd name="T21" fmla="*/ 25 h 26"/>
                  <a:gd name="T22" fmla="*/ 28 w 42"/>
                  <a:gd name="T23" fmla="*/ 25 h 26"/>
                  <a:gd name="T24" fmla="*/ 33 w 42"/>
                  <a:gd name="T25" fmla="*/ 22 h 26"/>
                  <a:gd name="T26" fmla="*/ 36 w 42"/>
                  <a:gd name="T27" fmla="*/ 20 h 26"/>
                  <a:gd name="T28" fmla="*/ 38 w 42"/>
                  <a:gd name="T29" fmla="*/ 17 h 26"/>
                  <a:gd name="T30" fmla="*/ 39 w 42"/>
                  <a:gd name="T31" fmla="*/ 14 h 26"/>
                  <a:gd name="T32" fmla="*/ 38 w 42"/>
                  <a:gd name="T33" fmla="*/ 10 h 26"/>
                  <a:gd name="T34" fmla="*/ 34 w 42"/>
                  <a:gd name="T35" fmla="*/ 8 h 26"/>
                  <a:gd name="T36" fmla="*/ 30 w 42"/>
                  <a:gd name="T37" fmla="*/ 5 h 26"/>
                  <a:gd name="T38" fmla="*/ 25 w 42"/>
                  <a:gd name="T39" fmla="*/ 3 h 26"/>
                  <a:gd name="T40" fmla="*/ 19 w 42"/>
                  <a:gd name="T41" fmla="*/ 3 h 26"/>
                  <a:gd name="T42" fmla="*/ 19 w 42"/>
                  <a:gd name="T43" fmla="*/ 0 h 26"/>
                  <a:gd name="T44" fmla="*/ 25 w 42"/>
                  <a:gd name="T45" fmla="*/ 2 h 26"/>
                  <a:gd name="T46" fmla="*/ 31 w 42"/>
                  <a:gd name="T47" fmla="*/ 3 h 26"/>
                  <a:gd name="T48" fmla="*/ 38 w 42"/>
                  <a:gd name="T49" fmla="*/ 6 h 26"/>
                  <a:gd name="T50" fmla="*/ 41 w 42"/>
                  <a:gd name="T51" fmla="*/ 10 h 26"/>
                  <a:gd name="T52" fmla="*/ 42 w 42"/>
                  <a:gd name="T53" fmla="*/ 14 h 26"/>
                  <a:gd name="T54" fmla="*/ 42 w 42"/>
                  <a:gd name="T55" fmla="*/ 17 h 26"/>
                  <a:gd name="T56" fmla="*/ 39 w 42"/>
                  <a:gd name="T57" fmla="*/ 22 h 26"/>
                  <a:gd name="T58" fmla="*/ 34 w 42"/>
                  <a:gd name="T59" fmla="*/ 25 h 26"/>
                  <a:gd name="T60" fmla="*/ 30 w 42"/>
                  <a:gd name="T61" fmla="*/ 26 h 26"/>
                  <a:gd name="T62" fmla="*/ 22 w 42"/>
                  <a:gd name="T63" fmla="*/ 26 h 26"/>
                  <a:gd name="T64" fmla="*/ 16 w 42"/>
                  <a:gd name="T65" fmla="*/ 26 h 26"/>
                  <a:gd name="T66" fmla="*/ 10 w 42"/>
                  <a:gd name="T67" fmla="*/ 25 h 26"/>
                  <a:gd name="T68" fmla="*/ 4 w 42"/>
                  <a:gd name="T69" fmla="*/ 22 h 26"/>
                  <a:gd name="T70" fmla="*/ 1 w 42"/>
                  <a:gd name="T71" fmla="*/ 19 h 26"/>
                  <a:gd name="T72" fmla="*/ 0 w 42"/>
                  <a:gd name="T73" fmla="*/ 14 h 26"/>
                  <a:gd name="T74" fmla="*/ 0 w 42"/>
                  <a:gd name="T75" fmla="*/ 10 h 26"/>
                  <a:gd name="T76" fmla="*/ 3 w 42"/>
                  <a:gd name="T77" fmla="*/ 6 h 26"/>
                  <a:gd name="T78" fmla="*/ 7 w 42"/>
                  <a:gd name="T79" fmla="*/ 3 h 26"/>
                  <a:gd name="T80" fmla="*/ 13 w 42"/>
                  <a:gd name="T81" fmla="*/ 2 h 26"/>
                  <a:gd name="T82" fmla="*/ 19 w 42"/>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26">
                    <a:moveTo>
                      <a:pt x="19" y="3"/>
                    </a:moveTo>
                    <a:lnTo>
                      <a:pt x="13" y="3"/>
                    </a:lnTo>
                    <a:lnTo>
                      <a:pt x="9" y="5"/>
                    </a:lnTo>
                    <a:lnTo>
                      <a:pt x="6" y="8"/>
                    </a:lnTo>
                    <a:lnTo>
                      <a:pt x="4" y="11"/>
                    </a:lnTo>
                    <a:lnTo>
                      <a:pt x="3" y="14"/>
                    </a:lnTo>
                    <a:lnTo>
                      <a:pt x="4" y="17"/>
                    </a:lnTo>
                    <a:lnTo>
                      <a:pt x="7" y="20"/>
                    </a:lnTo>
                    <a:lnTo>
                      <a:pt x="12" y="23"/>
                    </a:lnTo>
                    <a:lnTo>
                      <a:pt x="16" y="25"/>
                    </a:lnTo>
                    <a:lnTo>
                      <a:pt x="22" y="25"/>
                    </a:lnTo>
                    <a:lnTo>
                      <a:pt x="28" y="25"/>
                    </a:lnTo>
                    <a:lnTo>
                      <a:pt x="33" y="22"/>
                    </a:lnTo>
                    <a:lnTo>
                      <a:pt x="36" y="20"/>
                    </a:lnTo>
                    <a:lnTo>
                      <a:pt x="38" y="17"/>
                    </a:lnTo>
                    <a:lnTo>
                      <a:pt x="39" y="14"/>
                    </a:lnTo>
                    <a:lnTo>
                      <a:pt x="38" y="10"/>
                    </a:lnTo>
                    <a:lnTo>
                      <a:pt x="34" y="8"/>
                    </a:lnTo>
                    <a:lnTo>
                      <a:pt x="30" y="5"/>
                    </a:lnTo>
                    <a:lnTo>
                      <a:pt x="25" y="3"/>
                    </a:lnTo>
                    <a:lnTo>
                      <a:pt x="19" y="3"/>
                    </a:lnTo>
                    <a:close/>
                    <a:moveTo>
                      <a:pt x="19" y="0"/>
                    </a:moveTo>
                    <a:lnTo>
                      <a:pt x="25" y="2"/>
                    </a:lnTo>
                    <a:lnTo>
                      <a:pt x="31" y="3"/>
                    </a:lnTo>
                    <a:lnTo>
                      <a:pt x="38" y="6"/>
                    </a:lnTo>
                    <a:lnTo>
                      <a:pt x="41" y="10"/>
                    </a:lnTo>
                    <a:lnTo>
                      <a:pt x="42" y="14"/>
                    </a:lnTo>
                    <a:lnTo>
                      <a:pt x="42" y="17"/>
                    </a:lnTo>
                    <a:lnTo>
                      <a:pt x="39" y="22"/>
                    </a:lnTo>
                    <a:lnTo>
                      <a:pt x="34" y="25"/>
                    </a:lnTo>
                    <a:lnTo>
                      <a:pt x="30" y="26"/>
                    </a:lnTo>
                    <a:lnTo>
                      <a:pt x="22" y="26"/>
                    </a:lnTo>
                    <a:lnTo>
                      <a:pt x="16" y="26"/>
                    </a:lnTo>
                    <a:lnTo>
                      <a:pt x="10" y="25"/>
                    </a:lnTo>
                    <a:lnTo>
                      <a:pt x="4" y="22"/>
                    </a:lnTo>
                    <a:lnTo>
                      <a:pt x="1" y="19"/>
                    </a:lnTo>
                    <a:lnTo>
                      <a:pt x="0" y="14"/>
                    </a:lnTo>
                    <a:lnTo>
                      <a:pt x="0" y="10"/>
                    </a:lnTo>
                    <a:lnTo>
                      <a:pt x="3" y="6"/>
                    </a:lnTo>
                    <a:lnTo>
                      <a:pt x="7" y="3"/>
                    </a:lnTo>
                    <a:lnTo>
                      <a:pt x="13"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0" name="Freeform 2789"/>
              <p:cNvSpPr>
                <a:spLocks/>
              </p:cNvSpPr>
              <p:nvPr/>
            </p:nvSpPr>
            <p:spPr bwMode="auto">
              <a:xfrm>
                <a:off x="3027" y="1115"/>
                <a:ext cx="73" cy="46"/>
              </a:xfrm>
              <a:custGeom>
                <a:avLst/>
                <a:gdLst>
                  <a:gd name="T0" fmla="*/ 30 w 73"/>
                  <a:gd name="T1" fmla="*/ 0 h 46"/>
                  <a:gd name="T2" fmla="*/ 50 w 73"/>
                  <a:gd name="T3" fmla="*/ 3 h 46"/>
                  <a:gd name="T4" fmla="*/ 65 w 73"/>
                  <a:gd name="T5" fmla="*/ 12 h 46"/>
                  <a:gd name="T6" fmla="*/ 73 w 73"/>
                  <a:gd name="T7" fmla="*/ 23 h 46"/>
                  <a:gd name="T8" fmla="*/ 73 w 73"/>
                  <a:gd name="T9" fmla="*/ 32 h 46"/>
                  <a:gd name="T10" fmla="*/ 67 w 73"/>
                  <a:gd name="T11" fmla="*/ 40 h 46"/>
                  <a:gd name="T12" fmla="*/ 56 w 73"/>
                  <a:gd name="T13" fmla="*/ 44 h 46"/>
                  <a:gd name="T14" fmla="*/ 42 w 73"/>
                  <a:gd name="T15" fmla="*/ 46 h 46"/>
                  <a:gd name="T16" fmla="*/ 27 w 73"/>
                  <a:gd name="T17" fmla="*/ 44 h 46"/>
                  <a:gd name="T18" fmla="*/ 15 w 73"/>
                  <a:gd name="T19" fmla="*/ 40 h 46"/>
                  <a:gd name="T20" fmla="*/ 5 w 73"/>
                  <a:gd name="T21" fmla="*/ 32 h 46"/>
                  <a:gd name="T22" fmla="*/ 0 w 73"/>
                  <a:gd name="T23" fmla="*/ 23 h 46"/>
                  <a:gd name="T24" fmla="*/ 0 w 73"/>
                  <a:gd name="T25" fmla="*/ 14 h 46"/>
                  <a:gd name="T26" fmla="*/ 6 w 73"/>
                  <a:gd name="T27" fmla="*/ 8 h 46"/>
                  <a:gd name="T28" fmla="*/ 17 w 73"/>
                  <a:gd name="T29" fmla="*/ 2 h 46"/>
                  <a:gd name="T30" fmla="*/ 30 w 73"/>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46">
                    <a:moveTo>
                      <a:pt x="30" y="0"/>
                    </a:moveTo>
                    <a:lnTo>
                      <a:pt x="50" y="3"/>
                    </a:lnTo>
                    <a:lnTo>
                      <a:pt x="65" y="12"/>
                    </a:lnTo>
                    <a:lnTo>
                      <a:pt x="73" y="23"/>
                    </a:lnTo>
                    <a:lnTo>
                      <a:pt x="73" y="32"/>
                    </a:lnTo>
                    <a:lnTo>
                      <a:pt x="67" y="40"/>
                    </a:lnTo>
                    <a:lnTo>
                      <a:pt x="56" y="44"/>
                    </a:lnTo>
                    <a:lnTo>
                      <a:pt x="42" y="46"/>
                    </a:lnTo>
                    <a:lnTo>
                      <a:pt x="27" y="44"/>
                    </a:lnTo>
                    <a:lnTo>
                      <a:pt x="15" y="40"/>
                    </a:lnTo>
                    <a:lnTo>
                      <a:pt x="5" y="32"/>
                    </a:lnTo>
                    <a:lnTo>
                      <a:pt x="0" y="23"/>
                    </a:lnTo>
                    <a:lnTo>
                      <a:pt x="0" y="14"/>
                    </a:lnTo>
                    <a:lnTo>
                      <a:pt x="6" y="8"/>
                    </a:lnTo>
                    <a:lnTo>
                      <a:pt x="17"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1" name="Freeform 2790"/>
              <p:cNvSpPr>
                <a:spLocks noEditPoints="1"/>
              </p:cNvSpPr>
              <p:nvPr/>
            </p:nvSpPr>
            <p:spPr bwMode="auto">
              <a:xfrm>
                <a:off x="3025" y="1114"/>
                <a:ext cx="76" cy="48"/>
              </a:xfrm>
              <a:custGeom>
                <a:avLst/>
                <a:gdLst>
                  <a:gd name="T0" fmla="*/ 32 w 76"/>
                  <a:gd name="T1" fmla="*/ 3 h 48"/>
                  <a:gd name="T2" fmla="*/ 16 w 76"/>
                  <a:gd name="T3" fmla="*/ 6 h 48"/>
                  <a:gd name="T4" fmla="*/ 5 w 76"/>
                  <a:gd name="T5" fmla="*/ 13 h 48"/>
                  <a:gd name="T6" fmla="*/ 3 w 76"/>
                  <a:gd name="T7" fmla="*/ 24 h 48"/>
                  <a:gd name="T8" fmla="*/ 11 w 76"/>
                  <a:gd name="T9" fmla="*/ 35 h 48"/>
                  <a:gd name="T10" fmla="*/ 26 w 76"/>
                  <a:gd name="T11" fmla="*/ 42 h 48"/>
                  <a:gd name="T12" fmla="*/ 44 w 76"/>
                  <a:gd name="T13" fmla="*/ 45 h 48"/>
                  <a:gd name="T14" fmla="*/ 57 w 76"/>
                  <a:gd name="T15" fmla="*/ 44 h 48"/>
                  <a:gd name="T16" fmla="*/ 67 w 76"/>
                  <a:gd name="T17" fmla="*/ 39 h 48"/>
                  <a:gd name="T18" fmla="*/ 73 w 76"/>
                  <a:gd name="T19" fmla="*/ 33 h 48"/>
                  <a:gd name="T20" fmla="*/ 73 w 76"/>
                  <a:gd name="T21" fmla="*/ 24 h 48"/>
                  <a:gd name="T22" fmla="*/ 66 w 76"/>
                  <a:gd name="T23" fmla="*/ 13 h 48"/>
                  <a:gd name="T24" fmla="*/ 51 w 76"/>
                  <a:gd name="T25" fmla="*/ 6 h 48"/>
                  <a:gd name="T26" fmla="*/ 32 w 76"/>
                  <a:gd name="T27" fmla="*/ 3 h 48"/>
                  <a:gd name="T28" fmla="*/ 32 w 76"/>
                  <a:gd name="T29" fmla="*/ 0 h 48"/>
                  <a:gd name="T30" fmla="*/ 48 w 76"/>
                  <a:gd name="T31" fmla="*/ 3 h 48"/>
                  <a:gd name="T32" fmla="*/ 61 w 76"/>
                  <a:gd name="T33" fmla="*/ 7 h 48"/>
                  <a:gd name="T34" fmla="*/ 72 w 76"/>
                  <a:gd name="T35" fmla="*/ 15 h 48"/>
                  <a:gd name="T36" fmla="*/ 76 w 76"/>
                  <a:gd name="T37" fmla="*/ 24 h 48"/>
                  <a:gd name="T38" fmla="*/ 76 w 76"/>
                  <a:gd name="T39" fmla="*/ 33 h 48"/>
                  <a:gd name="T40" fmla="*/ 70 w 76"/>
                  <a:gd name="T41" fmla="*/ 41 h 48"/>
                  <a:gd name="T42" fmla="*/ 60 w 76"/>
                  <a:gd name="T43" fmla="*/ 47 h 48"/>
                  <a:gd name="T44" fmla="*/ 44 w 76"/>
                  <a:gd name="T45" fmla="*/ 48 h 48"/>
                  <a:gd name="T46" fmla="*/ 29 w 76"/>
                  <a:gd name="T47" fmla="*/ 47 h 48"/>
                  <a:gd name="T48" fmla="*/ 16 w 76"/>
                  <a:gd name="T49" fmla="*/ 41 h 48"/>
                  <a:gd name="T50" fmla="*/ 5 w 76"/>
                  <a:gd name="T51" fmla="*/ 33 h 48"/>
                  <a:gd name="T52" fmla="*/ 0 w 76"/>
                  <a:gd name="T53" fmla="*/ 24 h 48"/>
                  <a:gd name="T54" fmla="*/ 0 w 76"/>
                  <a:gd name="T55" fmla="*/ 15 h 48"/>
                  <a:gd name="T56" fmla="*/ 7 w 76"/>
                  <a:gd name="T57" fmla="*/ 7 h 48"/>
                  <a:gd name="T58" fmla="*/ 17 w 76"/>
                  <a:gd name="T59" fmla="*/ 3 h 48"/>
                  <a:gd name="T60" fmla="*/ 32 w 76"/>
                  <a:gd name="T6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 h="48">
                    <a:moveTo>
                      <a:pt x="32" y="3"/>
                    </a:moveTo>
                    <a:lnTo>
                      <a:pt x="16" y="6"/>
                    </a:lnTo>
                    <a:lnTo>
                      <a:pt x="5" y="13"/>
                    </a:lnTo>
                    <a:lnTo>
                      <a:pt x="3" y="24"/>
                    </a:lnTo>
                    <a:lnTo>
                      <a:pt x="11" y="35"/>
                    </a:lnTo>
                    <a:lnTo>
                      <a:pt x="26" y="42"/>
                    </a:lnTo>
                    <a:lnTo>
                      <a:pt x="44" y="45"/>
                    </a:lnTo>
                    <a:lnTo>
                      <a:pt x="57" y="44"/>
                    </a:lnTo>
                    <a:lnTo>
                      <a:pt x="67" y="39"/>
                    </a:lnTo>
                    <a:lnTo>
                      <a:pt x="73" y="33"/>
                    </a:lnTo>
                    <a:lnTo>
                      <a:pt x="73" y="24"/>
                    </a:lnTo>
                    <a:lnTo>
                      <a:pt x="66" y="13"/>
                    </a:lnTo>
                    <a:lnTo>
                      <a:pt x="51" y="6"/>
                    </a:lnTo>
                    <a:lnTo>
                      <a:pt x="32" y="3"/>
                    </a:lnTo>
                    <a:close/>
                    <a:moveTo>
                      <a:pt x="32" y="0"/>
                    </a:moveTo>
                    <a:lnTo>
                      <a:pt x="48" y="3"/>
                    </a:lnTo>
                    <a:lnTo>
                      <a:pt x="61" y="7"/>
                    </a:lnTo>
                    <a:lnTo>
                      <a:pt x="72" y="15"/>
                    </a:lnTo>
                    <a:lnTo>
                      <a:pt x="76" y="24"/>
                    </a:lnTo>
                    <a:lnTo>
                      <a:pt x="76" y="33"/>
                    </a:lnTo>
                    <a:lnTo>
                      <a:pt x="70" y="41"/>
                    </a:lnTo>
                    <a:lnTo>
                      <a:pt x="60" y="47"/>
                    </a:lnTo>
                    <a:lnTo>
                      <a:pt x="44" y="48"/>
                    </a:lnTo>
                    <a:lnTo>
                      <a:pt x="29" y="47"/>
                    </a:lnTo>
                    <a:lnTo>
                      <a:pt x="16" y="41"/>
                    </a:lnTo>
                    <a:lnTo>
                      <a:pt x="5" y="33"/>
                    </a:lnTo>
                    <a:lnTo>
                      <a:pt x="0" y="24"/>
                    </a:lnTo>
                    <a:lnTo>
                      <a:pt x="0" y="15"/>
                    </a:lnTo>
                    <a:lnTo>
                      <a:pt x="7" y="7"/>
                    </a:lnTo>
                    <a:lnTo>
                      <a:pt x="17"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2" name="Freeform 2791"/>
              <p:cNvSpPr>
                <a:spLocks/>
              </p:cNvSpPr>
              <p:nvPr/>
            </p:nvSpPr>
            <p:spPr bwMode="auto">
              <a:xfrm>
                <a:off x="3022" y="1206"/>
                <a:ext cx="67" cy="38"/>
              </a:xfrm>
              <a:custGeom>
                <a:avLst/>
                <a:gdLst>
                  <a:gd name="T0" fmla="*/ 29 w 67"/>
                  <a:gd name="T1" fmla="*/ 0 h 38"/>
                  <a:gd name="T2" fmla="*/ 46 w 67"/>
                  <a:gd name="T3" fmla="*/ 2 h 38"/>
                  <a:gd name="T4" fmla="*/ 60 w 67"/>
                  <a:gd name="T5" fmla="*/ 10 h 38"/>
                  <a:gd name="T6" fmla="*/ 67 w 67"/>
                  <a:gd name="T7" fmla="*/ 19 h 38"/>
                  <a:gd name="T8" fmla="*/ 66 w 67"/>
                  <a:gd name="T9" fmla="*/ 29 h 38"/>
                  <a:gd name="T10" fmla="*/ 55 w 67"/>
                  <a:gd name="T11" fmla="*/ 35 h 38"/>
                  <a:gd name="T12" fmla="*/ 40 w 67"/>
                  <a:gd name="T13" fmla="*/ 38 h 38"/>
                  <a:gd name="T14" fmla="*/ 22 w 67"/>
                  <a:gd name="T15" fmla="*/ 35 h 38"/>
                  <a:gd name="T16" fmla="*/ 8 w 67"/>
                  <a:gd name="T17" fmla="*/ 29 h 38"/>
                  <a:gd name="T18" fmla="*/ 0 w 67"/>
                  <a:gd name="T19" fmla="*/ 19 h 38"/>
                  <a:gd name="T20" fmla="*/ 3 w 67"/>
                  <a:gd name="T21" fmla="*/ 10 h 38"/>
                  <a:gd name="T22" fmla="*/ 13 w 67"/>
                  <a:gd name="T23" fmla="*/ 2 h 38"/>
                  <a:gd name="T24" fmla="*/ 29 w 67"/>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38">
                    <a:moveTo>
                      <a:pt x="29" y="0"/>
                    </a:moveTo>
                    <a:lnTo>
                      <a:pt x="46" y="2"/>
                    </a:lnTo>
                    <a:lnTo>
                      <a:pt x="60" y="10"/>
                    </a:lnTo>
                    <a:lnTo>
                      <a:pt x="67" y="19"/>
                    </a:lnTo>
                    <a:lnTo>
                      <a:pt x="66" y="29"/>
                    </a:lnTo>
                    <a:lnTo>
                      <a:pt x="55" y="35"/>
                    </a:lnTo>
                    <a:lnTo>
                      <a:pt x="40" y="38"/>
                    </a:lnTo>
                    <a:lnTo>
                      <a:pt x="22" y="35"/>
                    </a:lnTo>
                    <a:lnTo>
                      <a:pt x="8" y="29"/>
                    </a:lnTo>
                    <a:lnTo>
                      <a:pt x="0" y="19"/>
                    </a:lnTo>
                    <a:lnTo>
                      <a:pt x="3" y="10"/>
                    </a:lnTo>
                    <a:lnTo>
                      <a:pt x="13"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3" name="Freeform 2792"/>
              <p:cNvSpPr>
                <a:spLocks noEditPoints="1"/>
              </p:cNvSpPr>
              <p:nvPr/>
            </p:nvSpPr>
            <p:spPr bwMode="auto">
              <a:xfrm>
                <a:off x="3021" y="1205"/>
                <a:ext cx="70" cy="41"/>
              </a:xfrm>
              <a:custGeom>
                <a:avLst/>
                <a:gdLst>
                  <a:gd name="T0" fmla="*/ 30 w 70"/>
                  <a:gd name="T1" fmla="*/ 1 h 41"/>
                  <a:gd name="T2" fmla="*/ 15 w 70"/>
                  <a:gd name="T3" fmla="*/ 4 h 41"/>
                  <a:gd name="T4" fmla="*/ 6 w 70"/>
                  <a:gd name="T5" fmla="*/ 11 h 41"/>
                  <a:gd name="T6" fmla="*/ 4 w 70"/>
                  <a:gd name="T7" fmla="*/ 20 h 41"/>
                  <a:gd name="T8" fmla="*/ 11 w 70"/>
                  <a:gd name="T9" fmla="*/ 29 h 41"/>
                  <a:gd name="T10" fmla="*/ 24 w 70"/>
                  <a:gd name="T11" fmla="*/ 36 h 41"/>
                  <a:gd name="T12" fmla="*/ 39 w 70"/>
                  <a:gd name="T13" fmla="*/ 38 h 41"/>
                  <a:gd name="T14" fmla="*/ 55 w 70"/>
                  <a:gd name="T15" fmla="*/ 35 h 41"/>
                  <a:gd name="T16" fmla="*/ 65 w 70"/>
                  <a:gd name="T17" fmla="*/ 29 h 41"/>
                  <a:gd name="T18" fmla="*/ 67 w 70"/>
                  <a:gd name="T19" fmla="*/ 20 h 41"/>
                  <a:gd name="T20" fmla="*/ 59 w 70"/>
                  <a:gd name="T21" fmla="*/ 11 h 41"/>
                  <a:gd name="T22" fmla="*/ 47 w 70"/>
                  <a:gd name="T23" fmla="*/ 4 h 41"/>
                  <a:gd name="T24" fmla="*/ 30 w 70"/>
                  <a:gd name="T25" fmla="*/ 1 h 41"/>
                  <a:gd name="T26" fmla="*/ 30 w 70"/>
                  <a:gd name="T27" fmla="*/ 0 h 41"/>
                  <a:gd name="T28" fmla="*/ 48 w 70"/>
                  <a:gd name="T29" fmla="*/ 3 h 41"/>
                  <a:gd name="T30" fmla="*/ 62 w 70"/>
                  <a:gd name="T31" fmla="*/ 9 h 41"/>
                  <a:gd name="T32" fmla="*/ 70 w 70"/>
                  <a:gd name="T33" fmla="*/ 20 h 41"/>
                  <a:gd name="T34" fmla="*/ 70 w 70"/>
                  <a:gd name="T35" fmla="*/ 27 h 41"/>
                  <a:gd name="T36" fmla="*/ 64 w 70"/>
                  <a:gd name="T37" fmla="*/ 35 h 41"/>
                  <a:gd name="T38" fmla="*/ 55 w 70"/>
                  <a:gd name="T39" fmla="*/ 38 h 41"/>
                  <a:gd name="T40" fmla="*/ 41 w 70"/>
                  <a:gd name="T41" fmla="*/ 41 h 41"/>
                  <a:gd name="T42" fmla="*/ 23 w 70"/>
                  <a:gd name="T43" fmla="*/ 38 h 41"/>
                  <a:gd name="T44" fmla="*/ 7 w 70"/>
                  <a:gd name="T45" fmla="*/ 30 h 41"/>
                  <a:gd name="T46" fmla="*/ 0 w 70"/>
                  <a:gd name="T47" fmla="*/ 20 h 41"/>
                  <a:gd name="T48" fmla="*/ 3 w 70"/>
                  <a:gd name="T49" fmla="*/ 11 h 41"/>
                  <a:gd name="T50" fmla="*/ 14 w 70"/>
                  <a:gd name="T51" fmla="*/ 3 h 41"/>
                  <a:gd name="T52" fmla="*/ 30 w 70"/>
                  <a:gd name="T5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30" y="1"/>
                    </a:moveTo>
                    <a:lnTo>
                      <a:pt x="15" y="4"/>
                    </a:lnTo>
                    <a:lnTo>
                      <a:pt x="6" y="11"/>
                    </a:lnTo>
                    <a:lnTo>
                      <a:pt x="4" y="20"/>
                    </a:lnTo>
                    <a:lnTo>
                      <a:pt x="11" y="29"/>
                    </a:lnTo>
                    <a:lnTo>
                      <a:pt x="24" y="36"/>
                    </a:lnTo>
                    <a:lnTo>
                      <a:pt x="39" y="38"/>
                    </a:lnTo>
                    <a:lnTo>
                      <a:pt x="55" y="35"/>
                    </a:lnTo>
                    <a:lnTo>
                      <a:pt x="65" y="29"/>
                    </a:lnTo>
                    <a:lnTo>
                      <a:pt x="67" y="20"/>
                    </a:lnTo>
                    <a:lnTo>
                      <a:pt x="59" y="11"/>
                    </a:lnTo>
                    <a:lnTo>
                      <a:pt x="47" y="4"/>
                    </a:lnTo>
                    <a:lnTo>
                      <a:pt x="30" y="1"/>
                    </a:lnTo>
                    <a:close/>
                    <a:moveTo>
                      <a:pt x="30" y="0"/>
                    </a:moveTo>
                    <a:lnTo>
                      <a:pt x="48" y="3"/>
                    </a:lnTo>
                    <a:lnTo>
                      <a:pt x="62" y="9"/>
                    </a:lnTo>
                    <a:lnTo>
                      <a:pt x="70" y="20"/>
                    </a:lnTo>
                    <a:lnTo>
                      <a:pt x="70" y="27"/>
                    </a:lnTo>
                    <a:lnTo>
                      <a:pt x="64" y="35"/>
                    </a:lnTo>
                    <a:lnTo>
                      <a:pt x="55" y="38"/>
                    </a:lnTo>
                    <a:lnTo>
                      <a:pt x="41" y="41"/>
                    </a:lnTo>
                    <a:lnTo>
                      <a:pt x="23" y="38"/>
                    </a:lnTo>
                    <a:lnTo>
                      <a:pt x="7" y="30"/>
                    </a:lnTo>
                    <a:lnTo>
                      <a:pt x="0" y="20"/>
                    </a:lnTo>
                    <a:lnTo>
                      <a:pt x="3" y="11"/>
                    </a:lnTo>
                    <a:lnTo>
                      <a:pt x="14"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4" name="Freeform 2793"/>
              <p:cNvSpPr>
                <a:spLocks/>
              </p:cNvSpPr>
              <p:nvPr/>
            </p:nvSpPr>
            <p:spPr bwMode="auto">
              <a:xfrm>
                <a:off x="3701" y="1176"/>
                <a:ext cx="74" cy="38"/>
              </a:xfrm>
              <a:custGeom>
                <a:avLst/>
                <a:gdLst>
                  <a:gd name="T0" fmla="*/ 29 w 74"/>
                  <a:gd name="T1" fmla="*/ 0 h 38"/>
                  <a:gd name="T2" fmla="*/ 49 w 74"/>
                  <a:gd name="T3" fmla="*/ 3 h 38"/>
                  <a:gd name="T4" fmla="*/ 65 w 74"/>
                  <a:gd name="T5" fmla="*/ 9 h 38"/>
                  <a:gd name="T6" fmla="*/ 74 w 74"/>
                  <a:gd name="T7" fmla="*/ 20 h 38"/>
                  <a:gd name="T8" fmla="*/ 74 w 74"/>
                  <a:gd name="T9" fmla="*/ 27 h 38"/>
                  <a:gd name="T10" fmla="*/ 70 w 74"/>
                  <a:gd name="T11" fmla="*/ 33 h 38"/>
                  <a:gd name="T12" fmla="*/ 59 w 74"/>
                  <a:gd name="T13" fmla="*/ 36 h 38"/>
                  <a:gd name="T14" fmla="*/ 46 w 74"/>
                  <a:gd name="T15" fmla="*/ 38 h 38"/>
                  <a:gd name="T16" fmla="*/ 26 w 74"/>
                  <a:gd name="T17" fmla="*/ 36 h 38"/>
                  <a:gd name="T18" fmla="*/ 9 w 74"/>
                  <a:gd name="T19" fmla="*/ 29 h 38"/>
                  <a:gd name="T20" fmla="*/ 0 w 74"/>
                  <a:gd name="T21" fmla="*/ 20 h 38"/>
                  <a:gd name="T22" fmla="*/ 0 w 74"/>
                  <a:gd name="T23" fmla="*/ 12 h 38"/>
                  <a:gd name="T24" fmla="*/ 5 w 74"/>
                  <a:gd name="T25" fmla="*/ 6 h 38"/>
                  <a:gd name="T26" fmla="*/ 15 w 74"/>
                  <a:gd name="T27" fmla="*/ 2 h 38"/>
                  <a:gd name="T28" fmla="*/ 29 w 74"/>
                  <a:gd name="T2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8">
                    <a:moveTo>
                      <a:pt x="29" y="0"/>
                    </a:moveTo>
                    <a:lnTo>
                      <a:pt x="49" y="3"/>
                    </a:lnTo>
                    <a:lnTo>
                      <a:pt x="65" y="9"/>
                    </a:lnTo>
                    <a:lnTo>
                      <a:pt x="74" y="20"/>
                    </a:lnTo>
                    <a:lnTo>
                      <a:pt x="74" y="27"/>
                    </a:lnTo>
                    <a:lnTo>
                      <a:pt x="70" y="33"/>
                    </a:lnTo>
                    <a:lnTo>
                      <a:pt x="59" y="36"/>
                    </a:lnTo>
                    <a:lnTo>
                      <a:pt x="46" y="38"/>
                    </a:lnTo>
                    <a:lnTo>
                      <a:pt x="26" y="36"/>
                    </a:lnTo>
                    <a:lnTo>
                      <a:pt x="9" y="29"/>
                    </a:lnTo>
                    <a:lnTo>
                      <a:pt x="0" y="20"/>
                    </a:lnTo>
                    <a:lnTo>
                      <a:pt x="0" y="12"/>
                    </a:lnTo>
                    <a:lnTo>
                      <a:pt x="5" y="6"/>
                    </a:lnTo>
                    <a:lnTo>
                      <a:pt x="15"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5" name="Freeform 2794"/>
              <p:cNvSpPr>
                <a:spLocks noEditPoints="1"/>
              </p:cNvSpPr>
              <p:nvPr/>
            </p:nvSpPr>
            <p:spPr bwMode="auto">
              <a:xfrm>
                <a:off x="3698" y="1174"/>
                <a:ext cx="80" cy="42"/>
              </a:xfrm>
              <a:custGeom>
                <a:avLst/>
                <a:gdLst>
                  <a:gd name="T0" fmla="*/ 32 w 80"/>
                  <a:gd name="T1" fmla="*/ 4 h 42"/>
                  <a:gd name="T2" fmla="*/ 20 w 80"/>
                  <a:gd name="T3" fmla="*/ 5 h 42"/>
                  <a:gd name="T4" fmla="*/ 9 w 80"/>
                  <a:gd name="T5" fmla="*/ 8 h 42"/>
                  <a:gd name="T6" fmla="*/ 4 w 80"/>
                  <a:gd name="T7" fmla="*/ 14 h 42"/>
                  <a:gd name="T8" fmla="*/ 4 w 80"/>
                  <a:gd name="T9" fmla="*/ 22 h 42"/>
                  <a:gd name="T10" fmla="*/ 14 w 80"/>
                  <a:gd name="T11" fmla="*/ 31 h 42"/>
                  <a:gd name="T12" fmla="*/ 29 w 80"/>
                  <a:gd name="T13" fmla="*/ 37 h 42"/>
                  <a:gd name="T14" fmla="*/ 49 w 80"/>
                  <a:gd name="T15" fmla="*/ 40 h 42"/>
                  <a:gd name="T16" fmla="*/ 61 w 80"/>
                  <a:gd name="T17" fmla="*/ 38 h 42"/>
                  <a:gd name="T18" fmla="*/ 71 w 80"/>
                  <a:gd name="T19" fmla="*/ 34 h 42"/>
                  <a:gd name="T20" fmla="*/ 76 w 80"/>
                  <a:gd name="T21" fmla="*/ 28 h 42"/>
                  <a:gd name="T22" fmla="*/ 76 w 80"/>
                  <a:gd name="T23" fmla="*/ 22 h 42"/>
                  <a:gd name="T24" fmla="*/ 67 w 80"/>
                  <a:gd name="T25" fmla="*/ 13 h 42"/>
                  <a:gd name="T26" fmla="*/ 52 w 80"/>
                  <a:gd name="T27" fmla="*/ 5 h 42"/>
                  <a:gd name="T28" fmla="*/ 32 w 80"/>
                  <a:gd name="T29" fmla="*/ 4 h 42"/>
                  <a:gd name="T30" fmla="*/ 32 w 80"/>
                  <a:gd name="T31" fmla="*/ 0 h 42"/>
                  <a:gd name="T32" fmla="*/ 47 w 80"/>
                  <a:gd name="T33" fmla="*/ 2 h 42"/>
                  <a:gd name="T34" fmla="*/ 62 w 80"/>
                  <a:gd name="T35" fmla="*/ 7 h 42"/>
                  <a:gd name="T36" fmla="*/ 73 w 80"/>
                  <a:gd name="T37" fmla="*/ 13 h 42"/>
                  <a:gd name="T38" fmla="*/ 80 w 80"/>
                  <a:gd name="T39" fmla="*/ 22 h 42"/>
                  <a:gd name="T40" fmla="*/ 80 w 80"/>
                  <a:gd name="T41" fmla="*/ 29 h 42"/>
                  <a:gd name="T42" fmla="*/ 74 w 80"/>
                  <a:gd name="T43" fmla="*/ 35 h 42"/>
                  <a:gd name="T44" fmla="*/ 64 w 80"/>
                  <a:gd name="T45" fmla="*/ 40 h 42"/>
                  <a:gd name="T46" fmla="*/ 49 w 80"/>
                  <a:gd name="T47" fmla="*/ 42 h 42"/>
                  <a:gd name="T48" fmla="*/ 33 w 80"/>
                  <a:gd name="T49" fmla="*/ 40 h 42"/>
                  <a:gd name="T50" fmla="*/ 18 w 80"/>
                  <a:gd name="T51" fmla="*/ 35 h 42"/>
                  <a:gd name="T52" fmla="*/ 8 w 80"/>
                  <a:gd name="T53" fmla="*/ 29 h 42"/>
                  <a:gd name="T54" fmla="*/ 0 w 80"/>
                  <a:gd name="T55" fmla="*/ 22 h 42"/>
                  <a:gd name="T56" fmla="*/ 0 w 80"/>
                  <a:gd name="T57" fmla="*/ 14 h 42"/>
                  <a:gd name="T58" fmla="*/ 6 w 80"/>
                  <a:gd name="T59" fmla="*/ 7 h 42"/>
                  <a:gd name="T60" fmla="*/ 17 w 80"/>
                  <a:gd name="T61" fmla="*/ 2 h 42"/>
                  <a:gd name="T62" fmla="*/ 32 w 80"/>
                  <a:gd name="T6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42">
                    <a:moveTo>
                      <a:pt x="32" y="4"/>
                    </a:moveTo>
                    <a:lnTo>
                      <a:pt x="20" y="5"/>
                    </a:lnTo>
                    <a:lnTo>
                      <a:pt x="9" y="8"/>
                    </a:lnTo>
                    <a:lnTo>
                      <a:pt x="4" y="14"/>
                    </a:lnTo>
                    <a:lnTo>
                      <a:pt x="4" y="22"/>
                    </a:lnTo>
                    <a:lnTo>
                      <a:pt x="14" y="31"/>
                    </a:lnTo>
                    <a:lnTo>
                      <a:pt x="29" y="37"/>
                    </a:lnTo>
                    <a:lnTo>
                      <a:pt x="49" y="40"/>
                    </a:lnTo>
                    <a:lnTo>
                      <a:pt x="61" y="38"/>
                    </a:lnTo>
                    <a:lnTo>
                      <a:pt x="71" y="34"/>
                    </a:lnTo>
                    <a:lnTo>
                      <a:pt x="76" y="28"/>
                    </a:lnTo>
                    <a:lnTo>
                      <a:pt x="76" y="22"/>
                    </a:lnTo>
                    <a:lnTo>
                      <a:pt x="67" y="13"/>
                    </a:lnTo>
                    <a:lnTo>
                      <a:pt x="52" y="5"/>
                    </a:lnTo>
                    <a:lnTo>
                      <a:pt x="32" y="4"/>
                    </a:lnTo>
                    <a:close/>
                    <a:moveTo>
                      <a:pt x="32" y="0"/>
                    </a:moveTo>
                    <a:lnTo>
                      <a:pt x="47" y="2"/>
                    </a:lnTo>
                    <a:lnTo>
                      <a:pt x="62" y="7"/>
                    </a:lnTo>
                    <a:lnTo>
                      <a:pt x="73" y="13"/>
                    </a:lnTo>
                    <a:lnTo>
                      <a:pt x="80" y="22"/>
                    </a:lnTo>
                    <a:lnTo>
                      <a:pt x="80" y="29"/>
                    </a:lnTo>
                    <a:lnTo>
                      <a:pt x="74" y="35"/>
                    </a:lnTo>
                    <a:lnTo>
                      <a:pt x="64" y="40"/>
                    </a:lnTo>
                    <a:lnTo>
                      <a:pt x="49" y="42"/>
                    </a:lnTo>
                    <a:lnTo>
                      <a:pt x="33" y="40"/>
                    </a:lnTo>
                    <a:lnTo>
                      <a:pt x="18" y="35"/>
                    </a:lnTo>
                    <a:lnTo>
                      <a:pt x="8" y="29"/>
                    </a:lnTo>
                    <a:lnTo>
                      <a:pt x="0" y="22"/>
                    </a:lnTo>
                    <a:lnTo>
                      <a:pt x="0" y="14"/>
                    </a:lnTo>
                    <a:lnTo>
                      <a:pt x="6" y="7"/>
                    </a:lnTo>
                    <a:lnTo>
                      <a:pt x="17"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6" name="Freeform 2795"/>
              <p:cNvSpPr>
                <a:spLocks/>
              </p:cNvSpPr>
              <p:nvPr/>
            </p:nvSpPr>
            <p:spPr bwMode="auto">
              <a:xfrm>
                <a:off x="3986" y="1179"/>
                <a:ext cx="81" cy="38"/>
              </a:xfrm>
              <a:custGeom>
                <a:avLst/>
                <a:gdLst>
                  <a:gd name="T0" fmla="*/ 31 w 81"/>
                  <a:gd name="T1" fmla="*/ 0 h 38"/>
                  <a:gd name="T2" fmla="*/ 47 w 81"/>
                  <a:gd name="T3" fmla="*/ 2 h 38"/>
                  <a:gd name="T4" fmla="*/ 63 w 81"/>
                  <a:gd name="T5" fmla="*/ 6 h 38"/>
                  <a:gd name="T6" fmla="*/ 73 w 81"/>
                  <a:gd name="T7" fmla="*/ 12 h 38"/>
                  <a:gd name="T8" fmla="*/ 81 w 81"/>
                  <a:gd name="T9" fmla="*/ 20 h 38"/>
                  <a:gd name="T10" fmla="*/ 81 w 81"/>
                  <a:gd name="T11" fmla="*/ 27 h 38"/>
                  <a:gd name="T12" fmla="*/ 75 w 81"/>
                  <a:gd name="T13" fmla="*/ 33 h 38"/>
                  <a:gd name="T14" fmla="*/ 64 w 81"/>
                  <a:gd name="T15" fmla="*/ 37 h 38"/>
                  <a:gd name="T16" fmla="*/ 49 w 81"/>
                  <a:gd name="T17" fmla="*/ 38 h 38"/>
                  <a:gd name="T18" fmla="*/ 34 w 81"/>
                  <a:gd name="T19" fmla="*/ 37 h 38"/>
                  <a:gd name="T20" fmla="*/ 19 w 81"/>
                  <a:gd name="T21" fmla="*/ 33 h 38"/>
                  <a:gd name="T22" fmla="*/ 6 w 81"/>
                  <a:gd name="T23" fmla="*/ 27 h 38"/>
                  <a:gd name="T24" fmla="*/ 0 w 81"/>
                  <a:gd name="T25" fmla="*/ 20 h 38"/>
                  <a:gd name="T26" fmla="*/ 0 w 81"/>
                  <a:gd name="T27" fmla="*/ 12 h 38"/>
                  <a:gd name="T28" fmla="*/ 6 w 81"/>
                  <a:gd name="T29" fmla="*/ 6 h 38"/>
                  <a:gd name="T30" fmla="*/ 17 w 81"/>
                  <a:gd name="T31" fmla="*/ 2 h 38"/>
                  <a:gd name="T32" fmla="*/ 31 w 81"/>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38">
                    <a:moveTo>
                      <a:pt x="31" y="0"/>
                    </a:moveTo>
                    <a:lnTo>
                      <a:pt x="47" y="2"/>
                    </a:lnTo>
                    <a:lnTo>
                      <a:pt x="63" y="6"/>
                    </a:lnTo>
                    <a:lnTo>
                      <a:pt x="73" y="12"/>
                    </a:lnTo>
                    <a:lnTo>
                      <a:pt x="81" y="20"/>
                    </a:lnTo>
                    <a:lnTo>
                      <a:pt x="81" y="27"/>
                    </a:lnTo>
                    <a:lnTo>
                      <a:pt x="75" y="33"/>
                    </a:lnTo>
                    <a:lnTo>
                      <a:pt x="64" y="37"/>
                    </a:lnTo>
                    <a:lnTo>
                      <a:pt x="49" y="38"/>
                    </a:lnTo>
                    <a:lnTo>
                      <a:pt x="34" y="37"/>
                    </a:lnTo>
                    <a:lnTo>
                      <a:pt x="19" y="33"/>
                    </a:lnTo>
                    <a:lnTo>
                      <a:pt x="6" y="27"/>
                    </a:lnTo>
                    <a:lnTo>
                      <a:pt x="0" y="20"/>
                    </a:lnTo>
                    <a:lnTo>
                      <a:pt x="0" y="12"/>
                    </a:lnTo>
                    <a:lnTo>
                      <a:pt x="6" y="6"/>
                    </a:lnTo>
                    <a:lnTo>
                      <a:pt x="1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7" name="Freeform 2796"/>
              <p:cNvSpPr>
                <a:spLocks noEditPoints="1"/>
              </p:cNvSpPr>
              <p:nvPr/>
            </p:nvSpPr>
            <p:spPr bwMode="auto">
              <a:xfrm>
                <a:off x="3983" y="1178"/>
                <a:ext cx="85" cy="41"/>
              </a:xfrm>
              <a:custGeom>
                <a:avLst/>
                <a:gdLst>
                  <a:gd name="T0" fmla="*/ 35 w 85"/>
                  <a:gd name="T1" fmla="*/ 3 h 41"/>
                  <a:gd name="T2" fmla="*/ 20 w 85"/>
                  <a:gd name="T3" fmla="*/ 4 h 41"/>
                  <a:gd name="T4" fmla="*/ 11 w 85"/>
                  <a:gd name="T5" fmla="*/ 7 h 41"/>
                  <a:gd name="T6" fmla="*/ 5 w 85"/>
                  <a:gd name="T7" fmla="*/ 13 h 41"/>
                  <a:gd name="T8" fmla="*/ 6 w 85"/>
                  <a:gd name="T9" fmla="*/ 21 h 41"/>
                  <a:gd name="T10" fmla="*/ 16 w 85"/>
                  <a:gd name="T11" fmla="*/ 30 h 41"/>
                  <a:gd name="T12" fmla="*/ 32 w 85"/>
                  <a:gd name="T13" fmla="*/ 36 h 41"/>
                  <a:gd name="T14" fmla="*/ 52 w 85"/>
                  <a:gd name="T15" fmla="*/ 39 h 41"/>
                  <a:gd name="T16" fmla="*/ 66 w 85"/>
                  <a:gd name="T17" fmla="*/ 38 h 41"/>
                  <a:gd name="T18" fmla="*/ 76 w 85"/>
                  <a:gd name="T19" fmla="*/ 33 h 41"/>
                  <a:gd name="T20" fmla="*/ 81 w 85"/>
                  <a:gd name="T21" fmla="*/ 27 h 41"/>
                  <a:gd name="T22" fmla="*/ 81 w 85"/>
                  <a:gd name="T23" fmla="*/ 21 h 41"/>
                  <a:gd name="T24" fmla="*/ 72 w 85"/>
                  <a:gd name="T25" fmla="*/ 12 h 41"/>
                  <a:gd name="T26" fmla="*/ 55 w 85"/>
                  <a:gd name="T27" fmla="*/ 4 h 41"/>
                  <a:gd name="T28" fmla="*/ 35 w 85"/>
                  <a:gd name="T29" fmla="*/ 3 h 41"/>
                  <a:gd name="T30" fmla="*/ 34 w 85"/>
                  <a:gd name="T31" fmla="*/ 0 h 41"/>
                  <a:gd name="T32" fmla="*/ 50 w 85"/>
                  <a:gd name="T33" fmla="*/ 1 h 41"/>
                  <a:gd name="T34" fmla="*/ 66 w 85"/>
                  <a:gd name="T35" fmla="*/ 6 h 41"/>
                  <a:gd name="T36" fmla="*/ 78 w 85"/>
                  <a:gd name="T37" fmla="*/ 12 h 41"/>
                  <a:gd name="T38" fmla="*/ 85 w 85"/>
                  <a:gd name="T39" fmla="*/ 21 h 41"/>
                  <a:gd name="T40" fmla="*/ 85 w 85"/>
                  <a:gd name="T41" fmla="*/ 28 h 41"/>
                  <a:gd name="T42" fmla="*/ 79 w 85"/>
                  <a:gd name="T43" fmla="*/ 34 h 41"/>
                  <a:gd name="T44" fmla="*/ 69 w 85"/>
                  <a:gd name="T45" fmla="*/ 39 h 41"/>
                  <a:gd name="T46" fmla="*/ 53 w 85"/>
                  <a:gd name="T47" fmla="*/ 41 h 41"/>
                  <a:gd name="T48" fmla="*/ 35 w 85"/>
                  <a:gd name="T49" fmla="*/ 39 h 41"/>
                  <a:gd name="T50" fmla="*/ 20 w 85"/>
                  <a:gd name="T51" fmla="*/ 34 h 41"/>
                  <a:gd name="T52" fmla="*/ 8 w 85"/>
                  <a:gd name="T53" fmla="*/ 28 h 41"/>
                  <a:gd name="T54" fmla="*/ 2 w 85"/>
                  <a:gd name="T55" fmla="*/ 21 h 41"/>
                  <a:gd name="T56" fmla="*/ 0 w 85"/>
                  <a:gd name="T57" fmla="*/ 13 h 41"/>
                  <a:gd name="T58" fmla="*/ 6 w 85"/>
                  <a:gd name="T59" fmla="*/ 6 h 41"/>
                  <a:gd name="T60" fmla="*/ 19 w 85"/>
                  <a:gd name="T61" fmla="*/ 1 h 41"/>
                  <a:gd name="T62" fmla="*/ 34 w 85"/>
                  <a:gd name="T6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 h="41">
                    <a:moveTo>
                      <a:pt x="35" y="3"/>
                    </a:moveTo>
                    <a:lnTo>
                      <a:pt x="20" y="4"/>
                    </a:lnTo>
                    <a:lnTo>
                      <a:pt x="11" y="7"/>
                    </a:lnTo>
                    <a:lnTo>
                      <a:pt x="5" y="13"/>
                    </a:lnTo>
                    <a:lnTo>
                      <a:pt x="6" y="21"/>
                    </a:lnTo>
                    <a:lnTo>
                      <a:pt x="16" y="30"/>
                    </a:lnTo>
                    <a:lnTo>
                      <a:pt x="32" y="36"/>
                    </a:lnTo>
                    <a:lnTo>
                      <a:pt x="52" y="39"/>
                    </a:lnTo>
                    <a:lnTo>
                      <a:pt x="66" y="38"/>
                    </a:lnTo>
                    <a:lnTo>
                      <a:pt x="76" y="33"/>
                    </a:lnTo>
                    <a:lnTo>
                      <a:pt x="81" y="27"/>
                    </a:lnTo>
                    <a:lnTo>
                      <a:pt x="81" y="21"/>
                    </a:lnTo>
                    <a:lnTo>
                      <a:pt x="72" y="12"/>
                    </a:lnTo>
                    <a:lnTo>
                      <a:pt x="55" y="4"/>
                    </a:lnTo>
                    <a:lnTo>
                      <a:pt x="35" y="3"/>
                    </a:lnTo>
                    <a:close/>
                    <a:moveTo>
                      <a:pt x="34" y="0"/>
                    </a:moveTo>
                    <a:lnTo>
                      <a:pt x="50" y="1"/>
                    </a:lnTo>
                    <a:lnTo>
                      <a:pt x="66" y="6"/>
                    </a:lnTo>
                    <a:lnTo>
                      <a:pt x="78" y="12"/>
                    </a:lnTo>
                    <a:lnTo>
                      <a:pt x="85" y="21"/>
                    </a:lnTo>
                    <a:lnTo>
                      <a:pt x="85" y="28"/>
                    </a:lnTo>
                    <a:lnTo>
                      <a:pt x="79" y="34"/>
                    </a:lnTo>
                    <a:lnTo>
                      <a:pt x="69" y="39"/>
                    </a:lnTo>
                    <a:lnTo>
                      <a:pt x="53" y="41"/>
                    </a:lnTo>
                    <a:lnTo>
                      <a:pt x="35" y="39"/>
                    </a:lnTo>
                    <a:lnTo>
                      <a:pt x="20" y="34"/>
                    </a:lnTo>
                    <a:lnTo>
                      <a:pt x="8" y="28"/>
                    </a:lnTo>
                    <a:lnTo>
                      <a:pt x="2" y="21"/>
                    </a:lnTo>
                    <a:lnTo>
                      <a:pt x="0" y="13"/>
                    </a:lnTo>
                    <a:lnTo>
                      <a:pt x="6" y="6"/>
                    </a:lnTo>
                    <a:lnTo>
                      <a:pt x="19"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8" name="Freeform 2797"/>
              <p:cNvSpPr>
                <a:spLocks/>
              </p:cNvSpPr>
              <p:nvPr/>
            </p:nvSpPr>
            <p:spPr bwMode="auto">
              <a:xfrm>
                <a:off x="3151" y="1370"/>
                <a:ext cx="85" cy="43"/>
              </a:xfrm>
              <a:custGeom>
                <a:avLst/>
                <a:gdLst>
                  <a:gd name="T0" fmla="*/ 35 w 85"/>
                  <a:gd name="T1" fmla="*/ 0 h 43"/>
                  <a:gd name="T2" fmla="*/ 52 w 85"/>
                  <a:gd name="T3" fmla="*/ 2 h 43"/>
                  <a:gd name="T4" fmla="*/ 67 w 85"/>
                  <a:gd name="T5" fmla="*/ 7 h 43"/>
                  <a:gd name="T6" fmla="*/ 79 w 85"/>
                  <a:gd name="T7" fmla="*/ 13 h 43"/>
                  <a:gd name="T8" fmla="*/ 85 w 85"/>
                  <a:gd name="T9" fmla="*/ 22 h 43"/>
                  <a:gd name="T10" fmla="*/ 84 w 85"/>
                  <a:gd name="T11" fmla="*/ 29 h 43"/>
                  <a:gd name="T12" fmla="*/ 78 w 85"/>
                  <a:gd name="T13" fmla="*/ 37 h 43"/>
                  <a:gd name="T14" fmla="*/ 66 w 85"/>
                  <a:gd name="T15" fmla="*/ 42 h 43"/>
                  <a:gd name="T16" fmla="*/ 49 w 85"/>
                  <a:gd name="T17" fmla="*/ 43 h 43"/>
                  <a:gd name="T18" fmla="*/ 32 w 85"/>
                  <a:gd name="T19" fmla="*/ 42 h 43"/>
                  <a:gd name="T20" fmla="*/ 17 w 85"/>
                  <a:gd name="T21" fmla="*/ 37 h 43"/>
                  <a:gd name="T22" fmla="*/ 7 w 85"/>
                  <a:gd name="T23" fmla="*/ 31 h 43"/>
                  <a:gd name="T24" fmla="*/ 0 w 85"/>
                  <a:gd name="T25" fmla="*/ 22 h 43"/>
                  <a:gd name="T26" fmla="*/ 2 w 85"/>
                  <a:gd name="T27" fmla="*/ 14 h 43"/>
                  <a:gd name="T28" fmla="*/ 8 w 85"/>
                  <a:gd name="T29" fmla="*/ 7 h 43"/>
                  <a:gd name="T30" fmla="*/ 20 w 85"/>
                  <a:gd name="T31" fmla="*/ 2 h 43"/>
                  <a:gd name="T32" fmla="*/ 35 w 85"/>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3">
                    <a:moveTo>
                      <a:pt x="35" y="0"/>
                    </a:moveTo>
                    <a:lnTo>
                      <a:pt x="52" y="2"/>
                    </a:lnTo>
                    <a:lnTo>
                      <a:pt x="67" y="7"/>
                    </a:lnTo>
                    <a:lnTo>
                      <a:pt x="79" y="13"/>
                    </a:lnTo>
                    <a:lnTo>
                      <a:pt x="85" y="22"/>
                    </a:lnTo>
                    <a:lnTo>
                      <a:pt x="84" y="29"/>
                    </a:lnTo>
                    <a:lnTo>
                      <a:pt x="78" y="37"/>
                    </a:lnTo>
                    <a:lnTo>
                      <a:pt x="66" y="42"/>
                    </a:lnTo>
                    <a:lnTo>
                      <a:pt x="49" y="43"/>
                    </a:lnTo>
                    <a:lnTo>
                      <a:pt x="32" y="42"/>
                    </a:lnTo>
                    <a:lnTo>
                      <a:pt x="17" y="37"/>
                    </a:lnTo>
                    <a:lnTo>
                      <a:pt x="7" y="31"/>
                    </a:lnTo>
                    <a:lnTo>
                      <a:pt x="0" y="22"/>
                    </a:lnTo>
                    <a:lnTo>
                      <a:pt x="2" y="14"/>
                    </a:lnTo>
                    <a:lnTo>
                      <a:pt x="8" y="7"/>
                    </a:lnTo>
                    <a:lnTo>
                      <a:pt x="20" y="2"/>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799" name="Freeform 2798"/>
              <p:cNvSpPr>
                <a:spLocks noEditPoints="1"/>
              </p:cNvSpPr>
              <p:nvPr/>
            </p:nvSpPr>
            <p:spPr bwMode="auto">
              <a:xfrm>
                <a:off x="3150" y="1369"/>
                <a:ext cx="88" cy="46"/>
              </a:xfrm>
              <a:custGeom>
                <a:avLst/>
                <a:gdLst>
                  <a:gd name="T0" fmla="*/ 38 w 88"/>
                  <a:gd name="T1" fmla="*/ 1 h 46"/>
                  <a:gd name="T2" fmla="*/ 23 w 88"/>
                  <a:gd name="T3" fmla="*/ 5 h 46"/>
                  <a:gd name="T4" fmla="*/ 11 w 88"/>
                  <a:gd name="T5" fmla="*/ 9 h 46"/>
                  <a:gd name="T6" fmla="*/ 4 w 88"/>
                  <a:gd name="T7" fmla="*/ 15 h 46"/>
                  <a:gd name="T8" fmla="*/ 3 w 88"/>
                  <a:gd name="T9" fmla="*/ 23 h 46"/>
                  <a:gd name="T10" fmla="*/ 9 w 88"/>
                  <a:gd name="T11" fmla="*/ 30 h 46"/>
                  <a:gd name="T12" fmla="*/ 20 w 88"/>
                  <a:gd name="T13" fmla="*/ 38 h 46"/>
                  <a:gd name="T14" fmla="*/ 33 w 88"/>
                  <a:gd name="T15" fmla="*/ 41 h 46"/>
                  <a:gd name="T16" fmla="*/ 50 w 88"/>
                  <a:gd name="T17" fmla="*/ 43 h 46"/>
                  <a:gd name="T18" fmla="*/ 65 w 88"/>
                  <a:gd name="T19" fmla="*/ 41 h 46"/>
                  <a:gd name="T20" fmla="*/ 77 w 88"/>
                  <a:gd name="T21" fmla="*/ 36 h 46"/>
                  <a:gd name="T22" fmla="*/ 83 w 88"/>
                  <a:gd name="T23" fmla="*/ 30 h 46"/>
                  <a:gd name="T24" fmla="*/ 83 w 88"/>
                  <a:gd name="T25" fmla="*/ 23 h 46"/>
                  <a:gd name="T26" fmla="*/ 77 w 88"/>
                  <a:gd name="T27" fmla="*/ 15 h 46"/>
                  <a:gd name="T28" fmla="*/ 67 w 88"/>
                  <a:gd name="T29" fmla="*/ 8 h 46"/>
                  <a:gd name="T30" fmla="*/ 53 w 88"/>
                  <a:gd name="T31" fmla="*/ 3 h 46"/>
                  <a:gd name="T32" fmla="*/ 38 w 88"/>
                  <a:gd name="T33" fmla="*/ 1 h 46"/>
                  <a:gd name="T34" fmla="*/ 36 w 88"/>
                  <a:gd name="T35" fmla="*/ 0 h 46"/>
                  <a:gd name="T36" fmla="*/ 55 w 88"/>
                  <a:gd name="T37" fmla="*/ 1 h 46"/>
                  <a:gd name="T38" fmla="*/ 70 w 88"/>
                  <a:gd name="T39" fmla="*/ 6 h 46"/>
                  <a:gd name="T40" fmla="*/ 82 w 88"/>
                  <a:gd name="T41" fmla="*/ 14 h 46"/>
                  <a:gd name="T42" fmla="*/ 88 w 88"/>
                  <a:gd name="T43" fmla="*/ 23 h 46"/>
                  <a:gd name="T44" fmla="*/ 86 w 88"/>
                  <a:gd name="T45" fmla="*/ 32 h 46"/>
                  <a:gd name="T46" fmla="*/ 80 w 88"/>
                  <a:gd name="T47" fmla="*/ 38 h 46"/>
                  <a:gd name="T48" fmla="*/ 67 w 88"/>
                  <a:gd name="T49" fmla="*/ 44 h 46"/>
                  <a:gd name="T50" fmla="*/ 50 w 88"/>
                  <a:gd name="T51" fmla="*/ 46 h 46"/>
                  <a:gd name="T52" fmla="*/ 33 w 88"/>
                  <a:gd name="T53" fmla="*/ 44 h 46"/>
                  <a:gd name="T54" fmla="*/ 18 w 88"/>
                  <a:gd name="T55" fmla="*/ 39 h 46"/>
                  <a:gd name="T56" fmla="*/ 6 w 88"/>
                  <a:gd name="T57" fmla="*/ 32 h 46"/>
                  <a:gd name="T58" fmla="*/ 0 w 88"/>
                  <a:gd name="T59" fmla="*/ 23 h 46"/>
                  <a:gd name="T60" fmla="*/ 0 w 88"/>
                  <a:gd name="T61" fmla="*/ 14 h 46"/>
                  <a:gd name="T62" fmla="*/ 8 w 88"/>
                  <a:gd name="T63" fmla="*/ 8 h 46"/>
                  <a:gd name="T64" fmla="*/ 20 w 88"/>
                  <a:gd name="T65" fmla="*/ 1 h 46"/>
                  <a:gd name="T66" fmla="*/ 36 w 88"/>
                  <a:gd name="T6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46">
                    <a:moveTo>
                      <a:pt x="38" y="1"/>
                    </a:moveTo>
                    <a:lnTo>
                      <a:pt x="23" y="5"/>
                    </a:lnTo>
                    <a:lnTo>
                      <a:pt x="11" y="9"/>
                    </a:lnTo>
                    <a:lnTo>
                      <a:pt x="4" y="15"/>
                    </a:lnTo>
                    <a:lnTo>
                      <a:pt x="3" y="23"/>
                    </a:lnTo>
                    <a:lnTo>
                      <a:pt x="9" y="30"/>
                    </a:lnTo>
                    <a:lnTo>
                      <a:pt x="20" y="38"/>
                    </a:lnTo>
                    <a:lnTo>
                      <a:pt x="33" y="41"/>
                    </a:lnTo>
                    <a:lnTo>
                      <a:pt x="50" y="43"/>
                    </a:lnTo>
                    <a:lnTo>
                      <a:pt x="65" y="41"/>
                    </a:lnTo>
                    <a:lnTo>
                      <a:pt x="77" y="36"/>
                    </a:lnTo>
                    <a:lnTo>
                      <a:pt x="83" y="30"/>
                    </a:lnTo>
                    <a:lnTo>
                      <a:pt x="83" y="23"/>
                    </a:lnTo>
                    <a:lnTo>
                      <a:pt x="77" y="15"/>
                    </a:lnTo>
                    <a:lnTo>
                      <a:pt x="67" y="8"/>
                    </a:lnTo>
                    <a:lnTo>
                      <a:pt x="53" y="3"/>
                    </a:lnTo>
                    <a:lnTo>
                      <a:pt x="38" y="1"/>
                    </a:lnTo>
                    <a:close/>
                    <a:moveTo>
                      <a:pt x="36" y="0"/>
                    </a:moveTo>
                    <a:lnTo>
                      <a:pt x="55" y="1"/>
                    </a:lnTo>
                    <a:lnTo>
                      <a:pt x="70" y="6"/>
                    </a:lnTo>
                    <a:lnTo>
                      <a:pt x="82" y="14"/>
                    </a:lnTo>
                    <a:lnTo>
                      <a:pt x="88" y="23"/>
                    </a:lnTo>
                    <a:lnTo>
                      <a:pt x="86" y="32"/>
                    </a:lnTo>
                    <a:lnTo>
                      <a:pt x="80" y="38"/>
                    </a:lnTo>
                    <a:lnTo>
                      <a:pt x="67" y="44"/>
                    </a:lnTo>
                    <a:lnTo>
                      <a:pt x="50" y="46"/>
                    </a:lnTo>
                    <a:lnTo>
                      <a:pt x="33" y="44"/>
                    </a:lnTo>
                    <a:lnTo>
                      <a:pt x="18" y="39"/>
                    </a:lnTo>
                    <a:lnTo>
                      <a:pt x="6" y="32"/>
                    </a:lnTo>
                    <a:lnTo>
                      <a:pt x="0" y="23"/>
                    </a:lnTo>
                    <a:lnTo>
                      <a:pt x="0" y="14"/>
                    </a:lnTo>
                    <a:lnTo>
                      <a:pt x="8" y="8"/>
                    </a:lnTo>
                    <a:lnTo>
                      <a:pt x="20"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0" name="Freeform 2799"/>
              <p:cNvSpPr>
                <a:spLocks/>
              </p:cNvSpPr>
              <p:nvPr/>
            </p:nvSpPr>
            <p:spPr bwMode="auto">
              <a:xfrm>
                <a:off x="2531" y="1275"/>
                <a:ext cx="45" cy="27"/>
              </a:xfrm>
              <a:custGeom>
                <a:avLst/>
                <a:gdLst>
                  <a:gd name="T0" fmla="*/ 21 w 45"/>
                  <a:gd name="T1" fmla="*/ 0 h 27"/>
                  <a:gd name="T2" fmla="*/ 28 w 45"/>
                  <a:gd name="T3" fmla="*/ 1 h 27"/>
                  <a:gd name="T4" fmla="*/ 34 w 45"/>
                  <a:gd name="T5" fmla="*/ 3 h 27"/>
                  <a:gd name="T6" fmla="*/ 39 w 45"/>
                  <a:gd name="T7" fmla="*/ 6 h 27"/>
                  <a:gd name="T8" fmla="*/ 44 w 45"/>
                  <a:gd name="T9" fmla="*/ 9 h 27"/>
                  <a:gd name="T10" fmla="*/ 45 w 45"/>
                  <a:gd name="T11" fmla="*/ 13 h 27"/>
                  <a:gd name="T12" fmla="*/ 44 w 45"/>
                  <a:gd name="T13" fmla="*/ 18 h 27"/>
                  <a:gd name="T14" fmla="*/ 41 w 45"/>
                  <a:gd name="T15" fmla="*/ 21 h 27"/>
                  <a:gd name="T16" fmla="*/ 36 w 45"/>
                  <a:gd name="T17" fmla="*/ 24 h 27"/>
                  <a:gd name="T18" fmla="*/ 30 w 45"/>
                  <a:gd name="T19" fmla="*/ 27 h 27"/>
                  <a:gd name="T20" fmla="*/ 22 w 45"/>
                  <a:gd name="T21" fmla="*/ 27 h 27"/>
                  <a:gd name="T22" fmla="*/ 16 w 45"/>
                  <a:gd name="T23" fmla="*/ 27 h 27"/>
                  <a:gd name="T24" fmla="*/ 9 w 45"/>
                  <a:gd name="T25" fmla="*/ 24 h 27"/>
                  <a:gd name="T26" fmla="*/ 4 w 45"/>
                  <a:gd name="T27" fmla="*/ 23 h 27"/>
                  <a:gd name="T28" fmla="*/ 1 w 45"/>
                  <a:gd name="T29" fmla="*/ 18 h 27"/>
                  <a:gd name="T30" fmla="*/ 0 w 45"/>
                  <a:gd name="T31" fmla="*/ 13 h 27"/>
                  <a:gd name="T32" fmla="*/ 0 w 45"/>
                  <a:gd name="T33" fmla="*/ 10 h 27"/>
                  <a:gd name="T34" fmla="*/ 3 w 45"/>
                  <a:gd name="T35" fmla="*/ 6 h 27"/>
                  <a:gd name="T36" fmla="*/ 7 w 45"/>
                  <a:gd name="T37" fmla="*/ 3 h 27"/>
                  <a:gd name="T38" fmla="*/ 13 w 45"/>
                  <a:gd name="T39" fmla="*/ 1 h 27"/>
                  <a:gd name="T40" fmla="*/ 21 w 45"/>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27">
                    <a:moveTo>
                      <a:pt x="21" y="0"/>
                    </a:moveTo>
                    <a:lnTo>
                      <a:pt x="28" y="1"/>
                    </a:lnTo>
                    <a:lnTo>
                      <a:pt x="34" y="3"/>
                    </a:lnTo>
                    <a:lnTo>
                      <a:pt x="39" y="6"/>
                    </a:lnTo>
                    <a:lnTo>
                      <a:pt x="44" y="9"/>
                    </a:lnTo>
                    <a:lnTo>
                      <a:pt x="45" y="13"/>
                    </a:lnTo>
                    <a:lnTo>
                      <a:pt x="44" y="18"/>
                    </a:lnTo>
                    <a:lnTo>
                      <a:pt x="41" y="21"/>
                    </a:lnTo>
                    <a:lnTo>
                      <a:pt x="36" y="24"/>
                    </a:lnTo>
                    <a:lnTo>
                      <a:pt x="30" y="27"/>
                    </a:lnTo>
                    <a:lnTo>
                      <a:pt x="22" y="27"/>
                    </a:lnTo>
                    <a:lnTo>
                      <a:pt x="16" y="27"/>
                    </a:lnTo>
                    <a:lnTo>
                      <a:pt x="9" y="24"/>
                    </a:lnTo>
                    <a:lnTo>
                      <a:pt x="4" y="23"/>
                    </a:lnTo>
                    <a:lnTo>
                      <a:pt x="1" y="18"/>
                    </a:lnTo>
                    <a:lnTo>
                      <a:pt x="0" y="13"/>
                    </a:lnTo>
                    <a:lnTo>
                      <a:pt x="0" y="10"/>
                    </a:lnTo>
                    <a:lnTo>
                      <a:pt x="3" y="6"/>
                    </a:lnTo>
                    <a:lnTo>
                      <a:pt x="7" y="3"/>
                    </a:lnTo>
                    <a:lnTo>
                      <a:pt x="13"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1" name="Freeform 2800"/>
              <p:cNvSpPr>
                <a:spLocks noEditPoints="1"/>
              </p:cNvSpPr>
              <p:nvPr/>
            </p:nvSpPr>
            <p:spPr bwMode="auto">
              <a:xfrm>
                <a:off x="2528" y="1275"/>
                <a:ext cx="50" cy="29"/>
              </a:xfrm>
              <a:custGeom>
                <a:avLst/>
                <a:gdLst>
                  <a:gd name="T0" fmla="*/ 24 w 50"/>
                  <a:gd name="T1" fmla="*/ 1 h 29"/>
                  <a:gd name="T2" fmla="*/ 18 w 50"/>
                  <a:gd name="T3" fmla="*/ 3 h 29"/>
                  <a:gd name="T4" fmla="*/ 12 w 50"/>
                  <a:gd name="T5" fmla="*/ 4 h 29"/>
                  <a:gd name="T6" fmla="*/ 7 w 50"/>
                  <a:gd name="T7" fmla="*/ 7 h 29"/>
                  <a:gd name="T8" fmla="*/ 4 w 50"/>
                  <a:gd name="T9" fmla="*/ 10 h 29"/>
                  <a:gd name="T10" fmla="*/ 4 w 50"/>
                  <a:gd name="T11" fmla="*/ 13 h 29"/>
                  <a:gd name="T12" fmla="*/ 6 w 50"/>
                  <a:gd name="T13" fmla="*/ 18 h 29"/>
                  <a:gd name="T14" fmla="*/ 9 w 50"/>
                  <a:gd name="T15" fmla="*/ 21 h 29"/>
                  <a:gd name="T16" fmla="*/ 13 w 50"/>
                  <a:gd name="T17" fmla="*/ 24 h 29"/>
                  <a:gd name="T18" fmla="*/ 19 w 50"/>
                  <a:gd name="T19" fmla="*/ 26 h 29"/>
                  <a:gd name="T20" fmla="*/ 25 w 50"/>
                  <a:gd name="T21" fmla="*/ 26 h 29"/>
                  <a:gd name="T22" fmla="*/ 33 w 50"/>
                  <a:gd name="T23" fmla="*/ 26 h 29"/>
                  <a:gd name="T24" fmla="*/ 39 w 50"/>
                  <a:gd name="T25" fmla="*/ 24 h 29"/>
                  <a:gd name="T26" fmla="*/ 42 w 50"/>
                  <a:gd name="T27" fmla="*/ 21 h 29"/>
                  <a:gd name="T28" fmla="*/ 45 w 50"/>
                  <a:gd name="T29" fmla="*/ 18 h 29"/>
                  <a:gd name="T30" fmla="*/ 47 w 50"/>
                  <a:gd name="T31" fmla="*/ 13 h 29"/>
                  <a:gd name="T32" fmla="*/ 45 w 50"/>
                  <a:gd name="T33" fmla="*/ 10 h 29"/>
                  <a:gd name="T34" fmla="*/ 41 w 50"/>
                  <a:gd name="T35" fmla="*/ 6 h 29"/>
                  <a:gd name="T36" fmla="*/ 36 w 50"/>
                  <a:gd name="T37" fmla="*/ 4 h 29"/>
                  <a:gd name="T38" fmla="*/ 30 w 50"/>
                  <a:gd name="T39" fmla="*/ 3 h 29"/>
                  <a:gd name="T40" fmla="*/ 24 w 50"/>
                  <a:gd name="T41" fmla="*/ 1 h 29"/>
                  <a:gd name="T42" fmla="*/ 24 w 50"/>
                  <a:gd name="T43" fmla="*/ 0 h 29"/>
                  <a:gd name="T44" fmla="*/ 36 w 50"/>
                  <a:gd name="T45" fmla="*/ 1 h 29"/>
                  <a:gd name="T46" fmla="*/ 45 w 50"/>
                  <a:gd name="T47" fmla="*/ 6 h 29"/>
                  <a:gd name="T48" fmla="*/ 50 w 50"/>
                  <a:gd name="T49" fmla="*/ 13 h 29"/>
                  <a:gd name="T50" fmla="*/ 50 w 50"/>
                  <a:gd name="T51" fmla="*/ 18 h 29"/>
                  <a:gd name="T52" fmla="*/ 47 w 50"/>
                  <a:gd name="T53" fmla="*/ 21 h 29"/>
                  <a:gd name="T54" fmla="*/ 44 w 50"/>
                  <a:gd name="T55" fmla="*/ 24 h 29"/>
                  <a:gd name="T56" fmla="*/ 39 w 50"/>
                  <a:gd name="T57" fmla="*/ 26 h 29"/>
                  <a:gd name="T58" fmla="*/ 33 w 50"/>
                  <a:gd name="T59" fmla="*/ 27 h 29"/>
                  <a:gd name="T60" fmla="*/ 27 w 50"/>
                  <a:gd name="T61" fmla="*/ 29 h 29"/>
                  <a:gd name="T62" fmla="*/ 13 w 50"/>
                  <a:gd name="T63" fmla="*/ 26 h 29"/>
                  <a:gd name="T64" fmla="*/ 4 w 50"/>
                  <a:gd name="T65" fmla="*/ 21 h 29"/>
                  <a:gd name="T66" fmla="*/ 0 w 50"/>
                  <a:gd name="T67" fmla="*/ 13 h 29"/>
                  <a:gd name="T68" fmla="*/ 1 w 50"/>
                  <a:gd name="T69" fmla="*/ 9 h 29"/>
                  <a:gd name="T70" fmla="*/ 4 w 50"/>
                  <a:gd name="T71" fmla="*/ 6 h 29"/>
                  <a:gd name="T72" fmla="*/ 9 w 50"/>
                  <a:gd name="T73" fmla="*/ 3 h 29"/>
                  <a:gd name="T74" fmla="*/ 16 w 50"/>
                  <a:gd name="T75" fmla="*/ 0 h 29"/>
                  <a:gd name="T76" fmla="*/ 24 w 50"/>
                  <a:gd name="T7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9">
                    <a:moveTo>
                      <a:pt x="24" y="1"/>
                    </a:moveTo>
                    <a:lnTo>
                      <a:pt x="18" y="3"/>
                    </a:lnTo>
                    <a:lnTo>
                      <a:pt x="12" y="4"/>
                    </a:lnTo>
                    <a:lnTo>
                      <a:pt x="7" y="7"/>
                    </a:lnTo>
                    <a:lnTo>
                      <a:pt x="4" y="10"/>
                    </a:lnTo>
                    <a:lnTo>
                      <a:pt x="4" y="13"/>
                    </a:lnTo>
                    <a:lnTo>
                      <a:pt x="6" y="18"/>
                    </a:lnTo>
                    <a:lnTo>
                      <a:pt x="9" y="21"/>
                    </a:lnTo>
                    <a:lnTo>
                      <a:pt x="13" y="24"/>
                    </a:lnTo>
                    <a:lnTo>
                      <a:pt x="19" y="26"/>
                    </a:lnTo>
                    <a:lnTo>
                      <a:pt x="25" y="26"/>
                    </a:lnTo>
                    <a:lnTo>
                      <a:pt x="33" y="26"/>
                    </a:lnTo>
                    <a:lnTo>
                      <a:pt x="39" y="24"/>
                    </a:lnTo>
                    <a:lnTo>
                      <a:pt x="42" y="21"/>
                    </a:lnTo>
                    <a:lnTo>
                      <a:pt x="45" y="18"/>
                    </a:lnTo>
                    <a:lnTo>
                      <a:pt x="47" y="13"/>
                    </a:lnTo>
                    <a:lnTo>
                      <a:pt x="45" y="10"/>
                    </a:lnTo>
                    <a:lnTo>
                      <a:pt x="41" y="6"/>
                    </a:lnTo>
                    <a:lnTo>
                      <a:pt x="36" y="4"/>
                    </a:lnTo>
                    <a:lnTo>
                      <a:pt x="30" y="3"/>
                    </a:lnTo>
                    <a:lnTo>
                      <a:pt x="24" y="1"/>
                    </a:lnTo>
                    <a:close/>
                    <a:moveTo>
                      <a:pt x="24" y="0"/>
                    </a:moveTo>
                    <a:lnTo>
                      <a:pt x="36" y="1"/>
                    </a:lnTo>
                    <a:lnTo>
                      <a:pt x="45" y="6"/>
                    </a:lnTo>
                    <a:lnTo>
                      <a:pt x="50" y="13"/>
                    </a:lnTo>
                    <a:lnTo>
                      <a:pt x="50" y="18"/>
                    </a:lnTo>
                    <a:lnTo>
                      <a:pt x="47" y="21"/>
                    </a:lnTo>
                    <a:lnTo>
                      <a:pt x="44" y="24"/>
                    </a:lnTo>
                    <a:lnTo>
                      <a:pt x="39" y="26"/>
                    </a:lnTo>
                    <a:lnTo>
                      <a:pt x="33" y="27"/>
                    </a:lnTo>
                    <a:lnTo>
                      <a:pt x="27" y="29"/>
                    </a:lnTo>
                    <a:lnTo>
                      <a:pt x="13" y="26"/>
                    </a:lnTo>
                    <a:lnTo>
                      <a:pt x="4" y="21"/>
                    </a:lnTo>
                    <a:lnTo>
                      <a:pt x="0" y="13"/>
                    </a:lnTo>
                    <a:lnTo>
                      <a:pt x="1" y="9"/>
                    </a:lnTo>
                    <a:lnTo>
                      <a:pt x="4" y="6"/>
                    </a:lnTo>
                    <a:lnTo>
                      <a:pt x="9" y="3"/>
                    </a:lnTo>
                    <a:lnTo>
                      <a:pt x="16"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2" name="Freeform 2801"/>
              <p:cNvSpPr>
                <a:spLocks/>
              </p:cNvSpPr>
              <p:nvPr/>
            </p:nvSpPr>
            <p:spPr bwMode="auto">
              <a:xfrm>
                <a:off x="2585" y="1188"/>
                <a:ext cx="50" cy="32"/>
              </a:xfrm>
              <a:custGeom>
                <a:avLst/>
                <a:gdLst>
                  <a:gd name="T0" fmla="*/ 23 w 50"/>
                  <a:gd name="T1" fmla="*/ 0 h 32"/>
                  <a:gd name="T2" fmla="*/ 37 w 50"/>
                  <a:gd name="T3" fmla="*/ 3 h 32"/>
                  <a:gd name="T4" fmla="*/ 46 w 50"/>
                  <a:gd name="T5" fmla="*/ 9 h 32"/>
                  <a:gd name="T6" fmla="*/ 50 w 50"/>
                  <a:gd name="T7" fmla="*/ 17 h 32"/>
                  <a:gd name="T8" fmla="*/ 50 w 50"/>
                  <a:gd name="T9" fmla="*/ 21 h 32"/>
                  <a:gd name="T10" fmla="*/ 49 w 50"/>
                  <a:gd name="T11" fmla="*/ 24 h 32"/>
                  <a:gd name="T12" fmla="*/ 44 w 50"/>
                  <a:gd name="T13" fmla="*/ 28 h 32"/>
                  <a:gd name="T14" fmla="*/ 40 w 50"/>
                  <a:gd name="T15" fmla="*/ 31 h 32"/>
                  <a:gd name="T16" fmla="*/ 34 w 50"/>
                  <a:gd name="T17" fmla="*/ 32 h 32"/>
                  <a:gd name="T18" fmla="*/ 28 w 50"/>
                  <a:gd name="T19" fmla="*/ 32 h 32"/>
                  <a:gd name="T20" fmla="*/ 14 w 50"/>
                  <a:gd name="T21" fmla="*/ 31 h 32"/>
                  <a:gd name="T22" fmla="*/ 5 w 50"/>
                  <a:gd name="T23" fmla="*/ 24 h 32"/>
                  <a:gd name="T24" fmla="*/ 0 w 50"/>
                  <a:gd name="T25" fmla="*/ 17 h 32"/>
                  <a:gd name="T26" fmla="*/ 0 w 50"/>
                  <a:gd name="T27" fmla="*/ 12 h 32"/>
                  <a:gd name="T28" fmla="*/ 3 w 50"/>
                  <a:gd name="T29" fmla="*/ 9 h 32"/>
                  <a:gd name="T30" fmla="*/ 6 w 50"/>
                  <a:gd name="T31" fmla="*/ 6 h 32"/>
                  <a:gd name="T32" fmla="*/ 11 w 50"/>
                  <a:gd name="T33" fmla="*/ 3 h 32"/>
                  <a:gd name="T34" fmla="*/ 17 w 50"/>
                  <a:gd name="T35" fmla="*/ 2 h 32"/>
                  <a:gd name="T36" fmla="*/ 23 w 5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32">
                    <a:moveTo>
                      <a:pt x="23" y="0"/>
                    </a:moveTo>
                    <a:lnTo>
                      <a:pt x="37" y="3"/>
                    </a:lnTo>
                    <a:lnTo>
                      <a:pt x="46" y="9"/>
                    </a:lnTo>
                    <a:lnTo>
                      <a:pt x="50" y="17"/>
                    </a:lnTo>
                    <a:lnTo>
                      <a:pt x="50" y="21"/>
                    </a:lnTo>
                    <a:lnTo>
                      <a:pt x="49" y="24"/>
                    </a:lnTo>
                    <a:lnTo>
                      <a:pt x="44" y="28"/>
                    </a:lnTo>
                    <a:lnTo>
                      <a:pt x="40" y="31"/>
                    </a:lnTo>
                    <a:lnTo>
                      <a:pt x="34" y="32"/>
                    </a:lnTo>
                    <a:lnTo>
                      <a:pt x="28" y="32"/>
                    </a:lnTo>
                    <a:lnTo>
                      <a:pt x="14" y="31"/>
                    </a:lnTo>
                    <a:lnTo>
                      <a:pt x="5" y="24"/>
                    </a:lnTo>
                    <a:lnTo>
                      <a:pt x="0" y="17"/>
                    </a:lnTo>
                    <a:lnTo>
                      <a:pt x="0" y="12"/>
                    </a:lnTo>
                    <a:lnTo>
                      <a:pt x="3" y="9"/>
                    </a:lnTo>
                    <a:lnTo>
                      <a:pt x="6" y="6"/>
                    </a:lnTo>
                    <a:lnTo>
                      <a:pt x="11" y="3"/>
                    </a:lnTo>
                    <a:lnTo>
                      <a:pt x="17"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3" name="Freeform 2802"/>
              <p:cNvSpPr>
                <a:spLocks noEditPoints="1"/>
              </p:cNvSpPr>
              <p:nvPr/>
            </p:nvSpPr>
            <p:spPr bwMode="auto">
              <a:xfrm>
                <a:off x="2584" y="1188"/>
                <a:ext cx="53" cy="34"/>
              </a:xfrm>
              <a:custGeom>
                <a:avLst/>
                <a:gdLst>
                  <a:gd name="T0" fmla="*/ 24 w 53"/>
                  <a:gd name="T1" fmla="*/ 2 h 34"/>
                  <a:gd name="T2" fmla="*/ 18 w 53"/>
                  <a:gd name="T3" fmla="*/ 3 h 34"/>
                  <a:gd name="T4" fmla="*/ 12 w 53"/>
                  <a:gd name="T5" fmla="*/ 5 h 34"/>
                  <a:gd name="T6" fmla="*/ 6 w 53"/>
                  <a:gd name="T7" fmla="*/ 8 h 34"/>
                  <a:gd name="T8" fmla="*/ 4 w 53"/>
                  <a:gd name="T9" fmla="*/ 12 h 34"/>
                  <a:gd name="T10" fmla="*/ 3 w 53"/>
                  <a:gd name="T11" fmla="*/ 17 h 34"/>
                  <a:gd name="T12" fmla="*/ 7 w 53"/>
                  <a:gd name="T13" fmla="*/ 24 h 34"/>
                  <a:gd name="T14" fmla="*/ 16 w 53"/>
                  <a:gd name="T15" fmla="*/ 29 h 34"/>
                  <a:gd name="T16" fmla="*/ 29 w 53"/>
                  <a:gd name="T17" fmla="*/ 31 h 34"/>
                  <a:gd name="T18" fmla="*/ 36 w 53"/>
                  <a:gd name="T19" fmla="*/ 31 h 34"/>
                  <a:gd name="T20" fmla="*/ 42 w 53"/>
                  <a:gd name="T21" fmla="*/ 29 h 34"/>
                  <a:gd name="T22" fmla="*/ 47 w 53"/>
                  <a:gd name="T23" fmla="*/ 24 h 34"/>
                  <a:gd name="T24" fmla="*/ 50 w 53"/>
                  <a:gd name="T25" fmla="*/ 21 h 34"/>
                  <a:gd name="T26" fmla="*/ 50 w 53"/>
                  <a:gd name="T27" fmla="*/ 17 h 34"/>
                  <a:gd name="T28" fmla="*/ 45 w 53"/>
                  <a:gd name="T29" fmla="*/ 9 h 34"/>
                  <a:gd name="T30" fmla="*/ 36 w 53"/>
                  <a:gd name="T31" fmla="*/ 3 h 34"/>
                  <a:gd name="T32" fmla="*/ 24 w 53"/>
                  <a:gd name="T33" fmla="*/ 2 h 34"/>
                  <a:gd name="T34" fmla="*/ 24 w 53"/>
                  <a:gd name="T35" fmla="*/ 0 h 34"/>
                  <a:gd name="T36" fmla="*/ 38 w 53"/>
                  <a:gd name="T37" fmla="*/ 2 h 34"/>
                  <a:gd name="T38" fmla="*/ 48 w 53"/>
                  <a:gd name="T39" fmla="*/ 8 h 34"/>
                  <a:gd name="T40" fmla="*/ 53 w 53"/>
                  <a:gd name="T41" fmla="*/ 17 h 34"/>
                  <a:gd name="T42" fmla="*/ 51 w 53"/>
                  <a:gd name="T43" fmla="*/ 24 h 34"/>
                  <a:gd name="T44" fmla="*/ 42 w 53"/>
                  <a:gd name="T45" fmla="*/ 31 h 34"/>
                  <a:gd name="T46" fmla="*/ 29 w 53"/>
                  <a:gd name="T47" fmla="*/ 34 h 34"/>
                  <a:gd name="T48" fmla="*/ 15 w 53"/>
                  <a:gd name="T49" fmla="*/ 31 h 34"/>
                  <a:gd name="T50" fmla="*/ 4 w 53"/>
                  <a:gd name="T51" fmla="*/ 24 h 34"/>
                  <a:gd name="T52" fmla="*/ 0 w 53"/>
                  <a:gd name="T53" fmla="*/ 17 h 34"/>
                  <a:gd name="T54" fmla="*/ 3 w 53"/>
                  <a:gd name="T55" fmla="*/ 8 h 34"/>
                  <a:gd name="T56" fmla="*/ 12 w 53"/>
                  <a:gd name="T57" fmla="*/ 2 h 34"/>
                  <a:gd name="T58" fmla="*/ 24 w 53"/>
                  <a:gd name="T5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34">
                    <a:moveTo>
                      <a:pt x="24" y="2"/>
                    </a:moveTo>
                    <a:lnTo>
                      <a:pt x="18" y="3"/>
                    </a:lnTo>
                    <a:lnTo>
                      <a:pt x="12" y="5"/>
                    </a:lnTo>
                    <a:lnTo>
                      <a:pt x="6" y="8"/>
                    </a:lnTo>
                    <a:lnTo>
                      <a:pt x="4" y="12"/>
                    </a:lnTo>
                    <a:lnTo>
                      <a:pt x="3" y="17"/>
                    </a:lnTo>
                    <a:lnTo>
                      <a:pt x="7" y="24"/>
                    </a:lnTo>
                    <a:lnTo>
                      <a:pt x="16" y="29"/>
                    </a:lnTo>
                    <a:lnTo>
                      <a:pt x="29" y="31"/>
                    </a:lnTo>
                    <a:lnTo>
                      <a:pt x="36" y="31"/>
                    </a:lnTo>
                    <a:lnTo>
                      <a:pt x="42" y="29"/>
                    </a:lnTo>
                    <a:lnTo>
                      <a:pt x="47" y="24"/>
                    </a:lnTo>
                    <a:lnTo>
                      <a:pt x="50" y="21"/>
                    </a:lnTo>
                    <a:lnTo>
                      <a:pt x="50" y="17"/>
                    </a:lnTo>
                    <a:lnTo>
                      <a:pt x="45" y="9"/>
                    </a:lnTo>
                    <a:lnTo>
                      <a:pt x="36" y="3"/>
                    </a:lnTo>
                    <a:lnTo>
                      <a:pt x="24" y="2"/>
                    </a:lnTo>
                    <a:close/>
                    <a:moveTo>
                      <a:pt x="24" y="0"/>
                    </a:moveTo>
                    <a:lnTo>
                      <a:pt x="38" y="2"/>
                    </a:lnTo>
                    <a:lnTo>
                      <a:pt x="48" y="8"/>
                    </a:lnTo>
                    <a:lnTo>
                      <a:pt x="53" y="17"/>
                    </a:lnTo>
                    <a:lnTo>
                      <a:pt x="51" y="24"/>
                    </a:lnTo>
                    <a:lnTo>
                      <a:pt x="42" y="31"/>
                    </a:lnTo>
                    <a:lnTo>
                      <a:pt x="29" y="34"/>
                    </a:lnTo>
                    <a:lnTo>
                      <a:pt x="15" y="31"/>
                    </a:lnTo>
                    <a:lnTo>
                      <a:pt x="4" y="24"/>
                    </a:lnTo>
                    <a:lnTo>
                      <a:pt x="0" y="17"/>
                    </a:lnTo>
                    <a:lnTo>
                      <a:pt x="3" y="8"/>
                    </a:lnTo>
                    <a:lnTo>
                      <a:pt x="12" y="2"/>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4" name="Freeform 2803"/>
              <p:cNvSpPr>
                <a:spLocks/>
              </p:cNvSpPr>
              <p:nvPr/>
            </p:nvSpPr>
            <p:spPr bwMode="auto">
              <a:xfrm>
                <a:off x="2537" y="1249"/>
                <a:ext cx="32" cy="20"/>
              </a:xfrm>
              <a:custGeom>
                <a:avLst/>
                <a:gdLst>
                  <a:gd name="T0" fmla="*/ 15 w 32"/>
                  <a:gd name="T1" fmla="*/ 0 h 20"/>
                  <a:gd name="T2" fmla="*/ 19 w 32"/>
                  <a:gd name="T3" fmla="*/ 0 h 20"/>
                  <a:gd name="T4" fmla="*/ 24 w 32"/>
                  <a:gd name="T5" fmla="*/ 1 h 20"/>
                  <a:gd name="T6" fmla="*/ 28 w 32"/>
                  <a:gd name="T7" fmla="*/ 4 h 20"/>
                  <a:gd name="T8" fmla="*/ 32 w 32"/>
                  <a:gd name="T9" fmla="*/ 8 h 20"/>
                  <a:gd name="T10" fmla="*/ 32 w 32"/>
                  <a:gd name="T11" fmla="*/ 11 h 20"/>
                  <a:gd name="T12" fmla="*/ 32 w 32"/>
                  <a:gd name="T13" fmla="*/ 14 h 20"/>
                  <a:gd name="T14" fmla="*/ 30 w 32"/>
                  <a:gd name="T15" fmla="*/ 15 h 20"/>
                  <a:gd name="T16" fmla="*/ 25 w 32"/>
                  <a:gd name="T17" fmla="*/ 18 h 20"/>
                  <a:gd name="T18" fmla="*/ 22 w 32"/>
                  <a:gd name="T19" fmla="*/ 20 h 20"/>
                  <a:gd name="T20" fmla="*/ 16 w 32"/>
                  <a:gd name="T21" fmla="*/ 20 h 20"/>
                  <a:gd name="T22" fmla="*/ 12 w 32"/>
                  <a:gd name="T23" fmla="*/ 20 h 20"/>
                  <a:gd name="T24" fmla="*/ 7 w 32"/>
                  <a:gd name="T25" fmla="*/ 18 h 20"/>
                  <a:gd name="T26" fmla="*/ 3 w 32"/>
                  <a:gd name="T27" fmla="*/ 17 h 20"/>
                  <a:gd name="T28" fmla="*/ 0 w 32"/>
                  <a:gd name="T29" fmla="*/ 14 h 20"/>
                  <a:gd name="T30" fmla="*/ 0 w 32"/>
                  <a:gd name="T31" fmla="*/ 11 h 20"/>
                  <a:gd name="T32" fmla="*/ 0 w 32"/>
                  <a:gd name="T33" fmla="*/ 8 h 20"/>
                  <a:gd name="T34" fmla="*/ 1 w 32"/>
                  <a:gd name="T35" fmla="*/ 4 h 20"/>
                  <a:gd name="T36" fmla="*/ 6 w 32"/>
                  <a:gd name="T37" fmla="*/ 1 h 20"/>
                  <a:gd name="T38" fmla="*/ 10 w 32"/>
                  <a:gd name="T39" fmla="*/ 0 h 20"/>
                  <a:gd name="T40" fmla="*/ 15 w 32"/>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20">
                    <a:moveTo>
                      <a:pt x="15" y="0"/>
                    </a:moveTo>
                    <a:lnTo>
                      <a:pt x="19" y="0"/>
                    </a:lnTo>
                    <a:lnTo>
                      <a:pt x="24" y="1"/>
                    </a:lnTo>
                    <a:lnTo>
                      <a:pt x="28" y="4"/>
                    </a:lnTo>
                    <a:lnTo>
                      <a:pt x="32" y="8"/>
                    </a:lnTo>
                    <a:lnTo>
                      <a:pt x="32" y="11"/>
                    </a:lnTo>
                    <a:lnTo>
                      <a:pt x="32" y="14"/>
                    </a:lnTo>
                    <a:lnTo>
                      <a:pt x="30" y="15"/>
                    </a:lnTo>
                    <a:lnTo>
                      <a:pt x="25" y="18"/>
                    </a:lnTo>
                    <a:lnTo>
                      <a:pt x="22" y="20"/>
                    </a:lnTo>
                    <a:lnTo>
                      <a:pt x="16" y="20"/>
                    </a:lnTo>
                    <a:lnTo>
                      <a:pt x="12" y="20"/>
                    </a:lnTo>
                    <a:lnTo>
                      <a:pt x="7" y="18"/>
                    </a:lnTo>
                    <a:lnTo>
                      <a:pt x="3" y="17"/>
                    </a:lnTo>
                    <a:lnTo>
                      <a:pt x="0" y="14"/>
                    </a:lnTo>
                    <a:lnTo>
                      <a:pt x="0" y="11"/>
                    </a:lnTo>
                    <a:lnTo>
                      <a:pt x="0" y="8"/>
                    </a:lnTo>
                    <a:lnTo>
                      <a:pt x="1" y="4"/>
                    </a:lnTo>
                    <a:lnTo>
                      <a:pt x="6" y="1"/>
                    </a:lnTo>
                    <a:lnTo>
                      <a:pt x="10"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5" name="Freeform 2804"/>
              <p:cNvSpPr>
                <a:spLocks noEditPoints="1"/>
              </p:cNvSpPr>
              <p:nvPr/>
            </p:nvSpPr>
            <p:spPr bwMode="auto">
              <a:xfrm>
                <a:off x="2534" y="1247"/>
                <a:ext cx="38" cy="23"/>
              </a:xfrm>
              <a:custGeom>
                <a:avLst/>
                <a:gdLst>
                  <a:gd name="T0" fmla="*/ 18 w 38"/>
                  <a:gd name="T1" fmla="*/ 3 h 23"/>
                  <a:gd name="T2" fmla="*/ 12 w 38"/>
                  <a:gd name="T3" fmla="*/ 3 h 23"/>
                  <a:gd name="T4" fmla="*/ 7 w 38"/>
                  <a:gd name="T5" fmla="*/ 6 h 23"/>
                  <a:gd name="T6" fmla="*/ 4 w 38"/>
                  <a:gd name="T7" fmla="*/ 8 h 23"/>
                  <a:gd name="T8" fmla="*/ 4 w 38"/>
                  <a:gd name="T9" fmla="*/ 13 h 23"/>
                  <a:gd name="T10" fmla="*/ 6 w 38"/>
                  <a:gd name="T11" fmla="*/ 16 h 23"/>
                  <a:gd name="T12" fmla="*/ 9 w 38"/>
                  <a:gd name="T13" fmla="*/ 19 h 23"/>
                  <a:gd name="T14" fmla="*/ 13 w 38"/>
                  <a:gd name="T15" fmla="*/ 20 h 23"/>
                  <a:gd name="T16" fmla="*/ 19 w 38"/>
                  <a:gd name="T17" fmla="*/ 20 h 23"/>
                  <a:gd name="T18" fmla="*/ 25 w 38"/>
                  <a:gd name="T19" fmla="*/ 20 h 23"/>
                  <a:gd name="T20" fmla="*/ 30 w 38"/>
                  <a:gd name="T21" fmla="*/ 19 h 23"/>
                  <a:gd name="T22" fmla="*/ 33 w 38"/>
                  <a:gd name="T23" fmla="*/ 16 h 23"/>
                  <a:gd name="T24" fmla="*/ 33 w 38"/>
                  <a:gd name="T25" fmla="*/ 13 h 23"/>
                  <a:gd name="T26" fmla="*/ 31 w 38"/>
                  <a:gd name="T27" fmla="*/ 8 h 23"/>
                  <a:gd name="T28" fmla="*/ 28 w 38"/>
                  <a:gd name="T29" fmla="*/ 5 h 23"/>
                  <a:gd name="T30" fmla="*/ 24 w 38"/>
                  <a:gd name="T31" fmla="*/ 3 h 23"/>
                  <a:gd name="T32" fmla="*/ 18 w 38"/>
                  <a:gd name="T33" fmla="*/ 3 h 23"/>
                  <a:gd name="T34" fmla="*/ 18 w 38"/>
                  <a:gd name="T35" fmla="*/ 0 h 23"/>
                  <a:gd name="T36" fmla="*/ 24 w 38"/>
                  <a:gd name="T37" fmla="*/ 2 h 23"/>
                  <a:gd name="T38" fmla="*/ 28 w 38"/>
                  <a:gd name="T39" fmla="*/ 3 h 23"/>
                  <a:gd name="T40" fmla="*/ 33 w 38"/>
                  <a:gd name="T41" fmla="*/ 5 h 23"/>
                  <a:gd name="T42" fmla="*/ 36 w 38"/>
                  <a:gd name="T43" fmla="*/ 8 h 23"/>
                  <a:gd name="T44" fmla="*/ 38 w 38"/>
                  <a:gd name="T45" fmla="*/ 13 h 23"/>
                  <a:gd name="T46" fmla="*/ 36 w 38"/>
                  <a:gd name="T47" fmla="*/ 16 h 23"/>
                  <a:gd name="T48" fmla="*/ 35 w 38"/>
                  <a:gd name="T49" fmla="*/ 19 h 23"/>
                  <a:gd name="T50" fmla="*/ 30 w 38"/>
                  <a:gd name="T51" fmla="*/ 20 h 23"/>
                  <a:gd name="T52" fmla="*/ 25 w 38"/>
                  <a:gd name="T53" fmla="*/ 22 h 23"/>
                  <a:gd name="T54" fmla="*/ 19 w 38"/>
                  <a:gd name="T55" fmla="*/ 23 h 23"/>
                  <a:gd name="T56" fmla="*/ 13 w 38"/>
                  <a:gd name="T57" fmla="*/ 22 h 23"/>
                  <a:gd name="T58" fmla="*/ 9 w 38"/>
                  <a:gd name="T59" fmla="*/ 20 h 23"/>
                  <a:gd name="T60" fmla="*/ 4 w 38"/>
                  <a:gd name="T61" fmla="*/ 19 h 23"/>
                  <a:gd name="T62" fmla="*/ 1 w 38"/>
                  <a:gd name="T63" fmla="*/ 16 h 23"/>
                  <a:gd name="T64" fmla="*/ 0 w 38"/>
                  <a:gd name="T65" fmla="*/ 13 h 23"/>
                  <a:gd name="T66" fmla="*/ 1 w 38"/>
                  <a:gd name="T67" fmla="*/ 8 h 23"/>
                  <a:gd name="T68" fmla="*/ 3 w 38"/>
                  <a:gd name="T69" fmla="*/ 5 h 23"/>
                  <a:gd name="T70" fmla="*/ 7 w 38"/>
                  <a:gd name="T71" fmla="*/ 3 h 23"/>
                  <a:gd name="T72" fmla="*/ 12 w 38"/>
                  <a:gd name="T73" fmla="*/ 2 h 23"/>
                  <a:gd name="T74" fmla="*/ 18 w 38"/>
                  <a:gd name="T7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23">
                    <a:moveTo>
                      <a:pt x="18" y="3"/>
                    </a:moveTo>
                    <a:lnTo>
                      <a:pt x="12" y="3"/>
                    </a:lnTo>
                    <a:lnTo>
                      <a:pt x="7" y="6"/>
                    </a:lnTo>
                    <a:lnTo>
                      <a:pt x="4" y="8"/>
                    </a:lnTo>
                    <a:lnTo>
                      <a:pt x="4" y="13"/>
                    </a:lnTo>
                    <a:lnTo>
                      <a:pt x="6" y="16"/>
                    </a:lnTo>
                    <a:lnTo>
                      <a:pt x="9" y="19"/>
                    </a:lnTo>
                    <a:lnTo>
                      <a:pt x="13" y="20"/>
                    </a:lnTo>
                    <a:lnTo>
                      <a:pt x="19" y="20"/>
                    </a:lnTo>
                    <a:lnTo>
                      <a:pt x="25" y="20"/>
                    </a:lnTo>
                    <a:lnTo>
                      <a:pt x="30" y="19"/>
                    </a:lnTo>
                    <a:lnTo>
                      <a:pt x="33" y="16"/>
                    </a:lnTo>
                    <a:lnTo>
                      <a:pt x="33" y="13"/>
                    </a:lnTo>
                    <a:lnTo>
                      <a:pt x="31" y="8"/>
                    </a:lnTo>
                    <a:lnTo>
                      <a:pt x="28" y="5"/>
                    </a:lnTo>
                    <a:lnTo>
                      <a:pt x="24" y="3"/>
                    </a:lnTo>
                    <a:lnTo>
                      <a:pt x="18" y="3"/>
                    </a:lnTo>
                    <a:close/>
                    <a:moveTo>
                      <a:pt x="18" y="0"/>
                    </a:moveTo>
                    <a:lnTo>
                      <a:pt x="24" y="2"/>
                    </a:lnTo>
                    <a:lnTo>
                      <a:pt x="28" y="3"/>
                    </a:lnTo>
                    <a:lnTo>
                      <a:pt x="33" y="5"/>
                    </a:lnTo>
                    <a:lnTo>
                      <a:pt x="36" y="8"/>
                    </a:lnTo>
                    <a:lnTo>
                      <a:pt x="38" y="13"/>
                    </a:lnTo>
                    <a:lnTo>
                      <a:pt x="36" y="16"/>
                    </a:lnTo>
                    <a:lnTo>
                      <a:pt x="35" y="19"/>
                    </a:lnTo>
                    <a:lnTo>
                      <a:pt x="30" y="20"/>
                    </a:lnTo>
                    <a:lnTo>
                      <a:pt x="25" y="22"/>
                    </a:lnTo>
                    <a:lnTo>
                      <a:pt x="19" y="23"/>
                    </a:lnTo>
                    <a:lnTo>
                      <a:pt x="13" y="22"/>
                    </a:lnTo>
                    <a:lnTo>
                      <a:pt x="9" y="20"/>
                    </a:lnTo>
                    <a:lnTo>
                      <a:pt x="4" y="19"/>
                    </a:lnTo>
                    <a:lnTo>
                      <a:pt x="1" y="16"/>
                    </a:lnTo>
                    <a:lnTo>
                      <a:pt x="0" y="13"/>
                    </a:lnTo>
                    <a:lnTo>
                      <a:pt x="1" y="8"/>
                    </a:lnTo>
                    <a:lnTo>
                      <a:pt x="3" y="5"/>
                    </a:lnTo>
                    <a:lnTo>
                      <a:pt x="7" y="3"/>
                    </a:lnTo>
                    <a:lnTo>
                      <a:pt x="12"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6" name="Freeform 2805"/>
              <p:cNvSpPr>
                <a:spLocks/>
              </p:cNvSpPr>
              <p:nvPr/>
            </p:nvSpPr>
            <p:spPr bwMode="auto">
              <a:xfrm>
                <a:off x="2711" y="1179"/>
                <a:ext cx="46" cy="29"/>
              </a:xfrm>
              <a:custGeom>
                <a:avLst/>
                <a:gdLst>
                  <a:gd name="T0" fmla="*/ 21 w 46"/>
                  <a:gd name="T1" fmla="*/ 0 h 29"/>
                  <a:gd name="T2" fmla="*/ 32 w 46"/>
                  <a:gd name="T3" fmla="*/ 3 h 29"/>
                  <a:gd name="T4" fmla="*/ 41 w 46"/>
                  <a:gd name="T5" fmla="*/ 8 h 29"/>
                  <a:gd name="T6" fmla="*/ 46 w 46"/>
                  <a:gd name="T7" fmla="*/ 15 h 29"/>
                  <a:gd name="T8" fmla="*/ 46 w 46"/>
                  <a:gd name="T9" fmla="*/ 20 h 29"/>
                  <a:gd name="T10" fmla="*/ 43 w 46"/>
                  <a:gd name="T11" fmla="*/ 23 h 29"/>
                  <a:gd name="T12" fmla="*/ 38 w 46"/>
                  <a:gd name="T13" fmla="*/ 26 h 29"/>
                  <a:gd name="T14" fmla="*/ 32 w 46"/>
                  <a:gd name="T15" fmla="*/ 27 h 29"/>
                  <a:gd name="T16" fmla="*/ 26 w 46"/>
                  <a:gd name="T17" fmla="*/ 29 h 29"/>
                  <a:gd name="T18" fmla="*/ 14 w 46"/>
                  <a:gd name="T19" fmla="*/ 27 h 29"/>
                  <a:gd name="T20" fmla="*/ 5 w 46"/>
                  <a:gd name="T21" fmla="*/ 21 h 29"/>
                  <a:gd name="T22" fmla="*/ 0 w 46"/>
                  <a:gd name="T23" fmla="*/ 15 h 29"/>
                  <a:gd name="T24" fmla="*/ 2 w 46"/>
                  <a:gd name="T25" fmla="*/ 11 h 29"/>
                  <a:gd name="T26" fmla="*/ 3 w 46"/>
                  <a:gd name="T27" fmla="*/ 6 h 29"/>
                  <a:gd name="T28" fmla="*/ 8 w 46"/>
                  <a:gd name="T29" fmla="*/ 3 h 29"/>
                  <a:gd name="T30" fmla="*/ 14 w 46"/>
                  <a:gd name="T31" fmla="*/ 2 h 29"/>
                  <a:gd name="T32" fmla="*/ 21 w 46"/>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29">
                    <a:moveTo>
                      <a:pt x="21" y="0"/>
                    </a:moveTo>
                    <a:lnTo>
                      <a:pt x="32" y="3"/>
                    </a:lnTo>
                    <a:lnTo>
                      <a:pt x="41" y="8"/>
                    </a:lnTo>
                    <a:lnTo>
                      <a:pt x="46" y="15"/>
                    </a:lnTo>
                    <a:lnTo>
                      <a:pt x="46" y="20"/>
                    </a:lnTo>
                    <a:lnTo>
                      <a:pt x="43" y="23"/>
                    </a:lnTo>
                    <a:lnTo>
                      <a:pt x="38" y="26"/>
                    </a:lnTo>
                    <a:lnTo>
                      <a:pt x="32" y="27"/>
                    </a:lnTo>
                    <a:lnTo>
                      <a:pt x="26" y="29"/>
                    </a:lnTo>
                    <a:lnTo>
                      <a:pt x="14" y="27"/>
                    </a:lnTo>
                    <a:lnTo>
                      <a:pt x="5" y="21"/>
                    </a:lnTo>
                    <a:lnTo>
                      <a:pt x="0" y="15"/>
                    </a:lnTo>
                    <a:lnTo>
                      <a:pt x="2" y="11"/>
                    </a:lnTo>
                    <a:lnTo>
                      <a:pt x="3" y="6"/>
                    </a:lnTo>
                    <a:lnTo>
                      <a:pt x="8" y="3"/>
                    </a:lnTo>
                    <a:lnTo>
                      <a:pt x="14"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7" name="Freeform 2806"/>
              <p:cNvSpPr>
                <a:spLocks noEditPoints="1"/>
              </p:cNvSpPr>
              <p:nvPr/>
            </p:nvSpPr>
            <p:spPr bwMode="auto">
              <a:xfrm>
                <a:off x="2710" y="1179"/>
                <a:ext cx="48" cy="30"/>
              </a:xfrm>
              <a:custGeom>
                <a:avLst/>
                <a:gdLst>
                  <a:gd name="T0" fmla="*/ 22 w 48"/>
                  <a:gd name="T1" fmla="*/ 2 h 30"/>
                  <a:gd name="T2" fmla="*/ 16 w 48"/>
                  <a:gd name="T3" fmla="*/ 3 h 30"/>
                  <a:gd name="T4" fmla="*/ 10 w 48"/>
                  <a:gd name="T5" fmla="*/ 5 h 30"/>
                  <a:gd name="T6" fmla="*/ 6 w 48"/>
                  <a:gd name="T7" fmla="*/ 8 h 30"/>
                  <a:gd name="T8" fmla="*/ 4 w 48"/>
                  <a:gd name="T9" fmla="*/ 11 h 30"/>
                  <a:gd name="T10" fmla="*/ 3 w 48"/>
                  <a:gd name="T11" fmla="*/ 15 h 30"/>
                  <a:gd name="T12" fmla="*/ 6 w 48"/>
                  <a:gd name="T13" fmla="*/ 18 h 30"/>
                  <a:gd name="T14" fmla="*/ 9 w 48"/>
                  <a:gd name="T15" fmla="*/ 23 h 30"/>
                  <a:gd name="T16" fmla="*/ 13 w 48"/>
                  <a:gd name="T17" fmla="*/ 26 h 30"/>
                  <a:gd name="T18" fmla="*/ 19 w 48"/>
                  <a:gd name="T19" fmla="*/ 27 h 30"/>
                  <a:gd name="T20" fmla="*/ 26 w 48"/>
                  <a:gd name="T21" fmla="*/ 27 h 30"/>
                  <a:gd name="T22" fmla="*/ 33 w 48"/>
                  <a:gd name="T23" fmla="*/ 27 h 30"/>
                  <a:gd name="T24" fmla="*/ 38 w 48"/>
                  <a:gd name="T25" fmla="*/ 24 h 30"/>
                  <a:gd name="T26" fmla="*/ 42 w 48"/>
                  <a:gd name="T27" fmla="*/ 23 h 30"/>
                  <a:gd name="T28" fmla="*/ 44 w 48"/>
                  <a:gd name="T29" fmla="*/ 18 h 30"/>
                  <a:gd name="T30" fmla="*/ 45 w 48"/>
                  <a:gd name="T31" fmla="*/ 15 h 30"/>
                  <a:gd name="T32" fmla="*/ 44 w 48"/>
                  <a:gd name="T33" fmla="*/ 11 h 30"/>
                  <a:gd name="T34" fmla="*/ 39 w 48"/>
                  <a:gd name="T35" fmla="*/ 8 h 30"/>
                  <a:gd name="T36" fmla="*/ 35 w 48"/>
                  <a:gd name="T37" fmla="*/ 5 h 30"/>
                  <a:gd name="T38" fmla="*/ 29 w 48"/>
                  <a:gd name="T39" fmla="*/ 3 h 30"/>
                  <a:gd name="T40" fmla="*/ 22 w 48"/>
                  <a:gd name="T41" fmla="*/ 2 h 30"/>
                  <a:gd name="T42" fmla="*/ 22 w 48"/>
                  <a:gd name="T43" fmla="*/ 0 h 30"/>
                  <a:gd name="T44" fmla="*/ 35 w 48"/>
                  <a:gd name="T45" fmla="*/ 2 h 30"/>
                  <a:gd name="T46" fmla="*/ 44 w 48"/>
                  <a:gd name="T47" fmla="*/ 8 h 30"/>
                  <a:gd name="T48" fmla="*/ 48 w 48"/>
                  <a:gd name="T49" fmla="*/ 15 h 30"/>
                  <a:gd name="T50" fmla="*/ 48 w 48"/>
                  <a:gd name="T51" fmla="*/ 18 h 30"/>
                  <a:gd name="T52" fmla="*/ 47 w 48"/>
                  <a:gd name="T53" fmla="*/ 23 h 30"/>
                  <a:gd name="T54" fmla="*/ 42 w 48"/>
                  <a:gd name="T55" fmla="*/ 26 h 30"/>
                  <a:gd name="T56" fmla="*/ 39 w 48"/>
                  <a:gd name="T57" fmla="*/ 27 h 30"/>
                  <a:gd name="T58" fmla="*/ 33 w 48"/>
                  <a:gd name="T59" fmla="*/ 29 h 30"/>
                  <a:gd name="T60" fmla="*/ 27 w 48"/>
                  <a:gd name="T61" fmla="*/ 30 h 30"/>
                  <a:gd name="T62" fmla="*/ 13 w 48"/>
                  <a:gd name="T63" fmla="*/ 27 h 30"/>
                  <a:gd name="T64" fmla="*/ 4 w 48"/>
                  <a:gd name="T65" fmla="*/ 23 h 30"/>
                  <a:gd name="T66" fmla="*/ 0 w 48"/>
                  <a:gd name="T67" fmla="*/ 15 h 30"/>
                  <a:gd name="T68" fmla="*/ 1 w 48"/>
                  <a:gd name="T69" fmla="*/ 11 h 30"/>
                  <a:gd name="T70" fmla="*/ 3 w 48"/>
                  <a:gd name="T71" fmla="*/ 6 h 30"/>
                  <a:gd name="T72" fmla="*/ 7 w 48"/>
                  <a:gd name="T73" fmla="*/ 3 h 30"/>
                  <a:gd name="T74" fmla="*/ 15 w 48"/>
                  <a:gd name="T75" fmla="*/ 0 h 30"/>
                  <a:gd name="T76" fmla="*/ 22 w 48"/>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30">
                    <a:moveTo>
                      <a:pt x="22" y="2"/>
                    </a:moveTo>
                    <a:lnTo>
                      <a:pt x="16" y="3"/>
                    </a:lnTo>
                    <a:lnTo>
                      <a:pt x="10" y="5"/>
                    </a:lnTo>
                    <a:lnTo>
                      <a:pt x="6" y="8"/>
                    </a:lnTo>
                    <a:lnTo>
                      <a:pt x="4" y="11"/>
                    </a:lnTo>
                    <a:lnTo>
                      <a:pt x="3" y="15"/>
                    </a:lnTo>
                    <a:lnTo>
                      <a:pt x="6" y="18"/>
                    </a:lnTo>
                    <a:lnTo>
                      <a:pt x="9" y="23"/>
                    </a:lnTo>
                    <a:lnTo>
                      <a:pt x="13" y="26"/>
                    </a:lnTo>
                    <a:lnTo>
                      <a:pt x="19" y="27"/>
                    </a:lnTo>
                    <a:lnTo>
                      <a:pt x="26" y="27"/>
                    </a:lnTo>
                    <a:lnTo>
                      <a:pt x="33" y="27"/>
                    </a:lnTo>
                    <a:lnTo>
                      <a:pt x="38" y="24"/>
                    </a:lnTo>
                    <a:lnTo>
                      <a:pt x="42" y="23"/>
                    </a:lnTo>
                    <a:lnTo>
                      <a:pt x="44" y="18"/>
                    </a:lnTo>
                    <a:lnTo>
                      <a:pt x="45" y="15"/>
                    </a:lnTo>
                    <a:lnTo>
                      <a:pt x="44" y="11"/>
                    </a:lnTo>
                    <a:lnTo>
                      <a:pt x="39" y="8"/>
                    </a:lnTo>
                    <a:lnTo>
                      <a:pt x="35" y="5"/>
                    </a:lnTo>
                    <a:lnTo>
                      <a:pt x="29" y="3"/>
                    </a:lnTo>
                    <a:lnTo>
                      <a:pt x="22" y="2"/>
                    </a:lnTo>
                    <a:close/>
                    <a:moveTo>
                      <a:pt x="22" y="0"/>
                    </a:moveTo>
                    <a:lnTo>
                      <a:pt x="35" y="2"/>
                    </a:lnTo>
                    <a:lnTo>
                      <a:pt x="44" y="8"/>
                    </a:lnTo>
                    <a:lnTo>
                      <a:pt x="48" y="15"/>
                    </a:lnTo>
                    <a:lnTo>
                      <a:pt x="48" y="18"/>
                    </a:lnTo>
                    <a:lnTo>
                      <a:pt x="47" y="23"/>
                    </a:lnTo>
                    <a:lnTo>
                      <a:pt x="42" y="26"/>
                    </a:lnTo>
                    <a:lnTo>
                      <a:pt x="39" y="27"/>
                    </a:lnTo>
                    <a:lnTo>
                      <a:pt x="33" y="29"/>
                    </a:lnTo>
                    <a:lnTo>
                      <a:pt x="27" y="30"/>
                    </a:lnTo>
                    <a:lnTo>
                      <a:pt x="13" y="27"/>
                    </a:lnTo>
                    <a:lnTo>
                      <a:pt x="4" y="23"/>
                    </a:lnTo>
                    <a:lnTo>
                      <a:pt x="0" y="15"/>
                    </a:lnTo>
                    <a:lnTo>
                      <a:pt x="1" y="11"/>
                    </a:lnTo>
                    <a:lnTo>
                      <a:pt x="3" y="6"/>
                    </a:lnTo>
                    <a:lnTo>
                      <a:pt x="7" y="3"/>
                    </a:lnTo>
                    <a:lnTo>
                      <a:pt x="15"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8" name="Freeform 2807"/>
              <p:cNvSpPr>
                <a:spLocks/>
              </p:cNvSpPr>
              <p:nvPr/>
            </p:nvSpPr>
            <p:spPr bwMode="auto">
              <a:xfrm>
                <a:off x="2676" y="1405"/>
                <a:ext cx="35" cy="19"/>
              </a:xfrm>
              <a:custGeom>
                <a:avLst/>
                <a:gdLst>
                  <a:gd name="T0" fmla="*/ 17 w 35"/>
                  <a:gd name="T1" fmla="*/ 0 h 19"/>
                  <a:gd name="T2" fmla="*/ 22 w 35"/>
                  <a:gd name="T3" fmla="*/ 0 h 19"/>
                  <a:gd name="T4" fmla="*/ 28 w 35"/>
                  <a:gd name="T5" fmla="*/ 2 h 19"/>
                  <a:gd name="T6" fmla="*/ 31 w 35"/>
                  <a:gd name="T7" fmla="*/ 3 h 19"/>
                  <a:gd name="T8" fmla="*/ 34 w 35"/>
                  <a:gd name="T9" fmla="*/ 7 h 19"/>
                  <a:gd name="T10" fmla="*/ 35 w 35"/>
                  <a:gd name="T11" fmla="*/ 10 h 19"/>
                  <a:gd name="T12" fmla="*/ 35 w 35"/>
                  <a:gd name="T13" fmla="*/ 13 h 19"/>
                  <a:gd name="T14" fmla="*/ 32 w 35"/>
                  <a:gd name="T15" fmla="*/ 14 h 19"/>
                  <a:gd name="T16" fmla="*/ 29 w 35"/>
                  <a:gd name="T17" fmla="*/ 17 h 19"/>
                  <a:gd name="T18" fmla="*/ 25 w 35"/>
                  <a:gd name="T19" fmla="*/ 19 h 19"/>
                  <a:gd name="T20" fmla="*/ 19 w 35"/>
                  <a:gd name="T21" fmla="*/ 19 h 19"/>
                  <a:gd name="T22" fmla="*/ 14 w 35"/>
                  <a:gd name="T23" fmla="*/ 19 h 19"/>
                  <a:gd name="T24" fmla="*/ 8 w 35"/>
                  <a:gd name="T25" fmla="*/ 17 h 19"/>
                  <a:gd name="T26" fmla="*/ 5 w 35"/>
                  <a:gd name="T27" fmla="*/ 14 h 19"/>
                  <a:gd name="T28" fmla="*/ 2 w 35"/>
                  <a:gd name="T29" fmla="*/ 13 h 19"/>
                  <a:gd name="T30" fmla="*/ 0 w 35"/>
                  <a:gd name="T31" fmla="*/ 10 h 19"/>
                  <a:gd name="T32" fmla="*/ 0 w 35"/>
                  <a:gd name="T33" fmla="*/ 7 h 19"/>
                  <a:gd name="T34" fmla="*/ 3 w 35"/>
                  <a:gd name="T35" fmla="*/ 3 h 19"/>
                  <a:gd name="T36" fmla="*/ 6 w 35"/>
                  <a:gd name="T37" fmla="*/ 2 h 19"/>
                  <a:gd name="T38" fmla="*/ 11 w 35"/>
                  <a:gd name="T39" fmla="*/ 0 h 19"/>
                  <a:gd name="T40" fmla="*/ 17 w 35"/>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9">
                    <a:moveTo>
                      <a:pt x="17" y="0"/>
                    </a:moveTo>
                    <a:lnTo>
                      <a:pt x="22" y="0"/>
                    </a:lnTo>
                    <a:lnTo>
                      <a:pt x="28" y="2"/>
                    </a:lnTo>
                    <a:lnTo>
                      <a:pt x="31" y="3"/>
                    </a:lnTo>
                    <a:lnTo>
                      <a:pt x="34" y="7"/>
                    </a:lnTo>
                    <a:lnTo>
                      <a:pt x="35" y="10"/>
                    </a:lnTo>
                    <a:lnTo>
                      <a:pt x="35" y="13"/>
                    </a:lnTo>
                    <a:lnTo>
                      <a:pt x="32" y="14"/>
                    </a:lnTo>
                    <a:lnTo>
                      <a:pt x="29" y="17"/>
                    </a:lnTo>
                    <a:lnTo>
                      <a:pt x="25" y="19"/>
                    </a:lnTo>
                    <a:lnTo>
                      <a:pt x="19" y="19"/>
                    </a:lnTo>
                    <a:lnTo>
                      <a:pt x="14" y="19"/>
                    </a:lnTo>
                    <a:lnTo>
                      <a:pt x="8" y="17"/>
                    </a:lnTo>
                    <a:lnTo>
                      <a:pt x="5" y="14"/>
                    </a:lnTo>
                    <a:lnTo>
                      <a:pt x="2" y="13"/>
                    </a:lnTo>
                    <a:lnTo>
                      <a:pt x="0" y="10"/>
                    </a:lnTo>
                    <a:lnTo>
                      <a:pt x="0" y="7"/>
                    </a:lnTo>
                    <a:lnTo>
                      <a:pt x="3" y="3"/>
                    </a:lnTo>
                    <a:lnTo>
                      <a:pt x="6" y="2"/>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09" name="Freeform 2808"/>
              <p:cNvSpPr>
                <a:spLocks noEditPoints="1"/>
              </p:cNvSpPr>
              <p:nvPr/>
            </p:nvSpPr>
            <p:spPr bwMode="auto">
              <a:xfrm>
                <a:off x="2675" y="1404"/>
                <a:ext cx="38" cy="21"/>
              </a:xfrm>
              <a:custGeom>
                <a:avLst/>
                <a:gdLst>
                  <a:gd name="T0" fmla="*/ 18 w 38"/>
                  <a:gd name="T1" fmla="*/ 1 h 21"/>
                  <a:gd name="T2" fmla="*/ 12 w 38"/>
                  <a:gd name="T3" fmla="*/ 3 h 21"/>
                  <a:gd name="T4" fmla="*/ 7 w 38"/>
                  <a:gd name="T5" fmla="*/ 4 h 21"/>
                  <a:gd name="T6" fmla="*/ 4 w 38"/>
                  <a:gd name="T7" fmla="*/ 8 h 21"/>
                  <a:gd name="T8" fmla="*/ 3 w 38"/>
                  <a:gd name="T9" fmla="*/ 11 h 21"/>
                  <a:gd name="T10" fmla="*/ 4 w 38"/>
                  <a:gd name="T11" fmla="*/ 14 h 21"/>
                  <a:gd name="T12" fmla="*/ 9 w 38"/>
                  <a:gd name="T13" fmla="*/ 17 h 21"/>
                  <a:gd name="T14" fmla="*/ 13 w 38"/>
                  <a:gd name="T15" fmla="*/ 18 h 21"/>
                  <a:gd name="T16" fmla="*/ 20 w 38"/>
                  <a:gd name="T17" fmla="*/ 18 h 21"/>
                  <a:gd name="T18" fmla="*/ 26 w 38"/>
                  <a:gd name="T19" fmla="*/ 18 h 21"/>
                  <a:gd name="T20" fmla="*/ 30 w 38"/>
                  <a:gd name="T21" fmla="*/ 17 h 21"/>
                  <a:gd name="T22" fmla="*/ 33 w 38"/>
                  <a:gd name="T23" fmla="*/ 14 h 21"/>
                  <a:gd name="T24" fmla="*/ 35 w 38"/>
                  <a:gd name="T25" fmla="*/ 11 h 21"/>
                  <a:gd name="T26" fmla="*/ 33 w 38"/>
                  <a:gd name="T27" fmla="*/ 8 h 21"/>
                  <a:gd name="T28" fmla="*/ 29 w 38"/>
                  <a:gd name="T29" fmla="*/ 4 h 21"/>
                  <a:gd name="T30" fmla="*/ 24 w 38"/>
                  <a:gd name="T31" fmla="*/ 3 h 21"/>
                  <a:gd name="T32" fmla="*/ 18 w 38"/>
                  <a:gd name="T33" fmla="*/ 1 h 21"/>
                  <a:gd name="T34" fmla="*/ 16 w 38"/>
                  <a:gd name="T35" fmla="*/ 0 h 21"/>
                  <a:gd name="T36" fmla="*/ 24 w 38"/>
                  <a:gd name="T37" fmla="*/ 0 h 21"/>
                  <a:gd name="T38" fmla="*/ 29 w 38"/>
                  <a:gd name="T39" fmla="*/ 1 h 21"/>
                  <a:gd name="T40" fmla="*/ 33 w 38"/>
                  <a:gd name="T41" fmla="*/ 4 h 21"/>
                  <a:gd name="T42" fmla="*/ 36 w 38"/>
                  <a:gd name="T43" fmla="*/ 8 h 21"/>
                  <a:gd name="T44" fmla="*/ 38 w 38"/>
                  <a:gd name="T45" fmla="*/ 11 h 21"/>
                  <a:gd name="T46" fmla="*/ 38 w 38"/>
                  <a:gd name="T47" fmla="*/ 14 h 21"/>
                  <a:gd name="T48" fmla="*/ 35 w 38"/>
                  <a:gd name="T49" fmla="*/ 17 h 21"/>
                  <a:gd name="T50" fmla="*/ 32 w 38"/>
                  <a:gd name="T51" fmla="*/ 18 h 21"/>
                  <a:gd name="T52" fmla="*/ 26 w 38"/>
                  <a:gd name="T53" fmla="*/ 20 h 21"/>
                  <a:gd name="T54" fmla="*/ 20 w 38"/>
                  <a:gd name="T55" fmla="*/ 21 h 21"/>
                  <a:gd name="T56" fmla="*/ 13 w 38"/>
                  <a:gd name="T57" fmla="*/ 20 h 21"/>
                  <a:gd name="T58" fmla="*/ 9 w 38"/>
                  <a:gd name="T59" fmla="*/ 18 h 21"/>
                  <a:gd name="T60" fmla="*/ 4 w 38"/>
                  <a:gd name="T61" fmla="*/ 17 h 21"/>
                  <a:gd name="T62" fmla="*/ 1 w 38"/>
                  <a:gd name="T63" fmla="*/ 14 h 21"/>
                  <a:gd name="T64" fmla="*/ 0 w 38"/>
                  <a:gd name="T65" fmla="*/ 11 h 21"/>
                  <a:gd name="T66" fmla="*/ 0 w 38"/>
                  <a:gd name="T67" fmla="*/ 8 h 21"/>
                  <a:gd name="T68" fmla="*/ 1 w 38"/>
                  <a:gd name="T69" fmla="*/ 4 h 21"/>
                  <a:gd name="T70" fmla="*/ 6 w 38"/>
                  <a:gd name="T71" fmla="*/ 1 h 21"/>
                  <a:gd name="T72" fmla="*/ 10 w 38"/>
                  <a:gd name="T73" fmla="*/ 0 h 21"/>
                  <a:gd name="T74" fmla="*/ 16 w 38"/>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21">
                    <a:moveTo>
                      <a:pt x="18" y="1"/>
                    </a:moveTo>
                    <a:lnTo>
                      <a:pt x="12" y="3"/>
                    </a:lnTo>
                    <a:lnTo>
                      <a:pt x="7" y="4"/>
                    </a:lnTo>
                    <a:lnTo>
                      <a:pt x="4" y="8"/>
                    </a:lnTo>
                    <a:lnTo>
                      <a:pt x="3" y="11"/>
                    </a:lnTo>
                    <a:lnTo>
                      <a:pt x="4" y="14"/>
                    </a:lnTo>
                    <a:lnTo>
                      <a:pt x="9" y="17"/>
                    </a:lnTo>
                    <a:lnTo>
                      <a:pt x="13" y="18"/>
                    </a:lnTo>
                    <a:lnTo>
                      <a:pt x="20" y="18"/>
                    </a:lnTo>
                    <a:lnTo>
                      <a:pt x="26" y="18"/>
                    </a:lnTo>
                    <a:lnTo>
                      <a:pt x="30" y="17"/>
                    </a:lnTo>
                    <a:lnTo>
                      <a:pt x="33" y="14"/>
                    </a:lnTo>
                    <a:lnTo>
                      <a:pt x="35" y="11"/>
                    </a:lnTo>
                    <a:lnTo>
                      <a:pt x="33" y="8"/>
                    </a:lnTo>
                    <a:lnTo>
                      <a:pt x="29" y="4"/>
                    </a:lnTo>
                    <a:lnTo>
                      <a:pt x="24" y="3"/>
                    </a:lnTo>
                    <a:lnTo>
                      <a:pt x="18" y="1"/>
                    </a:lnTo>
                    <a:close/>
                    <a:moveTo>
                      <a:pt x="16" y="0"/>
                    </a:moveTo>
                    <a:lnTo>
                      <a:pt x="24" y="0"/>
                    </a:lnTo>
                    <a:lnTo>
                      <a:pt x="29" y="1"/>
                    </a:lnTo>
                    <a:lnTo>
                      <a:pt x="33" y="4"/>
                    </a:lnTo>
                    <a:lnTo>
                      <a:pt x="36" y="8"/>
                    </a:lnTo>
                    <a:lnTo>
                      <a:pt x="38" y="11"/>
                    </a:lnTo>
                    <a:lnTo>
                      <a:pt x="38" y="14"/>
                    </a:lnTo>
                    <a:lnTo>
                      <a:pt x="35" y="17"/>
                    </a:lnTo>
                    <a:lnTo>
                      <a:pt x="32" y="18"/>
                    </a:lnTo>
                    <a:lnTo>
                      <a:pt x="26" y="20"/>
                    </a:lnTo>
                    <a:lnTo>
                      <a:pt x="20" y="21"/>
                    </a:lnTo>
                    <a:lnTo>
                      <a:pt x="13" y="20"/>
                    </a:lnTo>
                    <a:lnTo>
                      <a:pt x="9" y="18"/>
                    </a:lnTo>
                    <a:lnTo>
                      <a:pt x="4" y="17"/>
                    </a:lnTo>
                    <a:lnTo>
                      <a:pt x="1" y="14"/>
                    </a:lnTo>
                    <a:lnTo>
                      <a:pt x="0" y="11"/>
                    </a:lnTo>
                    <a:lnTo>
                      <a:pt x="0" y="8"/>
                    </a:lnTo>
                    <a:lnTo>
                      <a:pt x="1" y="4"/>
                    </a:lnTo>
                    <a:lnTo>
                      <a:pt x="6" y="1"/>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0" name="Freeform 2809"/>
              <p:cNvSpPr>
                <a:spLocks/>
              </p:cNvSpPr>
              <p:nvPr/>
            </p:nvSpPr>
            <p:spPr bwMode="auto">
              <a:xfrm>
                <a:off x="2716" y="1392"/>
                <a:ext cx="62" cy="32"/>
              </a:xfrm>
              <a:custGeom>
                <a:avLst/>
                <a:gdLst>
                  <a:gd name="T0" fmla="*/ 29 w 62"/>
                  <a:gd name="T1" fmla="*/ 0 h 32"/>
                  <a:gd name="T2" fmla="*/ 44 w 62"/>
                  <a:gd name="T3" fmla="*/ 1 h 32"/>
                  <a:gd name="T4" fmla="*/ 56 w 62"/>
                  <a:gd name="T5" fmla="*/ 7 h 32"/>
                  <a:gd name="T6" fmla="*/ 62 w 62"/>
                  <a:gd name="T7" fmla="*/ 15 h 32"/>
                  <a:gd name="T8" fmla="*/ 59 w 62"/>
                  <a:gd name="T9" fmla="*/ 24 h 32"/>
                  <a:gd name="T10" fmla="*/ 48 w 62"/>
                  <a:gd name="T11" fmla="*/ 30 h 32"/>
                  <a:gd name="T12" fmla="*/ 33 w 62"/>
                  <a:gd name="T13" fmla="*/ 32 h 32"/>
                  <a:gd name="T14" fmla="*/ 18 w 62"/>
                  <a:gd name="T15" fmla="*/ 30 h 32"/>
                  <a:gd name="T16" fmla="*/ 6 w 62"/>
                  <a:gd name="T17" fmla="*/ 24 h 32"/>
                  <a:gd name="T18" fmla="*/ 0 w 62"/>
                  <a:gd name="T19" fmla="*/ 16 h 32"/>
                  <a:gd name="T20" fmla="*/ 3 w 62"/>
                  <a:gd name="T21" fmla="*/ 7 h 32"/>
                  <a:gd name="T22" fmla="*/ 13 w 62"/>
                  <a:gd name="T23" fmla="*/ 1 h 32"/>
                  <a:gd name="T24" fmla="*/ 29 w 62"/>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2">
                    <a:moveTo>
                      <a:pt x="29" y="0"/>
                    </a:moveTo>
                    <a:lnTo>
                      <a:pt x="44" y="1"/>
                    </a:lnTo>
                    <a:lnTo>
                      <a:pt x="56" y="7"/>
                    </a:lnTo>
                    <a:lnTo>
                      <a:pt x="62" y="15"/>
                    </a:lnTo>
                    <a:lnTo>
                      <a:pt x="59" y="24"/>
                    </a:lnTo>
                    <a:lnTo>
                      <a:pt x="48" y="30"/>
                    </a:lnTo>
                    <a:lnTo>
                      <a:pt x="33" y="32"/>
                    </a:lnTo>
                    <a:lnTo>
                      <a:pt x="18" y="30"/>
                    </a:lnTo>
                    <a:lnTo>
                      <a:pt x="6" y="24"/>
                    </a:lnTo>
                    <a:lnTo>
                      <a:pt x="0" y="16"/>
                    </a:lnTo>
                    <a:lnTo>
                      <a:pt x="3" y="7"/>
                    </a:lnTo>
                    <a:lnTo>
                      <a:pt x="13"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1" name="Freeform 2810"/>
              <p:cNvSpPr>
                <a:spLocks noEditPoints="1"/>
              </p:cNvSpPr>
              <p:nvPr/>
            </p:nvSpPr>
            <p:spPr bwMode="auto">
              <a:xfrm>
                <a:off x="2714" y="1390"/>
                <a:ext cx="66" cy="35"/>
              </a:xfrm>
              <a:custGeom>
                <a:avLst/>
                <a:gdLst>
                  <a:gd name="T0" fmla="*/ 31 w 66"/>
                  <a:gd name="T1" fmla="*/ 3 h 35"/>
                  <a:gd name="T2" fmla="*/ 17 w 66"/>
                  <a:gd name="T3" fmla="*/ 5 h 35"/>
                  <a:gd name="T4" fmla="*/ 6 w 66"/>
                  <a:gd name="T5" fmla="*/ 11 h 35"/>
                  <a:gd name="T6" fmla="*/ 5 w 66"/>
                  <a:gd name="T7" fmla="*/ 18 h 35"/>
                  <a:gd name="T8" fmla="*/ 9 w 66"/>
                  <a:gd name="T9" fmla="*/ 26 h 35"/>
                  <a:gd name="T10" fmla="*/ 20 w 66"/>
                  <a:gd name="T11" fmla="*/ 31 h 35"/>
                  <a:gd name="T12" fmla="*/ 35 w 66"/>
                  <a:gd name="T13" fmla="*/ 34 h 35"/>
                  <a:gd name="T14" fmla="*/ 50 w 66"/>
                  <a:gd name="T15" fmla="*/ 31 h 35"/>
                  <a:gd name="T16" fmla="*/ 59 w 66"/>
                  <a:gd name="T17" fmla="*/ 26 h 35"/>
                  <a:gd name="T18" fmla="*/ 62 w 66"/>
                  <a:gd name="T19" fmla="*/ 18 h 35"/>
                  <a:gd name="T20" fmla="*/ 56 w 66"/>
                  <a:gd name="T21" fmla="*/ 9 h 35"/>
                  <a:gd name="T22" fmla="*/ 46 w 66"/>
                  <a:gd name="T23" fmla="*/ 5 h 35"/>
                  <a:gd name="T24" fmla="*/ 31 w 66"/>
                  <a:gd name="T25" fmla="*/ 3 h 35"/>
                  <a:gd name="T26" fmla="*/ 31 w 66"/>
                  <a:gd name="T27" fmla="*/ 0 h 35"/>
                  <a:gd name="T28" fmla="*/ 47 w 66"/>
                  <a:gd name="T29" fmla="*/ 3 h 35"/>
                  <a:gd name="T30" fmla="*/ 59 w 66"/>
                  <a:gd name="T31" fmla="*/ 9 h 35"/>
                  <a:gd name="T32" fmla="*/ 66 w 66"/>
                  <a:gd name="T33" fmla="*/ 17 h 35"/>
                  <a:gd name="T34" fmla="*/ 62 w 66"/>
                  <a:gd name="T35" fmla="*/ 26 h 35"/>
                  <a:gd name="T36" fmla="*/ 52 w 66"/>
                  <a:gd name="T37" fmla="*/ 32 h 35"/>
                  <a:gd name="T38" fmla="*/ 35 w 66"/>
                  <a:gd name="T39" fmla="*/ 35 h 35"/>
                  <a:gd name="T40" fmla="*/ 18 w 66"/>
                  <a:gd name="T41" fmla="*/ 32 h 35"/>
                  <a:gd name="T42" fmla="*/ 6 w 66"/>
                  <a:gd name="T43" fmla="*/ 26 h 35"/>
                  <a:gd name="T44" fmla="*/ 0 w 66"/>
                  <a:gd name="T45" fmla="*/ 18 h 35"/>
                  <a:gd name="T46" fmla="*/ 3 w 66"/>
                  <a:gd name="T47" fmla="*/ 9 h 35"/>
                  <a:gd name="T48" fmla="*/ 14 w 66"/>
                  <a:gd name="T49" fmla="*/ 3 h 35"/>
                  <a:gd name="T50" fmla="*/ 31 w 66"/>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5">
                    <a:moveTo>
                      <a:pt x="31" y="3"/>
                    </a:moveTo>
                    <a:lnTo>
                      <a:pt x="17" y="5"/>
                    </a:lnTo>
                    <a:lnTo>
                      <a:pt x="6" y="11"/>
                    </a:lnTo>
                    <a:lnTo>
                      <a:pt x="5" y="18"/>
                    </a:lnTo>
                    <a:lnTo>
                      <a:pt x="9" y="26"/>
                    </a:lnTo>
                    <a:lnTo>
                      <a:pt x="20" y="31"/>
                    </a:lnTo>
                    <a:lnTo>
                      <a:pt x="35" y="34"/>
                    </a:lnTo>
                    <a:lnTo>
                      <a:pt x="50" y="31"/>
                    </a:lnTo>
                    <a:lnTo>
                      <a:pt x="59" y="26"/>
                    </a:lnTo>
                    <a:lnTo>
                      <a:pt x="62" y="18"/>
                    </a:lnTo>
                    <a:lnTo>
                      <a:pt x="56" y="9"/>
                    </a:lnTo>
                    <a:lnTo>
                      <a:pt x="46" y="5"/>
                    </a:lnTo>
                    <a:lnTo>
                      <a:pt x="31" y="3"/>
                    </a:lnTo>
                    <a:close/>
                    <a:moveTo>
                      <a:pt x="31" y="0"/>
                    </a:moveTo>
                    <a:lnTo>
                      <a:pt x="47" y="3"/>
                    </a:lnTo>
                    <a:lnTo>
                      <a:pt x="59" y="9"/>
                    </a:lnTo>
                    <a:lnTo>
                      <a:pt x="66" y="17"/>
                    </a:lnTo>
                    <a:lnTo>
                      <a:pt x="62" y="26"/>
                    </a:lnTo>
                    <a:lnTo>
                      <a:pt x="52" y="32"/>
                    </a:lnTo>
                    <a:lnTo>
                      <a:pt x="35" y="35"/>
                    </a:lnTo>
                    <a:lnTo>
                      <a:pt x="18" y="32"/>
                    </a:lnTo>
                    <a:lnTo>
                      <a:pt x="6" y="26"/>
                    </a:lnTo>
                    <a:lnTo>
                      <a:pt x="0" y="18"/>
                    </a:lnTo>
                    <a:lnTo>
                      <a:pt x="3" y="9"/>
                    </a:lnTo>
                    <a:lnTo>
                      <a:pt x="14"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2" name="Freeform 2811"/>
              <p:cNvSpPr>
                <a:spLocks/>
              </p:cNvSpPr>
              <p:nvPr/>
            </p:nvSpPr>
            <p:spPr bwMode="auto">
              <a:xfrm>
                <a:off x="2711" y="1343"/>
                <a:ext cx="81" cy="44"/>
              </a:xfrm>
              <a:custGeom>
                <a:avLst/>
                <a:gdLst>
                  <a:gd name="T0" fmla="*/ 37 w 81"/>
                  <a:gd name="T1" fmla="*/ 0 h 44"/>
                  <a:gd name="T2" fmla="*/ 52 w 81"/>
                  <a:gd name="T3" fmla="*/ 2 h 44"/>
                  <a:gd name="T4" fmla="*/ 65 w 81"/>
                  <a:gd name="T5" fmla="*/ 6 h 44"/>
                  <a:gd name="T6" fmla="*/ 76 w 81"/>
                  <a:gd name="T7" fmla="*/ 14 h 44"/>
                  <a:gd name="T8" fmla="*/ 81 w 81"/>
                  <a:gd name="T9" fmla="*/ 21 h 44"/>
                  <a:gd name="T10" fmla="*/ 79 w 81"/>
                  <a:gd name="T11" fmla="*/ 31 h 44"/>
                  <a:gd name="T12" fmla="*/ 72 w 81"/>
                  <a:gd name="T13" fmla="*/ 37 h 44"/>
                  <a:gd name="T14" fmla="*/ 59 w 81"/>
                  <a:gd name="T15" fmla="*/ 43 h 44"/>
                  <a:gd name="T16" fmla="*/ 44 w 81"/>
                  <a:gd name="T17" fmla="*/ 44 h 44"/>
                  <a:gd name="T18" fmla="*/ 29 w 81"/>
                  <a:gd name="T19" fmla="*/ 43 h 44"/>
                  <a:gd name="T20" fmla="*/ 15 w 81"/>
                  <a:gd name="T21" fmla="*/ 38 h 44"/>
                  <a:gd name="T22" fmla="*/ 5 w 81"/>
                  <a:gd name="T23" fmla="*/ 31 h 44"/>
                  <a:gd name="T24" fmla="*/ 0 w 81"/>
                  <a:gd name="T25" fmla="*/ 23 h 44"/>
                  <a:gd name="T26" fmla="*/ 2 w 81"/>
                  <a:gd name="T27" fmla="*/ 14 h 44"/>
                  <a:gd name="T28" fmla="*/ 9 w 81"/>
                  <a:gd name="T29" fmla="*/ 6 h 44"/>
                  <a:gd name="T30" fmla="*/ 21 w 81"/>
                  <a:gd name="T31" fmla="*/ 2 h 44"/>
                  <a:gd name="T32" fmla="*/ 37 w 81"/>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44">
                    <a:moveTo>
                      <a:pt x="37" y="0"/>
                    </a:moveTo>
                    <a:lnTo>
                      <a:pt x="52" y="2"/>
                    </a:lnTo>
                    <a:lnTo>
                      <a:pt x="65" y="6"/>
                    </a:lnTo>
                    <a:lnTo>
                      <a:pt x="76" y="14"/>
                    </a:lnTo>
                    <a:lnTo>
                      <a:pt x="81" y="21"/>
                    </a:lnTo>
                    <a:lnTo>
                      <a:pt x="79" y="31"/>
                    </a:lnTo>
                    <a:lnTo>
                      <a:pt x="72" y="37"/>
                    </a:lnTo>
                    <a:lnTo>
                      <a:pt x="59" y="43"/>
                    </a:lnTo>
                    <a:lnTo>
                      <a:pt x="44" y="44"/>
                    </a:lnTo>
                    <a:lnTo>
                      <a:pt x="29" y="43"/>
                    </a:lnTo>
                    <a:lnTo>
                      <a:pt x="15" y="38"/>
                    </a:lnTo>
                    <a:lnTo>
                      <a:pt x="5" y="31"/>
                    </a:lnTo>
                    <a:lnTo>
                      <a:pt x="0" y="23"/>
                    </a:lnTo>
                    <a:lnTo>
                      <a:pt x="2" y="14"/>
                    </a:lnTo>
                    <a:lnTo>
                      <a:pt x="9" y="6"/>
                    </a:lnTo>
                    <a:lnTo>
                      <a:pt x="21"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3" name="Freeform 2812"/>
              <p:cNvSpPr>
                <a:spLocks noEditPoints="1"/>
              </p:cNvSpPr>
              <p:nvPr/>
            </p:nvSpPr>
            <p:spPr bwMode="auto">
              <a:xfrm>
                <a:off x="2710" y="1342"/>
                <a:ext cx="83" cy="45"/>
              </a:xfrm>
              <a:custGeom>
                <a:avLst/>
                <a:gdLst>
                  <a:gd name="T0" fmla="*/ 38 w 83"/>
                  <a:gd name="T1" fmla="*/ 3 h 45"/>
                  <a:gd name="T2" fmla="*/ 24 w 83"/>
                  <a:gd name="T3" fmla="*/ 4 h 45"/>
                  <a:gd name="T4" fmla="*/ 12 w 83"/>
                  <a:gd name="T5" fmla="*/ 9 h 45"/>
                  <a:gd name="T6" fmla="*/ 6 w 83"/>
                  <a:gd name="T7" fmla="*/ 15 h 45"/>
                  <a:gd name="T8" fmla="*/ 4 w 83"/>
                  <a:gd name="T9" fmla="*/ 24 h 45"/>
                  <a:gd name="T10" fmla="*/ 7 w 83"/>
                  <a:gd name="T11" fmla="*/ 32 h 45"/>
                  <a:gd name="T12" fmla="*/ 16 w 83"/>
                  <a:gd name="T13" fmla="*/ 38 h 45"/>
                  <a:gd name="T14" fmla="*/ 30 w 83"/>
                  <a:gd name="T15" fmla="*/ 42 h 45"/>
                  <a:gd name="T16" fmla="*/ 45 w 83"/>
                  <a:gd name="T17" fmla="*/ 44 h 45"/>
                  <a:gd name="T18" fmla="*/ 59 w 83"/>
                  <a:gd name="T19" fmla="*/ 42 h 45"/>
                  <a:gd name="T20" fmla="*/ 71 w 83"/>
                  <a:gd name="T21" fmla="*/ 38 h 45"/>
                  <a:gd name="T22" fmla="*/ 79 w 83"/>
                  <a:gd name="T23" fmla="*/ 32 h 45"/>
                  <a:gd name="T24" fmla="*/ 80 w 83"/>
                  <a:gd name="T25" fmla="*/ 22 h 45"/>
                  <a:gd name="T26" fmla="*/ 76 w 83"/>
                  <a:gd name="T27" fmla="*/ 15 h 45"/>
                  <a:gd name="T28" fmla="*/ 66 w 83"/>
                  <a:gd name="T29" fmla="*/ 9 h 45"/>
                  <a:gd name="T30" fmla="*/ 53 w 83"/>
                  <a:gd name="T31" fmla="*/ 4 h 45"/>
                  <a:gd name="T32" fmla="*/ 38 w 83"/>
                  <a:gd name="T33" fmla="*/ 3 h 45"/>
                  <a:gd name="T34" fmla="*/ 38 w 83"/>
                  <a:gd name="T35" fmla="*/ 0 h 45"/>
                  <a:gd name="T36" fmla="*/ 54 w 83"/>
                  <a:gd name="T37" fmla="*/ 3 h 45"/>
                  <a:gd name="T38" fmla="*/ 68 w 83"/>
                  <a:gd name="T39" fmla="*/ 7 h 45"/>
                  <a:gd name="T40" fmla="*/ 79 w 83"/>
                  <a:gd name="T41" fmla="*/ 15 h 45"/>
                  <a:gd name="T42" fmla="*/ 83 w 83"/>
                  <a:gd name="T43" fmla="*/ 22 h 45"/>
                  <a:gd name="T44" fmla="*/ 82 w 83"/>
                  <a:gd name="T45" fmla="*/ 32 h 45"/>
                  <a:gd name="T46" fmla="*/ 74 w 83"/>
                  <a:gd name="T47" fmla="*/ 39 h 45"/>
                  <a:gd name="T48" fmla="*/ 62 w 83"/>
                  <a:gd name="T49" fmla="*/ 44 h 45"/>
                  <a:gd name="T50" fmla="*/ 45 w 83"/>
                  <a:gd name="T51" fmla="*/ 45 h 45"/>
                  <a:gd name="T52" fmla="*/ 29 w 83"/>
                  <a:gd name="T53" fmla="*/ 44 h 45"/>
                  <a:gd name="T54" fmla="*/ 15 w 83"/>
                  <a:gd name="T55" fmla="*/ 39 h 45"/>
                  <a:gd name="T56" fmla="*/ 4 w 83"/>
                  <a:gd name="T57" fmla="*/ 32 h 45"/>
                  <a:gd name="T58" fmla="*/ 0 w 83"/>
                  <a:gd name="T59" fmla="*/ 24 h 45"/>
                  <a:gd name="T60" fmla="*/ 1 w 83"/>
                  <a:gd name="T61" fmla="*/ 15 h 45"/>
                  <a:gd name="T62" fmla="*/ 9 w 83"/>
                  <a:gd name="T63" fmla="*/ 7 h 45"/>
                  <a:gd name="T64" fmla="*/ 22 w 83"/>
                  <a:gd name="T65" fmla="*/ 3 h 45"/>
                  <a:gd name="T66" fmla="*/ 38 w 83"/>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45">
                    <a:moveTo>
                      <a:pt x="38" y="3"/>
                    </a:moveTo>
                    <a:lnTo>
                      <a:pt x="24" y="4"/>
                    </a:lnTo>
                    <a:lnTo>
                      <a:pt x="12" y="9"/>
                    </a:lnTo>
                    <a:lnTo>
                      <a:pt x="6" y="15"/>
                    </a:lnTo>
                    <a:lnTo>
                      <a:pt x="4" y="24"/>
                    </a:lnTo>
                    <a:lnTo>
                      <a:pt x="7" y="32"/>
                    </a:lnTo>
                    <a:lnTo>
                      <a:pt x="16" y="38"/>
                    </a:lnTo>
                    <a:lnTo>
                      <a:pt x="30" y="42"/>
                    </a:lnTo>
                    <a:lnTo>
                      <a:pt x="45" y="44"/>
                    </a:lnTo>
                    <a:lnTo>
                      <a:pt x="59" y="42"/>
                    </a:lnTo>
                    <a:lnTo>
                      <a:pt x="71" y="38"/>
                    </a:lnTo>
                    <a:lnTo>
                      <a:pt x="79" y="32"/>
                    </a:lnTo>
                    <a:lnTo>
                      <a:pt x="80" y="22"/>
                    </a:lnTo>
                    <a:lnTo>
                      <a:pt x="76" y="15"/>
                    </a:lnTo>
                    <a:lnTo>
                      <a:pt x="66" y="9"/>
                    </a:lnTo>
                    <a:lnTo>
                      <a:pt x="53" y="4"/>
                    </a:lnTo>
                    <a:lnTo>
                      <a:pt x="38" y="3"/>
                    </a:lnTo>
                    <a:close/>
                    <a:moveTo>
                      <a:pt x="38" y="0"/>
                    </a:moveTo>
                    <a:lnTo>
                      <a:pt x="54" y="3"/>
                    </a:lnTo>
                    <a:lnTo>
                      <a:pt x="68" y="7"/>
                    </a:lnTo>
                    <a:lnTo>
                      <a:pt x="79" y="15"/>
                    </a:lnTo>
                    <a:lnTo>
                      <a:pt x="83" y="22"/>
                    </a:lnTo>
                    <a:lnTo>
                      <a:pt x="82" y="32"/>
                    </a:lnTo>
                    <a:lnTo>
                      <a:pt x="74" y="39"/>
                    </a:lnTo>
                    <a:lnTo>
                      <a:pt x="62" y="44"/>
                    </a:lnTo>
                    <a:lnTo>
                      <a:pt x="45" y="45"/>
                    </a:lnTo>
                    <a:lnTo>
                      <a:pt x="29" y="44"/>
                    </a:lnTo>
                    <a:lnTo>
                      <a:pt x="15" y="39"/>
                    </a:lnTo>
                    <a:lnTo>
                      <a:pt x="4" y="32"/>
                    </a:lnTo>
                    <a:lnTo>
                      <a:pt x="0" y="24"/>
                    </a:lnTo>
                    <a:lnTo>
                      <a:pt x="1" y="15"/>
                    </a:lnTo>
                    <a:lnTo>
                      <a:pt x="9" y="7"/>
                    </a:lnTo>
                    <a:lnTo>
                      <a:pt x="22"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4" name="Freeform 2813"/>
              <p:cNvSpPr>
                <a:spLocks/>
              </p:cNvSpPr>
              <p:nvPr/>
            </p:nvSpPr>
            <p:spPr bwMode="auto">
              <a:xfrm>
                <a:off x="2456" y="1606"/>
                <a:ext cx="65" cy="33"/>
              </a:xfrm>
              <a:custGeom>
                <a:avLst/>
                <a:gdLst>
                  <a:gd name="T0" fmla="*/ 32 w 65"/>
                  <a:gd name="T1" fmla="*/ 0 h 33"/>
                  <a:gd name="T2" fmla="*/ 47 w 65"/>
                  <a:gd name="T3" fmla="*/ 1 h 33"/>
                  <a:gd name="T4" fmla="*/ 61 w 65"/>
                  <a:gd name="T5" fmla="*/ 8 h 33"/>
                  <a:gd name="T6" fmla="*/ 65 w 65"/>
                  <a:gd name="T7" fmla="*/ 17 h 33"/>
                  <a:gd name="T8" fmla="*/ 61 w 65"/>
                  <a:gd name="T9" fmla="*/ 24 h 33"/>
                  <a:gd name="T10" fmla="*/ 50 w 65"/>
                  <a:gd name="T11" fmla="*/ 30 h 33"/>
                  <a:gd name="T12" fmla="*/ 34 w 65"/>
                  <a:gd name="T13" fmla="*/ 33 h 33"/>
                  <a:gd name="T14" fmla="*/ 17 w 65"/>
                  <a:gd name="T15" fmla="*/ 30 h 33"/>
                  <a:gd name="T16" fmla="*/ 5 w 65"/>
                  <a:gd name="T17" fmla="*/ 24 h 33"/>
                  <a:gd name="T18" fmla="*/ 0 w 65"/>
                  <a:gd name="T19" fmla="*/ 17 h 33"/>
                  <a:gd name="T20" fmla="*/ 3 w 65"/>
                  <a:gd name="T21" fmla="*/ 8 h 33"/>
                  <a:gd name="T22" fmla="*/ 15 w 65"/>
                  <a:gd name="T23" fmla="*/ 1 h 33"/>
                  <a:gd name="T24" fmla="*/ 32 w 65"/>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33">
                    <a:moveTo>
                      <a:pt x="32" y="0"/>
                    </a:moveTo>
                    <a:lnTo>
                      <a:pt x="47" y="1"/>
                    </a:lnTo>
                    <a:lnTo>
                      <a:pt x="61" y="8"/>
                    </a:lnTo>
                    <a:lnTo>
                      <a:pt x="65" y="17"/>
                    </a:lnTo>
                    <a:lnTo>
                      <a:pt x="61" y="24"/>
                    </a:lnTo>
                    <a:lnTo>
                      <a:pt x="50" y="30"/>
                    </a:lnTo>
                    <a:lnTo>
                      <a:pt x="34" y="33"/>
                    </a:lnTo>
                    <a:lnTo>
                      <a:pt x="17" y="30"/>
                    </a:lnTo>
                    <a:lnTo>
                      <a:pt x="5" y="24"/>
                    </a:lnTo>
                    <a:lnTo>
                      <a:pt x="0" y="17"/>
                    </a:lnTo>
                    <a:lnTo>
                      <a:pt x="3" y="8"/>
                    </a:lnTo>
                    <a:lnTo>
                      <a:pt x="15" y="1"/>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5" name="Freeform 2814"/>
              <p:cNvSpPr>
                <a:spLocks noEditPoints="1"/>
              </p:cNvSpPr>
              <p:nvPr/>
            </p:nvSpPr>
            <p:spPr bwMode="auto">
              <a:xfrm>
                <a:off x="2455" y="1604"/>
                <a:ext cx="68" cy="35"/>
              </a:xfrm>
              <a:custGeom>
                <a:avLst/>
                <a:gdLst>
                  <a:gd name="T0" fmla="*/ 33 w 68"/>
                  <a:gd name="T1" fmla="*/ 3 h 35"/>
                  <a:gd name="T2" fmla="*/ 18 w 68"/>
                  <a:gd name="T3" fmla="*/ 5 h 35"/>
                  <a:gd name="T4" fmla="*/ 7 w 68"/>
                  <a:gd name="T5" fmla="*/ 11 h 35"/>
                  <a:gd name="T6" fmla="*/ 3 w 68"/>
                  <a:gd name="T7" fmla="*/ 19 h 35"/>
                  <a:gd name="T8" fmla="*/ 7 w 68"/>
                  <a:gd name="T9" fmla="*/ 26 h 35"/>
                  <a:gd name="T10" fmla="*/ 19 w 68"/>
                  <a:gd name="T11" fmla="*/ 32 h 35"/>
                  <a:gd name="T12" fmla="*/ 35 w 68"/>
                  <a:gd name="T13" fmla="*/ 34 h 35"/>
                  <a:gd name="T14" fmla="*/ 50 w 68"/>
                  <a:gd name="T15" fmla="*/ 32 h 35"/>
                  <a:gd name="T16" fmla="*/ 60 w 68"/>
                  <a:gd name="T17" fmla="*/ 26 h 35"/>
                  <a:gd name="T18" fmla="*/ 65 w 68"/>
                  <a:gd name="T19" fmla="*/ 19 h 35"/>
                  <a:gd name="T20" fmla="*/ 59 w 68"/>
                  <a:gd name="T21" fmla="*/ 11 h 35"/>
                  <a:gd name="T22" fmla="*/ 48 w 68"/>
                  <a:gd name="T23" fmla="*/ 5 h 35"/>
                  <a:gd name="T24" fmla="*/ 33 w 68"/>
                  <a:gd name="T25" fmla="*/ 3 h 35"/>
                  <a:gd name="T26" fmla="*/ 33 w 68"/>
                  <a:gd name="T27" fmla="*/ 0 h 35"/>
                  <a:gd name="T28" fmla="*/ 50 w 68"/>
                  <a:gd name="T29" fmla="*/ 3 h 35"/>
                  <a:gd name="T30" fmla="*/ 63 w 68"/>
                  <a:gd name="T31" fmla="*/ 10 h 35"/>
                  <a:gd name="T32" fmla="*/ 68 w 68"/>
                  <a:gd name="T33" fmla="*/ 19 h 35"/>
                  <a:gd name="T34" fmla="*/ 65 w 68"/>
                  <a:gd name="T35" fmla="*/ 26 h 35"/>
                  <a:gd name="T36" fmla="*/ 53 w 68"/>
                  <a:gd name="T37" fmla="*/ 34 h 35"/>
                  <a:gd name="T38" fmla="*/ 35 w 68"/>
                  <a:gd name="T39" fmla="*/ 35 h 35"/>
                  <a:gd name="T40" fmla="*/ 18 w 68"/>
                  <a:gd name="T41" fmla="*/ 34 h 35"/>
                  <a:gd name="T42" fmla="*/ 4 w 68"/>
                  <a:gd name="T43" fmla="*/ 28 h 35"/>
                  <a:gd name="T44" fmla="*/ 0 w 68"/>
                  <a:gd name="T45" fmla="*/ 19 h 35"/>
                  <a:gd name="T46" fmla="*/ 3 w 68"/>
                  <a:gd name="T47" fmla="*/ 10 h 35"/>
                  <a:gd name="T48" fmla="*/ 15 w 68"/>
                  <a:gd name="T49" fmla="*/ 3 h 35"/>
                  <a:gd name="T50" fmla="*/ 33 w 68"/>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35">
                    <a:moveTo>
                      <a:pt x="33" y="3"/>
                    </a:moveTo>
                    <a:lnTo>
                      <a:pt x="18" y="5"/>
                    </a:lnTo>
                    <a:lnTo>
                      <a:pt x="7" y="11"/>
                    </a:lnTo>
                    <a:lnTo>
                      <a:pt x="3" y="19"/>
                    </a:lnTo>
                    <a:lnTo>
                      <a:pt x="7" y="26"/>
                    </a:lnTo>
                    <a:lnTo>
                      <a:pt x="19" y="32"/>
                    </a:lnTo>
                    <a:lnTo>
                      <a:pt x="35" y="34"/>
                    </a:lnTo>
                    <a:lnTo>
                      <a:pt x="50" y="32"/>
                    </a:lnTo>
                    <a:lnTo>
                      <a:pt x="60" y="26"/>
                    </a:lnTo>
                    <a:lnTo>
                      <a:pt x="65" y="19"/>
                    </a:lnTo>
                    <a:lnTo>
                      <a:pt x="59" y="11"/>
                    </a:lnTo>
                    <a:lnTo>
                      <a:pt x="48" y="5"/>
                    </a:lnTo>
                    <a:lnTo>
                      <a:pt x="33" y="3"/>
                    </a:lnTo>
                    <a:close/>
                    <a:moveTo>
                      <a:pt x="33" y="0"/>
                    </a:moveTo>
                    <a:lnTo>
                      <a:pt x="50" y="3"/>
                    </a:lnTo>
                    <a:lnTo>
                      <a:pt x="63" y="10"/>
                    </a:lnTo>
                    <a:lnTo>
                      <a:pt x="68" y="19"/>
                    </a:lnTo>
                    <a:lnTo>
                      <a:pt x="65" y="26"/>
                    </a:lnTo>
                    <a:lnTo>
                      <a:pt x="53" y="34"/>
                    </a:lnTo>
                    <a:lnTo>
                      <a:pt x="35" y="35"/>
                    </a:lnTo>
                    <a:lnTo>
                      <a:pt x="18" y="34"/>
                    </a:lnTo>
                    <a:lnTo>
                      <a:pt x="4" y="28"/>
                    </a:lnTo>
                    <a:lnTo>
                      <a:pt x="0" y="19"/>
                    </a:lnTo>
                    <a:lnTo>
                      <a:pt x="3" y="10"/>
                    </a:lnTo>
                    <a:lnTo>
                      <a:pt x="15" y="3"/>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6" name="Freeform 2815"/>
              <p:cNvSpPr>
                <a:spLocks/>
              </p:cNvSpPr>
              <p:nvPr/>
            </p:nvSpPr>
            <p:spPr bwMode="auto">
              <a:xfrm>
                <a:off x="2578" y="1585"/>
                <a:ext cx="71" cy="36"/>
              </a:xfrm>
              <a:custGeom>
                <a:avLst/>
                <a:gdLst>
                  <a:gd name="T0" fmla="*/ 33 w 71"/>
                  <a:gd name="T1" fmla="*/ 0 h 36"/>
                  <a:gd name="T2" fmla="*/ 51 w 71"/>
                  <a:gd name="T3" fmla="*/ 1 h 36"/>
                  <a:gd name="T4" fmla="*/ 65 w 71"/>
                  <a:gd name="T5" fmla="*/ 7 h 36"/>
                  <a:gd name="T6" fmla="*/ 71 w 71"/>
                  <a:gd name="T7" fmla="*/ 16 h 36"/>
                  <a:gd name="T8" fmla="*/ 69 w 71"/>
                  <a:gd name="T9" fmla="*/ 24 h 36"/>
                  <a:gd name="T10" fmla="*/ 62 w 71"/>
                  <a:gd name="T11" fmla="*/ 30 h 36"/>
                  <a:gd name="T12" fmla="*/ 51 w 71"/>
                  <a:gd name="T13" fmla="*/ 35 h 36"/>
                  <a:gd name="T14" fmla="*/ 38 w 71"/>
                  <a:gd name="T15" fmla="*/ 36 h 36"/>
                  <a:gd name="T16" fmla="*/ 19 w 71"/>
                  <a:gd name="T17" fmla="*/ 33 h 36"/>
                  <a:gd name="T18" fmla="*/ 6 w 71"/>
                  <a:gd name="T19" fmla="*/ 27 h 36"/>
                  <a:gd name="T20" fmla="*/ 0 w 71"/>
                  <a:gd name="T21" fmla="*/ 18 h 36"/>
                  <a:gd name="T22" fmla="*/ 3 w 71"/>
                  <a:gd name="T23" fmla="*/ 9 h 36"/>
                  <a:gd name="T24" fmla="*/ 15 w 71"/>
                  <a:gd name="T25" fmla="*/ 1 h 36"/>
                  <a:gd name="T26" fmla="*/ 33 w 71"/>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36">
                    <a:moveTo>
                      <a:pt x="33" y="0"/>
                    </a:moveTo>
                    <a:lnTo>
                      <a:pt x="51" y="1"/>
                    </a:lnTo>
                    <a:lnTo>
                      <a:pt x="65" y="7"/>
                    </a:lnTo>
                    <a:lnTo>
                      <a:pt x="71" y="16"/>
                    </a:lnTo>
                    <a:lnTo>
                      <a:pt x="69" y="24"/>
                    </a:lnTo>
                    <a:lnTo>
                      <a:pt x="62" y="30"/>
                    </a:lnTo>
                    <a:lnTo>
                      <a:pt x="51" y="35"/>
                    </a:lnTo>
                    <a:lnTo>
                      <a:pt x="38" y="36"/>
                    </a:lnTo>
                    <a:lnTo>
                      <a:pt x="19" y="33"/>
                    </a:lnTo>
                    <a:lnTo>
                      <a:pt x="6" y="27"/>
                    </a:lnTo>
                    <a:lnTo>
                      <a:pt x="0" y="18"/>
                    </a:lnTo>
                    <a:lnTo>
                      <a:pt x="3" y="9"/>
                    </a:lnTo>
                    <a:lnTo>
                      <a:pt x="15" y="1"/>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7" name="Freeform 2816"/>
              <p:cNvSpPr>
                <a:spLocks noEditPoints="1"/>
              </p:cNvSpPr>
              <p:nvPr/>
            </p:nvSpPr>
            <p:spPr bwMode="auto">
              <a:xfrm>
                <a:off x="2575" y="1583"/>
                <a:ext cx="75" cy="38"/>
              </a:xfrm>
              <a:custGeom>
                <a:avLst/>
                <a:gdLst>
                  <a:gd name="T0" fmla="*/ 36 w 75"/>
                  <a:gd name="T1" fmla="*/ 2 h 38"/>
                  <a:gd name="T2" fmla="*/ 19 w 75"/>
                  <a:gd name="T3" fmla="*/ 5 h 38"/>
                  <a:gd name="T4" fmla="*/ 7 w 75"/>
                  <a:gd name="T5" fmla="*/ 11 h 38"/>
                  <a:gd name="T6" fmla="*/ 4 w 75"/>
                  <a:gd name="T7" fmla="*/ 20 h 38"/>
                  <a:gd name="T8" fmla="*/ 10 w 75"/>
                  <a:gd name="T9" fmla="*/ 28 h 38"/>
                  <a:gd name="T10" fmla="*/ 22 w 75"/>
                  <a:gd name="T11" fmla="*/ 34 h 38"/>
                  <a:gd name="T12" fmla="*/ 41 w 75"/>
                  <a:gd name="T13" fmla="*/ 37 h 38"/>
                  <a:gd name="T14" fmla="*/ 57 w 75"/>
                  <a:gd name="T15" fmla="*/ 34 h 38"/>
                  <a:gd name="T16" fmla="*/ 68 w 75"/>
                  <a:gd name="T17" fmla="*/ 28 h 38"/>
                  <a:gd name="T18" fmla="*/ 72 w 75"/>
                  <a:gd name="T19" fmla="*/ 18 h 38"/>
                  <a:gd name="T20" fmla="*/ 66 w 75"/>
                  <a:gd name="T21" fmla="*/ 11 h 38"/>
                  <a:gd name="T22" fmla="*/ 53 w 75"/>
                  <a:gd name="T23" fmla="*/ 5 h 38"/>
                  <a:gd name="T24" fmla="*/ 36 w 75"/>
                  <a:gd name="T25" fmla="*/ 2 h 38"/>
                  <a:gd name="T26" fmla="*/ 36 w 75"/>
                  <a:gd name="T27" fmla="*/ 0 h 38"/>
                  <a:gd name="T28" fmla="*/ 51 w 75"/>
                  <a:gd name="T29" fmla="*/ 2 h 38"/>
                  <a:gd name="T30" fmla="*/ 63 w 75"/>
                  <a:gd name="T31" fmla="*/ 6 h 38"/>
                  <a:gd name="T32" fmla="*/ 72 w 75"/>
                  <a:gd name="T33" fmla="*/ 12 h 38"/>
                  <a:gd name="T34" fmla="*/ 75 w 75"/>
                  <a:gd name="T35" fmla="*/ 18 h 38"/>
                  <a:gd name="T36" fmla="*/ 74 w 75"/>
                  <a:gd name="T37" fmla="*/ 26 h 38"/>
                  <a:gd name="T38" fmla="*/ 66 w 75"/>
                  <a:gd name="T39" fmla="*/ 32 h 38"/>
                  <a:gd name="T40" fmla="*/ 56 w 75"/>
                  <a:gd name="T41" fmla="*/ 37 h 38"/>
                  <a:gd name="T42" fmla="*/ 41 w 75"/>
                  <a:gd name="T43" fmla="*/ 38 h 38"/>
                  <a:gd name="T44" fmla="*/ 25 w 75"/>
                  <a:gd name="T45" fmla="*/ 37 h 38"/>
                  <a:gd name="T46" fmla="*/ 13 w 75"/>
                  <a:gd name="T47" fmla="*/ 34 h 38"/>
                  <a:gd name="T48" fmla="*/ 4 w 75"/>
                  <a:gd name="T49" fmla="*/ 28 h 38"/>
                  <a:gd name="T50" fmla="*/ 0 w 75"/>
                  <a:gd name="T51" fmla="*/ 20 h 38"/>
                  <a:gd name="T52" fmla="*/ 3 w 75"/>
                  <a:gd name="T53" fmla="*/ 12 h 38"/>
                  <a:gd name="T54" fmla="*/ 10 w 75"/>
                  <a:gd name="T55" fmla="*/ 6 h 38"/>
                  <a:gd name="T56" fmla="*/ 21 w 75"/>
                  <a:gd name="T57" fmla="*/ 2 h 38"/>
                  <a:gd name="T58" fmla="*/ 36 w 75"/>
                  <a:gd name="T5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 h="38">
                    <a:moveTo>
                      <a:pt x="36" y="2"/>
                    </a:moveTo>
                    <a:lnTo>
                      <a:pt x="19" y="5"/>
                    </a:lnTo>
                    <a:lnTo>
                      <a:pt x="7" y="11"/>
                    </a:lnTo>
                    <a:lnTo>
                      <a:pt x="4" y="20"/>
                    </a:lnTo>
                    <a:lnTo>
                      <a:pt x="10" y="28"/>
                    </a:lnTo>
                    <a:lnTo>
                      <a:pt x="22" y="34"/>
                    </a:lnTo>
                    <a:lnTo>
                      <a:pt x="41" y="37"/>
                    </a:lnTo>
                    <a:lnTo>
                      <a:pt x="57" y="34"/>
                    </a:lnTo>
                    <a:lnTo>
                      <a:pt x="68" y="28"/>
                    </a:lnTo>
                    <a:lnTo>
                      <a:pt x="72" y="18"/>
                    </a:lnTo>
                    <a:lnTo>
                      <a:pt x="66" y="11"/>
                    </a:lnTo>
                    <a:lnTo>
                      <a:pt x="53" y="5"/>
                    </a:lnTo>
                    <a:lnTo>
                      <a:pt x="36" y="2"/>
                    </a:lnTo>
                    <a:close/>
                    <a:moveTo>
                      <a:pt x="36" y="0"/>
                    </a:moveTo>
                    <a:lnTo>
                      <a:pt x="51" y="2"/>
                    </a:lnTo>
                    <a:lnTo>
                      <a:pt x="63" y="6"/>
                    </a:lnTo>
                    <a:lnTo>
                      <a:pt x="72" y="12"/>
                    </a:lnTo>
                    <a:lnTo>
                      <a:pt x="75" y="18"/>
                    </a:lnTo>
                    <a:lnTo>
                      <a:pt x="74" y="26"/>
                    </a:lnTo>
                    <a:lnTo>
                      <a:pt x="66" y="32"/>
                    </a:lnTo>
                    <a:lnTo>
                      <a:pt x="56" y="37"/>
                    </a:lnTo>
                    <a:lnTo>
                      <a:pt x="41" y="38"/>
                    </a:lnTo>
                    <a:lnTo>
                      <a:pt x="25" y="37"/>
                    </a:lnTo>
                    <a:lnTo>
                      <a:pt x="13" y="34"/>
                    </a:lnTo>
                    <a:lnTo>
                      <a:pt x="4" y="28"/>
                    </a:lnTo>
                    <a:lnTo>
                      <a:pt x="0" y="20"/>
                    </a:lnTo>
                    <a:lnTo>
                      <a:pt x="3" y="12"/>
                    </a:lnTo>
                    <a:lnTo>
                      <a:pt x="10" y="6"/>
                    </a:lnTo>
                    <a:lnTo>
                      <a:pt x="21" y="2"/>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8" name="Freeform 2817"/>
              <p:cNvSpPr>
                <a:spLocks/>
              </p:cNvSpPr>
              <p:nvPr/>
            </p:nvSpPr>
            <p:spPr bwMode="auto">
              <a:xfrm>
                <a:off x="2693" y="1621"/>
                <a:ext cx="73" cy="37"/>
              </a:xfrm>
              <a:custGeom>
                <a:avLst/>
                <a:gdLst>
                  <a:gd name="T0" fmla="*/ 33 w 73"/>
                  <a:gd name="T1" fmla="*/ 0 h 37"/>
                  <a:gd name="T2" fmla="*/ 53 w 73"/>
                  <a:gd name="T3" fmla="*/ 2 h 37"/>
                  <a:gd name="T4" fmla="*/ 67 w 73"/>
                  <a:gd name="T5" fmla="*/ 9 h 37"/>
                  <a:gd name="T6" fmla="*/ 73 w 73"/>
                  <a:gd name="T7" fmla="*/ 18 h 37"/>
                  <a:gd name="T8" fmla="*/ 71 w 73"/>
                  <a:gd name="T9" fmla="*/ 26 h 37"/>
                  <a:gd name="T10" fmla="*/ 65 w 73"/>
                  <a:gd name="T11" fmla="*/ 31 h 37"/>
                  <a:gd name="T12" fmla="*/ 55 w 73"/>
                  <a:gd name="T13" fmla="*/ 35 h 37"/>
                  <a:gd name="T14" fmla="*/ 39 w 73"/>
                  <a:gd name="T15" fmla="*/ 37 h 37"/>
                  <a:gd name="T16" fmla="*/ 21 w 73"/>
                  <a:gd name="T17" fmla="*/ 34 h 37"/>
                  <a:gd name="T18" fmla="*/ 6 w 73"/>
                  <a:gd name="T19" fmla="*/ 28 h 37"/>
                  <a:gd name="T20" fmla="*/ 0 w 73"/>
                  <a:gd name="T21" fmla="*/ 18 h 37"/>
                  <a:gd name="T22" fmla="*/ 2 w 73"/>
                  <a:gd name="T23" fmla="*/ 11 h 37"/>
                  <a:gd name="T24" fmla="*/ 9 w 73"/>
                  <a:gd name="T25" fmla="*/ 5 h 37"/>
                  <a:gd name="T26" fmla="*/ 20 w 73"/>
                  <a:gd name="T27" fmla="*/ 2 h 37"/>
                  <a:gd name="T28" fmla="*/ 33 w 73"/>
                  <a:gd name="T2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37">
                    <a:moveTo>
                      <a:pt x="33" y="0"/>
                    </a:moveTo>
                    <a:lnTo>
                      <a:pt x="53" y="2"/>
                    </a:lnTo>
                    <a:lnTo>
                      <a:pt x="67" y="9"/>
                    </a:lnTo>
                    <a:lnTo>
                      <a:pt x="73" y="18"/>
                    </a:lnTo>
                    <a:lnTo>
                      <a:pt x="71" y="26"/>
                    </a:lnTo>
                    <a:lnTo>
                      <a:pt x="65" y="31"/>
                    </a:lnTo>
                    <a:lnTo>
                      <a:pt x="55" y="35"/>
                    </a:lnTo>
                    <a:lnTo>
                      <a:pt x="39" y="37"/>
                    </a:lnTo>
                    <a:lnTo>
                      <a:pt x="21" y="34"/>
                    </a:lnTo>
                    <a:lnTo>
                      <a:pt x="6" y="28"/>
                    </a:lnTo>
                    <a:lnTo>
                      <a:pt x="0" y="18"/>
                    </a:lnTo>
                    <a:lnTo>
                      <a:pt x="2" y="11"/>
                    </a:lnTo>
                    <a:lnTo>
                      <a:pt x="9" y="5"/>
                    </a:lnTo>
                    <a:lnTo>
                      <a:pt x="2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19" name="Freeform 2818"/>
              <p:cNvSpPr>
                <a:spLocks noEditPoints="1"/>
              </p:cNvSpPr>
              <p:nvPr/>
            </p:nvSpPr>
            <p:spPr bwMode="auto">
              <a:xfrm>
                <a:off x="2691" y="1620"/>
                <a:ext cx="78" cy="39"/>
              </a:xfrm>
              <a:custGeom>
                <a:avLst/>
                <a:gdLst>
                  <a:gd name="T0" fmla="*/ 37 w 78"/>
                  <a:gd name="T1" fmla="*/ 1 h 39"/>
                  <a:gd name="T2" fmla="*/ 19 w 78"/>
                  <a:gd name="T3" fmla="*/ 4 h 39"/>
                  <a:gd name="T4" fmla="*/ 8 w 78"/>
                  <a:gd name="T5" fmla="*/ 10 h 39"/>
                  <a:gd name="T6" fmla="*/ 5 w 78"/>
                  <a:gd name="T7" fmla="*/ 19 h 39"/>
                  <a:gd name="T8" fmla="*/ 11 w 78"/>
                  <a:gd name="T9" fmla="*/ 29 h 39"/>
                  <a:gd name="T10" fmla="*/ 23 w 78"/>
                  <a:gd name="T11" fmla="*/ 35 h 39"/>
                  <a:gd name="T12" fmla="*/ 41 w 78"/>
                  <a:gd name="T13" fmla="*/ 36 h 39"/>
                  <a:gd name="T14" fmla="*/ 58 w 78"/>
                  <a:gd name="T15" fmla="*/ 35 h 39"/>
                  <a:gd name="T16" fmla="*/ 70 w 78"/>
                  <a:gd name="T17" fmla="*/ 29 h 39"/>
                  <a:gd name="T18" fmla="*/ 73 w 78"/>
                  <a:gd name="T19" fmla="*/ 19 h 39"/>
                  <a:gd name="T20" fmla="*/ 67 w 78"/>
                  <a:gd name="T21" fmla="*/ 10 h 39"/>
                  <a:gd name="T22" fmla="*/ 54 w 78"/>
                  <a:gd name="T23" fmla="*/ 4 h 39"/>
                  <a:gd name="T24" fmla="*/ 37 w 78"/>
                  <a:gd name="T25" fmla="*/ 1 h 39"/>
                  <a:gd name="T26" fmla="*/ 35 w 78"/>
                  <a:gd name="T27" fmla="*/ 0 h 39"/>
                  <a:gd name="T28" fmla="*/ 51 w 78"/>
                  <a:gd name="T29" fmla="*/ 1 h 39"/>
                  <a:gd name="T30" fmla="*/ 64 w 78"/>
                  <a:gd name="T31" fmla="*/ 6 h 39"/>
                  <a:gd name="T32" fmla="*/ 73 w 78"/>
                  <a:gd name="T33" fmla="*/ 12 h 39"/>
                  <a:gd name="T34" fmla="*/ 78 w 78"/>
                  <a:gd name="T35" fmla="*/ 19 h 39"/>
                  <a:gd name="T36" fmla="*/ 76 w 78"/>
                  <a:gd name="T37" fmla="*/ 27 h 39"/>
                  <a:gd name="T38" fmla="*/ 69 w 78"/>
                  <a:gd name="T39" fmla="*/ 33 h 39"/>
                  <a:gd name="T40" fmla="*/ 57 w 78"/>
                  <a:gd name="T41" fmla="*/ 38 h 39"/>
                  <a:gd name="T42" fmla="*/ 41 w 78"/>
                  <a:gd name="T43" fmla="*/ 39 h 39"/>
                  <a:gd name="T44" fmla="*/ 26 w 78"/>
                  <a:gd name="T45" fmla="*/ 38 h 39"/>
                  <a:gd name="T46" fmla="*/ 14 w 78"/>
                  <a:gd name="T47" fmla="*/ 33 h 39"/>
                  <a:gd name="T48" fmla="*/ 5 w 78"/>
                  <a:gd name="T49" fmla="*/ 27 h 39"/>
                  <a:gd name="T50" fmla="*/ 0 w 78"/>
                  <a:gd name="T51" fmla="*/ 19 h 39"/>
                  <a:gd name="T52" fmla="*/ 2 w 78"/>
                  <a:gd name="T53" fmla="*/ 12 h 39"/>
                  <a:gd name="T54" fmla="*/ 10 w 78"/>
                  <a:gd name="T55" fmla="*/ 6 h 39"/>
                  <a:gd name="T56" fmla="*/ 22 w 78"/>
                  <a:gd name="T57" fmla="*/ 1 h 39"/>
                  <a:gd name="T58" fmla="*/ 35 w 78"/>
                  <a:gd name="T5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39">
                    <a:moveTo>
                      <a:pt x="37" y="1"/>
                    </a:moveTo>
                    <a:lnTo>
                      <a:pt x="19" y="4"/>
                    </a:lnTo>
                    <a:lnTo>
                      <a:pt x="8" y="10"/>
                    </a:lnTo>
                    <a:lnTo>
                      <a:pt x="5" y="19"/>
                    </a:lnTo>
                    <a:lnTo>
                      <a:pt x="11" y="29"/>
                    </a:lnTo>
                    <a:lnTo>
                      <a:pt x="23" y="35"/>
                    </a:lnTo>
                    <a:lnTo>
                      <a:pt x="41" y="36"/>
                    </a:lnTo>
                    <a:lnTo>
                      <a:pt x="58" y="35"/>
                    </a:lnTo>
                    <a:lnTo>
                      <a:pt x="70" y="29"/>
                    </a:lnTo>
                    <a:lnTo>
                      <a:pt x="73" y="19"/>
                    </a:lnTo>
                    <a:lnTo>
                      <a:pt x="67" y="10"/>
                    </a:lnTo>
                    <a:lnTo>
                      <a:pt x="54" y="4"/>
                    </a:lnTo>
                    <a:lnTo>
                      <a:pt x="37" y="1"/>
                    </a:lnTo>
                    <a:close/>
                    <a:moveTo>
                      <a:pt x="35" y="0"/>
                    </a:moveTo>
                    <a:lnTo>
                      <a:pt x="51" y="1"/>
                    </a:lnTo>
                    <a:lnTo>
                      <a:pt x="64" y="6"/>
                    </a:lnTo>
                    <a:lnTo>
                      <a:pt x="73" y="12"/>
                    </a:lnTo>
                    <a:lnTo>
                      <a:pt x="78" y="19"/>
                    </a:lnTo>
                    <a:lnTo>
                      <a:pt x="76" y="27"/>
                    </a:lnTo>
                    <a:lnTo>
                      <a:pt x="69" y="33"/>
                    </a:lnTo>
                    <a:lnTo>
                      <a:pt x="57" y="38"/>
                    </a:lnTo>
                    <a:lnTo>
                      <a:pt x="41" y="39"/>
                    </a:lnTo>
                    <a:lnTo>
                      <a:pt x="26" y="38"/>
                    </a:lnTo>
                    <a:lnTo>
                      <a:pt x="14" y="33"/>
                    </a:lnTo>
                    <a:lnTo>
                      <a:pt x="5" y="27"/>
                    </a:lnTo>
                    <a:lnTo>
                      <a:pt x="0" y="19"/>
                    </a:lnTo>
                    <a:lnTo>
                      <a:pt x="2" y="12"/>
                    </a:lnTo>
                    <a:lnTo>
                      <a:pt x="10" y="6"/>
                    </a:lnTo>
                    <a:lnTo>
                      <a:pt x="2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0" name="Freeform 2819"/>
              <p:cNvSpPr>
                <a:spLocks/>
              </p:cNvSpPr>
              <p:nvPr/>
            </p:nvSpPr>
            <p:spPr bwMode="auto">
              <a:xfrm>
                <a:off x="2438" y="1475"/>
                <a:ext cx="56" cy="29"/>
              </a:xfrm>
              <a:custGeom>
                <a:avLst/>
                <a:gdLst>
                  <a:gd name="T0" fmla="*/ 27 w 56"/>
                  <a:gd name="T1" fmla="*/ 0 h 29"/>
                  <a:gd name="T2" fmla="*/ 41 w 56"/>
                  <a:gd name="T3" fmla="*/ 2 h 29"/>
                  <a:gd name="T4" fmla="*/ 52 w 56"/>
                  <a:gd name="T5" fmla="*/ 6 h 29"/>
                  <a:gd name="T6" fmla="*/ 56 w 56"/>
                  <a:gd name="T7" fmla="*/ 14 h 29"/>
                  <a:gd name="T8" fmla="*/ 53 w 56"/>
                  <a:gd name="T9" fmla="*/ 22 h 29"/>
                  <a:gd name="T10" fmla="*/ 44 w 56"/>
                  <a:gd name="T11" fmla="*/ 26 h 29"/>
                  <a:gd name="T12" fmla="*/ 29 w 56"/>
                  <a:gd name="T13" fmla="*/ 29 h 29"/>
                  <a:gd name="T14" fmla="*/ 15 w 56"/>
                  <a:gd name="T15" fmla="*/ 26 h 29"/>
                  <a:gd name="T16" fmla="*/ 5 w 56"/>
                  <a:gd name="T17" fmla="*/ 22 h 29"/>
                  <a:gd name="T18" fmla="*/ 0 w 56"/>
                  <a:gd name="T19" fmla="*/ 14 h 29"/>
                  <a:gd name="T20" fmla="*/ 5 w 56"/>
                  <a:gd name="T21" fmla="*/ 6 h 29"/>
                  <a:gd name="T22" fmla="*/ 14 w 56"/>
                  <a:gd name="T23" fmla="*/ 2 h 29"/>
                  <a:gd name="T24" fmla="*/ 27 w 5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29">
                    <a:moveTo>
                      <a:pt x="27" y="0"/>
                    </a:moveTo>
                    <a:lnTo>
                      <a:pt x="41" y="2"/>
                    </a:lnTo>
                    <a:lnTo>
                      <a:pt x="52" y="6"/>
                    </a:lnTo>
                    <a:lnTo>
                      <a:pt x="56" y="14"/>
                    </a:lnTo>
                    <a:lnTo>
                      <a:pt x="53" y="22"/>
                    </a:lnTo>
                    <a:lnTo>
                      <a:pt x="44" y="26"/>
                    </a:lnTo>
                    <a:lnTo>
                      <a:pt x="29" y="29"/>
                    </a:lnTo>
                    <a:lnTo>
                      <a:pt x="15" y="26"/>
                    </a:lnTo>
                    <a:lnTo>
                      <a:pt x="5" y="22"/>
                    </a:lnTo>
                    <a:lnTo>
                      <a:pt x="0" y="14"/>
                    </a:lnTo>
                    <a:lnTo>
                      <a:pt x="5" y="6"/>
                    </a:lnTo>
                    <a:lnTo>
                      <a:pt x="1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1" name="Freeform 2820"/>
              <p:cNvSpPr>
                <a:spLocks noEditPoints="1"/>
              </p:cNvSpPr>
              <p:nvPr/>
            </p:nvSpPr>
            <p:spPr bwMode="auto">
              <a:xfrm>
                <a:off x="2436" y="1474"/>
                <a:ext cx="60" cy="30"/>
              </a:xfrm>
              <a:custGeom>
                <a:avLst/>
                <a:gdLst>
                  <a:gd name="T0" fmla="*/ 29 w 60"/>
                  <a:gd name="T1" fmla="*/ 1 h 30"/>
                  <a:gd name="T2" fmla="*/ 17 w 60"/>
                  <a:gd name="T3" fmla="*/ 3 h 30"/>
                  <a:gd name="T4" fmla="*/ 8 w 60"/>
                  <a:gd name="T5" fmla="*/ 9 h 30"/>
                  <a:gd name="T6" fmla="*/ 5 w 60"/>
                  <a:gd name="T7" fmla="*/ 15 h 30"/>
                  <a:gd name="T8" fmla="*/ 8 w 60"/>
                  <a:gd name="T9" fmla="*/ 23 h 30"/>
                  <a:gd name="T10" fmla="*/ 19 w 60"/>
                  <a:gd name="T11" fmla="*/ 27 h 30"/>
                  <a:gd name="T12" fmla="*/ 31 w 60"/>
                  <a:gd name="T13" fmla="*/ 29 h 30"/>
                  <a:gd name="T14" fmla="*/ 44 w 60"/>
                  <a:gd name="T15" fmla="*/ 27 h 30"/>
                  <a:gd name="T16" fmla="*/ 54 w 60"/>
                  <a:gd name="T17" fmla="*/ 21 h 30"/>
                  <a:gd name="T18" fmla="*/ 57 w 60"/>
                  <a:gd name="T19" fmla="*/ 15 h 30"/>
                  <a:gd name="T20" fmla="*/ 52 w 60"/>
                  <a:gd name="T21" fmla="*/ 9 h 30"/>
                  <a:gd name="T22" fmla="*/ 43 w 60"/>
                  <a:gd name="T23" fmla="*/ 3 h 30"/>
                  <a:gd name="T24" fmla="*/ 29 w 60"/>
                  <a:gd name="T25" fmla="*/ 1 h 30"/>
                  <a:gd name="T26" fmla="*/ 29 w 60"/>
                  <a:gd name="T27" fmla="*/ 0 h 30"/>
                  <a:gd name="T28" fmla="*/ 44 w 60"/>
                  <a:gd name="T29" fmla="*/ 1 h 30"/>
                  <a:gd name="T30" fmla="*/ 55 w 60"/>
                  <a:gd name="T31" fmla="*/ 7 h 30"/>
                  <a:gd name="T32" fmla="*/ 60 w 60"/>
                  <a:gd name="T33" fmla="*/ 15 h 30"/>
                  <a:gd name="T34" fmla="*/ 57 w 60"/>
                  <a:gd name="T35" fmla="*/ 23 h 30"/>
                  <a:gd name="T36" fmla="*/ 46 w 60"/>
                  <a:gd name="T37" fmla="*/ 29 h 30"/>
                  <a:gd name="T38" fmla="*/ 31 w 60"/>
                  <a:gd name="T39" fmla="*/ 30 h 30"/>
                  <a:gd name="T40" fmla="*/ 16 w 60"/>
                  <a:gd name="T41" fmla="*/ 29 h 30"/>
                  <a:gd name="T42" fmla="*/ 5 w 60"/>
                  <a:gd name="T43" fmla="*/ 23 h 30"/>
                  <a:gd name="T44" fmla="*/ 0 w 60"/>
                  <a:gd name="T45" fmla="*/ 15 h 30"/>
                  <a:gd name="T46" fmla="*/ 3 w 60"/>
                  <a:gd name="T47" fmla="*/ 7 h 30"/>
                  <a:gd name="T48" fmla="*/ 14 w 60"/>
                  <a:gd name="T49" fmla="*/ 1 h 30"/>
                  <a:gd name="T50" fmla="*/ 29 w 60"/>
                  <a:gd name="T5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30">
                    <a:moveTo>
                      <a:pt x="29" y="1"/>
                    </a:moveTo>
                    <a:lnTo>
                      <a:pt x="17" y="3"/>
                    </a:lnTo>
                    <a:lnTo>
                      <a:pt x="8" y="9"/>
                    </a:lnTo>
                    <a:lnTo>
                      <a:pt x="5" y="15"/>
                    </a:lnTo>
                    <a:lnTo>
                      <a:pt x="8" y="23"/>
                    </a:lnTo>
                    <a:lnTo>
                      <a:pt x="19" y="27"/>
                    </a:lnTo>
                    <a:lnTo>
                      <a:pt x="31" y="29"/>
                    </a:lnTo>
                    <a:lnTo>
                      <a:pt x="44" y="27"/>
                    </a:lnTo>
                    <a:lnTo>
                      <a:pt x="54" y="21"/>
                    </a:lnTo>
                    <a:lnTo>
                      <a:pt x="57" y="15"/>
                    </a:lnTo>
                    <a:lnTo>
                      <a:pt x="52" y="9"/>
                    </a:lnTo>
                    <a:lnTo>
                      <a:pt x="43" y="3"/>
                    </a:lnTo>
                    <a:lnTo>
                      <a:pt x="29" y="1"/>
                    </a:lnTo>
                    <a:close/>
                    <a:moveTo>
                      <a:pt x="29" y="0"/>
                    </a:moveTo>
                    <a:lnTo>
                      <a:pt x="44" y="1"/>
                    </a:lnTo>
                    <a:lnTo>
                      <a:pt x="55" y="7"/>
                    </a:lnTo>
                    <a:lnTo>
                      <a:pt x="60" y="15"/>
                    </a:lnTo>
                    <a:lnTo>
                      <a:pt x="57" y="23"/>
                    </a:lnTo>
                    <a:lnTo>
                      <a:pt x="46" y="29"/>
                    </a:lnTo>
                    <a:lnTo>
                      <a:pt x="31" y="30"/>
                    </a:lnTo>
                    <a:lnTo>
                      <a:pt x="16" y="29"/>
                    </a:lnTo>
                    <a:lnTo>
                      <a:pt x="5" y="23"/>
                    </a:lnTo>
                    <a:lnTo>
                      <a:pt x="0" y="15"/>
                    </a:lnTo>
                    <a:lnTo>
                      <a:pt x="3" y="7"/>
                    </a:lnTo>
                    <a:lnTo>
                      <a:pt x="14"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2" name="Freeform 2821"/>
              <p:cNvSpPr>
                <a:spLocks/>
              </p:cNvSpPr>
              <p:nvPr/>
            </p:nvSpPr>
            <p:spPr bwMode="auto">
              <a:xfrm>
                <a:off x="1908" y="1510"/>
                <a:ext cx="58" cy="29"/>
              </a:xfrm>
              <a:custGeom>
                <a:avLst/>
                <a:gdLst>
                  <a:gd name="T0" fmla="*/ 31 w 58"/>
                  <a:gd name="T1" fmla="*/ 0 h 29"/>
                  <a:gd name="T2" fmla="*/ 44 w 58"/>
                  <a:gd name="T3" fmla="*/ 2 h 29"/>
                  <a:gd name="T4" fmla="*/ 55 w 58"/>
                  <a:gd name="T5" fmla="*/ 8 h 29"/>
                  <a:gd name="T6" fmla="*/ 58 w 58"/>
                  <a:gd name="T7" fmla="*/ 15 h 29"/>
                  <a:gd name="T8" fmla="*/ 53 w 58"/>
                  <a:gd name="T9" fmla="*/ 22 h 29"/>
                  <a:gd name="T10" fmla="*/ 43 w 58"/>
                  <a:gd name="T11" fmla="*/ 28 h 29"/>
                  <a:gd name="T12" fmla="*/ 27 w 58"/>
                  <a:gd name="T13" fmla="*/ 29 h 29"/>
                  <a:gd name="T14" fmla="*/ 14 w 58"/>
                  <a:gd name="T15" fmla="*/ 28 h 29"/>
                  <a:gd name="T16" fmla="*/ 3 w 58"/>
                  <a:gd name="T17" fmla="*/ 23 h 29"/>
                  <a:gd name="T18" fmla="*/ 0 w 58"/>
                  <a:gd name="T19" fmla="*/ 15 h 29"/>
                  <a:gd name="T20" fmla="*/ 6 w 58"/>
                  <a:gd name="T21" fmla="*/ 8 h 29"/>
                  <a:gd name="T22" fmla="*/ 17 w 58"/>
                  <a:gd name="T23" fmla="*/ 3 h 29"/>
                  <a:gd name="T24" fmla="*/ 31 w 58"/>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29">
                    <a:moveTo>
                      <a:pt x="31" y="0"/>
                    </a:moveTo>
                    <a:lnTo>
                      <a:pt x="44" y="2"/>
                    </a:lnTo>
                    <a:lnTo>
                      <a:pt x="55" y="8"/>
                    </a:lnTo>
                    <a:lnTo>
                      <a:pt x="58" y="15"/>
                    </a:lnTo>
                    <a:lnTo>
                      <a:pt x="53" y="22"/>
                    </a:lnTo>
                    <a:lnTo>
                      <a:pt x="43" y="28"/>
                    </a:lnTo>
                    <a:lnTo>
                      <a:pt x="27" y="29"/>
                    </a:lnTo>
                    <a:lnTo>
                      <a:pt x="14" y="28"/>
                    </a:lnTo>
                    <a:lnTo>
                      <a:pt x="3" y="23"/>
                    </a:lnTo>
                    <a:lnTo>
                      <a:pt x="0" y="15"/>
                    </a:lnTo>
                    <a:lnTo>
                      <a:pt x="6" y="8"/>
                    </a:lnTo>
                    <a:lnTo>
                      <a:pt x="17"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3" name="Freeform 2822"/>
              <p:cNvSpPr>
                <a:spLocks noEditPoints="1"/>
              </p:cNvSpPr>
              <p:nvPr/>
            </p:nvSpPr>
            <p:spPr bwMode="auto">
              <a:xfrm>
                <a:off x="1907" y="1510"/>
                <a:ext cx="60" cy="31"/>
              </a:xfrm>
              <a:custGeom>
                <a:avLst/>
                <a:gdLst>
                  <a:gd name="T0" fmla="*/ 32 w 60"/>
                  <a:gd name="T1" fmla="*/ 2 h 31"/>
                  <a:gd name="T2" fmla="*/ 18 w 60"/>
                  <a:gd name="T3" fmla="*/ 3 h 31"/>
                  <a:gd name="T4" fmla="*/ 9 w 60"/>
                  <a:gd name="T5" fmla="*/ 8 h 31"/>
                  <a:gd name="T6" fmla="*/ 4 w 60"/>
                  <a:gd name="T7" fmla="*/ 15 h 31"/>
                  <a:gd name="T8" fmla="*/ 6 w 60"/>
                  <a:gd name="T9" fmla="*/ 22 h 31"/>
                  <a:gd name="T10" fmla="*/ 15 w 60"/>
                  <a:gd name="T11" fmla="*/ 26 h 31"/>
                  <a:gd name="T12" fmla="*/ 28 w 60"/>
                  <a:gd name="T13" fmla="*/ 29 h 31"/>
                  <a:gd name="T14" fmla="*/ 42 w 60"/>
                  <a:gd name="T15" fmla="*/ 26 h 31"/>
                  <a:gd name="T16" fmla="*/ 53 w 60"/>
                  <a:gd name="T17" fmla="*/ 22 h 31"/>
                  <a:gd name="T18" fmla="*/ 56 w 60"/>
                  <a:gd name="T19" fmla="*/ 15 h 31"/>
                  <a:gd name="T20" fmla="*/ 54 w 60"/>
                  <a:gd name="T21" fmla="*/ 8 h 31"/>
                  <a:gd name="T22" fmla="*/ 45 w 60"/>
                  <a:gd name="T23" fmla="*/ 3 h 31"/>
                  <a:gd name="T24" fmla="*/ 32 w 60"/>
                  <a:gd name="T25" fmla="*/ 2 h 31"/>
                  <a:gd name="T26" fmla="*/ 32 w 60"/>
                  <a:gd name="T27" fmla="*/ 0 h 31"/>
                  <a:gd name="T28" fmla="*/ 47 w 60"/>
                  <a:gd name="T29" fmla="*/ 2 h 31"/>
                  <a:gd name="T30" fmla="*/ 57 w 60"/>
                  <a:gd name="T31" fmla="*/ 8 h 31"/>
                  <a:gd name="T32" fmla="*/ 60 w 60"/>
                  <a:gd name="T33" fmla="*/ 15 h 31"/>
                  <a:gd name="T34" fmla="*/ 56 w 60"/>
                  <a:gd name="T35" fmla="*/ 23 h 31"/>
                  <a:gd name="T36" fmla="*/ 44 w 60"/>
                  <a:gd name="T37" fmla="*/ 28 h 31"/>
                  <a:gd name="T38" fmla="*/ 28 w 60"/>
                  <a:gd name="T39" fmla="*/ 31 h 31"/>
                  <a:gd name="T40" fmla="*/ 13 w 60"/>
                  <a:gd name="T41" fmla="*/ 28 h 31"/>
                  <a:gd name="T42" fmla="*/ 3 w 60"/>
                  <a:gd name="T43" fmla="*/ 23 h 31"/>
                  <a:gd name="T44" fmla="*/ 0 w 60"/>
                  <a:gd name="T45" fmla="*/ 15 h 31"/>
                  <a:gd name="T46" fmla="*/ 4 w 60"/>
                  <a:gd name="T47" fmla="*/ 8 h 31"/>
                  <a:gd name="T48" fmla="*/ 16 w 60"/>
                  <a:gd name="T49" fmla="*/ 2 h 31"/>
                  <a:gd name="T50" fmla="*/ 32 w 60"/>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31">
                    <a:moveTo>
                      <a:pt x="32" y="2"/>
                    </a:moveTo>
                    <a:lnTo>
                      <a:pt x="18" y="3"/>
                    </a:lnTo>
                    <a:lnTo>
                      <a:pt x="9" y="8"/>
                    </a:lnTo>
                    <a:lnTo>
                      <a:pt x="4" y="15"/>
                    </a:lnTo>
                    <a:lnTo>
                      <a:pt x="6" y="22"/>
                    </a:lnTo>
                    <a:lnTo>
                      <a:pt x="15" y="26"/>
                    </a:lnTo>
                    <a:lnTo>
                      <a:pt x="28" y="29"/>
                    </a:lnTo>
                    <a:lnTo>
                      <a:pt x="42" y="26"/>
                    </a:lnTo>
                    <a:lnTo>
                      <a:pt x="53" y="22"/>
                    </a:lnTo>
                    <a:lnTo>
                      <a:pt x="56" y="15"/>
                    </a:lnTo>
                    <a:lnTo>
                      <a:pt x="54" y="8"/>
                    </a:lnTo>
                    <a:lnTo>
                      <a:pt x="45" y="3"/>
                    </a:lnTo>
                    <a:lnTo>
                      <a:pt x="32" y="2"/>
                    </a:lnTo>
                    <a:close/>
                    <a:moveTo>
                      <a:pt x="32" y="0"/>
                    </a:moveTo>
                    <a:lnTo>
                      <a:pt x="47" y="2"/>
                    </a:lnTo>
                    <a:lnTo>
                      <a:pt x="57" y="8"/>
                    </a:lnTo>
                    <a:lnTo>
                      <a:pt x="60" y="15"/>
                    </a:lnTo>
                    <a:lnTo>
                      <a:pt x="56" y="23"/>
                    </a:lnTo>
                    <a:lnTo>
                      <a:pt x="44" y="28"/>
                    </a:lnTo>
                    <a:lnTo>
                      <a:pt x="28" y="31"/>
                    </a:lnTo>
                    <a:lnTo>
                      <a:pt x="13" y="28"/>
                    </a:lnTo>
                    <a:lnTo>
                      <a:pt x="3" y="23"/>
                    </a:lnTo>
                    <a:lnTo>
                      <a:pt x="0" y="15"/>
                    </a:lnTo>
                    <a:lnTo>
                      <a:pt x="4" y="8"/>
                    </a:lnTo>
                    <a:lnTo>
                      <a:pt x="16"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4" name="Freeform 2823"/>
              <p:cNvSpPr>
                <a:spLocks/>
              </p:cNvSpPr>
              <p:nvPr/>
            </p:nvSpPr>
            <p:spPr bwMode="auto">
              <a:xfrm>
                <a:off x="2295" y="1477"/>
                <a:ext cx="55" cy="29"/>
              </a:xfrm>
              <a:custGeom>
                <a:avLst/>
                <a:gdLst>
                  <a:gd name="T0" fmla="*/ 28 w 55"/>
                  <a:gd name="T1" fmla="*/ 0 h 29"/>
                  <a:gd name="T2" fmla="*/ 41 w 55"/>
                  <a:gd name="T3" fmla="*/ 1 h 29"/>
                  <a:gd name="T4" fmla="*/ 52 w 55"/>
                  <a:gd name="T5" fmla="*/ 7 h 29"/>
                  <a:gd name="T6" fmla="*/ 55 w 55"/>
                  <a:gd name="T7" fmla="*/ 14 h 29"/>
                  <a:gd name="T8" fmla="*/ 52 w 55"/>
                  <a:gd name="T9" fmla="*/ 21 h 29"/>
                  <a:gd name="T10" fmla="*/ 41 w 55"/>
                  <a:gd name="T11" fmla="*/ 27 h 29"/>
                  <a:gd name="T12" fmla="*/ 28 w 55"/>
                  <a:gd name="T13" fmla="*/ 29 h 29"/>
                  <a:gd name="T14" fmla="*/ 14 w 55"/>
                  <a:gd name="T15" fmla="*/ 27 h 29"/>
                  <a:gd name="T16" fmla="*/ 3 w 55"/>
                  <a:gd name="T17" fmla="*/ 21 h 29"/>
                  <a:gd name="T18" fmla="*/ 0 w 55"/>
                  <a:gd name="T19" fmla="*/ 14 h 29"/>
                  <a:gd name="T20" fmla="*/ 3 w 55"/>
                  <a:gd name="T21" fmla="*/ 7 h 29"/>
                  <a:gd name="T22" fmla="*/ 14 w 55"/>
                  <a:gd name="T23" fmla="*/ 1 h 29"/>
                  <a:gd name="T24" fmla="*/ 28 w 5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
                    <a:moveTo>
                      <a:pt x="28" y="0"/>
                    </a:moveTo>
                    <a:lnTo>
                      <a:pt x="41" y="1"/>
                    </a:lnTo>
                    <a:lnTo>
                      <a:pt x="52" y="7"/>
                    </a:lnTo>
                    <a:lnTo>
                      <a:pt x="55" y="14"/>
                    </a:lnTo>
                    <a:lnTo>
                      <a:pt x="52" y="21"/>
                    </a:lnTo>
                    <a:lnTo>
                      <a:pt x="41" y="27"/>
                    </a:lnTo>
                    <a:lnTo>
                      <a:pt x="28" y="29"/>
                    </a:lnTo>
                    <a:lnTo>
                      <a:pt x="14" y="27"/>
                    </a:lnTo>
                    <a:lnTo>
                      <a:pt x="3" y="21"/>
                    </a:lnTo>
                    <a:lnTo>
                      <a:pt x="0" y="14"/>
                    </a:lnTo>
                    <a:lnTo>
                      <a:pt x="3" y="7"/>
                    </a:lnTo>
                    <a:lnTo>
                      <a:pt x="14"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5" name="Freeform 2824"/>
              <p:cNvSpPr>
                <a:spLocks noEditPoints="1"/>
              </p:cNvSpPr>
              <p:nvPr/>
            </p:nvSpPr>
            <p:spPr bwMode="auto">
              <a:xfrm>
                <a:off x="2292" y="1475"/>
                <a:ext cx="61" cy="32"/>
              </a:xfrm>
              <a:custGeom>
                <a:avLst/>
                <a:gdLst>
                  <a:gd name="T0" fmla="*/ 31 w 61"/>
                  <a:gd name="T1" fmla="*/ 3 h 32"/>
                  <a:gd name="T2" fmla="*/ 17 w 61"/>
                  <a:gd name="T3" fmla="*/ 5 h 32"/>
                  <a:gd name="T4" fmla="*/ 8 w 61"/>
                  <a:gd name="T5" fmla="*/ 9 h 32"/>
                  <a:gd name="T6" fmla="*/ 5 w 61"/>
                  <a:gd name="T7" fmla="*/ 16 h 32"/>
                  <a:gd name="T8" fmla="*/ 8 w 61"/>
                  <a:gd name="T9" fmla="*/ 23 h 32"/>
                  <a:gd name="T10" fmla="*/ 17 w 61"/>
                  <a:gd name="T11" fmla="*/ 28 h 32"/>
                  <a:gd name="T12" fmla="*/ 31 w 61"/>
                  <a:gd name="T13" fmla="*/ 29 h 32"/>
                  <a:gd name="T14" fmla="*/ 44 w 61"/>
                  <a:gd name="T15" fmla="*/ 28 h 32"/>
                  <a:gd name="T16" fmla="*/ 53 w 61"/>
                  <a:gd name="T17" fmla="*/ 23 h 32"/>
                  <a:gd name="T18" fmla="*/ 56 w 61"/>
                  <a:gd name="T19" fmla="*/ 16 h 32"/>
                  <a:gd name="T20" fmla="*/ 53 w 61"/>
                  <a:gd name="T21" fmla="*/ 9 h 32"/>
                  <a:gd name="T22" fmla="*/ 43 w 61"/>
                  <a:gd name="T23" fmla="*/ 5 h 32"/>
                  <a:gd name="T24" fmla="*/ 31 w 61"/>
                  <a:gd name="T25" fmla="*/ 3 h 32"/>
                  <a:gd name="T26" fmla="*/ 31 w 61"/>
                  <a:gd name="T27" fmla="*/ 0 h 32"/>
                  <a:gd name="T28" fmla="*/ 46 w 61"/>
                  <a:gd name="T29" fmla="*/ 3 h 32"/>
                  <a:gd name="T30" fmla="*/ 56 w 61"/>
                  <a:gd name="T31" fmla="*/ 8 h 32"/>
                  <a:gd name="T32" fmla="*/ 61 w 61"/>
                  <a:gd name="T33" fmla="*/ 16 h 32"/>
                  <a:gd name="T34" fmla="*/ 56 w 61"/>
                  <a:gd name="T35" fmla="*/ 23 h 32"/>
                  <a:gd name="T36" fmla="*/ 46 w 61"/>
                  <a:gd name="T37" fmla="*/ 29 h 32"/>
                  <a:gd name="T38" fmla="*/ 31 w 61"/>
                  <a:gd name="T39" fmla="*/ 32 h 32"/>
                  <a:gd name="T40" fmla="*/ 15 w 61"/>
                  <a:gd name="T41" fmla="*/ 29 h 32"/>
                  <a:gd name="T42" fmla="*/ 5 w 61"/>
                  <a:gd name="T43" fmla="*/ 25 h 32"/>
                  <a:gd name="T44" fmla="*/ 0 w 61"/>
                  <a:gd name="T45" fmla="*/ 16 h 32"/>
                  <a:gd name="T46" fmla="*/ 5 w 61"/>
                  <a:gd name="T47" fmla="*/ 8 h 32"/>
                  <a:gd name="T48" fmla="*/ 15 w 61"/>
                  <a:gd name="T49" fmla="*/ 3 h 32"/>
                  <a:gd name="T50" fmla="*/ 31 w 61"/>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32">
                    <a:moveTo>
                      <a:pt x="31" y="3"/>
                    </a:moveTo>
                    <a:lnTo>
                      <a:pt x="17" y="5"/>
                    </a:lnTo>
                    <a:lnTo>
                      <a:pt x="8" y="9"/>
                    </a:lnTo>
                    <a:lnTo>
                      <a:pt x="5" y="16"/>
                    </a:lnTo>
                    <a:lnTo>
                      <a:pt x="8" y="23"/>
                    </a:lnTo>
                    <a:lnTo>
                      <a:pt x="17" y="28"/>
                    </a:lnTo>
                    <a:lnTo>
                      <a:pt x="31" y="29"/>
                    </a:lnTo>
                    <a:lnTo>
                      <a:pt x="44" y="28"/>
                    </a:lnTo>
                    <a:lnTo>
                      <a:pt x="53" y="23"/>
                    </a:lnTo>
                    <a:lnTo>
                      <a:pt x="56" y="16"/>
                    </a:lnTo>
                    <a:lnTo>
                      <a:pt x="53" y="9"/>
                    </a:lnTo>
                    <a:lnTo>
                      <a:pt x="43" y="5"/>
                    </a:lnTo>
                    <a:lnTo>
                      <a:pt x="31" y="3"/>
                    </a:lnTo>
                    <a:close/>
                    <a:moveTo>
                      <a:pt x="31" y="0"/>
                    </a:moveTo>
                    <a:lnTo>
                      <a:pt x="46" y="3"/>
                    </a:lnTo>
                    <a:lnTo>
                      <a:pt x="56" y="8"/>
                    </a:lnTo>
                    <a:lnTo>
                      <a:pt x="61" y="16"/>
                    </a:lnTo>
                    <a:lnTo>
                      <a:pt x="56" y="23"/>
                    </a:lnTo>
                    <a:lnTo>
                      <a:pt x="46" y="29"/>
                    </a:lnTo>
                    <a:lnTo>
                      <a:pt x="31" y="32"/>
                    </a:lnTo>
                    <a:lnTo>
                      <a:pt x="15" y="29"/>
                    </a:lnTo>
                    <a:lnTo>
                      <a:pt x="5" y="25"/>
                    </a:lnTo>
                    <a:lnTo>
                      <a:pt x="0" y="16"/>
                    </a:lnTo>
                    <a:lnTo>
                      <a:pt x="5" y="8"/>
                    </a:lnTo>
                    <a:lnTo>
                      <a:pt x="15"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6" name="Freeform 2825"/>
              <p:cNvSpPr>
                <a:spLocks/>
              </p:cNvSpPr>
              <p:nvPr/>
            </p:nvSpPr>
            <p:spPr bwMode="auto">
              <a:xfrm>
                <a:off x="2749" y="1427"/>
                <a:ext cx="55" cy="30"/>
              </a:xfrm>
              <a:custGeom>
                <a:avLst/>
                <a:gdLst>
                  <a:gd name="T0" fmla="*/ 24 w 55"/>
                  <a:gd name="T1" fmla="*/ 0 h 30"/>
                  <a:gd name="T2" fmla="*/ 40 w 55"/>
                  <a:gd name="T3" fmla="*/ 3 h 30"/>
                  <a:gd name="T4" fmla="*/ 50 w 55"/>
                  <a:gd name="T5" fmla="*/ 7 h 30"/>
                  <a:gd name="T6" fmla="*/ 55 w 55"/>
                  <a:gd name="T7" fmla="*/ 15 h 30"/>
                  <a:gd name="T8" fmla="*/ 53 w 55"/>
                  <a:gd name="T9" fmla="*/ 22 h 30"/>
                  <a:gd name="T10" fmla="*/ 44 w 55"/>
                  <a:gd name="T11" fmla="*/ 27 h 30"/>
                  <a:gd name="T12" fmla="*/ 31 w 55"/>
                  <a:gd name="T13" fmla="*/ 30 h 30"/>
                  <a:gd name="T14" fmla="*/ 15 w 55"/>
                  <a:gd name="T15" fmla="*/ 27 h 30"/>
                  <a:gd name="T16" fmla="*/ 5 w 55"/>
                  <a:gd name="T17" fmla="*/ 22 h 30"/>
                  <a:gd name="T18" fmla="*/ 0 w 55"/>
                  <a:gd name="T19" fmla="*/ 15 h 30"/>
                  <a:gd name="T20" fmla="*/ 2 w 55"/>
                  <a:gd name="T21" fmla="*/ 7 h 30"/>
                  <a:gd name="T22" fmla="*/ 11 w 55"/>
                  <a:gd name="T23" fmla="*/ 3 h 30"/>
                  <a:gd name="T24" fmla="*/ 24 w 5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30">
                    <a:moveTo>
                      <a:pt x="24" y="0"/>
                    </a:moveTo>
                    <a:lnTo>
                      <a:pt x="40" y="3"/>
                    </a:lnTo>
                    <a:lnTo>
                      <a:pt x="50" y="7"/>
                    </a:lnTo>
                    <a:lnTo>
                      <a:pt x="55" y="15"/>
                    </a:lnTo>
                    <a:lnTo>
                      <a:pt x="53" y="22"/>
                    </a:lnTo>
                    <a:lnTo>
                      <a:pt x="44" y="27"/>
                    </a:lnTo>
                    <a:lnTo>
                      <a:pt x="31" y="30"/>
                    </a:lnTo>
                    <a:lnTo>
                      <a:pt x="15" y="27"/>
                    </a:lnTo>
                    <a:lnTo>
                      <a:pt x="5" y="22"/>
                    </a:lnTo>
                    <a:lnTo>
                      <a:pt x="0" y="15"/>
                    </a:lnTo>
                    <a:lnTo>
                      <a:pt x="2" y="7"/>
                    </a:lnTo>
                    <a:lnTo>
                      <a:pt x="11"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7" name="Freeform 2826"/>
              <p:cNvSpPr>
                <a:spLocks noEditPoints="1"/>
              </p:cNvSpPr>
              <p:nvPr/>
            </p:nvSpPr>
            <p:spPr bwMode="auto">
              <a:xfrm>
                <a:off x="2746" y="1427"/>
                <a:ext cx="59" cy="30"/>
              </a:xfrm>
              <a:custGeom>
                <a:avLst/>
                <a:gdLst>
                  <a:gd name="T0" fmla="*/ 27 w 59"/>
                  <a:gd name="T1" fmla="*/ 1 h 30"/>
                  <a:gd name="T2" fmla="*/ 21 w 59"/>
                  <a:gd name="T3" fmla="*/ 1 h 30"/>
                  <a:gd name="T4" fmla="*/ 15 w 59"/>
                  <a:gd name="T5" fmla="*/ 3 h 30"/>
                  <a:gd name="T6" fmla="*/ 11 w 59"/>
                  <a:gd name="T7" fmla="*/ 6 h 30"/>
                  <a:gd name="T8" fmla="*/ 6 w 59"/>
                  <a:gd name="T9" fmla="*/ 9 h 30"/>
                  <a:gd name="T10" fmla="*/ 5 w 59"/>
                  <a:gd name="T11" fmla="*/ 12 h 30"/>
                  <a:gd name="T12" fmla="*/ 5 w 59"/>
                  <a:gd name="T13" fmla="*/ 15 h 30"/>
                  <a:gd name="T14" fmla="*/ 9 w 59"/>
                  <a:gd name="T15" fmla="*/ 22 h 30"/>
                  <a:gd name="T16" fmla="*/ 20 w 59"/>
                  <a:gd name="T17" fmla="*/ 27 h 30"/>
                  <a:gd name="T18" fmla="*/ 32 w 59"/>
                  <a:gd name="T19" fmla="*/ 29 h 30"/>
                  <a:gd name="T20" fmla="*/ 40 w 59"/>
                  <a:gd name="T21" fmla="*/ 29 h 30"/>
                  <a:gd name="T22" fmla="*/ 46 w 59"/>
                  <a:gd name="T23" fmla="*/ 27 h 30"/>
                  <a:gd name="T24" fmla="*/ 50 w 59"/>
                  <a:gd name="T25" fmla="*/ 24 h 30"/>
                  <a:gd name="T26" fmla="*/ 53 w 59"/>
                  <a:gd name="T27" fmla="*/ 21 h 30"/>
                  <a:gd name="T28" fmla="*/ 56 w 59"/>
                  <a:gd name="T29" fmla="*/ 18 h 30"/>
                  <a:gd name="T30" fmla="*/ 56 w 59"/>
                  <a:gd name="T31" fmla="*/ 15 h 30"/>
                  <a:gd name="T32" fmla="*/ 52 w 59"/>
                  <a:gd name="T33" fmla="*/ 7 h 30"/>
                  <a:gd name="T34" fmla="*/ 41 w 59"/>
                  <a:gd name="T35" fmla="*/ 3 h 30"/>
                  <a:gd name="T36" fmla="*/ 27 w 59"/>
                  <a:gd name="T37" fmla="*/ 1 h 30"/>
                  <a:gd name="T38" fmla="*/ 27 w 59"/>
                  <a:gd name="T39" fmla="*/ 0 h 30"/>
                  <a:gd name="T40" fmla="*/ 43 w 59"/>
                  <a:gd name="T41" fmla="*/ 1 h 30"/>
                  <a:gd name="T42" fmla="*/ 55 w 59"/>
                  <a:gd name="T43" fmla="*/ 7 h 30"/>
                  <a:gd name="T44" fmla="*/ 59 w 59"/>
                  <a:gd name="T45" fmla="*/ 15 h 30"/>
                  <a:gd name="T46" fmla="*/ 58 w 59"/>
                  <a:gd name="T47" fmla="*/ 22 h 30"/>
                  <a:gd name="T48" fmla="*/ 47 w 59"/>
                  <a:gd name="T49" fmla="*/ 29 h 30"/>
                  <a:gd name="T50" fmla="*/ 34 w 59"/>
                  <a:gd name="T51" fmla="*/ 30 h 30"/>
                  <a:gd name="T52" fmla="*/ 18 w 59"/>
                  <a:gd name="T53" fmla="*/ 29 h 30"/>
                  <a:gd name="T54" fmla="*/ 6 w 59"/>
                  <a:gd name="T55" fmla="*/ 22 h 30"/>
                  <a:gd name="T56" fmla="*/ 0 w 59"/>
                  <a:gd name="T57" fmla="*/ 15 h 30"/>
                  <a:gd name="T58" fmla="*/ 3 w 59"/>
                  <a:gd name="T59" fmla="*/ 7 h 30"/>
                  <a:gd name="T60" fmla="*/ 12 w 59"/>
                  <a:gd name="T61" fmla="*/ 1 h 30"/>
                  <a:gd name="T62" fmla="*/ 27 w 59"/>
                  <a:gd name="T6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30">
                    <a:moveTo>
                      <a:pt x="27" y="1"/>
                    </a:moveTo>
                    <a:lnTo>
                      <a:pt x="21" y="1"/>
                    </a:lnTo>
                    <a:lnTo>
                      <a:pt x="15" y="3"/>
                    </a:lnTo>
                    <a:lnTo>
                      <a:pt x="11" y="6"/>
                    </a:lnTo>
                    <a:lnTo>
                      <a:pt x="6" y="9"/>
                    </a:lnTo>
                    <a:lnTo>
                      <a:pt x="5" y="12"/>
                    </a:lnTo>
                    <a:lnTo>
                      <a:pt x="5" y="15"/>
                    </a:lnTo>
                    <a:lnTo>
                      <a:pt x="9" y="22"/>
                    </a:lnTo>
                    <a:lnTo>
                      <a:pt x="20" y="27"/>
                    </a:lnTo>
                    <a:lnTo>
                      <a:pt x="32" y="29"/>
                    </a:lnTo>
                    <a:lnTo>
                      <a:pt x="40" y="29"/>
                    </a:lnTo>
                    <a:lnTo>
                      <a:pt x="46" y="27"/>
                    </a:lnTo>
                    <a:lnTo>
                      <a:pt x="50" y="24"/>
                    </a:lnTo>
                    <a:lnTo>
                      <a:pt x="53" y="21"/>
                    </a:lnTo>
                    <a:lnTo>
                      <a:pt x="56" y="18"/>
                    </a:lnTo>
                    <a:lnTo>
                      <a:pt x="56" y="15"/>
                    </a:lnTo>
                    <a:lnTo>
                      <a:pt x="52" y="7"/>
                    </a:lnTo>
                    <a:lnTo>
                      <a:pt x="41" y="3"/>
                    </a:lnTo>
                    <a:lnTo>
                      <a:pt x="27" y="1"/>
                    </a:lnTo>
                    <a:close/>
                    <a:moveTo>
                      <a:pt x="27" y="0"/>
                    </a:moveTo>
                    <a:lnTo>
                      <a:pt x="43" y="1"/>
                    </a:lnTo>
                    <a:lnTo>
                      <a:pt x="55" y="7"/>
                    </a:lnTo>
                    <a:lnTo>
                      <a:pt x="59" y="15"/>
                    </a:lnTo>
                    <a:lnTo>
                      <a:pt x="58" y="22"/>
                    </a:lnTo>
                    <a:lnTo>
                      <a:pt x="47" y="29"/>
                    </a:lnTo>
                    <a:lnTo>
                      <a:pt x="34" y="30"/>
                    </a:lnTo>
                    <a:lnTo>
                      <a:pt x="18" y="29"/>
                    </a:lnTo>
                    <a:lnTo>
                      <a:pt x="6" y="22"/>
                    </a:lnTo>
                    <a:lnTo>
                      <a:pt x="0" y="15"/>
                    </a:lnTo>
                    <a:lnTo>
                      <a:pt x="3" y="7"/>
                    </a:lnTo>
                    <a:lnTo>
                      <a:pt x="12" y="1"/>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8" name="Freeform 2827"/>
              <p:cNvSpPr>
                <a:spLocks/>
              </p:cNvSpPr>
              <p:nvPr/>
            </p:nvSpPr>
            <p:spPr bwMode="auto">
              <a:xfrm>
                <a:off x="2936" y="1484"/>
                <a:ext cx="56" cy="31"/>
              </a:xfrm>
              <a:custGeom>
                <a:avLst/>
                <a:gdLst>
                  <a:gd name="T0" fmla="*/ 24 w 56"/>
                  <a:gd name="T1" fmla="*/ 0 h 31"/>
                  <a:gd name="T2" fmla="*/ 39 w 56"/>
                  <a:gd name="T3" fmla="*/ 3 h 31"/>
                  <a:gd name="T4" fmla="*/ 51 w 56"/>
                  <a:gd name="T5" fmla="*/ 8 h 31"/>
                  <a:gd name="T6" fmla="*/ 56 w 56"/>
                  <a:gd name="T7" fmla="*/ 16 h 31"/>
                  <a:gd name="T8" fmla="*/ 55 w 56"/>
                  <a:gd name="T9" fmla="*/ 23 h 31"/>
                  <a:gd name="T10" fmla="*/ 45 w 56"/>
                  <a:gd name="T11" fmla="*/ 28 h 31"/>
                  <a:gd name="T12" fmla="*/ 32 w 56"/>
                  <a:gd name="T13" fmla="*/ 31 h 31"/>
                  <a:gd name="T14" fmla="*/ 17 w 56"/>
                  <a:gd name="T15" fmla="*/ 28 h 31"/>
                  <a:gd name="T16" fmla="*/ 4 w 56"/>
                  <a:gd name="T17" fmla="*/ 23 h 31"/>
                  <a:gd name="T18" fmla="*/ 0 w 56"/>
                  <a:gd name="T19" fmla="*/ 16 h 31"/>
                  <a:gd name="T20" fmla="*/ 1 w 56"/>
                  <a:gd name="T21" fmla="*/ 8 h 31"/>
                  <a:gd name="T22" fmla="*/ 11 w 56"/>
                  <a:gd name="T23" fmla="*/ 3 h 31"/>
                  <a:gd name="T24" fmla="*/ 24 w 56"/>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1">
                    <a:moveTo>
                      <a:pt x="24" y="0"/>
                    </a:moveTo>
                    <a:lnTo>
                      <a:pt x="39" y="3"/>
                    </a:lnTo>
                    <a:lnTo>
                      <a:pt x="51" y="8"/>
                    </a:lnTo>
                    <a:lnTo>
                      <a:pt x="56" y="16"/>
                    </a:lnTo>
                    <a:lnTo>
                      <a:pt x="55" y="23"/>
                    </a:lnTo>
                    <a:lnTo>
                      <a:pt x="45" y="28"/>
                    </a:lnTo>
                    <a:lnTo>
                      <a:pt x="32" y="31"/>
                    </a:lnTo>
                    <a:lnTo>
                      <a:pt x="17" y="28"/>
                    </a:lnTo>
                    <a:lnTo>
                      <a:pt x="4" y="23"/>
                    </a:lnTo>
                    <a:lnTo>
                      <a:pt x="0" y="16"/>
                    </a:lnTo>
                    <a:lnTo>
                      <a:pt x="1" y="8"/>
                    </a:lnTo>
                    <a:lnTo>
                      <a:pt x="11"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29" name="Freeform 2828"/>
              <p:cNvSpPr>
                <a:spLocks noEditPoints="1"/>
              </p:cNvSpPr>
              <p:nvPr/>
            </p:nvSpPr>
            <p:spPr bwMode="auto">
              <a:xfrm>
                <a:off x="2933" y="1484"/>
                <a:ext cx="62" cy="31"/>
              </a:xfrm>
              <a:custGeom>
                <a:avLst/>
                <a:gdLst>
                  <a:gd name="T0" fmla="*/ 27 w 62"/>
                  <a:gd name="T1" fmla="*/ 2 h 31"/>
                  <a:gd name="T2" fmla="*/ 21 w 62"/>
                  <a:gd name="T3" fmla="*/ 2 h 31"/>
                  <a:gd name="T4" fmla="*/ 15 w 62"/>
                  <a:gd name="T5" fmla="*/ 3 h 31"/>
                  <a:gd name="T6" fmla="*/ 10 w 62"/>
                  <a:gd name="T7" fmla="*/ 7 h 31"/>
                  <a:gd name="T8" fmla="*/ 6 w 62"/>
                  <a:gd name="T9" fmla="*/ 10 h 31"/>
                  <a:gd name="T10" fmla="*/ 4 w 62"/>
                  <a:gd name="T11" fmla="*/ 13 h 31"/>
                  <a:gd name="T12" fmla="*/ 4 w 62"/>
                  <a:gd name="T13" fmla="*/ 16 h 31"/>
                  <a:gd name="T14" fmla="*/ 9 w 62"/>
                  <a:gd name="T15" fmla="*/ 23 h 31"/>
                  <a:gd name="T16" fmla="*/ 21 w 62"/>
                  <a:gd name="T17" fmla="*/ 28 h 31"/>
                  <a:gd name="T18" fmla="*/ 35 w 62"/>
                  <a:gd name="T19" fmla="*/ 29 h 31"/>
                  <a:gd name="T20" fmla="*/ 41 w 62"/>
                  <a:gd name="T21" fmla="*/ 29 h 31"/>
                  <a:gd name="T22" fmla="*/ 47 w 62"/>
                  <a:gd name="T23" fmla="*/ 28 h 31"/>
                  <a:gd name="T24" fmla="*/ 53 w 62"/>
                  <a:gd name="T25" fmla="*/ 25 h 31"/>
                  <a:gd name="T26" fmla="*/ 56 w 62"/>
                  <a:gd name="T27" fmla="*/ 22 h 31"/>
                  <a:gd name="T28" fmla="*/ 58 w 62"/>
                  <a:gd name="T29" fmla="*/ 19 h 31"/>
                  <a:gd name="T30" fmla="*/ 58 w 62"/>
                  <a:gd name="T31" fmla="*/ 16 h 31"/>
                  <a:gd name="T32" fmla="*/ 53 w 62"/>
                  <a:gd name="T33" fmla="*/ 8 h 31"/>
                  <a:gd name="T34" fmla="*/ 42 w 62"/>
                  <a:gd name="T35" fmla="*/ 3 h 31"/>
                  <a:gd name="T36" fmla="*/ 27 w 62"/>
                  <a:gd name="T37" fmla="*/ 2 h 31"/>
                  <a:gd name="T38" fmla="*/ 27 w 62"/>
                  <a:gd name="T39" fmla="*/ 0 h 31"/>
                  <a:gd name="T40" fmla="*/ 44 w 62"/>
                  <a:gd name="T41" fmla="*/ 2 h 31"/>
                  <a:gd name="T42" fmla="*/ 56 w 62"/>
                  <a:gd name="T43" fmla="*/ 8 h 31"/>
                  <a:gd name="T44" fmla="*/ 62 w 62"/>
                  <a:gd name="T45" fmla="*/ 16 h 31"/>
                  <a:gd name="T46" fmla="*/ 59 w 62"/>
                  <a:gd name="T47" fmla="*/ 23 h 31"/>
                  <a:gd name="T48" fmla="*/ 50 w 62"/>
                  <a:gd name="T49" fmla="*/ 29 h 31"/>
                  <a:gd name="T50" fmla="*/ 35 w 62"/>
                  <a:gd name="T51" fmla="*/ 31 h 31"/>
                  <a:gd name="T52" fmla="*/ 20 w 62"/>
                  <a:gd name="T53" fmla="*/ 29 h 31"/>
                  <a:gd name="T54" fmla="*/ 6 w 62"/>
                  <a:gd name="T55" fmla="*/ 23 h 31"/>
                  <a:gd name="T56" fmla="*/ 0 w 62"/>
                  <a:gd name="T57" fmla="*/ 16 h 31"/>
                  <a:gd name="T58" fmla="*/ 3 w 62"/>
                  <a:gd name="T59" fmla="*/ 8 h 31"/>
                  <a:gd name="T60" fmla="*/ 12 w 62"/>
                  <a:gd name="T61" fmla="*/ 2 h 31"/>
                  <a:gd name="T62" fmla="*/ 27 w 62"/>
                  <a:gd name="T6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31">
                    <a:moveTo>
                      <a:pt x="27" y="2"/>
                    </a:moveTo>
                    <a:lnTo>
                      <a:pt x="21" y="2"/>
                    </a:lnTo>
                    <a:lnTo>
                      <a:pt x="15" y="3"/>
                    </a:lnTo>
                    <a:lnTo>
                      <a:pt x="10" y="7"/>
                    </a:lnTo>
                    <a:lnTo>
                      <a:pt x="6" y="10"/>
                    </a:lnTo>
                    <a:lnTo>
                      <a:pt x="4" y="13"/>
                    </a:lnTo>
                    <a:lnTo>
                      <a:pt x="4" y="16"/>
                    </a:lnTo>
                    <a:lnTo>
                      <a:pt x="9" y="23"/>
                    </a:lnTo>
                    <a:lnTo>
                      <a:pt x="21" y="28"/>
                    </a:lnTo>
                    <a:lnTo>
                      <a:pt x="35" y="29"/>
                    </a:lnTo>
                    <a:lnTo>
                      <a:pt x="41" y="29"/>
                    </a:lnTo>
                    <a:lnTo>
                      <a:pt x="47" y="28"/>
                    </a:lnTo>
                    <a:lnTo>
                      <a:pt x="53" y="25"/>
                    </a:lnTo>
                    <a:lnTo>
                      <a:pt x="56" y="22"/>
                    </a:lnTo>
                    <a:lnTo>
                      <a:pt x="58" y="19"/>
                    </a:lnTo>
                    <a:lnTo>
                      <a:pt x="58" y="16"/>
                    </a:lnTo>
                    <a:lnTo>
                      <a:pt x="53" y="8"/>
                    </a:lnTo>
                    <a:lnTo>
                      <a:pt x="42" y="3"/>
                    </a:lnTo>
                    <a:lnTo>
                      <a:pt x="27" y="2"/>
                    </a:lnTo>
                    <a:close/>
                    <a:moveTo>
                      <a:pt x="27" y="0"/>
                    </a:moveTo>
                    <a:lnTo>
                      <a:pt x="44" y="2"/>
                    </a:lnTo>
                    <a:lnTo>
                      <a:pt x="56" y="8"/>
                    </a:lnTo>
                    <a:lnTo>
                      <a:pt x="62" y="16"/>
                    </a:lnTo>
                    <a:lnTo>
                      <a:pt x="59" y="23"/>
                    </a:lnTo>
                    <a:lnTo>
                      <a:pt x="50" y="29"/>
                    </a:lnTo>
                    <a:lnTo>
                      <a:pt x="35" y="31"/>
                    </a:lnTo>
                    <a:lnTo>
                      <a:pt x="20" y="29"/>
                    </a:lnTo>
                    <a:lnTo>
                      <a:pt x="6" y="23"/>
                    </a:lnTo>
                    <a:lnTo>
                      <a:pt x="0" y="16"/>
                    </a:lnTo>
                    <a:lnTo>
                      <a:pt x="3" y="8"/>
                    </a:lnTo>
                    <a:lnTo>
                      <a:pt x="12"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0" name="Freeform 2829"/>
              <p:cNvSpPr>
                <a:spLocks/>
              </p:cNvSpPr>
              <p:nvPr/>
            </p:nvSpPr>
            <p:spPr bwMode="auto">
              <a:xfrm>
                <a:off x="2992" y="1466"/>
                <a:ext cx="56" cy="31"/>
              </a:xfrm>
              <a:custGeom>
                <a:avLst/>
                <a:gdLst>
                  <a:gd name="T0" fmla="*/ 24 w 56"/>
                  <a:gd name="T1" fmla="*/ 0 h 31"/>
                  <a:gd name="T2" fmla="*/ 40 w 56"/>
                  <a:gd name="T3" fmla="*/ 3 h 31"/>
                  <a:gd name="T4" fmla="*/ 52 w 56"/>
                  <a:gd name="T5" fmla="*/ 8 h 31"/>
                  <a:gd name="T6" fmla="*/ 56 w 56"/>
                  <a:gd name="T7" fmla="*/ 15 h 31"/>
                  <a:gd name="T8" fmla="*/ 55 w 56"/>
                  <a:gd name="T9" fmla="*/ 23 h 31"/>
                  <a:gd name="T10" fmla="*/ 46 w 56"/>
                  <a:gd name="T11" fmla="*/ 28 h 31"/>
                  <a:gd name="T12" fmla="*/ 32 w 56"/>
                  <a:gd name="T13" fmla="*/ 31 h 31"/>
                  <a:gd name="T14" fmla="*/ 17 w 56"/>
                  <a:gd name="T15" fmla="*/ 28 h 31"/>
                  <a:gd name="T16" fmla="*/ 6 w 56"/>
                  <a:gd name="T17" fmla="*/ 23 h 31"/>
                  <a:gd name="T18" fmla="*/ 0 w 56"/>
                  <a:gd name="T19" fmla="*/ 15 h 31"/>
                  <a:gd name="T20" fmla="*/ 2 w 56"/>
                  <a:gd name="T21" fmla="*/ 8 h 31"/>
                  <a:gd name="T22" fmla="*/ 11 w 56"/>
                  <a:gd name="T23" fmla="*/ 3 h 31"/>
                  <a:gd name="T24" fmla="*/ 24 w 56"/>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1">
                    <a:moveTo>
                      <a:pt x="24" y="0"/>
                    </a:moveTo>
                    <a:lnTo>
                      <a:pt x="40" y="3"/>
                    </a:lnTo>
                    <a:lnTo>
                      <a:pt x="52" y="8"/>
                    </a:lnTo>
                    <a:lnTo>
                      <a:pt x="56" y="15"/>
                    </a:lnTo>
                    <a:lnTo>
                      <a:pt x="55" y="23"/>
                    </a:lnTo>
                    <a:lnTo>
                      <a:pt x="46" y="28"/>
                    </a:lnTo>
                    <a:lnTo>
                      <a:pt x="32" y="31"/>
                    </a:lnTo>
                    <a:lnTo>
                      <a:pt x="17" y="28"/>
                    </a:lnTo>
                    <a:lnTo>
                      <a:pt x="6" y="23"/>
                    </a:lnTo>
                    <a:lnTo>
                      <a:pt x="0" y="15"/>
                    </a:lnTo>
                    <a:lnTo>
                      <a:pt x="2" y="8"/>
                    </a:lnTo>
                    <a:lnTo>
                      <a:pt x="11"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1" name="Freeform 2830"/>
              <p:cNvSpPr>
                <a:spLocks noEditPoints="1"/>
              </p:cNvSpPr>
              <p:nvPr/>
            </p:nvSpPr>
            <p:spPr bwMode="auto">
              <a:xfrm>
                <a:off x="2989" y="1466"/>
                <a:ext cx="62" cy="31"/>
              </a:xfrm>
              <a:custGeom>
                <a:avLst/>
                <a:gdLst>
                  <a:gd name="T0" fmla="*/ 27 w 62"/>
                  <a:gd name="T1" fmla="*/ 2 h 31"/>
                  <a:gd name="T2" fmla="*/ 21 w 62"/>
                  <a:gd name="T3" fmla="*/ 2 h 31"/>
                  <a:gd name="T4" fmla="*/ 15 w 62"/>
                  <a:gd name="T5" fmla="*/ 3 h 31"/>
                  <a:gd name="T6" fmla="*/ 11 w 62"/>
                  <a:gd name="T7" fmla="*/ 6 h 31"/>
                  <a:gd name="T8" fmla="*/ 6 w 62"/>
                  <a:gd name="T9" fmla="*/ 9 h 31"/>
                  <a:gd name="T10" fmla="*/ 5 w 62"/>
                  <a:gd name="T11" fmla="*/ 12 h 31"/>
                  <a:gd name="T12" fmla="*/ 5 w 62"/>
                  <a:gd name="T13" fmla="*/ 15 h 31"/>
                  <a:gd name="T14" fmla="*/ 11 w 62"/>
                  <a:gd name="T15" fmla="*/ 23 h 31"/>
                  <a:gd name="T16" fmla="*/ 21 w 62"/>
                  <a:gd name="T17" fmla="*/ 28 h 31"/>
                  <a:gd name="T18" fmla="*/ 35 w 62"/>
                  <a:gd name="T19" fmla="*/ 29 h 31"/>
                  <a:gd name="T20" fmla="*/ 41 w 62"/>
                  <a:gd name="T21" fmla="*/ 29 h 31"/>
                  <a:gd name="T22" fmla="*/ 47 w 62"/>
                  <a:gd name="T23" fmla="*/ 28 h 31"/>
                  <a:gd name="T24" fmla="*/ 53 w 62"/>
                  <a:gd name="T25" fmla="*/ 25 h 31"/>
                  <a:gd name="T26" fmla="*/ 56 w 62"/>
                  <a:gd name="T27" fmla="*/ 21 h 31"/>
                  <a:gd name="T28" fmla="*/ 58 w 62"/>
                  <a:gd name="T29" fmla="*/ 18 h 31"/>
                  <a:gd name="T30" fmla="*/ 58 w 62"/>
                  <a:gd name="T31" fmla="*/ 15 h 31"/>
                  <a:gd name="T32" fmla="*/ 53 w 62"/>
                  <a:gd name="T33" fmla="*/ 8 h 31"/>
                  <a:gd name="T34" fmla="*/ 41 w 62"/>
                  <a:gd name="T35" fmla="*/ 3 h 31"/>
                  <a:gd name="T36" fmla="*/ 27 w 62"/>
                  <a:gd name="T37" fmla="*/ 2 h 31"/>
                  <a:gd name="T38" fmla="*/ 27 w 62"/>
                  <a:gd name="T39" fmla="*/ 0 h 31"/>
                  <a:gd name="T40" fmla="*/ 43 w 62"/>
                  <a:gd name="T41" fmla="*/ 2 h 31"/>
                  <a:gd name="T42" fmla="*/ 56 w 62"/>
                  <a:gd name="T43" fmla="*/ 8 h 31"/>
                  <a:gd name="T44" fmla="*/ 62 w 62"/>
                  <a:gd name="T45" fmla="*/ 15 h 31"/>
                  <a:gd name="T46" fmla="*/ 59 w 62"/>
                  <a:gd name="T47" fmla="*/ 23 h 31"/>
                  <a:gd name="T48" fmla="*/ 50 w 62"/>
                  <a:gd name="T49" fmla="*/ 29 h 31"/>
                  <a:gd name="T50" fmla="*/ 35 w 62"/>
                  <a:gd name="T51" fmla="*/ 31 h 31"/>
                  <a:gd name="T52" fmla="*/ 20 w 62"/>
                  <a:gd name="T53" fmla="*/ 29 h 31"/>
                  <a:gd name="T54" fmla="*/ 8 w 62"/>
                  <a:gd name="T55" fmla="*/ 23 h 31"/>
                  <a:gd name="T56" fmla="*/ 0 w 62"/>
                  <a:gd name="T57" fmla="*/ 15 h 31"/>
                  <a:gd name="T58" fmla="*/ 3 w 62"/>
                  <a:gd name="T59" fmla="*/ 8 h 31"/>
                  <a:gd name="T60" fmla="*/ 12 w 62"/>
                  <a:gd name="T61" fmla="*/ 2 h 31"/>
                  <a:gd name="T62" fmla="*/ 27 w 62"/>
                  <a:gd name="T6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31">
                    <a:moveTo>
                      <a:pt x="27" y="2"/>
                    </a:moveTo>
                    <a:lnTo>
                      <a:pt x="21" y="2"/>
                    </a:lnTo>
                    <a:lnTo>
                      <a:pt x="15" y="3"/>
                    </a:lnTo>
                    <a:lnTo>
                      <a:pt x="11" y="6"/>
                    </a:lnTo>
                    <a:lnTo>
                      <a:pt x="6" y="9"/>
                    </a:lnTo>
                    <a:lnTo>
                      <a:pt x="5" y="12"/>
                    </a:lnTo>
                    <a:lnTo>
                      <a:pt x="5" y="15"/>
                    </a:lnTo>
                    <a:lnTo>
                      <a:pt x="11" y="23"/>
                    </a:lnTo>
                    <a:lnTo>
                      <a:pt x="21" y="28"/>
                    </a:lnTo>
                    <a:lnTo>
                      <a:pt x="35" y="29"/>
                    </a:lnTo>
                    <a:lnTo>
                      <a:pt x="41" y="29"/>
                    </a:lnTo>
                    <a:lnTo>
                      <a:pt x="47" y="28"/>
                    </a:lnTo>
                    <a:lnTo>
                      <a:pt x="53" y="25"/>
                    </a:lnTo>
                    <a:lnTo>
                      <a:pt x="56" y="21"/>
                    </a:lnTo>
                    <a:lnTo>
                      <a:pt x="58" y="18"/>
                    </a:lnTo>
                    <a:lnTo>
                      <a:pt x="58" y="15"/>
                    </a:lnTo>
                    <a:lnTo>
                      <a:pt x="53" y="8"/>
                    </a:lnTo>
                    <a:lnTo>
                      <a:pt x="41" y="3"/>
                    </a:lnTo>
                    <a:lnTo>
                      <a:pt x="27" y="2"/>
                    </a:lnTo>
                    <a:close/>
                    <a:moveTo>
                      <a:pt x="27" y="0"/>
                    </a:moveTo>
                    <a:lnTo>
                      <a:pt x="43" y="2"/>
                    </a:lnTo>
                    <a:lnTo>
                      <a:pt x="56" y="8"/>
                    </a:lnTo>
                    <a:lnTo>
                      <a:pt x="62" y="15"/>
                    </a:lnTo>
                    <a:lnTo>
                      <a:pt x="59" y="23"/>
                    </a:lnTo>
                    <a:lnTo>
                      <a:pt x="50" y="29"/>
                    </a:lnTo>
                    <a:lnTo>
                      <a:pt x="35" y="31"/>
                    </a:lnTo>
                    <a:lnTo>
                      <a:pt x="20" y="29"/>
                    </a:lnTo>
                    <a:lnTo>
                      <a:pt x="8" y="23"/>
                    </a:lnTo>
                    <a:lnTo>
                      <a:pt x="0" y="15"/>
                    </a:lnTo>
                    <a:lnTo>
                      <a:pt x="3" y="8"/>
                    </a:lnTo>
                    <a:lnTo>
                      <a:pt x="12"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2" name="Freeform 2831"/>
              <p:cNvSpPr>
                <a:spLocks/>
              </p:cNvSpPr>
              <p:nvPr/>
            </p:nvSpPr>
            <p:spPr bwMode="auto">
              <a:xfrm>
                <a:off x="3103" y="1396"/>
                <a:ext cx="58" cy="29"/>
              </a:xfrm>
              <a:custGeom>
                <a:avLst/>
                <a:gdLst>
                  <a:gd name="T0" fmla="*/ 24 w 58"/>
                  <a:gd name="T1" fmla="*/ 0 h 29"/>
                  <a:gd name="T2" fmla="*/ 39 w 58"/>
                  <a:gd name="T3" fmla="*/ 2 h 29"/>
                  <a:gd name="T4" fmla="*/ 50 w 58"/>
                  <a:gd name="T5" fmla="*/ 8 h 29"/>
                  <a:gd name="T6" fmla="*/ 56 w 58"/>
                  <a:gd name="T7" fmla="*/ 14 h 29"/>
                  <a:gd name="T8" fmla="*/ 58 w 58"/>
                  <a:gd name="T9" fmla="*/ 19 h 29"/>
                  <a:gd name="T10" fmla="*/ 55 w 58"/>
                  <a:gd name="T11" fmla="*/ 22 h 29"/>
                  <a:gd name="T12" fmla="*/ 51 w 58"/>
                  <a:gd name="T13" fmla="*/ 25 h 29"/>
                  <a:gd name="T14" fmla="*/ 47 w 58"/>
                  <a:gd name="T15" fmla="*/ 28 h 29"/>
                  <a:gd name="T16" fmla="*/ 39 w 58"/>
                  <a:gd name="T17" fmla="*/ 29 h 29"/>
                  <a:gd name="T18" fmla="*/ 33 w 58"/>
                  <a:gd name="T19" fmla="*/ 29 h 29"/>
                  <a:gd name="T20" fmla="*/ 18 w 58"/>
                  <a:gd name="T21" fmla="*/ 28 h 29"/>
                  <a:gd name="T22" fmla="*/ 6 w 58"/>
                  <a:gd name="T23" fmla="*/ 22 h 29"/>
                  <a:gd name="T24" fmla="*/ 0 w 58"/>
                  <a:gd name="T25" fmla="*/ 16 h 29"/>
                  <a:gd name="T26" fmla="*/ 0 w 58"/>
                  <a:gd name="T27" fmla="*/ 11 h 29"/>
                  <a:gd name="T28" fmla="*/ 1 w 58"/>
                  <a:gd name="T29" fmla="*/ 8 h 29"/>
                  <a:gd name="T30" fmla="*/ 6 w 58"/>
                  <a:gd name="T31" fmla="*/ 5 h 29"/>
                  <a:gd name="T32" fmla="*/ 10 w 58"/>
                  <a:gd name="T33" fmla="*/ 2 h 29"/>
                  <a:gd name="T34" fmla="*/ 17 w 58"/>
                  <a:gd name="T35" fmla="*/ 0 h 29"/>
                  <a:gd name="T36" fmla="*/ 24 w 58"/>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9">
                    <a:moveTo>
                      <a:pt x="24" y="0"/>
                    </a:moveTo>
                    <a:lnTo>
                      <a:pt x="39" y="2"/>
                    </a:lnTo>
                    <a:lnTo>
                      <a:pt x="50" y="8"/>
                    </a:lnTo>
                    <a:lnTo>
                      <a:pt x="56" y="14"/>
                    </a:lnTo>
                    <a:lnTo>
                      <a:pt x="58" y="19"/>
                    </a:lnTo>
                    <a:lnTo>
                      <a:pt x="55" y="22"/>
                    </a:lnTo>
                    <a:lnTo>
                      <a:pt x="51" y="25"/>
                    </a:lnTo>
                    <a:lnTo>
                      <a:pt x="47" y="28"/>
                    </a:lnTo>
                    <a:lnTo>
                      <a:pt x="39" y="29"/>
                    </a:lnTo>
                    <a:lnTo>
                      <a:pt x="33" y="29"/>
                    </a:lnTo>
                    <a:lnTo>
                      <a:pt x="18" y="28"/>
                    </a:lnTo>
                    <a:lnTo>
                      <a:pt x="6" y="22"/>
                    </a:lnTo>
                    <a:lnTo>
                      <a:pt x="0" y="16"/>
                    </a:lnTo>
                    <a:lnTo>
                      <a:pt x="0" y="11"/>
                    </a:lnTo>
                    <a:lnTo>
                      <a:pt x="1" y="8"/>
                    </a:lnTo>
                    <a:lnTo>
                      <a:pt x="6" y="5"/>
                    </a:lnTo>
                    <a:lnTo>
                      <a:pt x="10" y="2"/>
                    </a:lnTo>
                    <a:lnTo>
                      <a:pt x="17"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3" name="Freeform 2832"/>
              <p:cNvSpPr>
                <a:spLocks noEditPoints="1"/>
              </p:cNvSpPr>
              <p:nvPr/>
            </p:nvSpPr>
            <p:spPr bwMode="auto">
              <a:xfrm>
                <a:off x="3101" y="1395"/>
                <a:ext cx="61" cy="32"/>
              </a:xfrm>
              <a:custGeom>
                <a:avLst/>
                <a:gdLst>
                  <a:gd name="T0" fmla="*/ 26 w 61"/>
                  <a:gd name="T1" fmla="*/ 3 h 32"/>
                  <a:gd name="T2" fmla="*/ 20 w 61"/>
                  <a:gd name="T3" fmla="*/ 3 h 32"/>
                  <a:gd name="T4" fmla="*/ 14 w 61"/>
                  <a:gd name="T5" fmla="*/ 4 h 32"/>
                  <a:gd name="T6" fmla="*/ 9 w 61"/>
                  <a:gd name="T7" fmla="*/ 6 h 32"/>
                  <a:gd name="T8" fmla="*/ 5 w 61"/>
                  <a:gd name="T9" fmla="*/ 9 h 32"/>
                  <a:gd name="T10" fmla="*/ 3 w 61"/>
                  <a:gd name="T11" fmla="*/ 12 h 32"/>
                  <a:gd name="T12" fmla="*/ 3 w 61"/>
                  <a:gd name="T13" fmla="*/ 17 h 32"/>
                  <a:gd name="T14" fmla="*/ 9 w 61"/>
                  <a:gd name="T15" fmla="*/ 23 h 32"/>
                  <a:gd name="T16" fmla="*/ 20 w 61"/>
                  <a:gd name="T17" fmla="*/ 27 h 32"/>
                  <a:gd name="T18" fmla="*/ 34 w 61"/>
                  <a:gd name="T19" fmla="*/ 29 h 32"/>
                  <a:gd name="T20" fmla="*/ 41 w 61"/>
                  <a:gd name="T21" fmla="*/ 29 h 32"/>
                  <a:gd name="T22" fmla="*/ 47 w 61"/>
                  <a:gd name="T23" fmla="*/ 27 h 32"/>
                  <a:gd name="T24" fmla="*/ 52 w 61"/>
                  <a:gd name="T25" fmla="*/ 26 h 32"/>
                  <a:gd name="T26" fmla="*/ 55 w 61"/>
                  <a:gd name="T27" fmla="*/ 23 h 32"/>
                  <a:gd name="T28" fmla="*/ 57 w 61"/>
                  <a:gd name="T29" fmla="*/ 20 h 32"/>
                  <a:gd name="T30" fmla="*/ 57 w 61"/>
                  <a:gd name="T31" fmla="*/ 15 h 32"/>
                  <a:gd name="T32" fmla="*/ 50 w 61"/>
                  <a:gd name="T33" fmla="*/ 9 h 32"/>
                  <a:gd name="T34" fmla="*/ 40 w 61"/>
                  <a:gd name="T35" fmla="*/ 4 h 32"/>
                  <a:gd name="T36" fmla="*/ 26 w 61"/>
                  <a:gd name="T37" fmla="*/ 3 h 32"/>
                  <a:gd name="T38" fmla="*/ 26 w 61"/>
                  <a:gd name="T39" fmla="*/ 0 h 32"/>
                  <a:gd name="T40" fmla="*/ 41 w 61"/>
                  <a:gd name="T41" fmla="*/ 3 h 32"/>
                  <a:gd name="T42" fmla="*/ 53 w 61"/>
                  <a:gd name="T43" fmla="*/ 7 h 32"/>
                  <a:gd name="T44" fmla="*/ 61 w 61"/>
                  <a:gd name="T45" fmla="*/ 15 h 32"/>
                  <a:gd name="T46" fmla="*/ 60 w 61"/>
                  <a:gd name="T47" fmla="*/ 24 h 32"/>
                  <a:gd name="T48" fmla="*/ 49 w 61"/>
                  <a:gd name="T49" fmla="*/ 29 h 32"/>
                  <a:gd name="T50" fmla="*/ 35 w 61"/>
                  <a:gd name="T51" fmla="*/ 32 h 32"/>
                  <a:gd name="T52" fmla="*/ 19 w 61"/>
                  <a:gd name="T53" fmla="*/ 29 h 32"/>
                  <a:gd name="T54" fmla="*/ 6 w 61"/>
                  <a:gd name="T55" fmla="*/ 24 h 32"/>
                  <a:gd name="T56" fmla="*/ 0 w 61"/>
                  <a:gd name="T57" fmla="*/ 17 h 32"/>
                  <a:gd name="T58" fmla="*/ 2 w 61"/>
                  <a:gd name="T59" fmla="*/ 7 h 32"/>
                  <a:gd name="T60" fmla="*/ 11 w 61"/>
                  <a:gd name="T61" fmla="*/ 3 h 32"/>
                  <a:gd name="T62" fmla="*/ 26 w 61"/>
                  <a:gd name="T6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32">
                    <a:moveTo>
                      <a:pt x="26" y="3"/>
                    </a:moveTo>
                    <a:lnTo>
                      <a:pt x="20" y="3"/>
                    </a:lnTo>
                    <a:lnTo>
                      <a:pt x="14" y="4"/>
                    </a:lnTo>
                    <a:lnTo>
                      <a:pt x="9" y="6"/>
                    </a:lnTo>
                    <a:lnTo>
                      <a:pt x="5" y="9"/>
                    </a:lnTo>
                    <a:lnTo>
                      <a:pt x="3" y="12"/>
                    </a:lnTo>
                    <a:lnTo>
                      <a:pt x="3" y="17"/>
                    </a:lnTo>
                    <a:lnTo>
                      <a:pt x="9" y="23"/>
                    </a:lnTo>
                    <a:lnTo>
                      <a:pt x="20" y="27"/>
                    </a:lnTo>
                    <a:lnTo>
                      <a:pt x="34" y="29"/>
                    </a:lnTo>
                    <a:lnTo>
                      <a:pt x="41" y="29"/>
                    </a:lnTo>
                    <a:lnTo>
                      <a:pt x="47" y="27"/>
                    </a:lnTo>
                    <a:lnTo>
                      <a:pt x="52" y="26"/>
                    </a:lnTo>
                    <a:lnTo>
                      <a:pt x="55" y="23"/>
                    </a:lnTo>
                    <a:lnTo>
                      <a:pt x="57" y="20"/>
                    </a:lnTo>
                    <a:lnTo>
                      <a:pt x="57" y="15"/>
                    </a:lnTo>
                    <a:lnTo>
                      <a:pt x="50" y="9"/>
                    </a:lnTo>
                    <a:lnTo>
                      <a:pt x="40" y="4"/>
                    </a:lnTo>
                    <a:lnTo>
                      <a:pt x="26" y="3"/>
                    </a:lnTo>
                    <a:close/>
                    <a:moveTo>
                      <a:pt x="26" y="0"/>
                    </a:moveTo>
                    <a:lnTo>
                      <a:pt x="41" y="3"/>
                    </a:lnTo>
                    <a:lnTo>
                      <a:pt x="53" y="7"/>
                    </a:lnTo>
                    <a:lnTo>
                      <a:pt x="61" y="15"/>
                    </a:lnTo>
                    <a:lnTo>
                      <a:pt x="60" y="24"/>
                    </a:lnTo>
                    <a:lnTo>
                      <a:pt x="49" y="29"/>
                    </a:lnTo>
                    <a:lnTo>
                      <a:pt x="35" y="32"/>
                    </a:lnTo>
                    <a:lnTo>
                      <a:pt x="19" y="29"/>
                    </a:lnTo>
                    <a:lnTo>
                      <a:pt x="6" y="24"/>
                    </a:lnTo>
                    <a:lnTo>
                      <a:pt x="0" y="17"/>
                    </a:lnTo>
                    <a:lnTo>
                      <a:pt x="2" y="7"/>
                    </a:lnTo>
                    <a:lnTo>
                      <a:pt x="11" y="3"/>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4" name="Freeform 2833"/>
              <p:cNvSpPr>
                <a:spLocks/>
              </p:cNvSpPr>
              <p:nvPr/>
            </p:nvSpPr>
            <p:spPr bwMode="auto">
              <a:xfrm>
                <a:off x="2956" y="1550"/>
                <a:ext cx="100" cy="50"/>
              </a:xfrm>
              <a:custGeom>
                <a:avLst/>
                <a:gdLst>
                  <a:gd name="T0" fmla="*/ 44 w 100"/>
                  <a:gd name="T1" fmla="*/ 0 h 50"/>
                  <a:gd name="T2" fmla="*/ 63 w 100"/>
                  <a:gd name="T3" fmla="*/ 1 h 50"/>
                  <a:gd name="T4" fmla="*/ 80 w 100"/>
                  <a:gd name="T5" fmla="*/ 7 h 50"/>
                  <a:gd name="T6" fmla="*/ 94 w 100"/>
                  <a:gd name="T7" fmla="*/ 15 h 50"/>
                  <a:gd name="T8" fmla="*/ 100 w 100"/>
                  <a:gd name="T9" fmla="*/ 24 h 50"/>
                  <a:gd name="T10" fmla="*/ 98 w 100"/>
                  <a:gd name="T11" fmla="*/ 35 h 50"/>
                  <a:gd name="T12" fmla="*/ 89 w 100"/>
                  <a:gd name="T13" fmla="*/ 42 h 50"/>
                  <a:gd name="T14" fmla="*/ 76 w 100"/>
                  <a:gd name="T15" fmla="*/ 48 h 50"/>
                  <a:gd name="T16" fmla="*/ 56 w 100"/>
                  <a:gd name="T17" fmla="*/ 50 h 50"/>
                  <a:gd name="T18" fmla="*/ 36 w 100"/>
                  <a:gd name="T19" fmla="*/ 48 h 50"/>
                  <a:gd name="T20" fmla="*/ 18 w 100"/>
                  <a:gd name="T21" fmla="*/ 42 h 50"/>
                  <a:gd name="T22" fmla="*/ 6 w 100"/>
                  <a:gd name="T23" fmla="*/ 35 h 50"/>
                  <a:gd name="T24" fmla="*/ 0 w 100"/>
                  <a:gd name="T25" fmla="*/ 26 h 50"/>
                  <a:gd name="T26" fmla="*/ 1 w 100"/>
                  <a:gd name="T27" fmla="*/ 15 h 50"/>
                  <a:gd name="T28" fmla="*/ 10 w 100"/>
                  <a:gd name="T29" fmla="*/ 7 h 50"/>
                  <a:gd name="T30" fmla="*/ 24 w 100"/>
                  <a:gd name="T31" fmla="*/ 1 h 50"/>
                  <a:gd name="T32" fmla="*/ 44 w 100"/>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50">
                    <a:moveTo>
                      <a:pt x="44" y="0"/>
                    </a:moveTo>
                    <a:lnTo>
                      <a:pt x="63" y="1"/>
                    </a:lnTo>
                    <a:lnTo>
                      <a:pt x="80" y="7"/>
                    </a:lnTo>
                    <a:lnTo>
                      <a:pt x="94" y="15"/>
                    </a:lnTo>
                    <a:lnTo>
                      <a:pt x="100" y="24"/>
                    </a:lnTo>
                    <a:lnTo>
                      <a:pt x="98" y="35"/>
                    </a:lnTo>
                    <a:lnTo>
                      <a:pt x="89" y="42"/>
                    </a:lnTo>
                    <a:lnTo>
                      <a:pt x="76" y="48"/>
                    </a:lnTo>
                    <a:lnTo>
                      <a:pt x="56" y="50"/>
                    </a:lnTo>
                    <a:lnTo>
                      <a:pt x="36" y="48"/>
                    </a:lnTo>
                    <a:lnTo>
                      <a:pt x="18" y="42"/>
                    </a:lnTo>
                    <a:lnTo>
                      <a:pt x="6" y="35"/>
                    </a:lnTo>
                    <a:lnTo>
                      <a:pt x="0" y="26"/>
                    </a:lnTo>
                    <a:lnTo>
                      <a:pt x="1" y="15"/>
                    </a:lnTo>
                    <a:lnTo>
                      <a:pt x="10" y="7"/>
                    </a:lnTo>
                    <a:lnTo>
                      <a:pt x="24" y="1"/>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5" name="Freeform 2834"/>
              <p:cNvSpPr>
                <a:spLocks noEditPoints="1"/>
              </p:cNvSpPr>
              <p:nvPr/>
            </p:nvSpPr>
            <p:spPr bwMode="auto">
              <a:xfrm>
                <a:off x="2954" y="1548"/>
                <a:ext cx="103" cy="53"/>
              </a:xfrm>
              <a:custGeom>
                <a:avLst/>
                <a:gdLst>
                  <a:gd name="T0" fmla="*/ 46 w 103"/>
                  <a:gd name="T1" fmla="*/ 3 h 53"/>
                  <a:gd name="T2" fmla="*/ 27 w 103"/>
                  <a:gd name="T3" fmla="*/ 5 h 53"/>
                  <a:gd name="T4" fmla="*/ 14 w 103"/>
                  <a:gd name="T5" fmla="*/ 9 h 53"/>
                  <a:gd name="T6" fmla="*/ 5 w 103"/>
                  <a:gd name="T7" fmla="*/ 17 h 53"/>
                  <a:gd name="T8" fmla="*/ 3 w 103"/>
                  <a:gd name="T9" fmla="*/ 28 h 53"/>
                  <a:gd name="T10" fmla="*/ 9 w 103"/>
                  <a:gd name="T11" fmla="*/ 37 h 53"/>
                  <a:gd name="T12" fmla="*/ 21 w 103"/>
                  <a:gd name="T13" fmla="*/ 44 h 53"/>
                  <a:gd name="T14" fmla="*/ 38 w 103"/>
                  <a:gd name="T15" fmla="*/ 49 h 53"/>
                  <a:gd name="T16" fmla="*/ 58 w 103"/>
                  <a:gd name="T17" fmla="*/ 50 h 53"/>
                  <a:gd name="T18" fmla="*/ 76 w 103"/>
                  <a:gd name="T19" fmla="*/ 49 h 53"/>
                  <a:gd name="T20" fmla="*/ 90 w 103"/>
                  <a:gd name="T21" fmla="*/ 44 h 53"/>
                  <a:gd name="T22" fmla="*/ 99 w 103"/>
                  <a:gd name="T23" fmla="*/ 37 h 53"/>
                  <a:gd name="T24" fmla="*/ 100 w 103"/>
                  <a:gd name="T25" fmla="*/ 26 h 53"/>
                  <a:gd name="T26" fmla="*/ 94 w 103"/>
                  <a:gd name="T27" fmla="*/ 17 h 53"/>
                  <a:gd name="T28" fmla="*/ 82 w 103"/>
                  <a:gd name="T29" fmla="*/ 9 h 53"/>
                  <a:gd name="T30" fmla="*/ 65 w 103"/>
                  <a:gd name="T31" fmla="*/ 5 h 53"/>
                  <a:gd name="T32" fmla="*/ 46 w 103"/>
                  <a:gd name="T33" fmla="*/ 3 h 53"/>
                  <a:gd name="T34" fmla="*/ 46 w 103"/>
                  <a:gd name="T35" fmla="*/ 0 h 53"/>
                  <a:gd name="T36" fmla="*/ 65 w 103"/>
                  <a:gd name="T37" fmla="*/ 3 h 53"/>
                  <a:gd name="T38" fmla="*/ 84 w 103"/>
                  <a:gd name="T39" fmla="*/ 8 h 53"/>
                  <a:gd name="T40" fmla="*/ 97 w 103"/>
                  <a:gd name="T41" fmla="*/ 17 h 53"/>
                  <a:gd name="T42" fmla="*/ 103 w 103"/>
                  <a:gd name="T43" fmla="*/ 26 h 53"/>
                  <a:gd name="T44" fmla="*/ 103 w 103"/>
                  <a:gd name="T45" fmla="*/ 37 h 53"/>
                  <a:gd name="T46" fmla="*/ 94 w 103"/>
                  <a:gd name="T47" fmla="*/ 46 h 53"/>
                  <a:gd name="T48" fmla="*/ 78 w 103"/>
                  <a:gd name="T49" fmla="*/ 50 h 53"/>
                  <a:gd name="T50" fmla="*/ 58 w 103"/>
                  <a:gd name="T51" fmla="*/ 53 h 53"/>
                  <a:gd name="T52" fmla="*/ 37 w 103"/>
                  <a:gd name="T53" fmla="*/ 50 h 53"/>
                  <a:gd name="T54" fmla="*/ 20 w 103"/>
                  <a:gd name="T55" fmla="*/ 46 h 53"/>
                  <a:gd name="T56" fmla="*/ 6 w 103"/>
                  <a:gd name="T57" fmla="*/ 37 h 53"/>
                  <a:gd name="T58" fmla="*/ 0 w 103"/>
                  <a:gd name="T59" fmla="*/ 28 h 53"/>
                  <a:gd name="T60" fmla="*/ 2 w 103"/>
                  <a:gd name="T61" fmla="*/ 17 h 53"/>
                  <a:gd name="T62" fmla="*/ 11 w 103"/>
                  <a:gd name="T63" fmla="*/ 8 h 53"/>
                  <a:gd name="T64" fmla="*/ 26 w 103"/>
                  <a:gd name="T65" fmla="*/ 3 h 53"/>
                  <a:gd name="T66" fmla="*/ 46 w 103"/>
                  <a:gd name="T6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53">
                    <a:moveTo>
                      <a:pt x="46" y="3"/>
                    </a:moveTo>
                    <a:lnTo>
                      <a:pt x="27" y="5"/>
                    </a:lnTo>
                    <a:lnTo>
                      <a:pt x="14" y="9"/>
                    </a:lnTo>
                    <a:lnTo>
                      <a:pt x="5" y="17"/>
                    </a:lnTo>
                    <a:lnTo>
                      <a:pt x="3" y="28"/>
                    </a:lnTo>
                    <a:lnTo>
                      <a:pt x="9" y="37"/>
                    </a:lnTo>
                    <a:lnTo>
                      <a:pt x="21" y="44"/>
                    </a:lnTo>
                    <a:lnTo>
                      <a:pt x="38" y="49"/>
                    </a:lnTo>
                    <a:lnTo>
                      <a:pt x="58" y="50"/>
                    </a:lnTo>
                    <a:lnTo>
                      <a:pt x="76" y="49"/>
                    </a:lnTo>
                    <a:lnTo>
                      <a:pt x="90" y="44"/>
                    </a:lnTo>
                    <a:lnTo>
                      <a:pt x="99" y="37"/>
                    </a:lnTo>
                    <a:lnTo>
                      <a:pt x="100" y="26"/>
                    </a:lnTo>
                    <a:lnTo>
                      <a:pt x="94" y="17"/>
                    </a:lnTo>
                    <a:lnTo>
                      <a:pt x="82" y="9"/>
                    </a:lnTo>
                    <a:lnTo>
                      <a:pt x="65" y="5"/>
                    </a:lnTo>
                    <a:lnTo>
                      <a:pt x="46" y="3"/>
                    </a:lnTo>
                    <a:close/>
                    <a:moveTo>
                      <a:pt x="46" y="0"/>
                    </a:moveTo>
                    <a:lnTo>
                      <a:pt x="65" y="3"/>
                    </a:lnTo>
                    <a:lnTo>
                      <a:pt x="84" y="8"/>
                    </a:lnTo>
                    <a:lnTo>
                      <a:pt x="97" y="17"/>
                    </a:lnTo>
                    <a:lnTo>
                      <a:pt x="103" y="26"/>
                    </a:lnTo>
                    <a:lnTo>
                      <a:pt x="103" y="37"/>
                    </a:lnTo>
                    <a:lnTo>
                      <a:pt x="94" y="46"/>
                    </a:lnTo>
                    <a:lnTo>
                      <a:pt x="78" y="50"/>
                    </a:lnTo>
                    <a:lnTo>
                      <a:pt x="58" y="53"/>
                    </a:lnTo>
                    <a:lnTo>
                      <a:pt x="37" y="50"/>
                    </a:lnTo>
                    <a:lnTo>
                      <a:pt x="20" y="46"/>
                    </a:lnTo>
                    <a:lnTo>
                      <a:pt x="6" y="37"/>
                    </a:lnTo>
                    <a:lnTo>
                      <a:pt x="0" y="28"/>
                    </a:lnTo>
                    <a:lnTo>
                      <a:pt x="2" y="17"/>
                    </a:lnTo>
                    <a:lnTo>
                      <a:pt x="11" y="8"/>
                    </a:lnTo>
                    <a:lnTo>
                      <a:pt x="26"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6" name="Freeform 2835"/>
              <p:cNvSpPr>
                <a:spLocks/>
              </p:cNvSpPr>
              <p:nvPr/>
            </p:nvSpPr>
            <p:spPr bwMode="auto">
              <a:xfrm>
                <a:off x="2684" y="1462"/>
                <a:ext cx="97" cy="50"/>
              </a:xfrm>
              <a:custGeom>
                <a:avLst/>
                <a:gdLst>
                  <a:gd name="T0" fmla="*/ 44 w 97"/>
                  <a:gd name="T1" fmla="*/ 0 h 50"/>
                  <a:gd name="T2" fmla="*/ 64 w 97"/>
                  <a:gd name="T3" fmla="*/ 3 h 50"/>
                  <a:gd name="T4" fmla="*/ 79 w 97"/>
                  <a:gd name="T5" fmla="*/ 7 h 50"/>
                  <a:gd name="T6" fmla="*/ 91 w 97"/>
                  <a:gd name="T7" fmla="*/ 15 h 50"/>
                  <a:gd name="T8" fmla="*/ 97 w 97"/>
                  <a:gd name="T9" fmla="*/ 25 h 50"/>
                  <a:gd name="T10" fmla="*/ 94 w 97"/>
                  <a:gd name="T11" fmla="*/ 35 h 50"/>
                  <a:gd name="T12" fmla="*/ 85 w 97"/>
                  <a:gd name="T13" fmla="*/ 42 h 50"/>
                  <a:gd name="T14" fmla="*/ 71 w 97"/>
                  <a:gd name="T15" fmla="*/ 48 h 50"/>
                  <a:gd name="T16" fmla="*/ 53 w 97"/>
                  <a:gd name="T17" fmla="*/ 50 h 50"/>
                  <a:gd name="T18" fmla="*/ 33 w 97"/>
                  <a:gd name="T19" fmla="*/ 48 h 50"/>
                  <a:gd name="T20" fmla="*/ 17 w 97"/>
                  <a:gd name="T21" fmla="*/ 42 h 50"/>
                  <a:gd name="T22" fmla="*/ 6 w 97"/>
                  <a:gd name="T23" fmla="*/ 35 h 50"/>
                  <a:gd name="T24" fmla="*/ 0 w 97"/>
                  <a:gd name="T25" fmla="*/ 25 h 50"/>
                  <a:gd name="T26" fmla="*/ 3 w 97"/>
                  <a:gd name="T27" fmla="*/ 16 h 50"/>
                  <a:gd name="T28" fmla="*/ 12 w 97"/>
                  <a:gd name="T29" fmla="*/ 7 h 50"/>
                  <a:gd name="T30" fmla="*/ 26 w 97"/>
                  <a:gd name="T31" fmla="*/ 3 h 50"/>
                  <a:gd name="T32" fmla="*/ 44 w 97"/>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50">
                    <a:moveTo>
                      <a:pt x="44" y="0"/>
                    </a:moveTo>
                    <a:lnTo>
                      <a:pt x="64" y="3"/>
                    </a:lnTo>
                    <a:lnTo>
                      <a:pt x="79" y="7"/>
                    </a:lnTo>
                    <a:lnTo>
                      <a:pt x="91" y="15"/>
                    </a:lnTo>
                    <a:lnTo>
                      <a:pt x="97" y="25"/>
                    </a:lnTo>
                    <a:lnTo>
                      <a:pt x="94" y="35"/>
                    </a:lnTo>
                    <a:lnTo>
                      <a:pt x="85" y="42"/>
                    </a:lnTo>
                    <a:lnTo>
                      <a:pt x="71" y="48"/>
                    </a:lnTo>
                    <a:lnTo>
                      <a:pt x="53" y="50"/>
                    </a:lnTo>
                    <a:lnTo>
                      <a:pt x="33" y="48"/>
                    </a:lnTo>
                    <a:lnTo>
                      <a:pt x="17" y="42"/>
                    </a:lnTo>
                    <a:lnTo>
                      <a:pt x="6" y="35"/>
                    </a:lnTo>
                    <a:lnTo>
                      <a:pt x="0" y="25"/>
                    </a:lnTo>
                    <a:lnTo>
                      <a:pt x="3" y="16"/>
                    </a:lnTo>
                    <a:lnTo>
                      <a:pt x="12" y="7"/>
                    </a:lnTo>
                    <a:lnTo>
                      <a:pt x="26" y="3"/>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7" name="Freeform 2836"/>
              <p:cNvSpPr>
                <a:spLocks noEditPoints="1"/>
              </p:cNvSpPr>
              <p:nvPr/>
            </p:nvSpPr>
            <p:spPr bwMode="auto">
              <a:xfrm>
                <a:off x="2682" y="1462"/>
                <a:ext cx="101" cy="51"/>
              </a:xfrm>
              <a:custGeom>
                <a:avLst/>
                <a:gdLst>
                  <a:gd name="T0" fmla="*/ 46 w 101"/>
                  <a:gd name="T1" fmla="*/ 1 h 51"/>
                  <a:gd name="T2" fmla="*/ 29 w 101"/>
                  <a:gd name="T3" fmla="*/ 3 h 51"/>
                  <a:gd name="T4" fmla="*/ 16 w 101"/>
                  <a:gd name="T5" fmla="*/ 9 h 51"/>
                  <a:gd name="T6" fmla="*/ 6 w 101"/>
                  <a:gd name="T7" fmla="*/ 16 h 51"/>
                  <a:gd name="T8" fmla="*/ 3 w 101"/>
                  <a:gd name="T9" fmla="*/ 25 h 51"/>
                  <a:gd name="T10" fmla="*/ 9 w 101"/>
                  <a:gd name="T11" fmla="*/ 35 h 51"/>
                  <a:gd name="T12" fmla="*/ 20 w 101"/>
                  <a:gd name="T13" fmla="*/ 42 h 51"/>
                  <a:gd name="T14" fmla="*/ 35 w 101"/>
                  <a:gd name="T15" fmla="*/ 47 h 51"/>
                  <a:gd name="T16" fmla="*/ 54 w 101"/>
                  <a:gd name="T17" fmla="*/ 48 h 51"/>
                  <a:gd name="T18" fmla="*/ 72 w 101"/>
                  <a:gd name="T19" fmla="*/ 47 h 51"/>
                  <a:gd name="T20" fmla="*/ 85 w 101"/>
                  <a:gd name="T21" fmla="*/ 42 h 51"/>
                  <a:gd name="T22" fmla="*/ 94 w 101"/>
                  <a:gd name="T23" fmla="*/ 35 h 51"/>
                  <a:gd name="T24" fmla="*/ 96 w 101"/>
                  <a:gd name="T25" fmla="*/ 25 h 51"/>
                  <a:gd name="T26" fmla="*/ 91 w 101"/>
                  <a:gd name="T27" fmla="*/ 16 h 51"/>
                  <a:gd name="T28" fmla="*/ 79 w 101"/>
                  <a:gd name="T29" fmla="*/ 9 h 51"/>
                  <a:gd name="T30" fmla="*/ 64 w 101"/>
                  <a:gd name="T31" fmla="*/ 3 h 51"/>
                  <a:gd name="T32" fmla="*/ 46 w 101"/>
                  <a:gd name="T33" fmla="*/ 1 h 51"/>
                  <a:gd name="T34" fmla="*/ 46 w 101"/>
                  <a:gd name="T35" fmla="*/ 0 h 51"/>
                  <a:gd name="T36" fmla="*/ 66 w 101"/>
                  <a:gd name="T37" fmla="*/ 1 h 51"/>
                  <a:gd name="T38" fmla="*/ 82 w 101"/>
                  <a:gd name="T39" fmla="*/ 7 h 51"/>
                  <a:gd name="T40" fmla="*/ 94 w 101"/>
                  <a:gd name="T41" fmla="*/ 15 h 51"/>
                  <a:gd name="T42" fmla="*/ 101 w 101"/>
                  <a:gd name="T43" fmla="*/ 25 h 51"/>
                  <a:gd name="T44" fmla="*/ 98 w 101"/>
                  <a:gd name="T45" fmla="*/ 35 h 51"/>
                  <a:gd name="T46" fmla="*/ 88 w 101"/>
                  <a:gd name="T47" fmla="*/ 44 h 51"/>
                  <a:gd name="T48" fmla="*/ 73 w 101"/>
                  <a:gd name="T49" fmla="*/ 48 h 51"/>
                  <a:gd name="T50" fmla="*/ 55 w 101"/>
                  <a:gd name="T51" fmla="*/ 51 h 51"/>
                  <a:gd name="T52" fmla="*/ 34 w 101"/>
                  <a:gd name="T53" fmla="*/ 48 h 51"/>
                  <a:gd name="T54" fmla="*/ 17 w 101"/>
                  <a:gd name="T55" fmla="*/ 44 h 51"/>
                  <a:gd name="T56" fmla="*/ 5 w 101"/>
                  <a:gd name="T57" fmla="*/ 35 h 51"/>
                  <a:gd name="T58" fmla="*/ 0 w 101"/>
                  <a:gd name="T59" fmla="*/ 25 h 51"/>
                  <a:gd name="T60" fmla="*/ 2 w 101"/>
                  <a:gd name="T61" fmla="*/ 15 h 51"/>
                  <a:gd name="T62" fmla="*/ 13 w 101"/>
                  <a:gd name="T63" fmla="*/ 7 h 51"/>
                  <a:gd name="T64" fmla="*/ 26 w 101"/>
                  <a:gd name="T65" fmla="*/ 1 h 51"/>
                  <a:gd name="T66" fmla="*/ 46 w 101"/>
                  <a:gd name="T6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51">
                    <a:moveTo>
                      <a:pt x="46" y="1"/>
                    </a:moveTo>
                    <a:lnTo>
                      <a:pt x="29" y="3"/>
                    </a:lnTo>
                    <a:lnTo>
                      <a:pt x="16" y="9"/>
                    </a:lnTo>
                    <a:lnTo>
                      <a:pt x="6" y="16"/>
                    </a:lnTo>
                    <a:lnTo>
                      <a:pt x="3" y="25"/>
                    </a:lnTo>
                    <a:lnTo>
                      <a:pt x="9" y="35"/>
                    </a:lnTo>
                    <a:lnTo>
                      <a:pt x="20" y="42"/>
                    </a:lnTo>
                    <a:lnTo>
                      <a:pt x="35" y="47"/>
                    </a:lnTo>
                    <a:lnTo>
                      <a:pt x="54" y="48"/>
                    </a:lnTo>
                    <a:lnTo>
                      <a:pt x="72" y="47"/>
                    </a:lnTo>
                    <a:lnTo>
                      <a:pt x="85" y="42"/>
                    </a:lnTo>
                    <a:lnTo>
                      <a:pt x="94" y="35"/>
                    </a:lnTo>
                    <a:lnTo>
                      <a:pt x="96" y="25"/>
                    </a:lnTo>
                    <a:lnTo>
                      <a:pt x="91" y="16"/>
                    </a:lnTo>
                    <a:lnTo>
                      <a:pt x="79" y="9"/>
                    </a:lnTo>
                    <a:lnTo>
                      <a:pt x="64" y="3"/>
                    </a:lnTo>
                    <a:lnTo>
                      <a:pt x="46" y="1"/>
                    </a:lnTo>
                    <a:close/>
                    <a:moveTo>
                      <a:pt x="46" y="0"/>
                    </a:moveTo>
                    <a:lnTo>
                      <a:pt x="66" y="1"/>
                    </a:lnTo>
                    <a:lnTo>
                      <a:pt x="82" y="7"/>
                    </a:lnTo>
                    <a:lnTo>
                      <a:pt x="94" y="15"/>
                    </a:lnTo>
                    <a:lnTo>
                      <a:pt x="101" y="25"/>
                    </a:lnTo>
                    <a:lnTo>
                      <a:pt x="98" y="35"/>
                    </a:lnTo>
                    <a:lnTo>
                      <a:pt x="88" y="44"/>
                    </a:lnTo>
                    <a:lnTo>
                      <a:pt x="73" y="48"/>
                    </a:lnTo>
                    <a:lnTo>
                      <a:pt x="55" y="51"/>
                    </a:lnTo>
                    <a:lnTo>
                      <a:pt x="34" y="48"/>
                    </a:lnTo>
                    <a:lnTo>
                      <a:pt x="17" y="44"/>
                    </a:lnTo>
                    <a:lnTo>
                      <a:pt x="5" y="35"/>
                    </a:lnTo>
                    <a:lnTo>
                      <a:pt x="0" y="25"/>
                    </a:lnTo>
                    <a:lnTo>
                      <a:pt x="2" y="15"/>
                    </a:lnTo>
                    <a:lnTo>
                      <a:pt x="13" y="7"/>
                    </a:lnTo>
                    <a:lnTo>
                      <a:pt x="26" y="1"/>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8" name="Freeform 2837"/>
              <p:cNvSpPr>
                <a:spLocks/>
              </p:cNvSpPr>
              <p:nvPr/>
            </p:nvSpPr>
            <p:spPr bwMode="auto">
              <a:xfrm>
                <a:off x="2540" y="1491"/>
                <a:ext cx="95" cy="50"/>
              </a:xfrm>
              <a:custGeom>
                <a:avLst/>
                <a:gdLst>
                  <a:gd name="T0" fmla="*/ 45 w 95"/>
                  <a:gd name="T1" fmla="*/ 0 h 50"/>
                  <a:gd name="T2" fmla="*/ 63 w 95"/>
                  <a:gd name="T3" fmla="*/ 3 h 50"/>
                  <a:gd name="T4" fmla="*/ 80 w 95"/>
                  <a:gd name="T5" fmla="*/ 7 h 50"/>
                  <a:gd name="T6" fmla="*/ 91 w 95"/>
                  <a:gd name="T7" fmla="*/ 15 h 50"/>
                  <a:gd name="T8" fmla="*/ 95 w 95"/>
                  <a:gd name="T9" fmla="*/ 25 h 50"/>
                  <a:gd name="T10" fmla="*/ 94 w 95"/>
                  <a:gd name="T11" fmla="*/ 34 h 50"/>
                  <a:gd name="T12" fmla="*/ 85 w 95"/>
                  <a:gd name="T13" fmla="*/ 42 h 50"/>
                  <a:gd name="T14" fmla="*/ 70 w 95"/>
                  <a:gd name="T15" fmla="*/ 48 h 50"/>
                  <a:gd name="T16" fmla="*/ 51 w 95"/>
                  <a:gd name="T17" fmla="*/ 50 h 50"/>
                  <a:gd name="T18" fmla="*/ 32 w 95"/>
                  <a:gd name="T19" fmla="*/ 48 h 50"/>
                  <a:gd name="T20" fmla="*/ 15 w 95"/>
                  <a:gd name="T21" fmla="*/ 42 h 50"/>
                  <a:gd name="T22" fmla="*/ 4 w 95"/>
                  <a:gd name="T23" fmla="*/ 34 h 50"/>
                  <a:gd name="T24" fmla="*/ 0 w 95"/>
                  <a:gd name="T25" fmla="*/ 25 h 50"/>
                  <a:gd name="T26" fmla="*/ 3 w 95"/>
                  <a:gd name="T27" fmla="*/ 16 h 50"/>
                  <a:gd name="T28" fmla="*/ 12 w 95"/>
                  <a:gd name="T29" fmla="*/ 7 h 50"/>
                  <a:gd name="T30" fmla="*/ 27 w 95"/>
                  <a:gd name="T31" fmla="*/ 3 h 50"/>
                  <a:gd name="T32" fmla="*/ 45 w 95"/>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0">
                    <a:moveTo>
                      <a:pt x="45" y="0"/>
                    </a:moveTo>
                    <a:lnTo>
                      <a:pt x="63" y="3"/>
                    </a:lnTo>
                    <a:lnTo>
                      <a:pt x="80" y="7"/>
                    </a:lnTo>
                    <a:lnTo>
                      <a:pt x="91" y="15"/>
                    </a:lnTo>
                    <a:lnTo>
                      <a:pt x="95" y="25"/>
                    </a:lnTo>
                    <a:lnTo>
                      <a:pt x="94" y="34"/>
                    </a:lnTo>
                    <a:lnTo>
                      <a:pt x="85" y="42"/>
                    </a:lnTo>
                    <a:lnTo>
                      <a:pt x="70" y="48"/>
                    </a:lnTo>
                    <a:lnTo>
                      <a:pt x="51" y="50"/>
                    </a:lnTo>
                    <a:lnTo>
                      <a:pt x="32" y="48"/>
                    </a:lnTo>
                    <a:lnTo>
                      <a:pt x="15" y="42"/>
                    </a:lnTo>
                    <a:lnTo>
                      <a:pt x="4" y="34"/>
                    </a:lnTo>
                    <a:lnTo>
                      <a:pt x="0" y="25"/>
                    </a:lnTo>
                    <a:lnTo>
                      <a:pt x="3" y="16"/>
                    </a:lnTo>
                    <a:lnTo>
                      <a:pt x="12" y="7"/>
                    </a:lnTo>
                    <a:lnTo>
                      <a:pt x="27" y="3"/>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39" name="Freeform 2838"/>
              <p:cNvSpPr>
                <a:spLocks noEditPoints="1"/>
              </p:cNvSpPr>
              <p:nvPr/>
            </p:nvSpPr>
            <p:spPr bwMode="auto">
              <a:xfrm>
                <a:off x="2538" y="1491"/>
                <a:ext cx="100" cy="51"/>
              </a:xfrm>
              <a:custGeom>
                <a:avLst/>
                <a:gdLst>
                  <a:gd name="T0" fmla="*/ 47 w 100"/>
                  <a:gd name="T1" fmla="*/ 1 h 51"/>
                  <a:gd name="T2" fmla="*/ 29 w 100"/>
                  <a:gd name="T3" fmla="*/ 3 h 51"/>
                  <a:gd name="T4" fmla="*/ 15 w 100"/>
                  <a:gd name="T5" fmla="*/ 9 h 51"/>
                  <a:gd name="T6" fmla="*/ 6 w 100"/>
                  <a:gd name="T7" fmla="*/ 16 h 51"/>
                  <a:gd name="T8" fmla="*/ 3 w 100"/>
                  <a:gd name="T9" fmla="*/ 25 h 51"/>
                  <a:gd name="T10" fmla="*/ 8 w 100"/>
                  <a:gd name="T11" fmla="*/ 34 h 51"/>
                  <a:gd name="T12" fmla="*/ 18 w 100"/>
                  <a:gd name="T13" fmla="*/ 42 h 51"/>
                  <a:gd name="T14" fmla="*/ 34 w 100"/>
                  <a:gd name="T15" fmla="*/ 47 h 51"/>
                  <a:gd name="T16" fmla="*/ 52 w 100"/>
                  <a:gd name="T17" fmla="*/ 48 h 51"/>
                  <a:gd name="T18" fmla="*/ 70 w 100"/>
                  <a:gd name="T19" fmla="*/ 47 h 51"/>
                  <a:gd name="T20" fmla="*/ 85 w 100"/>
                  <a:gd name="T21" fmla="*/ 42 h 51"/>
                  <a:gd name="T22" fmla="*/ 94 w 100"/>
                  <a:gd name="T23" fmla="*/ 34 h 51"/>
                  <a:gd name="T24" fmla="*/ 96 w 100"/>
                  <a:gd name="T25" fmla="*/ 25 h 51"/>
                  <a:gd name="T26" fmla="*/ 91 w 100"/>
                  <a:gd name="T27" fmla="*/ 16 h 51"/>
                  <a:gd name="T28" fmla="*/ 81 w 100"/>
                  <a:gd name="T29" fmla="*/ 9 h 51"/>
                  <a:gd name="T30" fmla="*/ 65 w 100"/>
                  <a:gd name="T31" fmla="*/ 3 h 51"/>
                  <a:gd name="T32" fmla="*/ 47 w 100"/>
                  <a:gd name="T33" fmla="*/ 1 h 51"/>
                  <a:gd name="T34" fmla="*/ 47 w 100"/>
                  <a:gd name="T35" fmla="*/ 0 h 51"/>
                  <a:gd name="T36" fmla="*/ 67 w 100"/>
                  <a:gd name="T37" fmla="*/ 1 h 51"/>
                  <a:gd name="T38" fmla="*/ 84 w 100"/>
                  <a:gd name="T39" fmla="*/ 7 h 51"/>
                  <a:gd name="T40" fmla="*/ 94 w 100"/>
                  <a:gd name="T41" fmla="*/ 15 h 51"/>
                  <a:gd name="T42" fmla="*/ 100 w 100"/>
                  <a:gd name="T43" fmla="*/ 25 h 51"/>
                  <a:gd name="T44" fmla="*/ 97 w 100"/>
                  <a:gd name="T45" fmla="*/ 34 h 51"/>
                  <a:gd name="T46" fmla="*/ 88 w 100"/>
                  <a:gd name="T47" fmla="*/ 44 h 51"/>
                  <a:gd name="T48" fmla="*/ 72 w 100"/>
                  <a:gd name="T49" fmla="*/ 48 h 51"/>
                  <a:gd name="T50" fmla="*/ 53 w 100"/>
                  <a:gd name="T51" fmla="*/ 51 h 51"/>
                  <a:gd name="T52" fmla="*/ 34 w 100"/>
                  <a:gd name="T53" fmla="*/ 48 h 51"/>
                  <a:gd name="T54" fmla="*/ 17 w 100"/>
                  <a:gd name="T55" fmla="*/ 44 h 51"/>
                  <a:gd name="T56" fmla="*/ 5 w 100"/>
                  <a:gd name="T57" fmla="*/ 34 h 51"/>
                  <a:gd name="T58" fmla="*/ 0 w 100"/>
                  <a:gd name="T59" fmla="*/ 25 h 51"/>
                  <a:gd name="T60" fmla="*/ 3 w 100"/>
                  <a:gd name="T61" fmla="*/ 15 h 51"/>
                  <a:gd name="T62" fmla="*/ 12 w 100"/>
                  <a:gd name="T63" fmla="*/ 7 h 51"/>
                  <a:gd name="T64" fmla="*/ 27 w 100"/>
                  <a:gd name="T65" fmla="*/ 1 h 51"/>
                  <a:gd name="T66" fmla="*/ 47 w 100"/>
                  <a:gd name="T6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51">
                    <a:moveTo>
                      <a:pt x="47" y="1"/>
                    </a:moveTo>
                    <a:lnTo>
                      <a:pt x="29" y="3"/>
                    </a:lnTo>
                    <a:lnTo>
                      <a:pt x="15" y="9"/>
                    </a:lnTo>
                    <a:lnTo>
                      <a:pt x="6" y="16"/>
                    </a:lnTo>
                    <a:lnTo>
                      <a:pt x="3" y="25"/>
                    </a:lnTo>
                    <a:lnTo>
                      <a:pt x="8" y="34"/>
                    </a:lnTo>
                    <a:lnTo>
                      <a:pt x="18" y="42"/>
                    </a:lnTo>
                    <a:lnTo>
                      <a:pt x="34" y="47"/>
                    </a:lnTo>
                    <a:lnTo>
                      <a:pt x="52" y="48"/>
                    </a:lnTo>
                    <a:lnTo>
                      <a:pt x="70" y="47"/>
                    </a:lnTo>
                    <a:lnTo>
                      <a:pt x="85" y="42"/>
                    </a:lnTo>
                    <a:lnTo>
                      <a:pt x="94" y="34"/>
                    </a:lnTo>
                    <a:lnTo>
                      <a:pt x="96" y="25"/>
                    </a:lnTo>
                    <a:lnTo>
                      <a:pt x="91" y="16"/>
                    </a:lnTo>
                    <a:lnTo>
                      <a:pt x="81" y="9"/>
                    </a:lnTo>
                    <a:lnTo>
                      <a:pt x="65" y="3"/>
                    </a:lnTo>
                    <a:lnTo>
                      <a:pt x="47" y="1"/>
                    </a:lnTo>
                    <a:close/>
                    <a:moveTo>
                      <a:pt x="47" y="0"/>
                    </a:moveTo>
                    <a:lnTo>
                      <a:pt x="67" y="1"/>
                    </a:lnTo>
                    <a:lnTo>
                      <a:pt x="84" y="7"/>
                    </a:lnTo>
                    <a:lnTo>
                      <a:pt x="94" y="15"/>
                    </a:lnTo>
                    <a:lnTo>
                      <a:pt x="100" y="25"/>
                    </a:lnTo>
                    <a:lnTo>
                      <a:pt x="97" y="34"/>
                    </a:lnTo>
                    <a:lnTo>
                      <a:pt x="88" y="44"/>
                    </a:lnTo>
                    <a:lnTo>
                      <a:pt x="72" y="48"/>
                    </a:lnTo>
                    <a:lnTo>
                      <a:pt x="53" y="51"/>
                    </a:lnTo>
                    <a:lnTo>
                      <a:pt x="34" y="48"/>
                    </a:lnTo>
                    <a:lnTo>
                      <a:pt x="17" y="44"/>
                    </a:lnTo>
                    <a:lnTo>
                      <a:pt x="5" y="34"/>
                    </a:lnTo>
                    <a:lnTo>
                      <a:pt x="0" y="25"/>
                    </a:lnTo>
                    <a:lnTo>
                      <a:pt x="3" y="15"/>
                    </a:lnTo>
                    <a:lnTo>
                      <a:pt x="12" y="7"/>
                    </a:lnTo>
                    <a:lnTo>
                      <a:pt x="27" y="1"/>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0" name="Freeform 2839"/>
              <p:cNvSpPr>
                <a:spLocks/>
              </p:cNvSpPr>
              <p:nvPr/>
            </p:nvSpPr>
            <p:spPr bwMode="auto">
              <a:xfrm>
                <a:off x="2861" y="1673"/>
                <a:ext cx="105" cy="51"/>
              </a:xfrm>
              <a:custGeom>
                <a:avLst/>
                <a:gdLst>
                  <a:gd name="T0" fmla="*/ 48 w 105"/>
                  <a:gd name="T1" fmla="*/ 0 h 51"/>
                  <a:gd name="T2" fmla="*/ 69 w 105"/>
                  <a:gd name="T3" fmla="*/ 1 h 51"/>
                  <a:gd name="T4" fmla="*/ 86 w 105"/>
                  <a:gd name="T5" fmla="*/ 7 h 51"/>
                  <a:gd name="T6" fmla="*/ 99 w 105"/>
                  <a:gd name="T7" fmla="*/ 17 h 51"/>
                  <a:gd name="T8" fmla="*/ 105 w 105"/>
                  <a:gd name="T9" fmla="*/ 26 h 51"/>
                  <a:gd name="T10" fmla="*/ 104 w 105"/>
                  <a:gd name="T11" fmla="*/ 36 h 51"/>
                  <a:gd name="T12" fmla="*/ 95 w 105"/>
                  <a:gd name="T13" fmla="*/ 45 h 51"/>
                  <a:gd name="T14" fmla="*/ 78 w 105"/>
                  <a:gd name="T15" fmla="*/ 50 h 51"/>
                  <a:gd name="T16" fmla="*/ 58 w 105"/>
                  <a:gd name="T17" fmla="*/ 51 h 51"/>
                  <a:gd name="T18" fmla="*/ 38 w 105"/>
                  <a:gd name="T19" fmla="*/ 50 h 51"/>
                  <a:gd name="T20" fmla="*/ 20 w 105"/>
                  <a:gd name="T21" fmla="*/ 45 h 51"/>
                  <a:gd name="T22" fmla="*/ 8 w 105"/>
                  <a:gd name="T23" fmla="*/ 36 h 51"/>
                  <a:gd name="T24" fmla="*/ 0 w 105"/>
                  <a:gd name="T25" fmla="*/ 26 h 51"/>
                  <a:gd name="T26" fmla="*/ 4 w 105"/>
                  <a:gd name="T27" fmla="*/ 17 h 51"/>
                  <a:gd name="T28" fmla="*/ 13 w 105"/>
                  <a:gd name="T29" fmla="*/ 7 h 51"/>
                  <a:gd name="T30" fmla="*/ 28 w 105"/>
                  <a:gd name="T31" fmla="*/ 3 h 51"/>
                  <a:gd name="T32" fmla="*/ 48 w 105"/>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51">
                    <a:moveTo>
                      <a:pt x="48" y="0"/>
                    </a:moveTo>
                    <a:lnTo>
                      <a:pt x="69" y="1"/>
                    </a:lnTo>
                    <a:lnTo>
                      <a:pt x="86" y="7"/>
                    </a:lnTo>
                    <a:lnTo>
                      <a:pt x="99" y="17"/>
                    </a:lnTo>
                    <a:lnTo>
                      <a:pt x="105" y="26"/>
                    </a:lnTo>
                    <a:lnTo>
                      <a:pt x="104" y="36"/>
                    </a:lnTo>
                    <a:lnTo>
                      <a:pt x="95" y="45"/>
                    </a:lnTo>
                    <a:lnTo>
                      <a:pt x="78" y="50"/>
                    </a:lnTo>
                    <a:lnTo>
                      <a:pt x="58" y="51"/>
                    </a:lnTo>
                    <a:lnTo>
                      <a:pt x="38" y="50"/>
                    </a:lnTo>
                    <a:lnTo>
                      <a:pt x="20" y="45"/>
                    </a:lnTo>
                    <a:lnTo>
                      <a:pt x="8" y="36"/>
                    </a:lnTo>
                    <a:lnTo>
                      <a:pt x="0" y="26"/>
                    </a:lnTo>
                    <a:lnTo>
                      <a:pt x="4" y="17"/>
                    </a:lnTo>
                    <a:lnTo>
                      <a:pt x="13" y="7"/>
                    </a:lnTo>
                    <a:lnTo>
                      <a:pt x="28" y="3"/>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1" name="Freeform 2840"/>
              <p:cNvSpPr>
                <a:spLocks noEditPoints="1"/>
              </p:cNvSpPr>
              <p:nvPr/>
            </p:nvSpPr>
            <p:spPr bwMode="auto">
              <a:xfrm>
                <a:off x="2860" y="1671"/>
                <a:ext cx="108" cy="55"/>
              </a:xfrm>
              <a:custGeom>
                <a:avLst/>
                <a:gdLst>
                  <a:gd name="T0" fmla="*/ 49 w 108"/>
                  <a:gd name="T1" fmla="*/ 3 h 55"/>
                  <a:gd name="T2" fmla="*/ 30 w 108"/>
                  <a:gd name="T3" fmla="*/ 5 h 55"/>
                  <a:gd name="T4" fmla="*/ 15 w 108"/>
                  <a:gd name="T5" fmla="*/ 11 h 55"/>
                  <a:gd name="T6" fmla="*/ 6 w 108"/>
                  <a:gd name="T7" fmla="*/ 19 h 55"/>
                  <a:gd name="T8" fmla="*/ 5 w 108"/>
                  <a:gd name="T9" fmla="*/ 28 h 55"/>
                  <a:gd name="T10" fmla="*/ 11 w 108"/>
                  <a:gd name="T11" fmla="*/ 38 h 55"/>
                  <a:gd name="T12" fmla="*/ 23 w 108"/>
                  <a:gd name="T13" fmla="*/ 46 h 55"/>
                  <a:gd name="T14" fmla="*/ 39 w 108"/>
                  <a:gd name="T15" fmla="*/ 52 h 55"/>
                  <a:gd name="T16" fmla="*/ 59 w 108"/>
                  <a:gd name="T17" fmla="*/ 53 h 55"/>
                  <a:gd name="T18" fmla="*/ 79 w 108"/>
                  <a:gd name="T19" fmla="*/ 52 h 55"/>
                  <a:gd name="T20" fmla="*/ 93 w 108"/>
                  <a:gd name="T21" fmla="*/ 46 h 55"/>
                  <a:gd name="T22" fmla="*/ 102 w 108"/>
                  <a:gd name="T23" fmla="*/ 38 h 55"/>
                  <a:gd name="T24" fmla="*/ 103 w 108"/>
                  <a:gd name="T25" fmla="*/ 28 h 55"/>
                  <a:gd name="T26" fmla="*/ 97 w 108"/>
                  <a:gd name="T27" fmla="*/ 19 h 55"/>
                  <a:gd name="T28" fmla="*/ 85 w 108"/>
                  <a:gd name="T29" fmla="*/ 11 h 55"/>
                  <a:gd name="T30" fmla="*/ 68 w 108"/>
                  <a:gd name="T31" fmla="*/ 5 h 55"/>
                  <a:gd name="T32" fmla="*/ 49 w 108"/>
                  <a:gd name="T33" fmla="*/ 3 h 55"/>
                  <a:gd name="T34" fmla="*/ 49 w 108"/>
                  <a:gd name="T35" fmla="*/ 0 h 55"/>
                  <a:gd name="T36" fmla="*/ 70 w 108"/>
                  <a:gd name="T37" fmla="*/ 3 h 55"/>
                  <a:gd name="T38" fmla="*/ 88 w 108"/>
                  <a:gd name="T39" fmla="*/ 9 h 55"/>
                  <a:gd name="T40" fmla="*/ 102 w 108"/>
                  <a:gd name="T41" fmla="*/ 17 h 55"/>
                  <a:gd name="T42" fmla="*/ 108 w 108"/>
                  <a:gd name="T43" fmla="*/ 28 h 55"/>
                  <a:gd name="T44" fmla="*/ 106 w 108"/>
                  <a:gd name="T45" fmla="*/ 38 h 55"/>
                  <a:gd name="T46" fmla="*/ 97 w 108"/>
                  <a:gd name="T47" fmla="*/ 47 h 55"/>
                  <a:gd name="T48" fmla="*/ 80 w 108"/>
                  <a:gd name="T49" fmla="*/ 53 h 55"/>
                  <a:gd name="T50" fmla="*/ 59 w 108"/>
                  <a:gd name="T51" fmla="*/ 55 h 55"/>
                  <a:gd name="T52" fmla="*/ 38 w 108"/>
                  <a:gd name="T53" fmla="*/ 53 h 55"/>
                  <a:gd name="T54" fmla="*/ 20 w 108"/>
                  <a:gd name="T55" fmla="*/ 47 h 55"/>
                  <a:gd name="T56" fmla="*/ 6 w 108"/>
                  <a:gd name="T57" fmla="*/ 38 h 55"/>
                  <a:gd name="T58" fmla="*/ 0 w 108"/>
                  <a:gd name="T59" fmla="*/ 28 h 55"/>
                  <a:gd name="T60" fmla="*/ 3 w 108"/>
                  <a:gd name="T61" fmla="*/ 17 h 55"/>
                  <a:gd name="T62" fmla="*/ 12 w 108"/>
                  <a:gd name="T63" fmla="*/ 9 h 55"/>
                  <a:gd name="T64" fmla="*/ 27 w 108"/>
                  <a:gd name="T65" fmla="*/ 3 h 55"/>
                  <a:gd name="T66" fmla="*/ 49 w 108"/>
                  <a:gd name="T6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55">
                    <a:moveTo>
                      <a:pt x="49" y="3"/>
                    </a:moveTo>
                    <a:lnTo>
                      <a:pt x="30" y="5"/>
                    </a:lnTo>
                    <a:lnTo>
                      <a:pt x="15" y="11"/>
                    </a:lnTo>
                    <a:lnTo>
                      <a:pt x="6" y="19"/>
                    </a:lnTo>
                    <a:lnTo>
                      <a:pt x="5" y="28"/>
                    </a:lnTo>
                    <a:lnTo>
                      <a:pt x="11" y="38"/>
                    </a:lnTo>
                    <a:lnTo>
                      <a:pt x="23" y="46"/>
                    </a:lnTo>
                    <a:lnTo>
                      <a:pt x="39" y="52"/>
                    </a:lnTo>
                    <a:lnTo>
                      <a:pt x="59" y="53"/>
                    </a:lnTo>
                    <a:lnTo>
                      <a:pt x="79" y="52"/>
                    </a:lnTo>
                    <a:lnTo>
                      <a:pt x="93" y="46"/>
                    </a:lnTo>
                    <a:lnTo>
                      <a:pt x="102" y="38"/>
                    </a:lnTo>
                    <a:lnTo>
                      <a:pt x="103" y="28"/>
                    </a:lnTo>
                    <a:lnTo>
                      <a:pt x="97" y="19"/>
                    </a:lnTo>
                    <a:lnTo>
                      <a:pt x="85" y="11"/>
                    </a:lnTo>
                    <a:lnTo>
                      <a:pt x="68" y="5"/>
                    </a:lnTo>
                    <a:lnTo>
                      <a:pt x="49" y="3"/>
                    </a:lnTo>
                    <a:close/>
                    <a:moveTo>
                      <a:pt x="49" y="0"/>
                    </a:moveTo>
                    <a:lnTo>
                      <a:pt x="70" y="3"/>
                    </a:lnTo>
                    <a:lnTo>
                      <a:pt x="88" y="9"/>
                    </a:lnTo>
                    <a:lnTo>
                      <a:pt x="102" y="17"/>
                    </a:lnTo>
                    <a:lnTo>
                      <a:pt x="108" y="28"/>
                    </a:lnTo>
                    <a:lnTo>
                      <a:pt x="106" y="38"/>
                    </a:lnTo>
                    <a:lnTo>
                      <a:pt x="97" y="47"/>
                    </a:lnTo>
                    <a:lnTo>
                      <a:pt x="80" y="53"/>
                    </a:lnTo>
                    <a:lnTo>
                      <a:pt x="59" y="55"/>
                    </a:lnTo>
                    <a:lnTo>
                      <a:pt x="38" y="53"/>
                    </a:lnTo>
                    <a:lnTo>
                      <a:pt x="20" y="47"/>
                    </a:lnTo>
                    <a:lnTo>
                      <a:pt x="6" y="38"/>
                    </a:lnTo>
                    <a:lnTo>
                      <a:pt x="0" y="28"/>
                    </a:lnTo>
                    <a:lnTo>
                      <a:pt x="3" y="17"/>
                    </a:lnTo>
                    <a:lnTo>
                      <a:pt x="12" y="9"/>
                    </a:lnTo>
                    <a:lnTo>
                      <a:pt x="27" y="3"/>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2" name="Freeform 2841"/>
              <p:cNvSpPr>
                <a:spLocks/>
              </p:cNvSpPr>
              <p:nvPr/>
            </p:nvSpPr>
            <p:spPr bwMode="auto">
              <a:xfrm>
                <a:off x="3044" y="1348"/>
                <a:ext cx="85" cy="44"/>
              </a:xfrm>
              <a:custGeom>
                <a:avLst/>
                <a:gdLst>
                  <a:gd name="T0" fmla="*/ 36 w 85"/>
                  <a:gd name="T1" fmla="*/ 0 h 44"/>
                  <a:gd name="T2" fmla="*/ 53 w 85"/>
                  <a:gd name="T3" fmla="*/ 1 h 44"/>
                  <a:gd name="T4" fmla="*/ 68 w 85"/>
                  <a:gd name="T5" fmla="*/ 6 h 44"/>
                  <a:gd name="T6" fmla="*/ 79 w 85"/>
                  <a:gd name="T7" fmla="*/ 13 h 44"/>
                  <a:gd name="T8" fmla="*/ 85 w 85"/>
                  <a:gd name="T9" fmla="*/ 21 h 44"/>
                  <a:gd name="T10" fmla="*/ 83 w 85"/>
                  <a:gd name="T11" fmla="*/ 30 h 44"/>
                  <a:gd name="T12" fmla="*/ 77 w 85"/>
                  <a:gd name="T13" fmla="*/ 38 h 44"/>
                  <a:gd name="T14" fmla="*/ 65 w 85"/>
                  <a:gd name="T15" fmla="*/ 42 h 44"/>
                  <a:gd name="T16" fmla="*/ 48 w 85"/>
                  <a:gd name="T17" fmla="*/ 44 h 44"/>
                  <a:gd name="T18" fmla="*/ 32 w 85"/>
                  <a:gd name="T19" fmla="*/ 42 h 44"/>
                  <a:gd name="T20" fmla="*/ 16 w 85"/>
                  <a:gd name="T21" fmla="*/ 38 h 44"/>
                  <a:gd name="T22" fmla="*/ 6 w 85"/>
                  <a:gd name="T23" fmla="*/ 30 h 44"/>
                  <a:gd name="T24" fmla="*/ 0 w 85"/>
                  <a:gd name="T25" fmla="*/ 22 h 44"/>
                  <a:gd name="T26" fmla="*/ 1 w 85"/>
                  <a:gd name="T27" fmla="*/ 13 h 44"/>
                  <a:gd name="T28" fmla="*/ 9 w 85"/>
                  <a:gd name="T29" fmla="*/ 6 h 44"/>
                  <a:gd name="T30" fmla="*/ 19 w 85"/>
                  <a:gd name="T31" fmla="*/ 1 h 44"/>
                  <a:gd name="T32" fmla="*/ 36 w 85"/>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4">
                    <a:moveTo>
                      <a:pt x="36" y="0"/>
                    </a:moveTo>
                    <a:lnTo>
                      <a:pt x="53" y="1"/>
                    </a:lnTo>
                    <a:lnTo>
                      <a:pt x="68" y="6"/>
                    </a:lnTo>
                    <a:lnTo>
                      <a:pt x="79" y="13"/>
                    </a:lnTo>
                    <a:lnTo>
                      <a:pt x="85" y="21"/>
                    </a:lnTo>
                    <a:lnTo>
                      <a:pt x="83" y="30"/>
                    </a:lnTo>
                    <a:lnTo>
                      <a:pt x="77" y="38"/>
                    </a:lnTo>
                    <a:lnTo>
                      <a:pt x="65" y="42"/>
                    </a:lnTo>
                    <a:lnTo>
                      <a:pt x="48" y="44"/>
                    </a:lnTo>
                    <a:lnTo>
                      <a:pt x="32" y="42"/>
                    </a:lnTo>
                    <a:lnTo>
                      <a:pt x="16" y="38"/>
                    </a:lnTo>
                    <a:lnTo>
                      <a:pt x="6" y="30"/>
                    </a:lnTo>
                    <a:lnTo>
                      <a:pt x="0" y="22"/>
                    </a:lnTo>
                    <a:lnTo>
                      <a:pt x="1" y="13"/>
                    </a:lnTo>
                    <a:lnTo>
                      <a:pt x="9" y="6"/>
                    </a:lnTo>
                    <a:lnTo>
                      <a:pt x="19"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3" name="Freeform 2842"/>
              <p:cNvSpPr>
                <a:spLocks noEditPoints="1"/>
              </p:cNvSpPr>
              <p:nvPr/>
            </p:nvSpPr>
            <p:spPr bwMode="auto">
              <a:xfrm>
                <a:off x="3042" y="1346"/>
                <a:ext cx="88" cy="47"/>
              </a:xfrm>
              <a:custGeom>
                <a:avLst/>
                <a:gdLst>
                  <a:gd name="T0" fmla="*/ 38 w 88"/>
                  <a:gd name="T1" fmla="*/ 3 h 47"/>
                  <a:gd name="T2" fmla="*/ 23 w 88"/>
                  <a:gd name="T3" fmla="*/ 5 h 47"/>
                  <a:gd name="T4" fmla="*/ 12 w 88"/>
                  <a:gd name="T5" fmla="*/ 9 h 47"/>
                  <a:gd name="T6" fmla="*/ 5 w 88"/>
                  <a:gd name="T7" fmla="*/ 15 h 47"/>
                  <a:gd name="T8" fmla="*/ 3 w 88"/>
                  <a:gd name="T9" fmla="*/ 24 h 47"/>
                  <a:gd name="T10" fmla="*/ 9 w 88"/>
                  <a:gd name="T11" fmla="*/ 32 h 47"/>
                  <a:gd name="T12" fmla="*/ 20 w 88"/>
                  <a:gd name="T13" fmla="*/ 38 h 47"/>
                  <a:gd name="T14" fmla="*/ 34 w 88"/>
                  <a:gd name="T15" fmla="*/ 43 h 47"/>
                  <a:gd name="T16" fmla="*/ 50 w 88"/>
                  <a:gd name="T17" fmla="*/ 44 h 47"/>
                  <a:gd name="T18" fmla="*/ 65 w 88"/>
                  <a:gd name="T19" fmla="*/ 43 h 47"/>
                  <a:gd name="T20" fmla="*/ 76 w 88"/>
                  <a:gd name="T21" fmla="*/ 38 h 47"/>
                  <a:gd name="T22" fmla="*/ 84 w 88"/>
                  <a:gd name="T23" fmla="*/ 32 h 47"/>
                  <a:gd name="T24" fmla="*/ 84 w 88"/>
                  <a:gd name="T25" fmla="*/ 23 h 47"/>
                  <a:gd name="T26" fmla="*/ 79 w 88"/>
                  <a:gd name="T27" fmla="*/ 15 h 47"/>
                  <a:gd name="T28" fmla="*/ 68 w 88"/>
                  <a:gd name="T29" fmla="*/ 9 h 47"/>
                  <a:gd name="T30" fmla="*/ 55 w 88"/>
                  <a:gd name="T31" fmla="*/ 5 h 47"/>
                  <a:gd name="T32" fmla="*/ 38 w 88"/>
                  <a:gd name="T33" fmla="*/ 3 h 47"/>
                  <a:gd name="T34" fmla="*/ 38 w 88"/>
                  <a:gd name="T35" fmla="*/ 0 h 47"/>
                  <a:gd name="T36" fmla="*/ 55 w 88"/>
                  <a:gd name="T37" fmla="*/ 2 h 47"/>
                  <a:gd name="T38" fmla="*/ 70 w 88"/>
                  <a:gd name="T39" fmla="*/ 8 h 47"/>
                  <a:gd name="T40" fmla="*/ 82 w 88"/>
                  <a:gd name="T41" fmla="*/ 14 h 47"/>
                  <a:gd name="T42" fmla="*/ 88 w 88"/>
                  <a:gd name="T43" fmla="*/ 23 h 47"/>
                  <a:gd name="T44" fmla="*/ 87 w 88"/>
                  <a:gd name="T45" fmla="*/ 32 h 47"/>
                  <a:gd name="T46" fmla="*/ 81 w 88"/>
                  <a:gd name="T47" fmla="*/ 40 h 47"/>
                  <a:gd name="T48" fmla="*/ 67 w 88"/>
                  <a:gd name="T49" fmla="*/ 44 h 47"/>
                  <a:gd name="T50" fmla="*/ 50 w 88"/>
                  <a:gd name="T51" fmla="*/ 47 h 47"/>
                  <a:gd name="T52" fmla="*/ 34 w 88"/>
                  <a:gd name="T53" fmla="*/ 44 h 47"/>
                  <a:gd name="T54" fmla="*/ 17 w 88"/>
                  <a:gd name="T55" fmla="*/ 40 h 47"/>
                  <a:gd name="T56" fmla="*/ 6 w 88"/>
                  <a:gd name="T57" fmla="*/ 32 h 47"/>
                  <a:gd name="T58" fmla="*/ 0 w 88"/>
                  <a:gd name="T59" fmla="*/ 24 h 47"/>
                  <a:gd name="T60" fmla="*/ 2 w 88"/>
                  <a:gd name="T61" fmla="*/ 15 h 47"/>
                  <a:gd name="T62" fmla="*/ 8 w 88"/>
                  <a:gd name="T63" fmla="*/ 8 h 47"/>
                  <a:gd name="T64" fmla="*/ 21 w 88"/>
                  <a:gd name="T65" fmla="*/ 2 h 47"/>
                  <a:gd name="T66" fmla="*/ 38 w 88"/>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47">
                    <a:moveTo>
                      <a:pt x="38" y="3"/>
                    </a:moveTo>
                    <a:lnTo>
                      <a:pt x="23" y="5"/>
                    </a:lnTo>
                    <a:lnTo>
                      <a:pt x="12" y="9"/>
                    </a:lnTo>
                    <a:lnTo>
                      <a:pt x="5" y="15"/>
                    </a:lnTo>
                    <a:lnTo>
                      <a:pt x="3" y="24"/>
                    </a:lnTo>
                    <a:lnTo>
                      <a:pt x="9" y="32"/>
                    </a:lnTo>
                    <a:lnTo>
                      <a:pt x="20" y="38"/>
                    </a:lnTo>
                    <a:lnTo>
                      <a:pt x="34" y="43"/>
                    </a:lnTo>
                    <a:lnTo>
                      <a:pt x="50" y="44"/>
                    </a:lnTo>
                    <a:lnTo>
                      <a:pt x="65" y="43"/>
                    </a:lnTo>
                    <a:lnTo>
                      <a:pt x="76" y="38"/>
                    </a:lnTo>
                    <a:lnTo>
                      <a:pt x="84" y="32"/>
                    </a:lnTo>
                    <a:lnTo>
                      <a:pt x="84" y="23"/>
                    </a:lnTo>
                    <a:lnTo>
                      <a:pt x="79" y="15"/>
                    </a:lnTo>
                    <a:lnTo>
                      <a:pt x="68" y="9"/>
                    </a:lnTo>
                    <a:lnTo>
                      <a:pt x="55" y="5"/>
                    </a:lnTo>
                    <a:lnTo>
                      <a:pt x="38" y="3"/>
                    </a:lnTo>
                    <a:close/>
                    <a:moveTo>
                      <a:pt x="38" y="0"/>
                    </a:moveTo>
                    <a:lnTo>
                      <a:pt x="55" y="2"/>
                    </a:lnTo>
                    <a:lnTo>
                      <a:pt x="70" y="8"/>
                    </a:lnTo>
                    <a:lnTo>
                      <a:pt x="82" y="14"/>
                    </a:lnTo>
                    <a:lnTo>
                      <a:pt x="88" y="23"/>
                    </a:lnTo>
                    <a:lnTo>
                      <a:pt x="87" y="32"/>
                    </a:lnTo>
                    <a:lnTo>
                      <a:pt x="81" y="40"/>
                    </a:lnTo>
                    <a:lnTo>
                      <a:pt x="67" y="44"/>
                    </a:lnTo>
                    <a:lnTo>
                      <a:pt x="50" y="47"/>
                    </a:lnTo>
                    <a:lnTo>
                      <a:pt x="34" y="44"/>
                    </a:lnTo>
                    <a:lnTo>
                      <a:pt x="17" y="40"/>
                    </a:lnTo>
                    <a:lnTo>
                      <a:pt x="6" y="32"/>
                    </a:lnTo>
                    <a:lnTo>
                      <a:pt x="0" y="24"/>
                    </a:lnTo>
                    <a:lnTo>
                      <a:pt x="2" y="15"/>
                    </a:lnTo>
                    <a:lnTo>
                      <a:pt x="8" y="8"/>
                    </a:lnTo>
                    <a:lnTo>
                      <a:pt x="2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4" name="Freeform 2843"/>
              <p:cNvSpPr>
                <a:spLocks/>
              </p:cNvSpPr>
              <p:nvPr/>
            </p:nvSpPr>
            <p:spPr bwMode="auto">
              <a:xfrm>
                <a:off x="3097" y="1278"/>
                <a:ext cx="89" cy="48"/>
              </a:xfrm>
              <a:custGeom>
                <a:avLst/>
                <a:gdLst>
                  <a:gd name="T0" fmla="*/ 38 w 89"/>
                  <a:gd name="T1" fmla="*/ 0 h 48"/>
                  <a:gd name="T2" fmla="*/ 54 w 89"/>
                  <a:gd name="T3" fmla="*/ 1 h 48"/>
                  <a:gd name="T4" fmla="*/ 71 w 89"/>
                  <a:gd name="T5" fmla="*/ 6 h 48"/>
                  <a:gd name="T6" fmla="*/ 83 w 89"/>
                  <a:gd name="T7" fmla="*/ 13 h 48"/>
                  <a:gd name="T8" fmla="*/ 89 w 89"/>
                  <a:gd name="T9" fmla="*/ 24 h 48"/>
                  <a:gd name="T10" fmla="*/ 89 w 89"/>
                  <a:gd name="T11" fmla="*/ 33 h 48"/>
                  <a:gd name="T12" fmla="*/ 82 w 89"/>
                  <a:gd name="T13" fmla="*/ 41 h 48"/>
                  <a:gd name="T14" fmla="*/ 68 w 89"/>
                  <a:gd name="T15" fmla="*/ 45 h 48"/>
                  <a:gd name="T16" fmla="*/ 51 w 89"/>
                  <a:gd name="T17" fmla="*/ 48 h 48"/>
                  <a:gd name="T18" fmla="*/ 33 w 89"/>
                  <a:gd name="T19" fmla="*/ 45 h 48"/>
                  <a:gd name="T20" fmla="*/ 18 w 89"/>
                  <a:gd name="T21" fmla="*/ 41 h 48"/>
                  <a:gd name="T22" fmla="*/ 6 w 89"/>
                  <a:gd name="T23" fmla="*/ 33 h 48"/>
                  <a:gd name="T24" fmla="*/ 0 w 89"/>
                  <a:gd name="T25" fmla="*/ 24 h 48"/>
                  <a:gd name="T26" fmla="*/ 0 w 89"/>
                  <a:gd name="T27" fmla="*/ 15 h 48"/>
                  <a:gd name="T28" fmla="*/ 7 w 89"/>
                  <a:gd name="T29" fmla="*/ 6 h 48"/>
                  <a:gd name="T30" fmla="*/ 21 w 89"/>
                  <a:gd name="T31" fmla="*/ 1 h 48"/>
                  <a:gd name="T32" fmla="*/ 38 w 89"/>
                  <a:gd name="T3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48">
                    <a:moveTo>
                      <a:pt x="38" y="0"/>
                    </a:moveTo>
                    <a:lnTo>
                      <a:pt x="54" y="1"/>
                    </a:lnTo>
                    <a:lnTo>
                      <a:pt x="71" y="6"/>
                    </a:lnTo>
                    <a:lnTo>
                      <a:pt x="83" y="13"/>
                    </a:lnTo>
                    <a:lnTo>
                      <a:pt x="89" y="24"/>
                    </a:lnTo>
                    <a:lnTo>
                      <a:pt x="89" y="33"/>
                    </a:lnTo>
                    <a:lnTo>
                      <a:pt x="82" y="41"/>
                    </a:lnTo>
                    <a:lnTo>
                      <a:pt x="68" y="45"/>
                    </a:lnTo>
                    <a:lnTo>
                      <a:pt x="51" y="48"/>
                    </a:lnTo>
                    <a:lnTo>
                      <a:pt x="33" y="45"/>
                    </a:lnTo>
                    <a:lnTo>
                      <a:pt x="18" y="41"/>
                    </a:lnTo>
                    <a:lnTo>
                      <a:pt x="6" y="33"/>
                    </a:lnTo>
                    <a:lnTo>
                      <a:pt x="0" y="24"/>
                    </a:lnTo>
                    <a:lnTo>
                      <a:pt x="0" y="15"/>
                    </a:lnTo>
                    <a:lnTo>
                      <a:pt x="7" y="6"/>
                    </a:lnTo>
                    <a:lnTo>
                      <a:pt x="21"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5" name="Freeform 2844"/>
              <p:cNvSpPr>
                <a:spLocks noEditPoints="1"/>
              </p:cNvSpPr>
              <p:nvPr/>
            </p:nvSpPr>
            <p:spPr bwMode="auto">
              <a:xfrm>
                <a:off x="3095" y="1276"/>
                <a:ext cx="93" cy="50"/>
              </a:xfrm>
              <a:custGeom>
                <a:avLst/>
                <a:gdLst>
                  <a:gd name="T0" fmla="*/ 40 w 93"/>
                  <a:gd name="T1" fmla="*/ 2 h 50"/>
                  <a:gd name="T2" fmla="*/ 23 w 93"/>
                  <a:gd name="T3" fmla="*/ 5 h 50"/>
                  <a:gd name="T4" fmla="*/ 11 w 93"/>
                  <a:gd name="T5" fmla="*/ 9 h 50"/>
                  <a:gd name="T6" fmla="*/ 5 w 93"/>
                  <a:gd name="T7" fmla="*/ 17 h 50"/>
                  <a:gd name="T8" fmla="*/ 3 w 93"/>
                  <a:gd name="T9" fmla="*/ 26 h 50"/>
                  <a:gd name="T10" fmla="*/ 9 w 93"/>
                  <a:gd name="T11" fmla="*/ 35 h 50"/>
                  <a:gd name="T12" fmla="*/ 22 w 93"/>
                  <a:gd name="T13" fmla="*/ 43 h 50"/>
                  <a:gd name="T14" fmla="*/ 35 w 93"/>
                  <a:gd name="T15" fmla="*/ 47 h 50"/>
                  <a:gd name="T16" fmla="*/ 53 w 93"/>
                  <a:gd name="T17" fmla="*/ 49 h 50"/>
                  <a:gd name="T18" fmla="*/ 70 w 93"/>
                  <a:gd name="T19" fmla="*/ 47 h 50"/>
                  <a:gd name="T20" fmla="*/ 82 w 93"/>
                  <a:gd name="T21" fmla="*/ 41 h 50"/>
                  <a:gd name="T22" fmla="*/ 88 w 93"/>
                  <a:gd name="T23" fmla="*/ 35 h 50"/>
                  <a:gd name="T24" fmla="*/ 90 w 93"/>
                  <a:gd name="T25" fmla="*/ 26 h 50"/>
                  <a:gd name="T26" fmla="*/ 84 w 93"/>
                  <a:gd name="T27" fmla="*/ 17 h 50"/>
                  <a:gd name="T28" fmla="*/ 72 w 93"/>
                  <a:gd name="T29" fmla="*/ 9 h 50"/>
                  <a:gd name="T30" fmla="*/ 56 w 93"/>
                  <a:gd name="T31" fmla="*/ 5 h 50"/>
                  <a:gd name="T32" fmla="*/ 40 w 93"/>
                  <a:gd name="T33" fmla="*/ 2 h 50"/>
                  <a:gd name="T34" fmla="*/ 38 w 93"/>
                  <a:gd name="T35" fmla="*/ 0 h 50"/>
                  <a:gd name="T36" fmla="*/ 58 w 93"/>
                  <a:gd name="T37" fmla="*/ 2 h 50"/>
                  <a:gd name="T38" fmla="*/ 75 w 93"/>
                  <a:gd name="T39" fmla="*/ 8 h 50"/>
                  <a:gd name="T40" fmla="*/ 87 w 93"/>
                  <a:gd name="T41" fmla="*/ 15 h 50"/>
                  <a:gd name="T42" fmla="*/ 93 w 93"/>
                  <a:gd name="T43" fmla="*/ 26 h 50"/>
                  <a:gd name="T44" fmla="*/ 93 w 93"/>
                  <a:gd name="T45" fmla="*/ 35 h 50"/>
                  <a:gd name="T46" fmla="*/ 85 w 93"/>
                  <a:gd name="T47" fmla="*/ 43 h 50"/>
                  <a:gd name="T48" fmla="*/ 72 w 93"/>
                  <a:gd name="T49" fmla="*/ 49 h 50"/>
                  <a:gd name="T50" fmla="*/ 53 w 93"/>
                  <a:gd name="T51" fmla="*/ 50 h 50"/>
                  <a:gd name="T52" fmla="*/ 35 w 93"/>
                  <a:gd name="T53" fmla="*/ 49 h 50"/>
                  <a:gd name="T54" fmla="*/ 18 w 93"/>
                  <a:gd name="T55" fmla="*/ 44 h 50"/>
                  <a:gd name="T56" fmla="*/ 6 w 93"/>
                  <a:gd name="T57" fmla="*/ 35 h 50"/>
                  <a:gd name="T58" fmla="*/ 0 w 93"/>
                  <a:gd name="T59" fmla="*/ 26 h 50"/>
                  <a:gd name="T60" fmla="*/ 0 w 93"/>
                  <a:gd name="T61" fmla="*/ 15 h 50"/>
                  <a:gd name="T62" fmla="*/ 8 w 93"/>
                  <a:gd name="T63" fmla="*/ 8 h 50"/>
                  <a:gd name="T64" fmla="*/ 22 w 93"/>
                  <a:gd name="T65" fmla="*/ 2 h 50"/>
                  <a:gd name="T66" fmla="*/ 38 w 93"/>
                  <a:gd name="T6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 h="50">
                    <a:moveTo>
                      <a:pt x="40" y="2"/>
                    </a:moveTo>
                    <a:lnTo>
                      <a:pt x="23" y="5"/>
                    </a:lnTo>
                    <a:lnTo>
                      <a:pt x="11" y="9"/>
                    </a:lnTo>
                    <a:lnTo>
                      <a:pt x="5" y="17"/>
                    </a:lnTo>
                    <a:lnTo>
                      <a:pt x="3" y="26"/>
                    </a:lnTo>
                    <a:lnTo>
                      <a:pt x="9" y="35"/>
                    </a:lnTo>
                    <a:lnTo>
                      <a:pt x="22" y="43"/>
                    </a:lnTo>
                    <a:lnTo>
                      <a:pt x="35" y="47"/>
                    </a:lnTo>
                    <a:lnTo>
                      <a:pt x="53" y="49"/>
                    </a:lnTo>
                    <a:lnTo>
                      <a:pt x="70" y="47"/>
                    </a:lnTo>
                    <a:lnTo>
                      <a:pt x="82" y="41"/>
                    </a:lnTo>
                    <a:lnTo>
                      <a:pt x="88" y="35"/>
                    </a:lnTo>
                    <a:lnTo>
                      <a:pt x="90" y="26"/>
                    </a:lnTo>
                    <a:lnTo>
                      <a:pt x="84" y="17"/>
                    </a:lnTo>
                    <a:lnTo>
                      <a:pt x="72" y="9"/>
                    </a:lnTo>
                    <a:lnTo>
                      <a:pt x="56" y="5"/>
                    </a:lnTo>
                    <a:lnTo>
                      <a:pt x="40" y="2"/>
                    </a:lnTo>
                    <a:close/>
                    <a:moveTo>
                      <a:pt x="38" y="0"/>
                    </a:moveTo>
                    <a:lnTo>
                      <a:pt x="58" y="2"/>
                    </a:lnTo>
                    <a:lnTo>
                      <a:pt x="75" y="8"/>
                    </a:lnTo>
                    <a:lnTo>
                      <a:pt x="87" y="15"/>
                    </a:lnTo>
                    <a:lnTo>
                      <a:pt x="93" y="26"/>
                    </a:lnTo>
                    <a:lnTo>
                      <a:pt x="93" y="35"/>
                    </a:lnTo>
                    <a:lnTo>
                      <a:pt x="85" y="43"/>
                    </a:lnTo>
                    <a:lnTo>
                      <a:pt x="72" y="49"/>
                    </a:lnTo>
                    <a:lnTo>
                      <a:pt x="53" y="50"/>
                    </a:lnTo>
                    <a:lnTo>
                      <a:pt x="35" y="49"/>
                    </a:lnTo>
                    <a:lnTo>
                      <a:pt x="18" y="44"/>
                    </a:lnTo>
                    <a:lnTo>
                      <a:pt x="6" y="35"/>
                    </a:lnTo>
                    <a:lnTo>
                      <a:pt x="0" y="26"/>
                    </a:lnTo>
                    <a:lnTo>
                      <a:pt x="0" y="15"/>
                    </a:lnTo>
                    <a:lnTo>
                      <a:pt x="8" y="8"/>
                    </a:lnTo>
                    <a:lnTo>
                      <a:pt x="22"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6" name="Freeform 2845"/>
              <p:cNvSpPr>
                <a:spLocks/>
              </p:cNvSpPr>
              <p:nvPr/>
            </p:nvSpPr>
            <p:spPr bwMode="auto">
              <a:xfrm>
                <a:off x="2681" y="1427"/>
                <a:ext cx="61" cy="32"/>
              </a:xfrm>
              <a:custGeom>
                <a:avLst/>
                <a:gdLst>
                  <a:gd name="T0" fmla="*/ 27 w 61"/>
                  <a:gd name="T1" fmla="*/ 0 h 32"/>
                  <a:gd name="T2" fmla="*/ 44 w 61"/>
                  <a:gd name="T3" fmla="*/ 1 h 32"/>
                  <a:gd name="T4" fmla="*/ 56 w 61"/>
                  <a:gd name="T5" fmla="*/ 7 h 32"/>
                  <a:gd name="T6" fmla="*/ 61 w 61"/>
                  <a:gd name="T7" fmla="*/ 15 h 32"/>
                  <a:gd name="T8" fmla="*/ 58 w 61"/>
                  <a:gd name="T9" fmla="*/ 24 h 32"/>
                  <a:gd name="T10" fmla="*/ 48 w 61"/>
                  <a:gd name="T11" fmla="*/ 29 h 32"/>
                  <a:gd name="T12" fmla="*/ 33 w 61"/>
                  <a:gd name="T13" fmla="*/ 32 h 32"/>
                  <a:gd name="T14" fmla="*/ 17 w 61"/>
                  <a:gd name="T15" fmla="*/ 29 h 32"/>
                  <a:gd name="T16" fmla="*/ 4 w 61"/>
                  <a:gd name="T17" fmla="*/ 24 h 32"/>
                  <a:gd name="T18" fmla="*/ 0 w 61"/>
                  <a:gd name="T19" fmla="*/ 15 h 32"/>
                  <a:gd name="T20" fmla="*/ 3 w 61"/>
                  <a:gd name="T21" fmla="*/ 7 h 32"/>
                  <a:gd name="T22" fmla="*/ 12 w 61"/>
                  <a:gd name="T23" fmla="*/ 1 h 32"/>
                  <a:gd name="T24" fmla="*/ 27 w 61"/>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32">
                    <a:moveTo>
                      <a:pt x="27" y="0"/>
                    </a:moveTo>
                    <a:lnTo>
                      <a:pt x="44" y="1"/>
                    </a:lnTo>
                    <a:lnTo>
                      <a:pt x="56" y="7"/>
                    </a:lnTo>
                    <a:lnTo>
                      <a:pt x="61" y="15"/>
                    </a:lnTo>
                    <a:lnTo>
                      <a:pt x="58" y="24"/>
                    </a:lnTo>
                    <a:lnTo>
                      <a:pt x="48" y="29"/>
                    </a:lnTo>
                    <a:lnTo>
                      <a:pt x="33" y="32"/>
                    </a:lnTo>
                    <a:lnTo>
                      <a:pt x="17" y="29"/>
                    </a:lnTo>
                    <a:lnTo>
                      <a:pt x="4" y="24"/>
                    </a:lnTo>
                    <a:lnTo>
                      <a:pt x="0" y="15"/>
                    </a:lnTo>
                    <a:lnTo>
                      <a:pt x="3" y="7"/>
                    </a:lnTo>
                    <a:lnTo>
                      <a:pt x="12" y="1"/>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7" name="Freeform 2846"/>
              <p:cNvSpPr>
                <a:spLocks noEditPoints="1"/>
              </p:cNvSpPr>
              <p:nvPr/>
            </p:nvSpPr>
            <p:spPr bwMode="auto">
              <a:xfrm>
                <a:off x="2678" y="1425"/>
                <a:ext cx="67" cy="35"/>
              </a:xfrm>
              <a:custGeom>
                <a:avLst/>
                <a:gdLst>
                  <a:gd name="T0" fmla="*/ 30 w 67"/>
                  <a:gd name="T1" fmla="*/ 2 h 35"/>
                  <a:gd name="T2" fmla="*/ 17 w 67"/>
                  <a:gd name="T3" fmla="*/ 5 h 35"/>
                  <a:gd name="T4" fmla="*/ 7 w 67"/>
                  <a:gd name="T5" fmla="*/ 9 h 35"/>
                  <a:gd name="T6" fmla="*/ 4 w 67"/>
                  <a:gd name="T7" fmla="*/ 17 h 35"/>
                  <a:gd name="T8" fmla="*/ 9 w 67"/>
                  <a:gd name="T9" fmla="*/ 24 h 35"/>
                  <a:gd name="T10" fmla="*/ 21 w 67"/>
                  <a:gd name="T11" fmla="*/ 31 h 35"/>
                  <a:gd name="T12" fmla="*/ 36 w 67"/>
                  <a:gd name="T13" fmla="*/ 32 h 35"/>
                  <a:gd name="T14" fmla="*/ 50 w 67"/>
                  <a:gd name="T15" fmla="*/ 31 h 35"/>
                  <a:gd name="T16" fmla="*/ 59 w 67"/>
                  <a:gd name="T17" fmla="*/ 24 h 35"/>
                  <a:gd name="T18" fmla="*/ 62 w 67"/>
                  <a:gd name="T19" fmla="*/ 17 h 35"/>
                  <a:gd name="T20" fmla="*/ 58 w 67"/>
                  <a:gd name="T21" fmla="*/ 9 h 35"/>
                  <a:gd name="T22" fmla="*/ 45 w 67"/>
                  <a:gd name="T23" fmla="*/ 5 h 35"/>
                  <a:gd name="T24" fmla="*/ 30 w 67"/>
                  <a:gd name="T25" fmla="*/ 2 h 35"/>
                  <a:gd name="T26" fmla="*/ 30 w 67"/>
                  <a:gd name="T27" fmla="*/ 0 h 35"/>
                  <a:gd name="T28" fmla="*/ 47 w 67"/>
                  <a:gd name="T29" fmla="*/ 2 h 35"/>
                  <a:gd name="T30" fmla="*/ 61 w 67"/>
                  <a:gd name="T31" fmla="*/ 8 h 35"/>
                  <a:gd name="T32" fmla="*/ 67 w 67"/>
                  <a:gd name="T33" fmla="*/ 17 h 35"/>
                  <a:gd name="T34" fmla="*/ 64 w 67"/>
                  <a:gd name="T35" fmla="*/ 26 h 35"/>
                  <a:gd name="T36" fmla="*/ 51 w 67"/>
                  <a:gd name="T37" fmla="*/ 32 h 35"/>
                  <a:gd name="T38" fmla="*/ 36 w 67"/>
                  <a:gd name="T39" fmla="*/ 35 h 35"/>
                  <a:gd name="T40" fmla="*/ 20 w 67"/>
                  <a:gd name="T41" fmla="*/ 32 h 35"/>
                  <a:gd name="T42" fmla="*/ 6 w 67"/>
                  <a:gd name="T43" fmla="*/ 26 h 35"/>
                  <a:gd name="T44" fmla="*/ 0 w 67"/>
                  <a:gd name="T45" fmla="*/ 17 h 35"/>
                  <a:gd name="T46" fmla="*/ 3 w 67"/>
                  <a:gd name="T47" fmla="*/ 9 h 35"/>
                  <a:gd name="T48" fmla="*/ 15 w 67"/>
                  <a:gd name="T49" fmla="*/ 2 h 35"/>
                  <a:gd name="T50" fmla="*/ 30 w 67"/>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35">
                    <a:moveTo>
                      <a:pt x="30" y="2"/>
                    </a:moveTo>
                    <a:lnTo>
                      <a:pt x="17" y="5"/>
                    </a:lnTo>
                    <a:lnTo>
                      <a:pt x="7" y="9"/>
                    </a:lnTo>
                    <a:lnTo>
                      <a:pt x="4" y="17"/>
                    </a:lnTo>
                    <a:lnTo>
                      <a:pt x="9" y="24"/>
                    </a:lnTo>
                    <a:lnTo>
                      <a:pt x="21" y="31"/>
                    </a:lnTo>
                    <a:lnTo>
                      <a:pt x="36" y="32"/>
                    </a:lnTo>
                    <a:lnTo>
                      <a:pt x="50" y="31"/>
                    </a:lnTo>
                    <a:lnTo>
                      <a:pt x="59" y="24"/>
                    </a:lnTo>
                    <a:lnTo>
                      <a:pt x="62" y="17"/>
                    </a:lnTo>
                    <a:lnTo>
                      <a:pt x="58" y="9"/>
                    </a:lnTo>
                    <a:lnTo>
                      <a:pt x="45" y="5"/>
                    </a:lnTo>
                    <a:lnTo>
                      <a:pt x="30" y="2"/>
                    </a:lnTo>
                    <a:close/>
                    <a:moveTo>
                      <a:pt x="30" y="0"/>
                    </a:moveTo>
                    <a:lnTo>
                      <a:pt x="47" y="2"/>
                    </a:lnTo>
                    <a:lnTo>
                      <a:pt x="61" y="8"/>
                    </a:lnTo>
                    <a:lnTo>
                      <a:pt x="67" y="17"/>
                    </a:lnTo>
                    <a:lnTo>
                      <a:pt x="64" y="26"/>
                    </a:lnTo>
                    <a:lnTo>
                      <a:pt x="51" y="32"/>
                    </a:lnTo>
                    <a:lnTo>
                      <a:pt x="36" y="35"/>
                    </a:lnTo>
                    <a:lnTo>
                      <a:pt x="20" y="32"/>
                    </a:lnTo>
                    <a:lnTo>
                      <a:pt x="6" y="26"/>
                    </a:lnTo>
                    <a:lnTo>
                      <a:pt x="0" y="17"/>
                    </a:lnTo>
                    <a:lnTo>
                      <a:pt x="3" y="9"/>
                    </a:lnTo>
                    <a:lnTo>
                      <a:pt x="15"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8" name="Freeform 2847"/>
              <p:cNvSpPr>
                <a:spLocks/>
              </p:cNvSpPr>
              <p:nvPr/>
            </p:nvSpPr>
            <p:spPr bwMode="auto">
              <a:xfrm>
                <a:off x="2767" y="1174"/>
                <a:ext cx="57" cy="35"/>
              </a:xfrm>
              <a:custGeom>
                <a:avLst/>
                <a:gdLst>
                  <a:gd name="T0" fmla="*/ 26 w 57"/>
                  <a:gd name="T1" fmla="*/ 0 h 35"/>
                  <a:gd name="T2" fmla="*/ 40 w 57"/>
                  <a:gd name="T3" fmla="*/ 2 h 35"/>
                  <a:gd name="T4" fmla="*/ 52 w 57"/>
                  <a:gd name="T5" fmla="*/ 8 h 35"/>
                  <a:gd name="T6" fmla="*/ 57 w 57"/>
                  <a:gd name="T7" fmla="*/ 17 h 35"/>
                  <a:gd name="T8" fmla="*/ 55 w 57"/>
                  <a:gd name="T9" fmla="*/ 26 h 35"/>
                  <a:gd name="T10" fmla="*/ 46 w 57"/>
                  <a:gd name="T11" fmla="*/ 32 h 35"/>
                  <a:gd name="T12" fmla="*/ 32 w 57"/>
                  <a:gd name="T13" fmla="*/ 35 h 35"/>
                  <a:gd name="T14" fmla="*/ 17 w 57"/>
                  <a:gd name="T15" fmla="*/ 32 h 35"/>
                  <a:gd name="T16" fmla="*/ 5 w 57"/>
                  <a:gd name="T17" fmla="*/ 26 h 35"/>
                  <a:gd name="T18" fmla="*/ 0 w 57"/>
                  <a:gd name="T19" fmla="*/ 17 h 35"/>
                  <a:gd name="T20" fmla="*/ 2 w 57"/>
                  <a:gd name="T21" fmla="*/ 8 h 35"/>
                  <a:gd name="T22" fmla="*/ 11 w 57"/>
                  <a:gd name="T23" fmla="*/ 2 h 35"/>
                  <a:gd name="T24" fmla="*/ 26 w 57"/>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5">
                    <a:moveTo>
                      <a:pt x="26" y="0"/>
                    </a:moveTo>
                    <a:lnTo>
                      <a:pt x="40" y="2"/>
                    </a:lnTo>
                    <a:lnTo>
                      <a:pt x="52" y="8"/>
                    </a:lnTo>
                    <a:lnTo>
                      <a:pt x="57" y="17"/>
                    </a:lnTo>
                    <a:lnTo>
                      <a:pt x="55" y="26"/>
                    </a:lnTo>
                    <a:lnTo>
                      <a:pt x="46" y="32"/>
                    </a:lnTo>
                    <a:lnTo>
                      <a:pt x="32" y="35"/>
                    </a:lnTo>
                    <a:lnTo>
                      <a:pt x="17" y="32"/>
                    </a:lnTo>
                    <a:lnTo>
                      <a:pt x="5" y="26"/>
                    </a:lnTo>
                    <a:lnTo>
                      <a:pt x="0" y="17"/>
                    </a:lnTo>
                    <a:lnTo>
                      <a:pt x="2" y="8"/>
                    </a:lnTo>
                    <a:lnTo>
                      <a:pt x="1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49" name="Freeform 2848"/>
              <p:cNvSpPr>
                <a:spLocks noEditPoints="1"/>
              </p:cNvSpPr>
              <p:nvPr/>
            </p:nvSpPr>
            <p:spPr bwMode="auto">
              <a:xfrm>
                <a:off x="2766" y="1173"/>
                <a:ext cx="61" cy="38"/>
              </a:xfrm>
              <a:custGeom>
                <a:avLst/>
                <a:gdLst>
                  <a:gd name="T0" fmla="*/ 27 w 61"/>
                  <a:gd name="T1" fmla="*/ 1 h 38"/>
                  <a:gd name="T2" fmla="*/ 20 w 61"/>
                  <a:gd name="T3" fmla="*/ 3 h 38"/>
                  <a:gd name="T4" fmla="*/ 14 w 61"/>
                  <a:gd name="T5" fmla="*/ 5 h 38"/>
                  <a:gd name="T6" fmla="*/ 9 w 61"/>
                  <a:gd name="T7" fmla="*/ 8 h 38"/>
                  <a:gd name="T8" fmla="*/ 4 w 61"/>
                  <a:gd name="T9" fmla="*/ 11 h 38"/>
                  <a:gd name="T10" fmla="*/ 3 w 61"/>
                  <a:gd name="T11" fmla="*/ 14 h 38"/>
                  <a:gd name="T12" fmla="*/ 3 w 61"/>
                  <a:gd name="T13" fmla="*/ 18 h 38"/>
                  <a:gd name="T14" fmla="*/ 7 w 61"/>
                  <a:gd name="T15" fmla="*/ 27 h 38"/>
                  <a:gd name="T16" fmla="*/ 18 w 61"/>
                  <a:gd name="T17" fmla="*/ 33 h 38"/>
                  <a:gd name="T18" fmla="*/ 33 w 61"/>
                  <a:gd name="T19" fmla="*/ 35 h 38"/>
                  <a:gd name="T20" fmla="*/ 39 w 61"/>
                  <a:gd name="T21" fmla="*/ 35 h 38"/>
                  <a:gd name="T22" fmla="*/ 45 w 61"/>
                  <a:gd name="T23" fmla="*/ 33 h 38"/>
                  <a:gd name="T24" fmla="*/ 51 w 61"/>
                  <a:gd name="T25" fmla="*/ 30 h 38"/>
                  <a:gd name="T26" fmla="*/ 55 w 61"/>
                  <a:gd name="T27" fmla="*/ 27 h 38"/>
                  <a:gd name="T28" fmla="*/ 56 w 61"/>
                  <a:gd name="T29" fmla="*/ 23 h 38"/>
                  <a:gd name="T30" fmla="*/ 56 w 61"/>
                  <a:gd name="T31" fmla="*/ 18 h 38"/>
                  <a:gd name="T32" fmla="*/ 51 w 61"/>
                  <a:gd name="T33" fmla="*/ 11 h 38"/>
                  <a:gd name="T34" fmla="*/ 41 w 61"/>
                  <a:gd name="T35" fmla="*/ 5 h 38"/>
                  <a:gd name="T36" fmla="*/ 27 w 61"/>
                  <a:gd name="T37" fmla="*/ 1 h 38"/>
                  <a:gd name="T38" fmla="*/ 26 w 61"/>
                  <a:gd name="T39" fmla="*/ 0 h 38"/>
                  <a:gd name="T40" fmla="*/ 42 w 61"/>
                  <a:gd name="T41" fmla="*/ 3 h 38"/>
                  <a:gd name="T42" fmla="*/ 55 w 61"/>
                  <a:gd name="T43" fmla="*/ 9 h 38"/>
                  <a:gd name="T44" fmla="*/ 61 w 61"/>
                  <a:gd name="T45" fmla="*/ 18 h 38"/>
                  <a:gd name="T46" fmla="*/ 58 w 61"/>
                  <a:gd name="T47" fmla="*/ 27 h 38"/>
                  <a:gd name="T48" fmla="*/ 48 w 61"/>
                  <a:gd name="T49" fmla="*/ 35 h 38"/>
                  <a:gd name="T50" fmla="*/ 33 w 61"/>
                  <a:gd name="T51" fmla="*/ 38 h 38"/>
                  <a:gd name="T52" fmla="*/ 17 w 61"/>
                  <a:gd name="T53" fmla="*/ 35 h 38"/>
                  <a:gd name="T54" fmla="*/ 4 w 61"/>
                  <a:gd name="T55" fmla="*/ 29 h 38"/>
                  <a:gd name="T56" fmla="*/ 0 w 61"/>
                  <a:gd name="T57" fmla="*/ 18 h 38"/>
                  <a:gd name="T58" fmla="*/ 1 w 61"/>
                  <a:gd name="T59" fmla="*/ 9 h 38"/>
                  <a:gd name="T60" fmla="*/ 12 w 61"/>
                  <a:gd name="T61" fmla="*/ 3 h 38"/>
                  <a:gd name="T62" fmla="*/ 26 w 61"/>
                  <a:gd name="T6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38">
                    <a:moveTo>
                      <a:pt x="27" y="1"/>
                    </a:moveTo>
                    <a:lnTo>
                      <a:pt x="20" y="3"/>
                    </a:lnTo>
                    <a:lnTo>
                      <a:pt x="14" y="5"/>
                    </a:lnTo>
                    <a:lnTo>
                      <a:pt x="9" y="8"/>
                    </a:lnTo>
                    <a:lnTo>
                      <a:pt x="4" y="11"/>
                    </a:lnTo>
                    <a:lnTo>
                      <a:pt x="3" y="14"/>
                    </a:lnTo>
                    <a:lnTo>
                      <a:pt x="3" y="18"/>
                    </a:lnTo>
                    <a:lnTo>
                      <a:pt x="7" y="27"/>
                    </a:lnTo>
                    <a:lnTo>
                      <a:pt x="18" y="33"/>
                    </a:lnTo>
                    <a:lnTo>
                      <a:pt x="33" y="35"/>
                    </a:lnTo>
                    <a:lnTo>
                      <a:pt x="39" y="35"/>
                    </a:lnTo>
                    <a:lnTo>
                      <a:pt x="45" y="33"/>
                    </a:lnTo>
                    <a:lnTo>
                      <a:pt x="51" y="30"/>
                    </a:lnTo>
                    <a:lnTo>
                      <a:pt x="55" y="27"/>
                    </a:lnTo>
                    <a:lnTo>
                      <a:pt x="56" y="23"/>
                    </a:lnTo>
                    <a:lnTo>
                      <a:pt x="56" y="18"/>
                    </a:lnTo>
                    <a:lnTo>
                      <a:pt x="51" y="11"/>
                    </a:lnTo>
                    <a:lnTo>
                      <a:pt x="41" y="5"/>
                    </a:lnTo>
                    <a:lnTo>
                      <a:pt x="27" y="1"/>
                    </a:lnTo>
                    <a:close/>
                    <a:moveTo>
                      <a:pt x="26" y="0"/>
                    </a:moveTo>
                    <a:lnTo>
                      <a:pt x="42" y="3"/>
                    </a:lnTo>
                    <a:lnTo>
                      <a:pt x="55" y="9"/>
                    </a:lnTo>
                    <a:lnTo>
                      <a:pt x="61" y="18"/>
                    </a:lnTo>
                    <a:lnTo>
                      <a:pt x="58" y="27"/>
                    </a:lnTo>
                    <a:lnTo>
                      <a:pt x="48" y="35"/>
                    </a:lnTo>
                    <a:lnTo>
                      <a:pt x="33" y="38"/>
                    </a:lnTo>
                    <a:lnTo>
                      <a:pt x="17" y="35"/>
                    </a:lnTo>
                    <a:lnTo>
                      <a:pt x="4" y="29"/>
                    </a:lnTo>
                    <a:lnTo>
                      <a:pt x="0" y="18"/>
                    </a:lnTo>
                    <a:lnTo>
                      <a:pt x="1" y="9"/>
                    </a:lnTo>
                    <a:lnTo>
                      <a:pt x="12" y="3"/>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0" name="Freeform 2849"/>
              <p:cNvSpPr>
                <a:spLocks/>
              </p:cNvSpPr>
              <p:nvPr/>
            </p:nvSpPr>
            <p:spPr bwMode="auto">
              <a:xfrm>
                <a:off x="3004" y="1164"/>
                <a:ext cx="59" cy="35"/>
              </a:xfrm>
              <a:custGeom>
                <a:avLst/>
                <a:gdLst>
                  <a:gd name="T0" fmla="*/ 24 w 59"/>
                  <a:gd name="T1" fmla="*/ 0 h 35"/>
                  <a:gd name="T2" fmla="*/ 40 w 59"/>
                  <a:gd name="T3" fmla="*/ 1 h 35"/>
                  <a:gd name="T4" fmla="*/ 52 w 59"/>
                  <a:gd name="T5" fmla="*/ 9 h 35"/>
                  <a:gd name="T6" fmla="*/ 59 w 59"/>
                  <a:gd name="T7" fmla="*/ 18 h 35"/>
                  <a:gd name="T8" fmla="*/ 56 w 59"/>
                  <a:gd name="T9" fmla="*/ 26 h 35"/>
                  <a:gd name="T10" fmla="*/ 49 w 59"/>
                  <a:gd name="T11" fmla="*/ 33 h 35"/>
                  <a:gd name="T12" fmla="*/ 34 w 59"/>
                  <a:gd name="T13" fmla="*/ 35 h 35"/>
                  <a:gd name="T14" fmla="*/ 18 w 59"/>
                  <a:gd name="T15" fmla="*/ 33 h 35"/>
                  <a:gd name="T16" fmla="*/ 6 w 59"/>
                  <a:gd name="T17" fmla="*/ 27 h 35"/>
                  <a:gd name="T18" fmla="*/ 0 w 59"/>
                  <a:gd name="T19" fmla="*/ 18 h 35"/>
                  <a:gd name="T20" fmla="*/ 2 w 59"/>
                  <a:gd name="T21" fmla="*/ 9 h 35"/>
                  <a:gd name="T22" fmla="*/ 11 w 59"/>
                  <a:gd name="T23" fmla="*/ 3 h 35"/>
                  <a:gd name="T24" fmla="*/ 24 w 5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35">
                    <a:moveTo>
                      <a:pt x="24" y="0"/>
                    </a:moveTo>
                    <a:lnTo>
                      <a:pt x="40" y="1"/>
                    </a:lnTo>
                    <a:lnTo>
                      <a:pt x="52" y="9"/>
                    </a:lnTo>
                    <a:lnTo>
                      <a:pt x="59" y="18"/>
                    </a:lnTo>
                    <a:lnTo>
                      <a:pt x="56" y="26"/>
                    </a:lnTo>
                    <a:lnTo>
                      <a:pt x="49" y="33"/>
                    </a:lnTo>
                    <a:lnTo>
                      <a:pt x="34" y="35"/>
                    </a:lnTo>
                    <a:lnTo>
                      <a:pt x="18" y="33"/>
                    </a:lnTo>
                    <a:lnTo>
                      <a:pt x="6" y="27"/>
                    </a:lnTo>
                    <a:lnTo>
                      <a:pt x="0" y="18"/>
                    </a:lnTo>
                    <a:lnTo>
                      <a:pt x="2" y="9"/>
                    </a:lnTo>
                    <a:lnTo>
                      <a:pt x="11"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1" name="Freeform 2850"/>
              <p:cNvSpPr>
                <a:spLocks noEditPoints="1"/>
              </p:cNvSpPr>
              <p:nvPr/>
            </p:nvSpPr>
            <p:spPr bwMode="auto">
              <a:xfrm>
                <a:off x="3003" y="1162"/>
                <a:ext cx="62" cy="38"/>
              </a:xfrm>
              <a:custGeom>
                <a:avLst/>
                <a:gdLst>
                  <a:gd name="T0" fmla="*/ 25 w 62"/>
                  <a:gd name="T1" fmla="*/ 3 h 38"/>
                  <a:gd name="T2" fmla="*/ 19 w 62"/>
                  <a:gd name="T3" fmla="*/ 3 h 38"/>
                  <a:gd name="T4" fmla="*/ 12 w 62"/>
                  <a:gd name="T5" fmla="*/ 5 h 38"/>
                  <a:gd name="T6" fmla="*/ 7 w 62"/>
                  <a:gd name="T7" fmla="*/ 8 h 38"/>
                  <a:gd name="T8" fmla="*/ 4 w 62"/>
                  <a:gd name="T9" fmla="*/ 11 h 38"/>
                  <a:gd name="T10" fmla="*/ 3 w 62"/>
                  <a:gd name="T11" fmla="*/ 16 h 38"/>
                  <a:gd name="T12" fmla="*/ 3 w 62"/>
                  <a:gd name="T13" fmla="*/ 20 h 38"/>
                  <a:gd name="T14" fmla="*/ 9 w 62"/>
                  <a:gd name="T15" fmla="*/ 28 h 38"/>
                  <a:gd name="T16" fmla="*/ 19 w 62"/>
                  <a:gd name="T17" fmla="*/ 34 h 38"/>
                  <a:gd name="T18" fmla="*/ 35 w 62"/>
                  <a:gd name="T19" fmla="*/ 37 h 38"/>
                  <a:gd name="T20" fmla="*/ 42 w 62"/>
                  <a:gd name="T21" fmla="*/ 35 h 38"/>
                  <a:gd name="T22" fmla="*/ 48 w 62"/>
                  <a:gd name="T23" fmla="*/ 34 h 38"/>
                  <a:gd name="T24" fmla="*/ 53 w 62"/>
                  <a:gd name="T25" fmla="*/ 31 h 38"/>
                  <a:gd name="T26" fmla="*/ 56 w 62"/>
                  <a:gd name="T27" fmla="*/ 28 h 38"/>
                  <a:gd name="T28" fmla="*/ 57 w 62"/>
                  <a:gd name="T29" fmla="*/ 23 h 38"/>
                  <a:gd name="T30" fmla="*/ 57 w 62"/>
                  <a:gd name="T31" fmla="*/ 20 h 38"/>
                  <a:gd name="T32" fmla="*/ 51 w 62"/>
                  <a:gd name="T33" fmla="*/ 11 h 38"/>
                  <a:gd name="T34" fmla="*/ 41 w 62"/>
                  <a:gd name="T35" fmla="*/ 5 h 38"/>
                  <a:gd name="T36" fmla="*/ 25 w 62"/>
                  <a:gd name="T37" fmla="*/ 3 h 38"/>
                  <a:gd name="T38" fmla="*/ 25 w 62"/>
                  <a:gd name="T39" fmla="*/ 0 h 38"/>
                  <a:gd name="T40" fmla="*/ 42 w 62"/>
                  <a:gd name="T41" fmla="*/ 3 h 38"/>
                  <a:gd name="T42" fmla="*/ 54 w 62"/>
                  <a:gd name="T43" fmla="*/ 9 h 38"/>
                  <a:gd name="T44" fmla="*/ 62 w 62"/>
                  <a:gd name="T45" fmla="*/ 20 h 38"/>
                  <a:gd name="T46" fmla="*/ 60 w 62"/>
                  <a:gd name="T47" fmla="*/ 29 h 38"/>
                  <a:gd name="T48" fmla="*/ 50 w 62"/>
                  <a:gd name="T49" fmla="*/ 35 h 38"/>
                  <a:gd name="T50" fmla="*/ 35 w 62"/>
                  <a:gd name="T51" fmla="*/ 38 h 38"/>
                  <a:gd name="T52" fmla="*/ 18 w 62"/>
                  <a:gd name="T53" fmla="*/ 35 h 38"/>
                  <a:gd name="T54" fmla="*/ 6 w 62"/>
                  <a:gd name="T55" fmla="*/ 29 h 38"/>
                  <a:gd name="T56" fmla="*/ 0 w 62"/>
                  <a:gd name="T57" fmla="*/ 20 h 38"/>
                  <a:gd name="T58" fmla="*/ 1 w 62"/>
                  <a:gd name="T59" fmla="*/ 9 h 38"/>
                  <a:gd name="T60" fmla="*/ 10 w 62"/>
                  <a:gd name="T61" fmla="*/ 3 h 38"/>
                  <a:gd name="T62" fmla="*/ 25 w 62"/>
                  <a:gd name="T6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38">
                    <a:moveTo>
                      <a:pt x="25" y="3"/>
                    </a:moveTo>
                    <a:lnTo>
                      <a:pt x="19" y="3"/>
                    </a:lnTo>
                    <a:lnTo>
                      <a:pt x="12" y="5"/>
                    </a:lnTo>
                    <a:lnTo>
                      <a:pt x="7" y="8"/>
                    </a:lnTo>
                    <a:lnTo>
                      <a:pt x="4" y="11"/>
                    </a:lnTo>
                    <a:lnTo>
                      <a:pt x="3" y="16"/>
                    </a:lnTo>
                    <a:lnTo>
                      <a:pt x="3" y="20"/>
                    </a:lnTo>
                    <a:lnTo>
                      <a:pt x="9" y="28"/>
                    </a:lnTo>
                    <a:lnTo>
                      <a:pt x="19" y="34"/>
                    </a:lnTo>
                    <a:lnTo>
                      <a:pt x="35" y="37"/>
                    </a:lnTo>
                    <a:lnTo>
                      <a:pt x="42" y="35"/>
                    </a:lnTo>
                    <a:lnTo>
                      <a:pt x="48" y="34"/>
                    </a:lnTo>
                    <a:lnTo>
                      <a:pt x="53" y="31"/>
                    </a:lnTo>
                    <a:lnTo>
                      <a:pt x="56" y="28"/>
                    </a:lnTo>
                    <a:lnTo>
                      <a:pt x="57" y="23"/>
                    </a:lnTo>
                    <a:lnTo>
                      <a:pt x="57" y="20"/>
                    </a:lnTo>
                    <a:lnTo>
                      <a:pt x="51" y="11"/>
                    </a:lnTo>
                    <a:lnTo>
                      <a:pt x="41" y="5"/>
                    </a:lnTo>
                    <a:lnTo>
                      <a:pt x="25" y="3"/>
                    </a:lnTo>
                    <a:close/>
                    <a:moveTo>
                      <a:pt x="25" y="0"/>
                    </a:moveTo>
                    <a:lnTo>
                      <a:pt x="42" y="3"/>
                    </a:lnTo>
                    <a:lnTo>
                      <a:pt x="54" y="9"/>
                    </a:lnTo>
                    <a:lnTo>
                      <a:pt x="62" y="20"/>
                    </a:lnTo>
                    <a:lnTo>
                      <a:pt x="60" y="29"/>
                    </a:lnTo>
                    <a:lnTo>
                      <a:pt x="50" y="35"/>
                    </a:lnTo>
                    <a:lnTo>
                      <a:pt x="35" y="38"/>
                    </a:lnTo>
                    <a:lnTo>
                      <a:pt x="18" y="35"/>
                    </a:lnTo>
                    <a:lnTo>
                      <a:pt x="6" y="29"/>
                    </a:lnTo>
                    <a:lnTo>
                      <a:pt x="0" y="20"/>
                    </a:lnTo>
                    <a:lnTo>
                      <a:pt x="1" y="9"/>
                    </a:lnTo>
                    <a:lnTo>
                      <a:pt x="10" y="3"/>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2" name="Freeform 2851"/>
              <p:cNvSpPr>
                <a:spLocks/>
              </p:cNvSpPr>
              <p:nvPr/>
            </p:nvSpPr>
            <p:spPr bwMode="auto">
              <a:xfrm>
                <a:off x="2432" y="1234"/>
                <a:ext cx="94" cy="56"/>
              </a:xfrm>
              <a:custGeom>
                <a:avLst/>
                <a:gdLst>
                  <a:gd name="T0" fmla="*/ 45 w 94"/>
                  <a:gd name="T1" fmla="*/ 0 h 56"/>
                  <a:gd name="T2" fmla="*/ 64 w 94"/>
                  <a:gd name="T3" fmla="*/ 3 h 56"/>
                  <a:gd name="T4" fmla="*/ 79 w 94"/>
                  <a:gd name="T5" fmla="*/ 9 h 56"/>
                  <a:gd name="T6" fmla="*/ 89 w 94"/>
                  <a:gd name="T7" fmla="*/ 18 h 56"/>
                  <a:gd name="T8" fmla="*/ 94 w 94"/>
                  <a:gd name="T9" fmla="*/ 29 h 56"/>
                  <a:gd name="T10" fmla="*/ 91 w 94"/>
                  <a:gd name="T11" fmla="*/ 39 h 56"/>
                  <a:gd name="T12" fmla="*/ 82 w 94"/>
                  <a:gd name="T13" fmla="*/ 48 h 56"/>
                  <a:gd name="T14" fmla="*/ 67 w 94"/>
                  <a:gd name="T15" fmla="*/ 54 h 56"/>
                  <a:gd name="T16" fmla="*/ 48 w 94"/>
                  <a:gd name="T17" fmla="*/ 56 h 56"/>
                  <a:gd name="T18" fmla="*/ 30 w 94"/>
                  <a:gd name="T19" fmla="*/ 54 h 56"/>
                  <a:gd name="T20" fmla="*/ 15 w 94"/>
                  <a:gd name="T21" fmla="*/ 48 h 56"/>
                  <a:gd name="T22" fmla="*/ 4 w 94"/>
                  <a:gd name="T23" fmla="*/ 39 h 56"/>
                  <a:gd name="T24" fmla="*/ 0 w 94"/>
                  <a:gd name="T25" fmla="*/ 29 h 56"/>
                  <a:gd name="T26" fmla="*/ 3 w 94"/>
                  <a:gd name="T27" fmla="*/ 18 h 56"/>
                  <a:gd name="T28" fmla="*/ 12 w 94"/>
                  <a:gd name="T29" fmla="*/ 9 h 56"/>
                  <a:gd name="T30" fmla="*/ 27 w 94"/>
                  <a:gd name="T31" fmla="*/ 3 h 56"/>
                  <a:gd name="T32" fmla="*/ 45 w 94"/>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56">
                    <a:moveTo>
                      <a:pt x="45" y="0"/>
                    </a:moveTo>
                    <a:lnTo>
                      <a:pt x="64" y="3"/>
                    </a:lnTo>
                    <a:lnTo>
                      <a:pt x="79" y="9"/>
                    </a:lnTo>
                    <a:lnTo>
                      <a:pt x="89" y="18"/>
                    </a:lnTo>
                    <a:lnTo>
                      <a:pt x="94" y="29"/>
                    </a:lnTo>
                    <a:lnTo>
                      <a:pt x="91" y="39"/>
                    </a:lnTo>
                    <a:lnTo>
                      <a:pt x="82" y="48"/>
                    </a:lnTo>
                    <a:lnTo>
                      <a:pt x="67" y="54"/>
                    </a:lnTo>
                    <a:lnTo>
                      <a:pt x="48" y="56"/>
                    </a:lnTo>
                    <a:lnTo>
                      <a:pt x="30" y="54"/>
                    </a:lnTo>
                    <a:lnTo>
                      <a:pt x="15" y="48"/>
                    </a:lnTo>
                    <a:lnTo>
                      <a:pt x="4" y="39"/>
                    </a:lnTo>
                    <a:lnTo>
                      <a:pt x="0" y="29"/>
                    </a:lnTo>
                    <a:lnTo>
                      <a:pt x="3" y="18"/>
                    </a:lnTo>
                    <a:lnTo>
                      <a:pt x="12" y="9"/>
                    </a:lnTo>
                    <a:lnTo>
                      <a:pt x="27" y="3"/>
                    </a:lnTo>
                    <a:lnTo>
                      <a:pt x="45" y="0"/>
                    </a:lnTo>
                    <a:close/>
                  </a:path>
                </a:pathLst>
              </a:custGeom>
              <a:solidFill>
                <a:srgbClr val="0100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3" name="Freeform 2852"/>
              <p:cNvSpPr>
                <a:spLocks noEditPoints="1"/>
              </p:cNvSpPr>
              <p:nvPr/>
            </p:nvSpPr>
            <p:spPr bwMode="auto">
              <a:xfrm>
                <a:off x="2430" y="1234"/>
                <a:ext cx="98" cy="57"/>
              </a:xfrm>
              <a:custGeom>
                <a:avLst/>
                <a:gdLst>
                  <a:gd name="T0" fmla="*/ 47 w 98"/>
                  <a:gd name="T1" fmla="*/ 1 h 57"/>
                  <a:gd name="T2" fmla="*/ 29 w 98"/>
                  <a:gd name="T3" fmla="*/ 3 h 57"/>
                  <a:gd name="T4" fmla="*/ 16 w 98"/>
                  <a:gd name="T5" fmla="*/ 9 h 57"/>
                  <a:gd name="T6" fmla="*/ 6 w 98"/>
                  <a:gd name="T7" fmla="*/ 18 h 57"/>
                  <a:gd name="T8" fmla="*/ 3 w 98"/>
                  <a:gd name="T9" fmla="*/ 29 h 57"/>
                  <a:gd name="T10" fmla="*/ 8 w 98"/>
                  <a:gd name="T11" fmla="*/ 39 h 57"/>
                  <a:gd name="T12" fmla="*/ 17 w 98"/>
                  <a:gd name="T13" fmla="*/ 48 h 57"/>
                  <a:gd name="T14" fmla="*/ 32 w 98"/>
                  <a:gd name="T15" fmla="*/ 53 h 57"/>
                  <a:gd name="T16" fmla="*/ 50 w 98"/>
                  <a:gd name="T17" fmla="*/ 56 h 57"/>
                  <a:gd name="T18" fmla="*/ 67 w 98"/>
                  <a:gd name="T19" fmla="*/ 53 h 57"/>
                  <a:gd name="T20" fmla="*/ 82 w 98"/>
                  <a:gd name="T21" fmla="*/ 47 h 57"/>
                  <a:gd name="T22" fmla="*/ 91 w 98"/>
                  <a:gd name="T23" fmla="*/ 39 h 57"/>
                  <a:gd name="T24" fmla="*/ 93 w 98"/>
                  <a:gd name="T25" fmla="*/ 29 h 57"/>
                  <a:gd name="T26" fmla="*/ 90 w 98"/>
                  <a:gd name="T27" fmla="*/ 18 h 57"/>
                  <a:gd name="T28" fmla="*/ 79 w 98"/>
                  <a:gd name="T29" fmla="*/ 9 h 57"/>
                  <a:gd name="T30" fmla="*/ 64 w 98"/>
                  <a:gd name="T31" fmla="*/ 3 h 57"/>
                  <a:gd name="T32" fmla="*/ 47 w 98"/>
                  <a:gd name="T33" fmla="*/ 1 h 57"/>
                  <a:gd name="T34" fmla="*/ 46 w 98"/>
                  <a:gd name="T35" fmla="*/ 0 h 57"/>
                  <a:gd name="T36" fmla="*/ 66 w 98"/>
                  <a:gd name="T37" fmla="*/ 1 h 57"/>
                  <a:gd name="T38" fmla="*/ 81 w 98"/>
                  <a:gd name="T39" fmla="*/ 7 h 57"/>
                  <a:gd name="T40" fmla="*/ 93 w 98"/>
                  <a:gd name="T41" fmla="*/ 16 h 57"/>
                  <a:gd name="T42" fmla="*/ 98 w 98"/>
                  <a:gd name="T43" fmla="*/ 29 h 57"/>
                  <a:gd name="T44" fmla="*/ 94 w 98"/>
                  <a:gd name="T45" fmla="*/ 39 h 57"/>
                  <a:gd name="T46" fmla="*/ 84 w 98"/>
                  <a:gd name="T47" fmla="*/ 48 h 57"/>
                  <a:gd name="T48" fmla="*/ 69 w 98"/>
                  <a:gd name="T49" fmla="*/ 54 h 57"/>
                  <a:gd name="T50" fmla="*/ 50 w 98"/>
                  <a:gd name="T51" fmla="*/ 57 h 57"/>
                  <a:gd name="T52" fmla="*/ 31 w 98"/>
                  <a:gd name="T53" fmla="*/ 56 h 57"/>
                  <a:gd name="T54" fmla="*/ 16 w 98"/>
                  <a:gd name="T55" fmla="*/ 50 h 57"/>
                  <a:gd name="T56" fmla="*/ 5 w 98"/>
                  <a:gd name="T57" fmla="*/ 41 h 57"/>
                  <a:gd name="T58" fmla="*/ 0 w 98"/>
                  <a:gd name="T59" fmla="*/ 29 h 57"/>
                  <a:gd name="T60" fmla="*/ 3 w 98"/>
                  <a:gd name="T61" fmla="*/ 18 h 57"/>
                  <a:gd name="T62" fmla="*/ 13 w 98"/>
                  <a:gd name="T63" fmla="*/ 7 h 57"/>
                  <a:gd name="T64" fmla="*/ 28 w 98"/>
                  <a:gd name="T65" fmla="*/ 1 h 57"/>
                  <a:gd name="T66" fmla="*/ 46 w 98"/>
                  <a:gd name="T6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57">
                    <a:moveTo>
                      <a:pt x="47" y="1"/>
                    </a:moveTo>
                    <a:lnTo>
                      <a:pt x="29" y="3"/>
                    </a:lnTo>
                    <a:lnTo>
                      <a:pt x="16" y="9"/>
                    </a:lnTo>
                    <a:lnTo>
                      <a:pt x="6" y="18"/>
                    </a:lnTo>
                    <a:lnTo>
                      <a:pt x="3" y="29"/>
                    </a:lnTo>
                    <a:lnTo>
                      <a:pt x="8" y="39"/>
                    </a:lnTo>
                    <a:lnTo>
                      <a:pt x="17" y="48"/>
                    </a:lnTo>
                    <a:lnTo>
                      <a:pt x="32" y="53"/>
                    </a:lnTo>
                    <a:lnTo>
                      <a:pt x="50" y="56"/>
                    </a:lnTo>
                    <a:lnTo>
                      <a:pt x="67" y="53"/>
                    </a:lnTo>
                    <a:lnTo>
                      <a:pt x="82" y="47"/>
                    </a:lnTo>
                    <a:lnTo>
                      <a:pt x="91" y="39"/>
                    </a:lnTo>
                    <a:lnTo>
                      <a:pt x="93" y="29"/>
                    </a:lnTo>
                    <a:lnTo>
                      <a:pt x="90" y="18"/>
                    </a:lnTo>
                    <a:lnTo>
                      <a:pt x="79" y="9"/>
                    </a:lnTo>
                    <a:lnTo>
                      <a:pt x="64" y="3"/>
                    </a:lnTo>
                    <a:lnTo>
                      <a:pt x="47" y="1"/>
                    </a:lnTo>
                    <a:close/>
                    <a:moveTo>
                      <a:pt x="46" y="0"/>
                    </a:moveTo>
                    <a:lnTo>
                      <a:pt x="66" y="1"/>
                    </a:lnTo>
                    <a:lnTo>
                      <a:pt x="81" y="7"/>
                    </a:lnTo>
                    <a:lnTo>
                      <a:pt x="93" y="16"/>
                    </a:lnTo>
                    <a:lnTo>
                      <a:pt x="98" y="29"/>
                    </a:lnTo>
                    <a:lnTo>
                      <a:pt x="94" y="39"/>
                    </a:lnTo>
                    <a:lnTo>
                      <a:pt x="84" y="48"/>
                    </a:lnTo>
                    <a:lnTo>
                      <a:pt x="69" y="54"/>
                    </a:lnTo>
                    <a:lnTo>
                      <a:pt x="50" y="57"/>
                    </a:lnTo>
                    <a:lnTo>
                      <a:pt x="31" y="56"/>
                    </a:lnTo>
                    <a:lnTo>
                      <a:pt x="16" y="50"/>
                    </a:lnTo>
                    <a:lnTo>
                      <a:pt x="5" y="41"/>
                    </a:lnTo>
                    <a:lnTo>
                      <a:pt x="0" y="29"/>
                    </a:lnTo>
                    <a:lnTo>
                      <a:pt x="3" y="18"/>
                    </a:lnTo>
                    <a:lnTo>
                      <a:pt x="13" y="7"/>
                    </a:lnTo>
                    <a:lnTo>
                      <a:pt x="28" y="1"/>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4" name="Freeform 2853"/>
              <p:cNvSpPr>
                <a:spLocks/>
              </p:cNvSpPr>
              <p:nvPr/>
            </p:nvSpPr>
            <p:spPr bwMode="auto">
              <a:xfrm>
                <a:off x="2824" y="1269"/>
                <a:ext cx="107" cy="60"/>
              </a:xfrm>
              <a:custGeom>
                <a:avLst/>
                <a:gdLst>
                  <a:gd name="T0" fmla="*/ 47 w 107"/>
                  <a:gd name="T1" fmla="*/ 0 h 60"/>
                  <a:gd name="T2" fmla="*/ 68 w 107"/>
                  <a:gd name="T3" fmla="*/ 1 h 60"/>
                  <a:gd name="T4" fmla="*/ 88 w 107"/>
                  <a:gd name="T5" fmla="*/ 9 h 60"/>
                  <a:gd name="T6" fmla="*/ 101 w 107"/>
                  <a:gd name="T7" fmla="*/ 18 h 60"/>
                  <a:gd name="T8" fmla="*/ 107 w 107"/>
                  <a:gd name="T9" fmla="*/ 30 h 60"/>
                  <a:gd name="T10" fmla="*/ 106 w 107"/>
                  <a:gd name="T11" fmla="*/ 42 h 60"/>
                  <a:gd name="T12" fmla="*/ 97 w 107"/>
                  <a:gd name="T13" fmla="*/ 51 h 60"/>
                  <a:gd name="T14" fmla="*/ 80 w 107"/>
                  <a:gd name="T15" fmla="*/ 57 h 60"/>
                  <a:gd name="T16" fmla="*/ 60 w 107"/>
                  <a:gd name="T17" fmla="*/ 60 h 60"/>
                  <a:gd name="T18" fmla="*/ 37 w 107"/>
                  <a:gd name="T19" fmla="*/ 57 h 60"/>
                  <a:gd name="T20" fmla="*/ 19 w 107"/>
                  <a:gd name="T21" fmla="*/ 51 h 60"/>
                  <a:gd name="T22" fmla="*/ 6 w 107"/>
                  <a:gd name="T23" fmla="*/ 42 h 60"/>
                  <a:gd name="T24" fmla="*/ 0 w 107"/>
                  <a:gd name="T25" fmla="*/ 30 h 60"/>
                  <a:gd name="T26" fmla="*/ 1 w 107"/>
                  <a:gd name="T27" fmla="*/ 18 h 60"/>
                  <a:gd name="T28" fmla="*/ 10 w 107"/>
                  <a:gd name="T29" fmla="*/ 9 h 60"/>
                  <a:gd name="T30" fmla="*/ 27 w 107"/>
                  <a:gd name="T31" fmla="*/ 1 h 60"/>
                  <a:gd name="T32" fmla="*/ 47 w 107"/>
                  <a:gd name="T3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60">
                    <a:moveTo>
                      <a:pt x="47" y="0"/>
                    </a:moveTo>
                    <a:lnTo>
                      <a:pt x="68" y="1"/>
                    </a:lnTo>
                    <a:lnTo>
                      <a:pt x="88" y="9"/>
                    </a:lnTo>
                    <a:lnTo>
                      <a:pt x="101" y="18"/>
                    </a:lnTo>
                    <a:lnTo>
                      <a:pt x="107" y="30"/>
                    </a:lnTo>
                    <a:lnTo>
                      <a:pt x="106" y="42"/>
                    </a:lnTo>
                    <a:lnTo>
                      <a:pt x="97" y="51"/>
                    </a:lnTo>
                    <a:lnTo>
                      <a:pt x="80" y="57"/>
                    </a:lnTo>
                    <a:lnTo>
                      <a:pt x="60" y="60"/>
                    </a:lnTo>
                    <a:lnTo>
                      <a:pt x="37" y="57"/>
                    </a:lnTo>
                    <a:lnTo>
                      <a:pt x="19" y="51"/>
                    </a:lnTo>
                    <a:lnTo>
                      <a:pt x="6" y="42"/>
                    </a:lnTo>
                    <a:lnTo>
                      <a:pt x="0" y="30"/>
                    </a:lnTo>
                    <a:lnTo>
                      <a:pt x="1" y="18"/>
                    </a:lnTo>
                    <a:lnTo>
                      <a:pt x="10" y="9"/>
                    </a:lnTo>
                    <a:lnTo>
                      <a:pt x="27" y="1"/>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5" name="Freeform 2854"/>
              <p:cNvSpPr>
                <a:spLocks noEditPoints="1"/>
              </p:cNvSpPr>
              <p:nvPr/>
            </p:nvSpPr>
            <p:spPr bwMode="auto">
              <a:xfrm>
                <a:off x="2821" y="1267"/>
                <a:ext cx="113" cy="64"/>
              </a:xfrm>
              <a:custGeom>
                <a:avLst/>
                <a:gdLst>
                  <a:gd name="T0" fmla="*/ 50 w 113"/>
                  <a:gd name="T1" fmla="*/ 2 h 64"/>
                  <a:gd name="T2" fmla="*/ 30 w 113"/>
                  <a:gd name="T3" fmla="*/ 5 h 64"/>
                  <a:gd name="T4" fmla="*/ 15 w 113"/>
                  <a:gd name="T5" fmla="*/ 11 h 64"/>
                  <a:gd name="T6" fmla="*/ 6 w 113"/>
                  <a:gd name="T7" fmla="*/ 21 h 64"/>
                  <a:gd name="T8" fmla="*/ 4 w 113"/>
                  <a:gd name="T9" fmla="*/ 32 h 64"/>
                  <a:gd name="T10" fmla="*/ 10 w 113"/>
                  <a:gd name="T11" fmla="*/ 44 h 64"/>
                  <a:gd name="T12" fmla="*/ 24 w 113"/>
                  <a:gd name="T13" fmla="*/ 53 h 64"/>
                  <a:gd name="T14" fmla="*/ 42 w 113"/>
                  <a:gd name="T15" fmla="*/ 59 h 64"/>
                  <a:gd name="T16" fmla="*/ 63 w 113"/>
                  <a:gd name="T17" fmla="*/ 61 h 64"/>
                  <a:gd name="T18" fmla="*/ 83 w 113"/>
                  <a:gd name="T19" fmla="*/ 59 h 64"/>
                  <a:gd name="T20" fmla="*/ 98 w 113"/>
                  <a:gd name="T21" fmla="*/ 53 h 64"/>
                  <a:gd name="T22" fmla="*/ 107 w 113"/>
                  <a:gd name="T23" fmla="*/ 43 h 64"/>
                  <a:gd name="T24" fmla="*/ 109 w 113"/>
                  <a:gd name="T25" fmla="*/ 32 h 64"/>
                  <a:gd name="T26" fmla="*/ 103 w 113"/>
                  <a:gd name="T27" fmla="*/ 20 h 64"/>
                  <a:gd name="T28" fmla="*/ 89 w 113"/>
                  <a:gd name="T29" fmla="*/ 11 h 64"/>
                  <a:gd name="T30" fmla="*/ 71 w 113"/>
                  <a:gd name="T31" fmla="*/ 5 h 64"/>
                  <a:gd name="T32" fmla="*/ 50 w 113"/>
                  <a:gd name="T33" fmla="*/ 2 h 64"/>
                  <a:gd name="T34" fmla="*/ 50 w 113"/>
                  <a:gd name="T35" fmla="*/ 0 h 64"/>
                  <a:gd name="T36" fmla="*/ 72 w 113"/>
                  <a:gd name="T37" fmla="*/ 3 h 64"/>
                  <a:gd name="T38" fmla="*/ 91 w 113"/>
                  <a:gd name="T39" fmla="*/ 9 h 64"/>
                  <a:gd name="T40" fmla="*/ 106 w 113"/>
                  <a:gd name="T41" fmla="*/ 20 h 64"/>
                  <a:gd name="T42" fmla="*/ 113 w 113"/>
                  <a:gd name="T43" fmla="*/ 32 h 64"/>
                  <a:gd name="T44" fmla="*/ 110 w 113"/>
                  <a:gd name="T45" fmla="*/ 44 h 64"/>
                  <a:gd name="T46" fmla="*/ 101 w 113"/>
                  <a:gd name="T47" fmla="*/ 55 h 64"/>
                  <a:gd name="T48" fmla="*/ 85 w 113"/>
                  <a:gd name="T49" fmla="*/ 61 h 64"/>
                  <a:gd name="T50" fmla="*/ 63 w 113"/>
                  <a:gd name="T51" fmla="*/ 64 h 64"/>
                  <a:gd name="T52" fmla="*/ 40 w 113"/>
                  <a:gd name="T53" fmla="*/ 61 h 64"/>
                  <a:gd name="T54" fmla="*/ 21 w 113"/>
                  <a:gd name="T55" fmla="*/ 55 h 64"/>
                  <a:gd name="T56" fmla="*/ 7 w 113"/>
                  <a:gd name="T57" fmla="*/ 44 h 64"/>
                  <a:gd name="T58" fmla="*/ 0 w 113"/>
                  <a:gd name="T59" fmla="*/ 32 h 64"/>
                  <a:gd name="T60" fmla="*/ 3 w 113"/>
                  <a:gd name="T61" fmla="*/ 20 h 64"/>
                  <a:gd name="T62" fmla="*/ 12 w 113"/>
                  <a:gd name="T63" fmla="*/ 9 h 64"/>
                  <a:gd name="T64" fmla="*/ 28 w 113"/>
                  <a:gd name="T65" fmla="*/ 3 h 64"/>
                  <a:gd name="T66" fmla="*/ 50 w 113"/>
                  <a:gd name="T6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64">
                    <a:moveTo>
                      <a:pt x="50" y="2"/>
                    </a:moveTo>
                    <a:lnTo>
                      <a:pt x="30" y="5"/>
                    </a:lnTo>
                    <a:lnTo>
                      <a:pt x="15" y="11"/>
                    </a:lnTo>
                    <a:lnTo>
                      <a:pt x="6" y="21"/>
                    </a:lnTo>
                    <a:lnTo>
                      <a:pt x="4" y="32"/>
                    </a:lnTo>
                    <a:lnTo>
                      <a:pt x="10" y="44"/>
                    </a:lnTo>
                    <a:lnTo>
                      <a:pt x="24" y="53"/>
                    </a:lnTo>
                    <a:lnTo>
                      <a:pt x="42" y="59"/>
                    </a:lnTo>
                    <a:lnTo>
                      <a:pt x="63" y="61"/>
                    </a:lnTo>
                    <a:lnTo>
                      <a:pt x="83" y="59"/>
                    </a:lnTo>
                    <a:lnTo>
                      <a:pt x="98" y="53"/>
                    </a:lnTo>
                    <a:lnTo>
                      <a:pt x="107" y="43"/>
                    </a:lnTo>
                    <a:lnTo>
                      <a:pt x="109" y="32"/>
                    </a:lnTo>
                    <a:lnTo>
                      <a:pt x="103" y="20"/>
                    </a:lnTo>
                    <a:lnTo>
                      <a:pt x="89" y="11"/>
                    </a:lnTo>
                    <a:lnTo>
                      <a:pt x="71" y="5"/>
                    </a:lnTo>
                    <a:lnTo>
                      <a:pt x="50" y="2"/>
                    </a:lnTo>
                    <a:close/>
                    <a:moveTo>
                      <a:pt x="50" y="0"/>
                    </a:moveTo>
                    <a:lnTo>
                      <a:pt x="72" y="3"/>
                    </a:lnTo>
                    <a:lnTo>
                      <a:pt x="91" y="9"/>
                    </a:lnTo>
                    <a:lnTo>
                      <a:pt x="106" y="20"/>
                    </a:lnTo>
                    <a:lnTo>
                      <a:pt x="113" y="32"/>
                    </a:lnTo>
                    <a:lnTo>
                      <a:pt x="110" y="44"/>
                    </a:lnTo>
                    <a:lnTo>
                      <a:pt x="101" y="55"/>
                    </a:lnTo>
                    <a:lnTo>
                      <a:pt x="85" y="61"/>
                    </a:lnTo>
                    <a:lnTo>
                      <a:pt x="63" y="64"/>
                    </a:lnTo>
                    <a:lnTo>
                      <a:pt x="40" y="61"/>
                    </a:lnTo>
                    <a:lnTo>
                      <a:pt x="21" y="55"/>
                    </a:lnTo>
                    <a:lnTo>
                      <a:pt x="7" y="44"/>
                    </a:lnTo>
                    <a:lnTo>
                      <a:pt x="0" y="32"/>
                    </a:lnTo>
                    <a:lnTo>
                      <a:pt x="3" y="20"/>
                    </a:lnTo>
                    <a:lnTo>
                      <a:pt x="12" y="9"/>
                    </a:lnTo>
                    <a:lnTo>
                      <a:pt x="28" y="3"/>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6" name="Freeform 2855"/>
              <p:cNvSpPr>
                <a:spLocks/>
              </p:cNvSpPr>
              <p:nvPr/>
            </p:nvSpPr>
            <p:spPr bwMode="auto">
              <a:xfrm>
                <a:off x="2593" y="1386"/>
                <a:ext cx="74" cy="39"/>
              </a:xfrm>
              <a:custGeom>
                <a:avLst/>
                <a:gdLst>
                  <a:gd name="T0" fmla="*/ 35 w 74"/>
                  <a:gd name="T1" fmla="*/ 0 h 39"/>
                  <a:gd name="T2" fmla="*/ 48 w 74"/>
                  <a:gd name="T3" fmla="*/ 1 h 39"/>
                  <a:gd name="T4" fmla="*/ 62 w 74"/>
                  <a:gd name="T5" fmla="*/ 6 h 39"/>
                  <a:gd name="T6" fmla="*/ 70 w 74"/>
                  <a:gd name="T7" fmla="*/ 12 h 39"/>
                  <a:gd name="T8" fmla="*/ 74 w 74"/>
                  <a:gd name="T9" fmla="*/ 19 h 39"/>
                  <a:gd name="T10" fmla="*/ 73 w 74"/>
                  <a:gd name="T11" fmla="*/ 27 h 39"/>
                  <a:gd name="T12" fmla="*/ 65 w 74"/>
                  <a:gd name="T13" fmla="*/ 35 h 39"/>
                  <a:gd name="T14" fmla="*/ 54 w 74"/>
                  <a:gd name="T15" fmla="*/ 38 h 39"/>
                  <a:gd name="T16" fmla="*/ 39 w 74"/>
                  <a:gd name="T17" fmla="*/ 39 h 39"/>
                  <a:gd name="T18" fmla="*/ 26 w 74"/>
                  <a:gd name="T19" fmla="*/ 38 h 39"/>
                  <a:gd name="T20" fmla="*/ 13 w 74"/>
                  <a:gd name="T21" fmla="*/ 35 h 39"/>
                  <a:gd name="T22" fmla="*/ 4 w 74"/>
                  <a:gd name="T23" fmla="*/ 29 h 39"/>
                  <a:gd name="T24" fmla="*/ 0 w 74"/>
                  <a:gd name="T25" fmla="*/ 21 h 39"/>
                  <a:gd name="T26" fmla="*/ 3 w 74"/>
                  <a:gd name="T27" fmla="*/ 12 h 39"/>
                  <a:gd name="T28" fmla="*/ 9 w 74"/>
                  <a:gd name="T29" fmla="*/ 6 h 39"/>
                  <a:gd name="T30" fmla="*/ 21 w 74"/>
                  <a:gd name="T31" fmla="*/ 1 h 39"/>
                  <a:gd name="T32" fmla="*/ 35 w 74"/>
                  <a:gd name="T3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39">
                    <a:moveTo>
                      <a:pt x="35" y="0"/>
                    </a:moveTo>
                    <a:lnTo>
                      <a:pt x="48" y="1"/>
                    </a:lnTo>
                    <a:lnTo>
                      <a:pt x="62" y="6"/>
                    </a:lnTo>
                    <a:lnTo>
                      <a:pt x="70" y="12"/>
                    </a:lnTo>
                    <a:lnTo>
                      <a:pt x="74" y="19"/>
                    </a:lnTo>
                    <a:lnTo>
                      <a:pt x="73" y="27"/>
                    </a:lnTo>
                    <a:lnTo>
                      <a:pt x="65" y="35"/>
                    </a:lnTo>
                    <a:lnTo>
                      <a:pt x="54" y="38"/>
                    </a:lnTo>
                    <a:lnTo>
                      <a:pt x="39" y="39"/>
                    </a:lnTo>
                    <a:lnTo>
                      <a:pt x="26" y="38"/>
                    </a:lnTo>
                    <a:lnTo>
                      <a:pt x="13" y="35"/>
                    </a:lnTo>
                    <a:lnTo>
                      <a:pt x="4" y="29"/>
                    </a:lnTo>
                    <a:lnTo>
                      <a:pt x="0" y="21"/>
                    </a:lnTo>
                    <a:lnTo>
                      <a:pt x="3" y="12"/>
                    </a:lnTo>
                    <a:lnTo>
                      <a:pt x="9" y="6"/>
                    </a:lnTo>
                    <a:lnTo>
                      <a:pt x="21" y="1"/>
                    </a:lnTo>
                    <a:lnTo>
                      <a:pt x="35"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7" name="Freeform 2856"/>
              <p:cNvSpPr>
                <a:spLocks noEditPoints="1"/>
              </p:cNvSpPr>
              <p:nvPr/>
            </p:nvSpPr>
            <p:spPr bwMode="auto">
              <a:xfrm>
                <a:off x="2591" y="1386"/>
                <a:ext cx="78" cy="41"/>
              </a:xfrm>
              <a:custGeom>
                <a:avLst/>
                <a:gdLst>
                  <a:gd name="T0" fmla="*/ 37 w 78"/>
                  <a:gd name="T1" fmla="*/ 1 h 41"/>
                  <a:gd name="T2" fmla="*/ 20 w 78"/>
                  <a:gd name="T3" fmla="*/ 4 h 41"/>
                  <a:gd name="T4" fmla="*/ 8 w 78"/>
                  <a:gd name="T5" fmla="*/ 10 h 41"/>
                  <a:gd name="T6" fmla="*/ 5 w 78"/>
                  <a:gd name="T7" fmla="*/ 21 h 41"/>
                  <a:gd name="T8" fmla="*/ 11 w 78"/>
                  <a:gd name="T9" fmla="*/ 30 h 41"/>
                  <a:gd name="T10" fmla="*/ 23 w 78"/>
                  <a:gd name="T11" fmla="*/ 36 h 41"/>
                  <a:gd name="T12" fmla="*/ 41 w 78"/>
                  <a:gd name="T13" fmla="*/ 39 h 41"/>
                  <a:gd name="T14" fmla="*/ 59 w 78"/>
                  <a:gd name="T15" fmla="*/ 36 h 41"/>
                  <a:gd name="T16" fmla="*/ 70 w 78"/>
                  <a:gd name="T17" fmla="*/ 30 h 41"/>
                  <a:gd name="T18" fmla="*/ 75 w 78"/>
                  <a:gd name="T19" fmla="*/ 19 h 41"/>
                  <a:gd name="T20" fmla="*/ 69 w 78"/>
                  <a:gd name="T21" fmla="*/ 10 h 41"/>
                  <a:gd name="T22" fmla="*/ 55 w 78"/>
                  <a:gd name="T23" fmla="*/ 4 h 41"/>
                  <a:gd name="T24" fmla="*/ 37 w 78"/>
                  <a:gd name="T25" fmla="*/ 1 h 41"/>
                  <a:gd name="T26" fmla="*/ 37 w 78"/>
                  <a:gd name="T27" fmla="*/ 0 h 41"/>
                  <a:gd name="T28" fmla="*/ 52 w 78"/>
                  <a:gd name="T29" fmla="*/ 1 h 41"/>
                  <a:gd name="T30" fmla="*/ 64 w 78"/>
                  <a:gd name="T31" fmla="*/ 6 h 41"/>
                  <a:gd name="T32" fmla="*/ 73 w 78"/>
                  <a:gd name="T33" fmla="*/ 12 h 41"/>
                  <a:gd name="T34" fmla="*/ 78 w 78"/>
                  <a:gd name="T35" fmla="*/ 19 h 41"/>
                  <a:gd name="T36" fmla="*/ 76 w 78"/>
                  <a:gd name="T37" fmla="*/ 29 h 41"/>
                  <a:gd name="T38" fmla="*/ 69 w 78"/>
                  <a:gd name="T39" fmla="*/ 35 h 41"/>
                  <a:gd name="T40" fmla="*/ 56 w 78"/>
                  <a:gd name="T41" fmla="*/ 39 h 41"/>
                  <a:gd name="T42" fmla="*/ 41 w 78"/>
                  <a:gd name="T43" fmla="*/ 41 h 41"/>
                  <a:gd name="T44" fmla="*/ 26 w 78"/>
                  <a:gd name="T45" fmla="*/ 39 h 41"/>
                  <a:gd name="T46" fmla="*/ 14 w 78"/>
                  <a:gd name="T47" fmla="*/ 35 h 41"/>
                  <a:gd name="T48" fmla="*/ 5 w 78"/>
                  <a:gd name="T49" fmla="*/ 29 h 41"/>
                  <a:gd name="T50" fmla="*/ 0 w 78"/>
                  <a:gd name="T51" fmla="*/ 21 h 41"/>
                  <a:gd name="T52" fmla="*/ 3 w 78"/>
                  <a:gd name="T53" fmla="*/ 12 h 41"/>
                  <a:gd name="T54" fmla="*/ 9 w 78"/>
                  <a:gd name="T55" fmla="*/ 6 h 41"/>
                  <a:gd name="T56" fmla="*/ 22 w 78"/>
                  <a:gd name="T57" fmla="*/ 1 h 41"/>
                  <a:gd name="T58" fmla="*/ 37 w 78"/>
                  <a:gd name="T5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1">
                    <a:moveTo>
                      <a:pt x="37" y="1"/>
                    </a:moveTo>
                    <a:lnTo>
                      <a:pt x="20" y="4"/>
                    </a:lnTo>
                    <a:lnTo>
                      <a:pt x="8" y="10"/>
                    </a:lnTo>
                    <a:lnTo>
                      <a:pt x="5" y="21"/>
                    </a:lnTo>
                    <a:lnTo>
                      <a:pt x="11" y="30"/>
                    </a:lnTo>
                    <a:lnTo>
                      <a:pt x="23" y="36"/>
                    </a:lnTo>
                    <a:lnTo>
                      <a:pt x="41" y="39"/>
                    </a:lnTo>
                    <a:lnTo>
                      <a:pt x="59" y="36"/>
                    </a:lnTo>
                    <a:lnTo>
                      <a:pt x="70" y="30"/>
                    </a:lnTo>
                    <a:lnTo>
                      <a:pt x="75" y="19"/>
                    </a:lnTo>
                    <a:lnTo>
                      <a:pt x="69" y="10"/>
                    </a:lnTo>
                    <a:lnTo>
                      <a:pt x="55" y="4"/>
                    </a:lnTo>
                    <a:lnTo>
                      <a:pt x="37" y="1"/>
                    </a:lnTo>
                    <a:close/>
                    <a:moveTo>
                      <a:pt x="37" y="0"/>
                    </a:moveTo>
                    <a:lnTo>
                      <a:pt x="52" y="1"/>
                    </a:lnTo>
                    <a:lnTo>
                      <a:pt x="64" y="6"/>
                    </a:lnTo>
                    <a:lnTo>
                      <a:pt x="73" y="12"/>
                    </a:lnTo>
                    <a:lnTo>
                      <a:pt x="78" y="19"/>
                    </a:lnTo>
                    <a:lnTo>
                      <a:pt x="76" y="29"/>
                    </a:lnTo>
                    <a:lnTo>
                      <a:pt x="69" y="35"/>
                    </a:lnTo>
                    <a:lnTo>
                      <a:pt x="56" y="39"/>
                    </a:lnTo>
                    <a:lnTo>
                      <a:pt x="41" y="41"/>
                    </a:lnTo>
                    <a:lnTo>
                      <a:pt x="26" y="39"/>
                    </a:lnTo>
                    <a:lnTo>
                      <a:pt x="14" y="35"/>
                    </a:lnTo>
                    <a:lnTo>
                      <a:pt x="5" y="29"/>
                    </a:lnTo>
                    <a:lnTo>
                      <a:pt x="0" y="21"/>
                    </a:lnTo>
                    <a:lnTo>
                      <a:pt x="3" y="12"/>
                    </a:lnTo>
                    <a:lnTo>
                      <a:pt x="9" y="6"/>
                    </a:lnTo>
                    <a:lnTo>
                      <a:pt x="22"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8" name="Freeform 2857"/>
              <p:cNvSpPr>
                <a:spLocks/>
              </p:cNvSpPr>
              <p:nvPr/>
            </p:nvSpPr>
            <p:spPr bwMode="auto">
              <a:xfrm>
                <a:off x="2544" y="1304"/>
                <a:ext cx="78" cy="44"/>
              </a:xfrm>
              <a:custGeom>
                <a:avLst/>
                <a:gdLst>
                  <a:gd name="T0" fmla="*/ 37 w 78"/>
                  <a:gd name="T1" fmla="*/ 0 h 44"/>
                  <a:gd name="T2" fmla="*/ 52 w 78"/>
                  <a:gd name="T3" fmla="*/ 1 h 44"/>
                  <a:gd name="T4" fmla="*/ 64 w 78"/>
                  <a:gd name="T5" fmla="*/ 6 h 44"/>
                  <a:gd name="T6" fmla="*/ 73 w 78"/>
                  <a:gd name="T7" fmla="*/ 13 h 44"/>
                  <a:gd name="T8" fmla="*/ 78 w 78"/>
                  <a:gd name="T9" fmla="*/ 22 h 44"/>
                  <a:gd name="T10" fmla="*/ 76 w 78"/>
                  <a:gd name="T11" fmla="*/ 30 h 44"/>
                  <a:gd name="T12" fmla="*/ 69 w 78"/>
                  <a:gd name="T13" fmla="*/ 38 h 44"/>
                  <a:gd name="T14" fmla="*/ 56 w 78"/>
                  <a:gd name="T15" fmla="*/ 42 h 44"/>
                  <a:gd name="T16" fmla="*/ 41 w 78"/>
                  <a:gd name="T17" fmla="*/ 44 h 44"/>
                  <a:gd name="T18" fmla="*/ 26 w 78"/>
                  <a:gd name="T19" fmla="*/ 42 h 44"/>
                  <a:gd name="T20" fmla="*/ 12 w 78"/>
                  <a:gd name="T21" fmla="*/ 38 h 44"/>
                  <a:gd name="T22" fmla="*/ 3 w 78"/>
                  <a:gd name="T23" fmla="*/ 30 h 44"/>
                  <a:gd name="T24" fmla="*/ 0 w 78"/>
                  <a:gd name="T25" fmla="*/ 22 h 44"/>
                  <a:gd name="T26" fmla="*/ 2 w 78"/>
                  <a:gd name="T27" fmla="*/ 13 h 44"/>
                  <a:gd name="T28" fmla="*/ 9 w 78"/>
                  <a:gd name="T29" fmla="*/ 7 h 44"/>
                  <a:gd name="T30" fmla="*/ 21 w 78"/>
                  <a:gd name="T31" fmla="*/ 1 h 44"/>
                  <a:gd name="T32" fmla="*/ 37 w 78"/>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44">
                    <a:moveTo>
                      <a:pt x="37" y="0"/>
                    </a:moveTo>
                    <a:lnTo>
                      <a:pt x="52" y="1"/>
                    </a:lnTo>
                    <a:lnTo>
                      <a:pt x="64" y="6"/>
                    </a:lnTo>
                    <a:lnTo>
                      <a:pt x="73" y="13"/>
                    </a:lnTo>
                    <a:lnTo>
                      <a:pt x="78" y="22"/>
                    </a:lnTo>
                    <a:lnTo>
                      <a:pt x="76" y="30"/>
                    </a:lnTo>
                    <a:lnTo>
                      <a:pt x="69" y="38"/>
                    </a:lnTo>
                    <a:lnTo>
                      <a:pt x="56" y="42"/>
                    </a:lnTo>
                    <a:lnTo>
                      <a:pt x="41" y="44"/>
                    </a:lnTo>
                    <a:lnTo>
                      <a:pt x="26" y="42"/>
                    </a:lnTo>
                    <a:lnTo>
                      <a:pt x="12" y="38"/>
                    </a:lnTo>
                    <a:lnTo>
                      <a:pt x="3" y="30"/>
                    </a:lnTo>
                    <a:lnTo>
                      <a:pt x="0" y="22"/>
                    </a:lnTo>
                    <a:lnTo>
                      <a:pt x="2" y="13"/>
                    </a:lnTo>
                    <a:lnTo>
                      <a:pt x="9" y="7"/>
                    </a:lnTo>
                    <a:lnTo>
                      <a:pt x="21"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59" name="Freeform 2858"/>
              <p:cNvSpPr>
                <a:spLocks noEditPoints="1"/>
              </p:cNvSpPr>
              <p:nvPr/>
            </p:nvSpPr>
            <p:spPr bwMode="auto">
              <a:xfrm>
                <a:off x="2541" y="1304"/>
                <a:ext cx="82" cy="45"/>
              </a:xfrm>
              <a:custGeom>
                <a:avLst/>
                <a:gdLst>
                  <a:gd name="T0" fmla="*/ 40 w 82"/>
                  <a:gd name="T1" fmla="*/ 1 h 45"/>
                  <a:gd name="T2" fmla="*/ 24 w 82"/>
                  <a:gd name="T3" fmla="*/ 3 h 45"/>
                  <a:gd name="T4" fmla="*/ 14 w 82"/>
                  <a:gd name="T5" fmla="*/ 7 h 45"/>
                  <a:gd name="T6" fmla="*/ 6 w 82"/>
                  <a:gd name="T7" fmla="*/ 13 h 45"/>
                  <a:gd name="T8" fmla="*/ 5 w 82"/>
                  <a:gd name="T9" fmla="*/ 22 h 45"/>
                  <a:gd name="T10" fmla="*/ 8 w 82"/>
                  <a:gd name="T11" fmla="*/ 30 h 45"/>
                  <a:gd name="T12" fmla="*/ 17 w 82"/>
                  <a:gd name="T13" fmla="*/ 38 h 45"/>
                  <a:gd name="T14" fmla="*/ 29 w 82"/>
                  <a:gd name="T15" fmla="*/ 41 h 45"/>
                  <a:gd name="T16" fmla="*/ 44 w 82"/>
                  <a:gd name="T17" fmla="*/ 42 h 45"/>
                  <a:gd name="T18" fmla="*/ 58 w 82"/>
                  <a:gd name="T19" fmla="*/ 41 h 45"/>
                  <a:gd name="T20" fmla="*/ 70 w 82"/>
                  <a:gd name="T21" fmla="*/ 36 h 45"/>
                  <a:gd name="T22" fmla="*/ 76 w 82"/>
                  <a:gd name="T23" fmla="*/ 30 h 45"/>
                  <a:gd name="T24" fmla="*/ 79 w 82"/>
                  <a:gd name="T25" fmla="*/ 22 h 45"/>
                  <a:gd name="T26" fmla="*/ 75 w 82"/>
                  <a:gd name="T27" fmla="*/ 13 h 45"/>
                  <a:gd name="T28" fmla="*/ 65 w 82"/>
                  <a:gd name="T29" fmla="*/ 7 h 45"/>
                  <a:gd name="T30" fmla="*/ 53 w 82"/>
                  <a:gd name="T31" fmla="*/ 3 h 45"/>
                  <a:gd name="T32" fmla="*/ 40 w 82"/>
                  <a:gd name="T33" fmla="*/ 1 h 45"/>
                  <a:gd name="T34" fmla="*/ 40 w 82"/>
                  <a:gd name="T35" fmla="*/ 0 h 45"/>
                  <a:gd name="T36" fmla="*/ 55 w 82"/>
                  <a:gd name="T37" fmla="*/ 1 h 45"/>
                  <a:gd name="T38" fmla="*/ 69 w 82"/>
                  <a:gd name="T39" fmla="*/ 6 h 45"/>
                  <a:gd name="T40" fmla="*/ 78 w 82"/>
                  <a:gd name="T41" fmla="*/ 13 h 45"/>
                  <a:gd name="T42" fmla="*/ 82 w 82"/>
                  <a:gd name="T43" fmla="*/ 22 h 45"/>
                  <a:gd name="T44" fmla="*/ 81 w 82"/>
                  <a:gd name="T45" fmla="*/ 30 h 45"/>
                  <a:gd name="T46" fmla="*/ 72 w 82"/>
                  <a:gd name="T47" fmla="*/ 38 h 45"/>
                  <a:gd name="T48" fmla="*/ 59 w 82"/>
                  <a:gd name="T49" fmla="*/ 44 h 45"/>
                  <a:gd name="T50" fmla="*/ 44 w 82"/>
                  <a:gd name="T51" fmla="*/ 45 h 45"/>
                  <a:gd name="T52" fmla="*/ 28 w 82"/>
                  <a:gd name="T53" fmla="*/ 44 h 45"/>
                  <a:gd name="T54" fmla="*/ 14 w 82"/>
                  <a:gd name="T55" fmla="*/ 38 h 45"/>
                  <a:gd name="T56" fmla="*/ 5 w 82"/>
                  <a:gd name="T57" fmla="*/ 32 h 45"/>
                  <a:gd name="T58" fmla="*/ 0 w 82"/>
                  <a:gd name="T59" fmla="*/ 22 h 45"/>
                  <a:gd name="T60" fmla="*/ 3 w 82"/>
                  <a:gd name="T61" fmla="*/ 13 h 45"/>
                  <a:gd name="T62" fmla="*/ 11 w 82"/>
                  <a:gd name="T63" fmla="*/ 6 h 45"/>
                  <a:gd name="T64" fmla="*/ 23 w 82"/>
                  <a:gd name="T65" fmla="*/ 1 h 45"/>
                  <a:gd name="T66" fmla="*/ 40 w 82"/>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45">
                    <a:moveTo>
                      <a:pt x="40" y="1"/>
                    </a:moveTo>
                    <a:lnTo>
                      <a:pt x="24" y="3"/>
                    </a:lnTo>
                    <a:lnTo>
                      <a:pt x="14" y="7"/>
                    </a:lnTo>
                    <a:lnTo>
                      <a:pt x="6" y="13"/>
                    </a:lnTo>
                    <a:lnTo>
                      <a:pt x="5" y="22"/>
                    </a:lnTo>
                    <a:lnTo>
                      <a:pt x="8" y="30"/>
                    </a:lnTo>
                    <a:lnTo>
                      <a:pt x="17" y="38"/>
                    </a:lnTo>
                    <a:lnTo>
                      <a:pt x="29" y="41"/>
                    </a:lnTo>
                    <a:lnTo>
                      <a:pt x="44" y="42"/>
                    </a:lnTo>
                    <a:lnTo>
                      <a:pt x="58" y="41"/>
                    </a:lnTo>
                    <a:lnTo>
                      <a:pt x="70" y="36"/>
                    </a:lnTo>
                    <a:lnTo>
                      <a:pt x="76" y="30"/>
                    </a:lnTo>
                    <a:lnTo>
                      <a:pt x="79" y="22"/>
                    </a:lnTo>
                    <a:lnTo>
                      <a:pt x="75" y="13"/>
                    </a:lnTo>
                    <a:lnTo>
                      <a:pt x="65" y="7"/>
                    </a:lnTo>
                    <a:lnTo>
                      <a:pt x="53" y="3"/>
                    </a:lnTo>
                    <a:lnTo>
                      <a:pt x="40" y="1"/>
                    </a:lnTo>
                    <a:close/>
                    <a:moveTo>
                      <a:pt x="40" y="0"/>
                    </a:moveTo>
                    <a:lnTo>
                      <a:pt x="55" y="1"/>
                    </a:lnTo>
                    <a:lnTo>
                      <a:pt x="69" y="6"/>
                    </a:lnTo>
                    <a:lnTo>
                      <a:pt x="78" y="13"/>
                    </a:lnTo>
                    <a:lnTo>
                      <a:pt x="82" y="22"/>
                    </a:lnTo>
                    <a:lnTo>
                      <a:pt x="81" y="30"/>
                    </a:lnTo>
                    <a:lnTo>
                      <a:pt x="72" y="38"/>
                    </a:lnTo>
                    <a:lnTo>
                      <a:pt x="59" y="44"/>
                    </a:lnTo>
                    <a:lnTo>
                      <a:pt x="44" y="45"/>
                    </a:lnTo>
                    <a:lnTo>
                      <a:pt x="28" y="44"/>
                    </a:lnTo>
                    <a:lnTo>
                      <a:pt x="14" y="38"/>
                    </a:lnTo>
                    <a:lnTo>
                      <a:pt x="5" y="32"/>
                    </a:lnTo>
                    <a:lnTo>
                      <a:pt x="0" y="22"/>
                    </a:lnTo>
                    <a:lnTo>
                      <a:pt x="3" y="13"/>
                    </a:lnTo>
                    <a:lnTo>
                      <a:pt x="11" y="6"/>
                    </a:lnTo>
                    <a:lnTo>
                      <a:pt x="23" y="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0" name="Freeform 2859"/>
              <p:cNvSpPr>
                <a:spLocks/>
              </p:cNvSpPr>
              <p:nvPr/>
            </p:nvSpPr>
            <p:spPr bwMode="auto">
              <a:xfrm>
                <a:off x="2632" y="1156"/>
                <a:ext cx="75" cy="47"/>
              </a:xfrm>
              <a:custGeom>
                <a:avLst/>
                <a:gdLst>
                  <a:gd name="T0" fmla="*/ 35 w 75"/>
                  <a:gd name="T1" fmla="*/ 0 h 47"/>
                  <a:gd name="T2" fmla="*/ 49 w 75"/>
                  <a:gd name="T3" fmla="*/ 2 h 47"/>
                  <a:gd name="T4" fmla="*/ 61 w 75"/>
                  <a:gd name="T5" fmla="*/ 6 h 47"/>
                  <a:gd name="T6" fmla="*/ 70 w 75"/>
                  <a:gd name="T7" fmla="*/ 14 h 47"/>
                  <a:gd name="T8" fmla="*/ 75 w 75"/>
                  <a:gd name="T9" fmla="*/ 23 h 47"/>
                  <a:gd name="T10" fmla="*/ 73 w 75"/>
                  <a:gd name="T11" fmla="*/ 32 h 47"/>
                  <a:gd name="T12" fmla="*/ 67 w 75"/>
                  <a:gd name="T13" fmla="*/ 40 h 47"/>
                  <a:gd name="T14" fmla="*/ 55 w 75"/>
                  <a:gd name="T15" fmla="*/ 46 h 47"/>
                  <a:gd name="T16" fmla="*/ 41 w 75"/>
                  <a:gd name="T17" fmla="*/ 47 h 47"/>
                  <a:gd name="T18" fmla="*/ 26 w 75"/>
                  <a:gd name="T19" fmla="*/ 46 h 47"/>
                  <a:gd name="T20" fmla="*/ 14 w 75"/>
                  <a:gd name="T21" fmla="*/ 41 h 47"/>
                  <a:gd name="T22" fmla="*/ 5 w 75"/>
                  <a:gd name="T23" fmla="*/ 34 h 47"/>
                  <a:gd name="T24" fmla="*/ 0 w 75"/>
                  <a:gd name="T25" fmla="*/ 25 h 47"/>
                  <a:gd name="T26" fmla="*/ 2 w 75"/>
                  <a:gd name="T27" fmla="*/ 15 h 47"/>
                  <a:gd name="T28" fmla="*/ 9 w 75"/>
                  <a:gd name="T29" fmla="*/ 8 h 47"/>
                  <a:gd name="T30" fmla="*/ 20 w 75"/>
                  <a:gd name="T31" fmla="*/ 2 h 47"/>
                  <a:gd name="T32" fmla="*/ 35 w 75"/>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47">
                    <a:moveTo>
                      <a:pt x="35" y="0"/>
                    </a:moveTo>
                    <a:lnTo>
                      <a:pt x="49" y="2"/>
                    </a:lnTo>
                    <a:lnTo>
                      <a:pt x="61" y="6"/>
                    </a:lnTo>
                    <a:lnTo>
                      <a:pt x="70" y="14"/>
                    </a:lnTo>
                    <a:lnTo>
                      <a:pt x="75" y="23"/>
                    </a:lnTo>
                    <a:lnTo>
                      <a:pt x="73" y="32"/>
                    </a:lnTo>
                    <a:lnTo>
                      <a:pt x="67" y="40"/>
                    </a:lnTo>
                    <a:lnTo>
                      <a:pt x="55" y="46"/>
                    </a:lnTo>
                    <a:lnTo>
                      <a:pt x="41" y="47"/>
                    </a:lnTo>
                    <a:lnTo>
                      <a:pt x="26" y="46"/>
                    </a:lnTo>
                    <a:lnTo>
                      <a:pt x="14" y="41"/>
                    </a:lnTo>
                    <a:lnTo>
                      <a:pt x="5" y="34"/>
                    </a:lnTo>
                    <a:lnTo>
                      <a:pt x="0" y="25"/>
                    </a:lnTo>
                    <a:lnTo>
                      <a:pt x="2" y="15"/>
                    </a:lnTo>
                    <a:lnTo>
                      <a:pt x="9" y="8"/>
                    </a:lnTo>
                    <a:lnTo>
                      <a:pt x="20" y="2"/>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1" name="Freeform 2860"/>
              <p:cNvSpPr>
                <a:spLocks noEditPoints="1"/>
              </p:cNvSpPr>
              <p:nvPr/>
            </p:nvSpPr>
            <p:spPr bwMode="auto">
              <a:xfrm>
                <a:off x="2631" y="1155"/>
                <a:ext cx="77" cy="50"/>
              </a:xfrm>
              <a:custGeom>
                <a:avLst/>
                <a:gdLst>
                  <a:gd name="T0" fmla="*/ 36 w 77"/>
                  <a:gd name="T1" fmla="*/ 3 h 50"/>
                  <a:gd name="T2" fmla="*/ 18 w 77"/>
                  <a:gd name="T3" fmla="*/ 6 h 50"/>
                  <a:gd name="T4" fmla="*/ 7 w 77"/>
                  <a:gd name="T5" fmla="*/ 13 h 50"/>
                  <a:gd name="T6" fmla="*/ 3 w 77"/>
                  <a:gd name="T7" fmla="*/ 26 h 50"/>
                  <a:gd name="T8" fmla="*/ 7 w 77"/>
                  <a:gd name="T9" fmla="*/ 33 h 50"/>
                  <a:gd name="T10" fmla="*/ 16 w 77"/>
                  <a:gd name="T11" fmla="*/ 41 h 50"/>
                  <a:gd name="T12" fmla="*/ 27 w 77"/>
                  <a:gd name="T13" fmla="*/ 45 h 50"/>
                  <a:gd name="T14" fmla="*/ 42 w 77"/>
                  <a:gd name="T15" fmla="*/ 47 h 50"/>
                  <a:gd name="T16" fmla="*/ 56 w 77"/>
                  <a:gd name="T17" fmla="*/ 45 h 50"/>
                  <a:gd name="T18" fmla="*/ 67 w 77"/>
                  <a:gd name="T19" fmla="*/ 41 h 50"/>
                  <a:gd name="T20" fmla="*/ 73 w 77"/>
                  <a:gd name="T21" fmla="*/ 33 h 50"/>
                  <a:gd name="T22" fmla="*/ 74 w 77"/>
                  <a:gd name="T23" fmla="*/ 24 h 50"/>
                  <a:gd name="T24" fmla="*/ 68 w 77"/>
                  <a:gd name="T25" fmla="*/ 13 h 50"/>
                  <a:gd name="T26" fmla="*/ 54 w 77"/>
                  <a:gd name="T27" fmla="*/ 6 h 50"/>
                  <a:gd name="T28" fmla="*/ 36 w 77"/>
                  <a:gd name="T29" fmla="*/ 3 h 50"/>
                  <a:gd name="T30" fmla="*/ 36 w 77"/>
                  <a:gd name="T31" fmla="*/ 0 h 50"/>
                  <a:gd name="T32" fmla="*/ 51 w 77"/>
                  <a:gd name="T33" fmla="*/ 1 h 50"/>
                  <a:gd name="T34" fmla="*/ 64 w 77"/>
                  <a:gd name="T35" fmla="*/ 7 h 50"/>
                  <a:gd name="T36" fmla="*/ 73 w 77"/>
                  <a:gd name="T37" fmla="*/ 15 h 50"/>
                  <a:gd name="T38" fmla="*/ 77 w 77"/>
                  <a:gd name="T39" fmla="*/ 24 h 50"/>
                  <a:gd name="T40" fmla="*/ 76 w 77"/>
                  <a:gd name="T41" fmla="*/ 35 h 50"/>
                  <a:gd name="T42" fmla="*/ 68 w 77"/>
                  <a:gd name="T43" fmla="*/ 42 h 50"/>
                  <a:gd name="T44" fmla="*/ 57 w 77"/>
                  <a:gd name="T45" fmla="*/ 47 h 50"/>
                  <a:gd name="T46" fmla="*/ 42 w 77"/>
                  <a:gd name="T47" fmla="*/ 50 h 50"/>
                  <a:gd name="T48" fmla="*/ 27 w 77"/>
                  <a:gd name="T49" fmla="*/ 47 h 50"/>
                  <a:gd name="T50" fmla="*/ 13 w 77"/>
                  <a:gd name="T51" fmla="*/ 42 h 50"/>
                  <a:gd name="T52" fmla="*/ 4 w 77"/>
                  <a:gd name="T53" fmla="*/ 35 h 50"/>
                  <a:gd name="T54" fmla="*/ 0 w 77"/>
                  <a:gd name="T55" fmla="*/ 26 h 50"/>
                  <a:gd name="T56" fmla="*/ 1 w 77"/>
                  <a:gd name="T57" fmla="*/ 15 h 50"/>
                  <a:gd name="T58" fmla="*/ 9 w 77"/>
                  <a:gd name="T59" fmla="*/ 7 h 50"/>
                  <a:gd name="T60" fmla="*/ 21 w 77"/>
                  <a:gd name="T61" fmla="*/ 3 h 50"/>
                  <a:gd name="T62" fmla="*/ 36 w 77"/>
                  <a:gd name="T6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50">
                    <a:moveTo>
                      <a:pt x="36" y="3"/>
                    </a:moveTo>
                    <a:lnTo>
                      <a:pt x="18" y="6"/>
                    </a:lnTo>
                    <a:lnTo>
                      <a:pt x="7" y="13"/>
                    </a:lnTo>
                    <a:lnTo>
                      <a:pt x="3" y="26"/>
                    </a:lnTo>
                    <a:lnTo>
                      <a:pt x="7" y="33"/>
                    </a:lnTo>
                    <a:lnTo>
                      <a:pt x="16" y="41"/>
                    </a:lnTo>
                    <a:lnTo>
                      <a:pt x="27" y="45"/>
                    </a:lnTo>
                    <a:lnTo>
                      <a:pt x="42" y="47"/>
                    </a:lnTo>
                    <a:lnTo>
                      <a:pt x="56" y="45"/>
                    </a:lnTo>
                    <a:lnTo>
                      <a:pt x="67" y="41"/>
                    </a:lnTo>
                    <a:lnTo>
                      <a:pt x="73" y="33"/>
                    </a:lnTo>
                    <a:lnTo>
                      <a:pt x="74" y="24"/>
                    </a:lnTo>
                    <a:lnTo>
                      <a:pt x="68" y="13"/>
                    </a:lnTo>
                    <a:lnTo>
                      <a:pt x="54" y="6"/>
                    </a:lnTo>
                    <a:lnTo>
                      <a:pt x="36" y="3"/>
                    </a:lnTo>
                    <a:close/>
                    <a:moveTo>
                      <a:pt x="36" y="0"/>
                    </a:moveTo>
                    <a:lnTo>
                      <a:pt x="51" y="1"/>
                    </a:lnTo>
                    <a:lnTo>
                      <a:pt x="64" y="7"/>
                    </a:lnTo>
                    <a:lnTo>
                      <a:pt x="73" y="15"/>
                    </a:lnTo>
                    <a:lnTo>
                      <a:pt x="77" y="24"/>
                    </a:lnTo>
                    <a:lnTo>
                      <a:pt x="76" y="35"/>
                    </a:lnTo>
                    <a:lnTo>
                      <a:pt x="68" y="42"/>
                    </a:lnTo>
                    <a:lnTo>
                      <a:pt x="57" y="47"/>
                    </a:lnTo>
                    <a:lnTo>
                      <a:pt x="42" y="50"/>
                    </a:lnTo>
                    <a:lnTo>
                      <a:pt x="27" y="47"/>
                    </a:lnTo>
                    <a:lnTo>
                      <a:pt x="13" y="42"/>
                    </a:lnTo>
                    <a:lnTo>
                      <a:pt x="4" y="35"/>
                    </a:lnTo>
                    <a:lnTo>
                      <a:pt x="0" y="26"/>
                    </a:lnTo>
                    <a:lnTo>
                      <a:pt x="1" y="15"/>
                    </a:lnTo>
                    <a:lnTo>
                      <a:pt x="9" y="7"/>
                    </a:lnTo>
                    <a:lnTo>
                      <a:pt x="2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2" name="Freeform 2861"/>
              <p:cNvSpPr>
                <a:spLocks/>
              </p:cNvSpPr>
              <p:nvPr/>
            </p:nvSpPr>
            <p:spPr bwMode="auto">
              <a:xfrm>
                <a:off x="2939" y="1118"/>
                <a:ext cx="76" cy="49"/>
              </a:xfrm>
              <a:custGeom>
                <a:avLst/>
                <a:gdLst>
                  <a:gd name="T0" fmla="*/ 33 w 76"/>
                  <a:gd name="T1" fmla="*/ 0 h 49"/>
                  <a:gd name="T2" fmla="*/ 48 w 76"/>
                  <a:gd name="T3" fmla="*/ 3 h 49"/>
                  <a:gd name="T4" fmla="*/ 61 w 76"/>
                  <a:gd name="T5" fmla="*/ 8 h 49"/>
                  <a:gd name="T6" fmla="*/ 71 w 76"/>
                  <a:gd name="T7" fmla="*/ 15 h 49"/>
                  <a:gd name="T8" fmla="*/ 76 w 76"/>
                  <a:gd name="T9" fmla="*/ 25 h 49"/>
                  <a:gd name="T10" fmla="*/ 76 w 76"/>
                  <a:gd name="T11" fmla="*/ 34 h 49"/>
                  <a:gd name="T12" fmla="*/ 70 w 76"/>
                  <a:gd name="T13" fmla="*/ 41 h 49"/>
                  <a:gd name="T14" fmla="*/ 59 w 76"/>
                  <a:gd name="T15" fmla="*/ 47 h 49"/>
                  <a:gd name="T16" fmla="*/ 44 w 76"/>
                  <a:gd name="T17" fmla="*/ 49 h 49"/>
                  <a:gd name="T18" fmla="*/ 29 w 76"/>
                  <a:gd name="T19" fmla="*/ 47 h 49"/>
                  <a:gd name="T20" fmla="*/ 15 w 76"/>
                  <a:gd name="T21" fmla="*/ 41 h 49"/>
                  <a:gd name="T22" fmla="*/ 6 w 76"/>
                  <a:gd name="T23" fmla="*/ 35 h 49"/>
                  <a:gd name="T24" fmla="*/ 0 w 76"/>
                  <a:gd name="T25" fmla="*/ 25 h 49"/>
                  <a:gd name="T26" fmla="*/ 1 w 76"/>
                  <a:gd name="T27" fmla="*/ 15 h 49"/>
                  <a:gd name="T28" fmla="*/ 8 w 76"/>
                  <a:gd name="T29" fmla="*/ 8 h 49"/>
                  <a:gd name="T30" fmla="*/ 18 w 76"/>
                  <a:gd name="T31" fmla="*/ 3 h 49"/>
                  <a:gd name="T32" fmla="*/ 33 w 76"/>
                  <a:gd name="T3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49">
                    <a:moveTo>
                      <a:pt x="33" y="0"/>
                    </a:moveTo>
                    <a:lnTo>
                      <a:pt x="48" y="3"/>
                    </a:lnTo>
                    <a:lnTo>
                      <a:pt x="61" y="8"/>
                    </a:lnTo>
                    <a:lnTo>
                      <a:pt x="71" y="15"/>
                    </a:lnTo>
                    <a:lnTo>
                      <a:pt x="76" y="25"/>
                    </a:lnTo>
                    <a:lnTo>
                      <a:pt x="76" y="34"/>
                    </a:lnTo>
                    <a:lnTo>
                      <a:pt x="70" y="41"/>
                    </a:lnTo>
                    <a:lnTo>
                      <a:pt x="59" y="47"/>
                    </a:lnTo>
                    <a:lnTo>
                      <a:pt x="44" y="49"/>
                    </a:lnTo>
                    <a:lnTo>
                      <a:pt x="29" y="47"/>
                    </a:lnTo>
                    <a:lnTo>
                      <a:pt x="15" y="41"/>
                    </a:lnTo>
                    <a:lnTo>
                      <a:pt x="6" y="35"/>
                    </a:lnTo>
                    <a:lnTo>
                      <a:pt x="0" y="25"/>
                    </a:lnTo>
                    <a:lnTo>
                      <a:pt x="1" y="15"/>
                    </a:lnTo>
                    <a:lnTo>
                      <a:pt x="8" y="8"/>
                    </a:lnTo>
                    <a:lnTo>
                      <a:pt x="18" y="3"/>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3" name="Freeform 2862"/>
              <p:cNvSpPr>
                <a:spLocks noEditPoints="1"/>
              </p:cNvSpPr>
              <p:nvPr/>
            </p:nvSpPr>
            <p:spPr bwMode="auto">
              <a:xfrm>
                <a:off x="2937" y="1118"/>
                <a:ext cx="81" cy="50"/>
              </a:xfrm>
              <a:custGeom>
                <a:avLst/>
                <a:gdLst>
                  <a:gd name="T0" fmla="*/ 35 w 81"/>
                  <a:gd name="T1" fmla="*/ 2 h 50"/>
                  <a:gd name="T2" fmla="*/ 22 w 81"/>
                  <a:gd name="T3" fmla="*/ 3 h 50"/>
                  <a:gd name="T4" fmla="*/ 11 w 81"/>
                  <a:gd name="T5" fmla="*/ 9 h 50"/>
                  <a:gd name="T6" fmla="*/ 5 w 81"/>
                  <a:gd name="T7" fmla="*/ 17 h 50"/>
                  <a:gd name="T8" fmla="*/ 3 w 81"/>
                  <a:gd name="T9" fmla="*/ 25 h 50"/>
                  <a:gd name="T10" fmla="*/ 10 w 81"/>
                  <a:gd name="T11" fmla="*/ 34 h 50"/>
                  <a:gd name="T12" fmla="*/ 19 w 81"/>
                  <a:gd name="T13" fmla="*/ 41 h 50"/>
                  <a:gd name="T14" fmla="*/ 31 w 81"/>
                  <a:gd name="T15" fmla="*/ 46 h 50"/>
                  <a:gd name="T16" fmla="*/ 46 w 81"/>
                  <a:gd name="T17" fmla="*/ 47 h 50"/>
                  <a:gd name="T18" fmla="*/ 60 w 81"/>
                  <a:gd name="T19" fmla="*/ 46 h 50"/>
                  <a:gd name="T20" fmla="*/ 70 w 81"/>
                  <a:gd name="T21" fmla="*/ 41 h 50"/>
                  <a:gd name="T22" fmla="*/ 76 w 81"/>
                  <a:gd name="T23" fmla="*/ 34 h 50"/>
                  <a:gd name="T24" fmla="*/ 76 w 81"/>
                  <a:gd name="T25" fmla="*/ 25 h 50"/>
                  <a:gd name="T26" fmla="*/ 69 w 81"/>
                  <a:gd name="T27" fmla="*/ 14 h 50"/>
                  <a:gd name="T28" fmla="*/ 54 w 81"/>
                  <a:gd name="T29" fmla="*/ 5 h 50"/>
                  <a:gd name="T30" fmla="*/ 35 w 81"/>
                  <a:gd name="T31" fmla="*/ 2 h 50"/>
                  <a:gd name="T32" fmla="*/ 34 w 81"/>
                  <a:gd name="T33" fmla="*/ 0 h 50"/>
                  <a:gd name="T34" fmla="*/ 50 w 81"/>
                  <a:gd name="T35" fmla="*/ 2 h 50"/>
                  <a:gd name="T36" fmla="*/ 64 w 81"/>
                  <a:gd name="T37" fmla="*/ 8 h 50"/>
                  <a:gd name="T38" fmla="*/ 75 w 81"/>
                  <a:gd name="T39" fmla="*/ 15 h 50"/>
                  <a:gd name="T40" fmla="*/ 81 w 81"/>
                  <a:gd name="T41" fmla="*/ 25 h 50"/>
                  <a:gd name="T42" fmla="*/ 79 w 81"/>
                  <a:gd name="T43" fmla="*/ 35 h 50"/>
                  <a:gd name="T44" fmla="*/ 73 w 81"/>
                  <a:gd name="T45" fmla="*/ 43 h 50"/>
                  <a:gd name="T46" fmla="*/ 61 w 81"/>
                  <a:gd name="T47" fmla="*/ 47 h 50"/>
                  <a:gd name="T48" fmla="*/ 46 w 81"/>
                  <a:gd name="T49" fmla="*/ 50 h 50"/>
                  <a:gd name="T50" fmla="*/ 31 w 81"/>
                  <a:gd name="T51" fmla="*/ 47 h 50"/>
                  <a:gd name="T52" fmla="*/ 16 w 81"/>
                  <a:gd name="T53" fmla="*/ 43 h 50"/>
                  <a:gd name="T54" fmla="*/ 6 w 81"/>
                  <a:gd name="T55" fmla="*/ 35 h 50"/>
                  <a:gd name="T56" fmla="*/ 0 w 81"/>
                  <a:gd name="T57" fmla="*/ 25 h 50"/>
                  <a:gd name="T58" fmla="*/ 2 w 81"/>
                  <a:gd name="T59" fmla="*/ 15 h 50"/>
                  <a:gd name="T60" fmla="*/ 8 w 81"/>
                  <a:gd name="T61" fmla="*/ 8 h 50"/>
                  <a:gd name="T62" fmla="*/ 20 w 81"/>
                  <a:gd name="T63" fmla="*/ 2 h 50"/>
                  <a:gd name="T64" fmla="*/ 34 w 81"/>
                  <a:gd name="T6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50">
                    <a:moveTo>
                      <a:pt x="35" y="2"/>
                    </a:moveTo>
                    <a:lnTo>
                      <a:pt x="22" y="3"/>
                    </a:lnTo>
                    <a:lnTo>
                      <a:pt x="11" y="9"/>
                    </a:lnTo>
                    <a:lnTo>
                      <a:pt x="5" y="17"/>
                    </a:lnTo>
                    <a:lnTo>
                      <a:pt x="3" y="25"/>
                    </a:lnTo>
                    <a:lnTo>
                      <a:pt x="10" y="34"/>
                    </a:lnTo>
                    <a:lnTo>
                      <a:pt x="19" y="41"/>
                    </a:lnTo>
                    <a:lnTo>
                      <a:pt x="31" y="46"/>
                    </a:lnTo>
                    <a:lnTo>
                      <a:pt x="46" y="47"/>
                    </a:lnTo>
                    <a:lnTo>
                      <a:pt x="60" y="46"/>
                    </a:lnTo>
                    <a:lnTo>
                      <a:pt x="70" y="41"/>
                    </a:lnTo>
                    <a:lnTo>
                      <a:pt x="76" y="34"/>
                    </a:lnTo>
                    <a:lnTo>
                      <a:pt x="76" y="25"/>
                    </a:lnTo>
                    <a:lnTo>
                      <a:pt x="69" y="14"/>
                    </a:lnTo>
                    <a:lnTo>
                      <a:pt x="54" y="5"/>
                    </a:lnTo>
                    <a:lnTo>
                      <a:pt x="35" y="2"/>
                    </a:lnTo>
                    <a:close/>
                    <a:moveTo>
                      <a:pt x="34" y="0"/>
                    </a:moveTo>
                    <a:lnTo>
                      <a:pt x="50" y="2"/>
                    </a:lnTo>
                    <a:lnTo>
                      <a:pt x="64" y="8"/>
                    </a:lnTo>
                    <a:lnTo>
                      <a:pt x="75" y="15"/>
                    </a:lnTo>
                    <a:lnTo>
                      <a:pt x="81" y="25"/>
                    </a:lnTo>
                    <a:lnTo>
                      <a:pt x="79" y="35"/>
                    </a:lnTo>
                    <a:lnTo>
                      <a:pt x="73" y="43"/>
                    </a:lnTo>
                    <a:lnTo>
                      <a:pt x="61" y="47"/>
                    </a:lnTo>
                    <a:lnTo>
                      <a:pt x="46" y="50"/>
                    </a:lnTo>
                    <a:lnTo>
                      <a:pt x="31" y="47"/>
                    </a:lnTo>
                    <a:lnTo>
                      <a:pt x="16" y="43"/>
                    </a:lnTo>
                    <a:lnTo>
                      <a:pt x="6" y="35"/>
                    </a:lnTo>
                    <a:lnTo>
                      <a:pt x="0" y="25"/>
                    </a:lnTo>
                    <a:lnTo>
                      <a:pt x="2" y="15"/>
                    </a:lnTo>
                    <a:lnTo>
                      <a:pt x="8" y="8"/>
                    </a:lnTo>
                    <a:lnTo>
                      <a:pt x="20" y="2"/>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4" name="Freeform 2863"/>
              <p:cNvSpPr>
                <a:spLocks/>
              </p:cNvSpPr>
              <p:nvPr/>
            </p:nvSpPr>
            <p:spPr bwMode="auto">
              <a:xfrm>
                <a:off x="2509" y="1197"/>
                <a:ext cx="75" cy="47"/>
              </a:xfrm>
              <a:custGeom>
                <a:avLst/>
                <a:gdLst>
                  <a:gd name="T0" fmla="*/ 35 w 75"/>
                  <a:gd name="T1" fmla="*/ 0 h 47"/>
                  <a:gd name="T2" fmla="*/ 50 w 75"/>
                  <a:gd name="T3" fmla="*/ 3 h 47"/>
                  <a:gd name="T4" fmla="*/ 63 w 75"/>
                  <a:gd name="T5" fmla="*/ 8 h 47"/>
                  <a:gd name="T6" fmla="*/ 72 w 75"/>
                  <a:gd name="T7" fmla="*/ 15 h 47"/>
                  <a:gd name="T8" fmla="*/ 75 w 75"/>
                  <a:gd name="T9" fmla="*/ 25 h 47"/>
                  <a:gd name="T10" fmla="*/ 73 w 75"/>
                  <a:gd name="T11" fmla="*/ 34 h 47"/>
                  <a:gd name="T12" fmla="*/ 66 w 75"/>
                  <a:gd name="T13" fmla="*/ 40 h 47"/>
                  <a:gd name="T14" fmla="*/ 53 w 75"/>
                  <a:gd name="T15" fmla="*/ 46 h 47"/>
                  <a:gd name="T16" fmla="*/ 40 w 75"/>
                  <a:gd name="T17" fmla="*/ 47 h 47"/>
                  <a:gd name="T18" fmla="*/ 25 w 75"/>
                  <a:gd name="T19" fmla="*/ 46 h 47"/>
                  <a:gd name="T20" fmla="*/ 12 w 75"/>
                  <a:gd name="T21" fmla="*/ 40 h 47"/>
                  <a:gd name="T22" fmla="*/ 3 w 75"/>
                  <a:gd name="T23" fmla="*/ 34 h 47"/>
                  <a:gd name="T24" fmla="*/ 0 w 75"/>
                  <a:gd name="T25" fmla="*/ 25 h 47"/>
                  <a:gd name="T26" fmla="*/ 2 w 75"/>
                  <a:gd name="T27" fmla="*/ 15 h 47"/>
                  <a:gd name="T28" fmla="*/ 9 w 75"/>
                  <a:gd name="T29" fmla="*/ 8 h 47"/>
                  <a:gd name="T30" fmla="*/ 22 w 75"/>
                  <a:gd name="T31" fmla="*/ 3 h 47"/>
                  <a:gd name="T32" fmla="*/ 35 w 75"/>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47">
                    <a:moveTo>
                      <a:pt x="35" y="0"/>
                    </a:moveTo>
                    <a:lnTo>
                      <a:pt x="50" y="3"/>
                    </a:lnTo>
                    <a:lnTo>
                      <a:pt x="63" y="8"/>
                    </a:lnTo>
                    <a:lnTo>
                      <a:pt x="72" y="15"/>
                    </a:lnTo>
                    <a:lnTo>
                      <a:pt x="75" y="25"/>
                    </a:lnTo>
                    <a:lnTo>
                      <a:pt x="73" y="34"/>
                    </a:lnTo>
                    <a:lnTo>
                      <a:pt x="66" y="40"/>
                    </a:lnTo>
                    <a:lnTo>
                      <a:pt x="53" y="46"/>
                    </a:lnTo>
                    <a:lnTo>
                      <a:pt x="40" y="47"/>
                    </a:lnTo>
                    <a:lnTo>
                      <a:pt x="25" y="46"/>
                    </a:lnTo>
                    <a:lnTo>
                      <a:pt x="12" y="40"/>
                    </a:lnTo>
                    <a:lnTo>
                      <a:pt x="3" y="34"/>
                    </a:lnTo>
                    <a:lnTo>
                      <a:pt x="0" y="25"/>
                    </a:lnTo>
                    <a:lnTo>
                      <a:pt x="2" y="15"/>
                    </a:lnTo>
                    <a:lnTo>
                      <a:pt x="9" y="8"/>
                    </a:lnTo>
                    <a:lnTo>
                      <a:pt x="22" y="3"/>
                    </a:lnTo>
                    <a:lnTo>
                      <a:pt x="35" y="0"/>
                    </a:lnTo>
                    <a:close/>
                  </a:path>
                </a:pathLst>
              </a:custGeom>
              <a:solidFill>
                <a:srgbClr val="0100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5" name="Freeform 2864"/>
              <p:cNvSpPr>
                <a:spLocks noEditPoints="1"/>
              </p:cNvSpPr>
              <p:nvPr/>
            </p:nvSpPr>
            <p:spPr bwMode="auto">
              <a:xfrm>
                <a:off x="2508" y="1197"/>
                <a:ext cx="77" cy="49"/>
              </a:xfrm>
              <a:custGeom>
                <a:avLst/>
                <a:gdLst>
                  <a:gd name="T0" fmla="*/ 36 w 77"/>
                  <a:gd name="T1" fmla="*/ 2 h 49"/>
                  <a:gd name="T2" fmla="*/ 20 w 77"/>
                  <a:gd name="T3" fmla="*/ 5 h 49"/>
                  <a:gd name="T4" fmla="*/ 7 w 77"/>
                  <a:gd name="T5" fmla="*/ 12 h 49"/>
                  <a:gd name="T6" fmla="*/ 3 w 77"/>
                  <a:gd name="T7" fmla="*/ 25 h 49"/>
                  <a:gd name="T8" fmla="*/ 6 w 77"/>
                  <a:gd name="T9" fmla="*/ 32 h 49"/>
                  <a:gd name="T10" fmla="*/ 15 w 77"/>
                  <a:gd name="T11" fmla="*/ 40 h 49"/>
                  <a:gd name="T12" fmla="*/ 27 w 77"/>
                  <a:gd name="T13" fmla="*/ 44 h 49"/>
                  <a:gd name="T14" fmla="*/ 41 w 77"/>
                  <a:gd name="T15" fmla="*/ 46 h 49"/>
                  <a:gd name="T16" fmla="*/ 54 w 77"/>
                  <a:gd name="T17" fmla="*/ 44 h 49"/>
                  <a:gd name="T18" fmla="*/ 65 w 77"/>
                  <a:gd name="T19" fmla="*/ 40 h 49"/>
                  <a:gd name="T20" fmla="*/ 73 w 77"/>
                  <a:gd name="T21" fmla="*/ 32 h 49"/>
                  <a:gd name="T22" fmla="*/ 74 w 77"/>
                  <a:gd name="T23" fmla="*/ 25 h 49"/>
                  <a:gd name="T24" fmla="*/ 68 w 77"/>
                  <a:gd name="T25" fmla="*/ 12 h 49"/>
                  <a:gd name="T26" fmla="*/ 54 w 77"/>
                  <a:gd name="T27" fmla="*/ 5 h 49"/>
                  <a:gd name="T28" fmla="*/ 36 w 77"/>
                  <a:gd name="T29" fmla="*/ 2 h 49"/>
                  <a:gd name="T30" fmla="*/ 36 w 77"/>
                  <a:gd name="T31" fmla="*/ 0 h 49"/>
                  <a:gd name="T32" fmla="*/ 51 w 77"/>
                  <a:gd name="T33" fmla="*/ 2 h 49"/>
                  <a:gd name="T34" fmla="*/ 65 w 77"/>
                  <a:gd name="T35" fmla="*/ 6 h 49"/>
                  <a:gd name="T36" fmla="*/ 74 w 77"/>
                  <a:gd name="T37" fmla="*/ 14 h 49"/>
                  <a:gd name="T38" fmla="*/ 77 w 77"/>
                  <a:gd name="T39" fmla="*/ 25 h 49"/>
                  <a:gd name="T40" fmla="*/ 76 w 77"/>
                  <a:gd name="T41" fmla="*/ 34 h 49"/>
                  <a:gd name="T42" fmla="*/ 68 w 77"/>
                  <a:gd name="T43" fmla="*/ 41 h 49"/>
                  <a:gd name="T44" fmla="*/ 56 w 77"/>
                  <a:gd name="T45" fmla="*/ 46 h 49"/>
                  <a:gd name="T46" fmla="*/ 41 w 77"/>
                  <a:gd name="T47" fmla="*/ 49 h 49"/>
                  <a:gd name="T48" fmla="*/ 26 w 77"/>
                  <a:gd name="T49" fmla="*/ 46 h 49"/>
                  <a:gd name="T50" fmla="*/ 12 w 77"/>
                  <a:gd name="T51" fmla="*/ 41 h 49"/>
                  <a:gd name="T52" fmla="*/ 3 w 77"/>
                  <a:gd name="T53" fmla="*/ 34 h 49"/>
                  <a:gd name="T54" fmla="*/ 0 w 77"/>
                  <a:gd name="T55" fmla="*/ 25 h 49"/>
                  <a:gd name="T56" fmla="*/ 1 w 77"/>
                  <a:gd name="T57" fmla="*/ 15 h 49"/>
                  <a:gd name="T58" fmla="*/ 9 w 77"/>
                  <a:gd name="T59" fmla="*/ 6 h 49"/>
                  <a:gd name="T60" fmla="*/ 21 w 77"/>
                  <a:gd name="T61" fmla="*/ 2 h 49"/>
                  <a:gd name="T62" fmla="*/ 36 w 77"/>
                  <a:gd name="T6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49">
                    <a:moveTo>
                      <a:pt x="36" y="2"/>
                    </a:moveTo>
                    <a:lnTo>
                      <a:pt x="20" y="5"/>
                    </a:lnTo>
                    <a:lnTo>
                      <a:pt x="7" y="12"/>
                    </a:lnTo>
                    <a:lnTo>
                      <a:pt x="3" y="25"/>
                    </a:lnTo>
                    <a:lnTo>
                      <a:pt x="6" y="32"/>
                    </a:lnTo>
                    <a:lnTo>
                      <a:pt x="15" y="40"/>
                    </a:lnTo>
                    <a:lnTo>
                      <a:pt x="27" y="44"/>
                    </a:lnTo>
                    <a:lnTo>
                      <a:pt x="41" y="46"/>
                    </a:lnTo>
                    <a:lnTo>
                      <a:pt x="54" y="44"/>
                    </a:lnTo>
                    <a:lnTo>
                      <a:pt x="65" y="40"/>
                    </a:lnTo>
                    <a:lnTo>
                      <a:pt x="73" y="32"/>
                    </a:lnTo>
                    <a:lnTo>
                      <a:pt x="74" y="25"/>
                    </a:lnTo>
                    <a:lnTo>
                      <a:pt x="68" y="12"/>
                    </a:lnTo>
                    <a:lnTo>
                      <a:pt x="54" y="5"/>
                    </a:lnTo>
                    <a:lnTo>
                      <a:pt x="36" y="2"/>
                    </a:lnTo>
                    <a:close/>
                    <a:moveTo>
                      <a:pt x="36" y="0"/>
                    </a:moveTo>
                    <a:lnTo>
                      <a:pt x="51" y="2"/>
                    </a:lnTo>
                    <a:lnTo>
                      <a:pt x="65" y="6"/>
                    </a:lnTo>
                    <a:lnTo>
                      <a:pt x="74" y="14"/>
                    </a:lnTo>
                    <a:lnTo>
                      <a:pt x="77" y="25"/>
                    </a:lnTo>
                    <a:lnTo>
                      <a:pt x="76" y="34"/>
                    </a:lnTo>
                    <a:lnTo>
                      <a:pt x="68" y="41"/>
                    </a:lnTo>
                    <a:lnTo>
                      <a:pt x="56" y="46"/>
                    </a:lnTo>
                    <a:lnTo>
                      <a:pt x="41" y="49"/>
                    </a:lnTo>
                    <a:lnTo>
                      <a:pt x="26" y="46"/>
                    </a:lnTo>
                    <a:lnTo>
                      <a:pt x="12" y="41"/>
                    </a:lnTo>
                    <a:lnTo>
                      <a:pt x="3" y="34"/>
                    </a:lnTo>
                    <a:lnTo>
                      <a:pt x="0" y="25"/>
                    </a:lnTo>
                    <a:lnTo>
                      <a:pt x="1" y="15"/>
                    </a:lnTo>
                    <a:lnTo>
                      <a:pt x="9" y="6"/>
                    </a:lnTo>
                    <a:lnTo>
                      <a:pt x="21" y="2"/>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6" name="Freeform 2865"/>
              <p:cNvSpPr>
                <a:spLocks/>
              </p:cNvSpPr>
              <p:nvPr/>
            </p:nvSpPr>
            <p:spPr bwMode="auto">
              <a:xfrm>
                <a:off x="2230" y="1293"/>
                <a:ext cx="39" cy="23"/>
              </a:xfrm>
              <a:custGeom>
                <a:avLst/>
                <a:gdLst>
                  <a:gd name="T0" fmla="*/ 20 w 39"/>
                  <a:gd name="T1" fmla="*/ 0 h 23"/>
                  <a:gd name="T2" fmla="*/ 26 w 39"/>
                  <a:gd name="T3" fmla="*/ 2 h 23"/>
                  <a:gd name="T4" fmla="*/ 30 w 39"/>
                  <a:gd name="T5" fmla="*/ 3 h 23"/>
                  <a:gd name="T6" fmla="*/ 35 w 39"/>
                  <a:gd name="T7" fmla="*/ 5 h 23"/>
                  <a:gd name="T8" fmla="*/ 38 w 39"/>
                  <a:gd name="T9" fmla="*/ 8 h 23"/>
                  <a:gd name="T10" fmla="*/ 39 w 39"/>
                  <a:gd name="T11" fmla="*/ 12 h 23"/>
                  <a:gd name="T12" fmla="*/ 38 w 39"/>
                  <a:gd name="T13" fmla="*/ 15 h 23"/>
                  <a:gd name="T14" fmla="*/ 35 w 39"/>
                  <a:gd name="T15" fmla="*/ 18 h 23"/>
                  <a:gd name="T16" fmla="*/ 30 w 39"/>
                  <a:gd name="T17" fmla="*/ 21 h 23"/>
                  <a:gd name="T18" fmla="*/ 26 w 39"/>
                  <a:gd name="T19" fmla="*/ 23 h 23"/>
                  <a:gd name="T20" fmla="*/ 20 w 39"/>
                  <a:gd name="T21" fmla="*/ 23 h 23"/>
                  <a:gd name="T22" fmla="*/ 12 w 39"/>
                  <a:gd name="T23" fmla="*/ 23 h 23"/>
                  <a:gd name="T24" fmla="*/ 8 w 39"/>
                  <a:gd name="T25" fmla="*/ 21 h 23"/>
                  <a:gd name="T26" fmla="*/ 3 w 39"/>
                  <a:gd name="T27" fmla="*/ 18 h 23"/>
                  <a:gd name="T28" fmla="*/ 0 w 39"/>
                  <a:gd name="T29" fmla="*/ 15 h 23"/>
                  <a:gd name="T30" fmla="*/ 0 w 39"/>
                  <a:gd name="T31" fmla="*/ 12 h 23"/>
                  <a:gd name="T32" fmla="*/ 0 w 39"/>
                  <a:gd name="T33" fmla="*/ 8 h 23"/>
                  <a:gd name="T34" fmla="*/ 3 w 39"/>
                  <a:gd name="T35" fmla="*/ 5 h 23"/>
                  <a:gd name="T36" fmla="*/ 8 w 39"/>
                  <a:gd name="T37" fmla="*/ 3 h 23"/>
                  <a:gd name="T38" fmla="*/ 14 w 39"/>
                  <a:gd name="T39" fmla="*/ 2 h 23"/>
                  <a:gd name="T40" fmla="*/ 20 w 3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23">
                    <a:moveTo>
                      <a:pt x="20" y="0"/>
                    </a:moveTo>
                    <a:lnTo>
                      <a:pt x="26" y="2"/>
                    </a:lnTo>
                    <a:lnTo>
                      <a:pt x="30" y="3"/>
                    </a:lnTo>
                    <a:lnTo>
                      <a:pt x="35" y="5"/>
                    </a:lnTo>
                    <a:lnTo>
                      <a:pt x="38" y="8"/>
                    </a:lnTo>
                    <a:lnTo>
                      <a:pt x="39" y="12"/>
                    </a:lnTo>
                    <a:lnTo>
                      <a:pt x="38" y="15"/>
                    </a:lnTo>
                    <a:lnTo>
                      <a:pt x="35" y="18"/>
                    </a:lnTo>
                    <a:lnTo>
                      <a:pt x="30" y="21"/>
                    </a:lnTo>
                    <a:lnTo>
                      <a:pt x="26" y="23"/>
                    </a:lnTo>
                    <a:lnTo>
                      <a:pt x="20" y="23"/>
                    </a:lnTo>
                    <a:lnTo>
                      <a:pt x="12" y="23"/>
                    </a:lnTo>
                    <a:lnTo>
                      <a:pt x="8" y="21"/>
                    </a:lnTo>
                    <a:lnTo>
                      <a:pt x="3" y="18"/>
                    </a:lnTo>
                    <a:lnTo>
                      <a:pt x="0" y="15"/>
                    </a:lnTo>
                    <a:lnTo>
                      <a:pt x="0" y="12"/>
                    </a:lnTo>
                    <a:lnTo>
                      <a:pt x="0" y="8"/>
                    </a:lnTo>
                    <a:lnTo>
                      <a:pt x="3" y="5"/>
                    </a:lnTo>
                    <a:lnTo>
                      <a:pt x="8" y="3"/>
                    </a:lnTo>
                    <a:lnTo>
                      <a:pt x="14"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7" name="Freeform 2866"/>
              <p:cNvSpPr>
                <a:spLocks noEditPoints="1"/>
              </p:cNvSpPr>
              <p:nvPr/>
            </p:nvSpPr>
            <p:spPr bwMode="auto">
              <a:xfrm>
                <a:off x="2227" y="1293"/>
                <a:ext cx="44" cy="24"/>
              </a:xfrm>
              <a:custGeom>
                <a:avLst/>
                <a:gdLst>
                  <a:gd name="T0" fmla="*/ 23 w 44"/>
                  <a:gd name="T1" fmla="*/ 2 h 24"/>
                  <a:gd name="T2" fmla="*/ 17 w 44"/>
                  <a:gd name="T3" fmla="*/ 2 h 24"/>
                  <a:gd name="T4" fmla="*/ 12 w 44"/>
                  <a:gd name="T5" fmla="*/ 3 h 24"/>
                  <a:gd name="T6" fmla="*/ 8 w 44"/>
                  <a:gd name="T7" fmla="*/ 6 h 24"/>
                  <a:gd name="T8" fmla="*/ 5 w 44"/>
                  <a:gd name="T9" fmla="*/ 9 h 24"/>
                  <a:gd name="T10" fmla="*/ 5 w 44"/>
                  <a:gd name="T11" fmla="*/ 12 h 24"/>
                  <a:gd name="T12" fmla="*/ 5 w 44"/>
                  <a:gd name="T13" fmla="*/ 15 h 24"/>
                  <a:gd name="T14" fmla="*/ 8 w 44"/>
                  <a:gd name="T15" fmla="*/ 18 h 24"/>
                  <a:gd name="T16" fmla="*/ 12 w 44"/>
                  <a:gd name="T17" fmla="*/ 20 h 24"/>
                  <a:gd name="T18" fmla="*/ 17 w 44"/>
                  <a:gd name="T19" fmla="*/ 21 h 24"/>
                  <a:gd name="T20" fmla="*/ 23 w 44"/>
                  <a:gd name="T21" fmla="*/ 23 h 24"/>
                  <a:gd name="T22" fmla="*/ 27 w 44"/>
                  <a:gd name="T23" fmla="*/ 21 h 24"/>
                  <a:gd name="T24" fmla="*/ 33 w 44"/>
                  <a:gd name="T25" fmla="*/ 20 h 24"/>
                  <a:gd name="T26" fmla="*/ 36 w 44"/>
                  <a:gd name="T27" fmla="*/ 18 h 24"/>
                  <a:gd name="T28" fmla="*/ 39 w 44"/>
                  <a:gd name="T29" fmla="*/ 15 h 24"/>
                  <a:gd name="T30" fmla="*/ 41 w 44"/>
                  <a:gd name="T31" fmla="*/ 12 h 24"/>
                  <a:gd name="T32" fmla="*/ 39 w 44"/>
                  <a:gd name="T33" fmla="*/ 9 h 24"/>
                  <a:gd name="T34" fmla="*/ 36 w 44"/>
                  <a:gd name="T35" fmla="*/ 6 h 24"/>
                  <a:gd name="T36" fmla="*/ 33 w 44"/>
                  <a:gd name="T37" fmla="*/ 3 h 24"/>
                  <a:gd name="T38" fmla="*/ 29 w 44"/>
                  <a:gd name="T39" fmla="*/ 2 h 24"/>
                  <a:gd name="T40" fmla="*/ 23 w 44"/>
                  <a:gd name="T41" fmla="*/ 2 h 24"/>
                  <a:gd name="T42" fmla="*/ 23 w 44"/>
                  <a:gd name="T43" fmla="*/ 0 h 24"/>
                  <a:gd name="T44" fmla="*/ 29 w 44"/>
                  <a:gd name="T45" fmla="*/ 0 h 24"/>
                  <a:gd name="T46" fmla="*/ 35 w 44"/>
                  <a:gd name="T47" fmla="*/ 2 h 24"/>
                  <a:gd name="T48" fmla="*/ 39 w 44"/>
                  <a:gd name="T49" fmla="*/ 5 h 24"/>
                  <a:gd name="T50" fmla="*/ 42 w 44"/>
                  <a:gd name="T51" fmla="*/ 8 h 24"/>
                  <a:gd name="T52" fmla="*/ 44 w 44"/>
                  <a:gd name="T53" fmla="*/ 12 h 24"/>
                  <a:gd name="T54" fmla="*/ 42 w 44"/>
                  <a:gd name="T55" fmla="*/ 15 h 24"/>
                  <a:gd name="T56" fmla="*/ 39 w 44"/>
                  <a:gd name="T57" fmla="*/ 20 h 24"/>
                  <a:gd name="T58" fmla="*/ 35 w 44"/>
                  <a:gd name="T59" fmla="*/ 21 h 24"/>
                  <a:gd name="T60" fmla="*/ 29 w 44"/>
                  <a:gd name="T61" fmla="*/ 24 h 24"/>
                  <a:gd name="T62" fmla="*/ 23 w 44"/>
                  <a:gd name="T63" fmla="*/ 24 h 24"/>
                  <a:gd name="T64" fmla="*/ 15 w 44"/>
                  <a:gd name="T65" fmla="*/ 24 h 24"/>
                  <a:gd name="T66" fmla="*/ 9 w 44"/>
                  <a:gd name="T67" fmla="*/ 21 h 24"/>
                  <a:gd name="T68" fmla="*/ 5 w 44"/>
                  <a:gd name="T69" fmla="*/ 20 h 24"/>
                  <a:gd name="T70" fmla="*/ 1 w 44"/>
                  <a:gd name="T71" fmla="*/ 15 h 24"/>
                  <a:gd name="T72" fmla="*/ 0 w 44"/>
                  <a:gd name="T73" fmla="*/ 12 h 24"/>
                  <a:gd name="T74" fmla="*/ 1 w 44"/>
                  <a:gd name="T75" fmla="*/ 8 h 24"/>
                  <a:gd name="T76" fmla="*/ 5 w 44"/>
                  <a:gd name="T77" fmla="*/ 5 h 24"/>
                  <a:gd name="T78" fmla="*/ 9 w 44"/>
                  <a:gd name="T79" fmla="*/ 2 h 24"/>
                  <a:gd name="T80" fmla="*/ 15 w 44"/>
                  <a:gd name="T81" fmla="*/ 0 h 24"/>
                  <a:gd name="T82" fmla="*/ 23 w 44"/>
                  <a:gd name="T8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4">
                    <a:moveTo>
                      <a:pt x="23" y="2"/>
                    </a:moveTo>
                    <a:lnTo>
                      <a:pt x="17" y="2"/>
                    </a:lnTo>
                    <a:lnTo>
                      <a:pt x="12" y="3"/>
                    </a:lnTo>
                    <a:lnTo>
                      <a:pt x="8" y="6"/>
                    </a:lnTo>
                    <a:lnTo>
                      <a:pt x="5" y="9"/>
                    </a:lnTo>
                    <a:lnTo>
                      <a:pt x="5" y="12"/>
                    </a:lnTo>
                    <a:lnTo>
                      <a:pt x="5" y="15"/>
                    </a:lnTo>
                    <a:lnTo>
                      <a:pt x="8" y="18"/>
                    </a:lnTo>
                    <a:lnTo>
                      <a:pt x="12" y="20"/>
                    </a:lnTo>
                    <a:lnTo>
                      <a:pt x="17" y="21"/>
                    </a:lnTo>
                    <a:lnTo>
                      <a:pt x="23" y="23"/>
                    </a:lnTo>
                    <a:lnTo>
                      <a:pt x="27" y="21"/>
                    </a:lnTo>
                    <a:lnTo>
                      <a:pt x="33" y="20"/>
                    </a:lnTo>
                    <a:lnTo>
                      <a:pt x="36" y="18"/>
                    </a:lnTo>
                    <a:lnTo>
                      <a:pt x="39" y="15"/>
                    </a:lnTo>
                    <a:lnTo>
                      <a:pt x="41" y="12"/>
                    </a:lnTo>
                    <a:lnTo>
                      <a:pt x="39" y="9"/>
                    </a:lnTo>
                    <a:lnTo>
                      <a:pt x="36" y="6"/>
                    </a:lnTo>
                    <a:lnTo>
                      <a:pt x="33" y="3"/>
                    </a:lnTo>
                    <a:lnTo>
                      <a:pt x="29" y="2"/>
                    </a:lnTo>
                    <a:lnTo>
                      <a:pt x="23" y="2"/>
                    </a:lnTo>
                    <a:close/>
                    <a:moveTo>
                      <a:pt x="23" y="0"/>
                    </a:moveTo>
                    <a:lnTo>
                      <a:pt x="29" y="0"/>
                    </a:lnTo>
                    <a:lnTo>
                      <a:pt x="35" y="2"/>
                    </a:lnTo>
                    <a:lnTo>
                      <a:pt x="39" y="5"/>
                    </a:lnTo>
                    <a:lnTo>
                      <a:pt x="42" y="8"/>
                    </a:lnTo>
                    <a:lnTo>
                      <a:pt x="44" y="12"/>
                    </a:lnTo>
                    <a:lnTo>
                      <a:pt x="42" y="15"/>
                    </a:lnTo>
                    <a:lnTo>
                      <a:pt x="39" y="20"/>
                    </a:lnTo>
                    <a:lnTo>
                      <a:pt x="35" y="21"/>
                    </a:lnTo>
                    <a:lnTo>
                      <a:pt x="29" y="24"/>
                    </a:lnTo>
                    <a:lnTo>
                      <a:pt x="23" y="24"/>
                    </a:lnTo>
                    <a:lnTo>
                      <a:pt x="15" y="24"/>
                    </a:lnTo>
                    <a:lnTo>
                      <a:pt x="9" y="21"/>
                    </a:lnTo>
                    <a:lnTo>
                      <a:pt x="5" y="20"/>
                    </a:lnTo>
                    <a:lnTo>
                      <a:pt x="1" y="15"/>
                    </a:lnTo>
                    <a:lnTo>
                      <a:pt x="0" y="12"/>
                    </a:lnTo>
                    <a:lnTo>
                      <a:pt x="1" y="8"/>
                    </a:lnTo>
                    <a:lnTo>
                      <a:pt x="5" y="5"/>
                    </a:lnTo>
                    <a:lnTo>
                      <a:pt x="9" y="2"/>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8" name="Freeform 2867"/>
              <p:cNvSpPr>
                <a:spLocks/>
              </p:cNvSpPr>
              <p:nvPr/>
            </p:nvSpPr>
            <p:spPr bwMode="auto">
              <a:xfrm>
                <a:off x="2250" y="1337"/>
                <a:ext cx="53" cy="29"/>
              </a:xfrm>
              <a:custGeom>
                <a:avLst/>
                <a:gdLst>
                  <a:gd name="T0" fmla="*/ 26 w 53"/>
                  <a:gd name="T1" fmla="*/ 0 h 29"/>
                  <a:gd name="T2" fmla="*/ 39 w 53"/>
                  <a:gd name="T3" fmla="*/ 2 h 29"/>
                  <a:gd name="T4" fmla="*/ 48 w 53"/>
                  <a:gd name="T5" fmla="*/ 8 h 29"/>
                  <a:gd name="T6" fmla="*/ 53 w 53"/>
                  <a:gd name="T7" fmla="*/ 14 h 29"/>
                  <a:gd name="T8" fmla="*/ 48 w 53"/>
                  <a:gd name="T9" fmla="*/ 21 h 29"/>
                  <a:gd name="T10" fmla="*/ 39 w 53"/>
                  <a:gd name="T11" fmla="*/ 27 h 29"/>
                  <a:gd name="T12" fmla="*/ 26 w 53"/>
                  <a:gd name="T13" fmla="*/ 29 h 29"/>
                  <a:gd name="T14" fmla="*/ 12 w 53"/>
                  <a:gd name="T15" fmla="*/ 27 h 29"/>
                  <a:gd name="T16" fmla="*/ 3 w 53"/>
                  <a:gd name="T17" fmla="*/ 23 h 29"/>
                  <a:gd name="T18" fmla="*/ 0 w 53"/>
                  <a:gd name="T19" fmla="*/ 15 h 29"/>
                  <a:gd name="T20" fmla="*/ 3 w 53"/>
                  <a:gd name="T21" fmla="*/ 8 h 29"/>
                  <a:gd name="T22" fmla="*/ 13 w 53"/>
                  <a:gd name="T23" fmla="*/ 2 h 29"/>
                  <a:gd name="T24" fmla="*/ 26 w 53"/>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29">
                    <a:moveTo>
                      <a:pt x="26" y="0"/>
                    </a:moveTo>
                    <a:lnTo>
                      <a:pt x="39" y="2"/>
                    </a:lnTo>
                    <a:lnTo>
                      <a:pt x="48" y="8"/>
                    </a:lnTo>
                    <a:lnTo>
                      <a:pt x="53" y="14"/>
                    </a:lnTo>
                    <a:lnTo>
                      <a:pt x="48" y="21"/>
                    </a:lnTo>
                    <a:lnTo>
                      <a:pt x="39" y="27"/>
                    </a:lnTo>
                    <a:lnTo>
                      <a:pt x="26" y="29"/>
                    </a:lnTo>
                    <a:lnTo>
                      <a:pt x="12" y="27"/>
                    </a:lnTo>
                    <a:lnTo>
                      <a:pt x="3" y="23"/>
                    </a:lnTo>
                    <a:lnTo>
                      <a:pt x="0" y="15"/>
                    </a:lnTo>
                    <a:lnTo>
                      <a:pt x="3" y="8"/>
                    </a:lnTo>
                    <a:lnTo>
                      <a:pt x="13"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69" name="Freeform 2868"/>
              <p:cNvSpPr>
                <a:spLocks noEditPoints="1"/>
              </p:cNvSpPr>
              <p:nvPr/>
            </p:nvSpPr>
            <p:spPr bwMode="auto">
              <a:xfrm>
                <a:off x="2248" y="1336"/>
                <a:ext cx="56" cy="31"/>
              </a:xfrm>
              <a:custGeom>
                <a:avLst/>
                <a:gdLst>
                  <a:gd name="T0" fmla="*/ 28 w 56"/>
                  <a:gd name="T1" fmla="*/ 1 h 31"/>
                  <a:gd name="T2" fmla="*/ 15 w 56"/>
                  <a:gd name="T3" fmla="*/ 4 h 31"/>
                  <a:gd name="T4" fmla="*/ 6 w 56"/>
                  <a:gd name="T5" fmla="*/ 9 h 31"/>
                  <a:gd name="T6" fmla="*/ 3 w 56"/>
                  <a:gd name="T7" fmla="*/ 16 h 31"/>
                  <a:gd name="T8" fmla="*/ 6 w 56"/>
                  <a:gd name="T9" fmla="*/ 22 h 31"/>
                  <a:gd name="T10" fmla="*/ 15 w 56"/>
                  <a:gd name="T11" fmla="*/ 27 h 31"/>
                  <a:gd name="T12" fmla="*/ 28 w 56"/>
                  <a:gd name="T13" fmla="*/ 30 h 31"/>
                  <a:gd name="T14" fmla="*/ 40 w 56"/>
                  <a:gd name="T15" fmla="*/ 27 h 31"/>
                  <a:gd name="T16" fmla="*/ 49 w 56"/>
                  <a:gd name="T17" fmla="*/ 22 h 31"/>
                  <a:gd name="T18" fmla="*/ 53 w 56"/>
                  <a:gd name="T19" fmla="*/ 15 h 31"/>
                  <a:gd name="T20" fmla="*/ 49 w 56"/>
                  <a:gd name="T21" fmla="*/ 9 h 31"/>
                  <a:gd name="T22" fmla="*/ 41 w 56"/>
                  <a:gd name="T23" fmla="*/ 4 h 31"/>
                  <a:gd name="T24" fmla="*/ 28 w 56"/>
                  <a:gd name="T25" fmla="*/ 1 h 31"/>
                  <a:gd name="T26" fmla="*/ 28 w 56"/>
                  <a:gd name="T27" fmla="*/ 0 h 31"/>
                  <a:gd name="T28" fmla="*/ 43 w 56"/>
                  <a:gd name="T29" fmla="*/ 3 h 31"/>
                  <a:gd name="T30" fmla="*/ 52 w 56"/>
                  <a:gd name="T31" fmla="*/ 7 h 31"/>
                  <a:gd name="T32" fmla="*/ 56 w 56"/>
                  <a:gd name="T33" fmla="*/ 15 h 31"/>
                  <a:gd name="T34" fmla="*/ 52 w 56"/>
                  <a:gd name="T35" fmla="*/ 24 h 31"/>
                  <a:gd name="T36" fmla="*/ 43 w 56"/>
                  <a:gd name="T37" fmla="*/ 28 h 31"/>
                  <a:gd name="T38" fmla="*/ 28 w 56"/>
                  <a:gd name="T39" fmla="*/ 31 h 31"/>
                  <a:gd name="T40" fmla="*/ 14 w 56"/>
                  <a:gd name="T41" fmla="*/ 30 h 31"/>
                  <a:gd name="T42" fmla="*/ 3 w 56"/>
                  <a:gd name="T43" fmla="*/ 24 h 31"/>
                  <a:gd name="T44" fmla="*/ 0 w 56"/>
                  <a:gd name="T45" fmla="*/ 16 h 31"/>
                  <a:gd name="T46" fmla="*/ 3 w 56"/>
                  <a:gd name="T47" fmla="*/ 7 h 31"/>
                  <a:gd name="T48" fmla="*/ 14 w 56"/>
                  <a:gd name="T49" fmla="*/ 3 h 31"/>
                  <a:gd name="T50" fmla="*/ 28 w 56"/>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31">
                    <a:moveTo>
                      <a:pt x="28" y="1"/>
                    </a:moveTo>
                    <a:lnTo>
                      <a:pt x="15" y="4"/>
                    </a:lnTo>
                    <a:lnTo>
                      <a:pt x="6" y="9"/>
                    </a:lnTo>
                    <a:lnTo>
                      <a:pt x="3" y="16"/>
                    </a:lnTo>
                    <a:lnTo>
                      <a:pt x="6" y="22"/>
                    </a:lnTo>
                    <a:lnTo>
                      <a:pt x="15" y="27"/>
                    </a:lnTo>
                    <a:lnTo>
                      <a:pt x="28" y="30"/>
                    </a:lnTo>
                    <a:lnTo>
                      <a:pt x="40" y="27"/>
                    </a:lnTo>
                    <a:lnTo>
                      <a:pt x="49" y="22"/>
                    </a:lnTo>
                    <a:lnTo>
                      <a:pt x="53" y="15"/>
                    </a:lnTo>
                    <a:lnTo>
                      <a:pt x="49" y="9"/>
                    </a:lnTo>
                    <a:lnTo>
                      <a:pt x="41" y="4"/>
                    </a:lnTo>
                    <a:lnTo>
                      <a:pt x="28" y="1"/>
                    </a:lnTo>
                    <a:close/>
                    <a:moveTo>
                      <a:pt x="28" y="0"/>
                    </a:moveTo>
                    <a:lnTo>
                      <a:pt x="43" y="3"/>
                    </a:lnTo>
                    <a:lnTo>
                      <a:pt x="52" y="7"/>
                    </a:lnTo>
                    <a:lnTo>
                      <a:pt x="56" y="15"/>
                    </a:lnTo>
                    <a:lnTo>
                      <a:pt x="52" y="24"/>
                    </a:lnTo>
                    <a:lnTo>
                      <a:pt x="43" y="28"/>
                    </a:lnTo>
                    <a:lnTo>
                      <a:pt x="28" y="31"/>
                    </a:lnTo>
                    <a:lnTo>
                      <a:pt x="14" y="30"/>
                    </a:lnTo>
                    <a:lnTo>
                      <a:pt x="3" y="24"/>
                    </a:lnTo>
                    <a:lnTo>
                      <a:pt x="0" y="16"/>
                    </a:lnTo>
                    <a:lnTo>
                      <a:pt x="3" y="7"/>
                    </a:lnTo>
                    <a:lnTo>
                      <a:pt x="14" y="3"/>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0" name="Freeform 2869"/>
              <p:cNvSpPr>
                <a:spLocks/>
              </p:cNvSpPr>
              <p:nvPr/>
            </p:nvSpPr>
            <p:spPr bwMode="auto">
              <a:xfrm>
                <a:off x="2433" y="1295"/>
                <a:ext cx="52" cy="28"/>
              </a:xfrm>
              <a:custGeom>
                <a:avLst/>
                <a:gdLst>
                  <a:gd name="T0" fmla="*/ 25 w 52"/>
                  <a:gd name="T1" fmla="*/ 0 h 28"/>
                  <a:gd name="T2" fmla="*/ 38 w 52"/>
                  <a:gd name="T3" fmla="*/ 1 h 28"/>
                  <a:gd name="T4" fmla="*/ 47 w 52"/>
                  <a:gd name="T5" fmla="*/ 7 h 28"/>
                  <a:gd name="T6" fmla="*/ 52 w 52"/>
                  <a:gd name="T7" fmla="*/ 15 h 28"/>
                  <a:gd name="T8" fmla="*/ 49 w 52"/>
                  <a:gd name="T9" fmla="*/ 22 h 28"/>
                  <a:gd name="T10" fmla="*/ 40 w 52"/>
                  <a:gd name="T11" fmla="*/ 27 h 28"/>
                  <a:gd name="T12" fmla="*/ 26 w 52"/>
                  <a:gd name="T13" fmla="*/ 28 h 28"/>
                  <a:gd name="T14" fmla="*/ 14 w 52"/>
                  <a:gd name="T15" fmla="*/ 27 h 28"/>
                  <a:gd name="T16" fmla="*/ 3 w 52"/>
                  <a:gd name="T17" fmla="*/ 22 h 28"/>
                  <a:gd name="T18" fmla="*/ 0 w 52"/>
                  <a:gd name="T19" fmla="*/ 15 h 28"/>
                  <a:gd name="T20" fmla="*/ 3 w 52"/>
                  <a:gd name="T21" fmla="*/ 7 h 28"/>
                  <a:gd name="T22" fmla="*/ 13 w 52"/>
                  <a:gd name="T23" fmla="*/ 1 h 28"/>
                  <a:gd name="T24" fmla="*/ 25 w 52"/>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8">
                    <a:moveTo>
                      <a:pt x="25" y="0"/>
                    </a:moveTo>
                    <a:lnTo>
                      <a:pt x="38" y="1"/>
                    </a:lnTo>
                    <a:lnTo>
                      <a:pt x="47" y="7"/>
                    </a:lnTo>
                    <a:lnTo>
                      <a:pt x="52" y="15"/>
                    </a:lnTo>
                    <a:lnTo>
                      <a:pt x="49" y="22"/>
                    </a:lnTo>
                    <a:lnTo>
                      <a:pt x="40" y="27"/>
                    </a:lnTo>
                    <a:lnTo>
                      <a:pt x="26" y="28"/>
                    </a:lnTo>
                    <a:lnTo>
                      <a:pt x="14" y="27"/>
                    </a:lnTo>
                    <a:lnTo>
                      <a:pt x="3" y="22"/>
                    </a:lnTo>
                    <a:lnTo>
                      <a:pt x="0" y="15"/>
                    </a:lnTo>
                    <a:lnTo>
                      <a:pt x="3" y="7"/>
                    </a:lnTo>
                    <a:lnTo>
                      <a:pt x="13" y="1"/>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1" name="Freeform 2870"/>
              <p:cNvSpPr>
                <a:spLocks noEditPoints="1"/>
              </p:cNvSpPr>
              <p:nvPr/>
            </p:nvSpPr>
            <p:spPr bwMode="auto">
              <a:xfrm>
                <a:off x="2432" y="1293"/>
                <a:ext cx="55" cy="32"/>
              </a:xfrm>
              <a:custGeom>
                <a:avLst/>
                <a:gdLst>
                  <a:gd name="T0" fmla="*/ 26 w 55"/>
                  <a:gd name="T1" fmla="*/ 2 h 32"/>
                  <a:gd name="T2" fmla="*/ 18 w 55"/>
                  <a:gd name="T3" fmla="*/ 3 h 32"/>
                  <a:gd name="T4" fmla="*/ 12 w 55"/>
                  <a:gd name="T5" fmla="*/ 5 h 32"/>
                  <a:gd name="T6" fmla="*/ 7 w 55"/>
                  <a:gd name="T7" fmla="*/ 8 h 32"/>
                  <a:gd name="T8" fmla="*/ 4 w 55"/>
                  <a:gd name="T9" fmla="*/ 12 h 32"/>
                  <a:gd name="T10" fmla="*/ 3 w 55"/>
                  <a:gd name="T11" fmla="*/ 17 h 32"/>
                  <a:gd name="T12" fmla="*/ 6 w 55"/>
                  <a:gd name="T13" fmla="*/ 23 h 32"/>
                  <a:gd name="T14" fmla="*/ 15 w 55"/>
                  <a:gd name="T15" fmla="*/ 29 h 32"/>
                  <a:gd name="T16" fmla="*/ 27 w 55"/>
                  <a:gd name="T17" fmla="*/ 30 h 32"/>
                  <a:gd name="T18" fmla="*/ 35 w 55"/>
                  <a:gd name="T19" fmla="*/ 29 h 32"/>
                  <a:gd name="T20" fmla="*/ 42 w 55"/>
                  <a:gd name="T21" fmla="*/ 27 h 32"/>
                  <a:gd name="T22" fmla="*/ 47 w 55"/>
                  <a:gd name="T23" fmla="*/ 24 h 32"/>
                  <a:gd name="T24" fmla="*/ 50 w 55"/>
                  <a:gd name="T25" fmla="*/ 20 h 32"/>
                  <a:gd name="T26" fmla="*/ 52 w 55"/>
                  <a:gd name="T27" fmla="*/ 17 h 32"/>
                  <a:gd name="T28" fmla="*/ 47 w 55"/>
                  <a:gd name="T29" fmla="*/ 9 h 32"/>
                  <a:gd name="T30" fmla="*/ 38 w 55"/>
                  <a:gd name="T31" fmla="*/ 5 h 32"/>
                  <a:gd name="T32" fmla="*/ 26 w 55"/>
                  <a:gd name="T33" fmla="*/ 2 h 32"/>
                  <a:gd name="T34" fmla="*/ 26 w 55"/>
                  <a:gd name="T35" fmla="*/ 0 h 32"/>
                  <a:gd name="T36" fmla="*/ 41 w 55"/>
                  <a:gd name="T37" fmla="*/ 2 h 32"/>
                  <a:gd name="T38" fmla="*/ 50 w 55"/>
                  <a:gd name="T39" fmla="*/ 8 h 32"/>
                  <a:gd name="T40" fmla="*/ 55 w 55"/>
                  <a:gd name="T41" fmla="*/ 17 h 32"/>
                  <a:gd name="T42" fmla="*/ 52 w 55"/>
                  <a:gd name="T43" fmla="*/ 24 h 32"/>
                  <a:gd name="T44" fmla="*/ 42 w 55"/>
                  <a:gd name="T45" fmla="*/ 30 h 32"/>
                  <a:gd name="T46" fmla="*/ 29 w 55"/>
                  <a:gd name="T47" fmla="*/ 32 h 32"/>
                  <a:gd name="T48" fmla="*/ 14 w 55"/>
                  <a:gd name="T49" fmla="*/ 30 h 32"/>
                  <a:gd name="T50" fmla="*/ 3 w 55"/>
                  <a:gd name="T51" fmla="*/ 24 h 32"/>
                  <a:gd name="T52" fmla="*/ 0 w 55"/>
                  <a:gd name="T53" fmla="*/ 17 h 32"/>
                  <a:gd name="T54" fmla="*/ 3 w 55"/>
                  <a:gd name="T55" fmla="*/ 8 h 32"/>
                  <a:gd name="T56" fmla="*/ 12 w 55"/>
                  <a:gd name="T57" fmla="*/ 3 h 32"/>
                  <a:gd name="T58" fmla="*/ 26 w 55"/>
                  <a:gd name="T5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32">
                    <a:moveTo>
                      <a:pt x="26" y="2"/>
                    </a:moveTo>
                    <a:lnTo>
                      <a:pt x="18" y="3"/>
                    </a:lnTo>
                    <a:lnTo>
                      <a:pt x="12" y="5"/>
                    </a:lnTo>
                    <a:lnTo>
                      <a:pt x="7" y="8"/>
                    </a:lnTo>
                    <a:lnTo>
                      <a:pt x="4" y="12"/>
                    </a:lnTo>
                    <a:lnTo>
                      <a:pt x="3" y="17"/>
                    </a:lnTo>
                    <a:lnTo>
                      <a:pt x="6" y="23"/>
                    </a:lnTo>
                    <a:lnTo>
                      <a:pt x="15" y="29"/>
                    </a:lnTo>
                    <a:lnTo>
                      <a:pt x="27" y="30"/>
                    </a:lnTo>
                    <a:lnTo>
                      <a:pt x="35" y="29"/>
                    </a:lnTo>
                    <a:lnTo>
                      <a:pt x="42" y="27"/>
                    </a:lnTo>
                    <a:lnTo>
                      <a:pt x="47" y="24"/>
                    </a:lnTo>
                    <a:lnTo>
                      <a:pt x="50" y="20"/>
                    </a:lnTo>
                    <a:lnTo>
                      <a:pt x="52" y="17"/>
                    </a:lnTo>
                    <a:lnTo>
                      <a:pt x="47" y="9"/>
                    </a:lnTo>
                    <a:lnTo>
                      <a:pt x="38" y="5"/>
                    </a:lnTo>
                    <a:lnTo>
                      <a:pt x="26" y="2"/>
                    </a:lnTo>
                    <a:close/>
                    <a:moveTo>
                      <a:pt x="26" y="0"/>
                    </a:moveTo>
                    <a:lnTo>
                      <a:pt x="41" y="2"/>
                    </a:lnTo>
                    <a:lnTo>
                      <a:pt x="50" y="8"/>
                    </a:lnTo>
                    <a:lnTo>
                      <a:pt x="55" y="17"/>
                    </a:lnTo>
                    <a:lnTo>
                      <a:pt x="52" y="24"/>
                    </a:lnTo>
                    <a:lnTo>
                      <a:pt x="42" y="30"/>
                    </a:lnTo>
                    <a:lnTo>
                      <a:pt x="29" y="32"/>
                    </a:lnTo>
                    <a:lnTo>
                      <a:pt x="14" y="30"/>
                    </a:lnTo>
                    <a:lnTo>
                      <a:pt x="3" y="24"/>
                    </a:lnTo>
                    <a:lnTo>
                      <a:pt x="0" y="17"/>
                    </a:lnTo>
                    <a:lnTo>
                      <a:pt x="3" y="8"/>
                    </a:lnTo>
                    <a:lnTo>
                      <a:pt x="12" y="3"/>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872" name="Freeform 2871"/>
              <p:cNvSpPr>
                <a:spLocks/>
              </p:cNvSpPr>
              <p:nvPr/>
            </p:nvSpPr>
            <p:spPr bwMode="auto">
              <a:xfrm>
                <a:off x="2109" y="1279"/>
                <a:ext cx="39" cy="23"/>
              </a:xfrm>
              <a:custGeom>
                <a:avLst/>
                <a:gdLst>
                  <a:gd name="T0" fmla="*/ 19 w 39"/>
                  <a:gd name="T1" fmla="*/ 0 h 23"/>
                  <a:gd name="T2" fmla="*/ 25 w 39"/>
                  <a:gd name="T3" fmla="*/ 2 h 23"/>
                  <a:gd name="T4" fmla="*/ 31 w 39"/>
                  <a:gd name="T5" fmla="*/ 3 h 23"/>
                  <a:gd name="T6" fmla="*/ 36 w 39"/>
                  <a:gd name="T7" fmla="*/ 5 h 23"/>
                  <a:gd name="T8" fmla="*/ 38 w 39"/>
                  <a:gd name="T9" fmla="*/ 8 h 23"/>
                  <a:gd name="T10" fmla="*/ 39 w 39"/>
                  <a:gd name="T11" fmla="*/ 12 h 23"/>
                  <a:gd name="T12" fmla="*/ 38 w 39"/>
                  <a:gd name="T13" fmla="*/ 16 h 23"/>
                  <a:gd name="T14" fmla="*/ 34 w 39"/>
                  <a:gd name="T15" fmla="*/ 19 h 23"/>
                  <a:gd name="T16" fmla="*/ 30 w 39"/>
                  <a:gd name="T17" fmla="*/ 22 h 23"/>
                  <a:gd name="T18" fmla="*/ 24 w 39"/>
                  <a:gd name="T19" fmla="*/ 23 h 23"/>
                  <a:gd name="T20" fmla="*/ 18 w 39"/>
                  <a:gd name="T21" fmla="*/ 23 h 23"/>
                  <a:gd name="T22" fmla="*/ 12 w 39"/>
                  <a:gd name="T23" fmla="*/ 23 h 23"/>
                  <a:gd name="T24" fmla="*/ 7 w 39"/>
                  <a:gd name="T25" fmla="*/ 22 h 23"/>
                  <a:gd name="T26" fmla="*/ 3 w 39"/>
                  <a:gd name="T27" fmla="*/ 19 h 23"/>
                  <a:gd name="T28" fmla="*/ 0 w 39"/>
                  <a:gd name="T29" fmla="*/ 16 h 23"/>
                  <a:gd name="T30" fmla="*/ 0 w 39"/>
                  <a:gd name="T31" fmla="*/ 12 h 23"/>
                  <a:gd name="T32" fmla="*/ 1 w 39"/>
                  <a:gd name="T33" fmla="*/ 8 h 23"/>
                  <a:gd name="T34" fmla="*/ 4 w 39"/>
                  <a:gd name="T35" fmla="*/ 5 h 23"/>
                  <a:gd name="T36" fmla="*/ 9 w 39"/>
                  <a:gd name="T37" fmla="*/ 3 h 23"/>
                  <a:gd name="T38" fmla="*/ 13 w 39"/>
                  <a:gd name="T39" fmla="*/ 2 h 23"/>
                  <a:gd name="T40" fmla="*/ 19 w 3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23">
                    <a:moveTo>
                      <a:pt x="19" y="0"/>
                    </a:moveTo>
                    <a:lnTo>
                      <a:pt x="25" y="2"/>
                    </a:lnTo>
                    <a:lnTo>
                      <a:pt x="31" y="3"/>
                    </a:lnTo>
                    <a:lnTo>
                      <a:pt x="36" y="5"/>
                    </a:lnTo>
                    <a:lnTo>
                      <a:pt x="38" y="8"/>
                    </a:lnTo>
                    <a:lnTo>
                      <a:pt x="39" y="12"/>
                    </a:lnTo>
                    <a:lnTo>
                      <a:pt x="38" y="16"/>
                    </a:lnTo>
                    <a:lnTo>
                      <a:pt x="34" y="19"/>
                    </a:lnTo>
                    <a:lnTo>
                      <a:pt x="30" y="22"/>
                    </a:lnTo>
                    <a:lnTo>
                      <a:pt x="24" y="23"/>
                    </a:lnTo>
                    <a:lnTo>
                      <a:pt x="18" y="23"/>
                    </a:lnTo>
                    <a:lnTo>
                      <a:pt x="12" y="23"/>
                    </a:lnTo>
                    <a:lnTo>
                      <a:pt x="7" y="22"/>
                    </a:lnTo>
                    <a:lnTo>
                      <a:pt x="3" y="19"/>
                    </a:lnTo>
                    <a:lnTo>
                      <a:pt x="0" y="16"/>
                    </a:lnTo>
                    <a:lnTo>
                      <a:pt x="0" y="12"/>
                    </a:lnTo>
                    <a:lnTo>
                      <a:pt x="1" y="8"/>
                    </a:lnTo>
                    <a:lnTo>
                      <a:pt x="4" y="5"/>
                    </a:lnTo>
                    <a:lnTo>
                      <a:pt x="9" y="3"/>
                    </a:lnTo>
                    <a:lnTo>
                      <a:pt x="13"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grpSp>
        <p:grpSp>
          <p:nvGrpSpPr>
            <p:cNvPr id="2285" name="Group 2284"/>
            <p:cNvGrpSpPr>
              <a:grpSpLocks/>
            </p:cNvGrpSpPr>
            <p:nvPr/>
          </p:nvGrpSpPr>
          <p:grpSpPr bwMode="auto">
            <a:xfrm>
              <a:off x="157164" y="1633568"/>
              <a:ext cx="7788360" cy="2054263"/>
              <a:chOff x="99" y="1029"/>
              <a:chExt cx="4906" cy="1294"/>
            </a:xfrm>
            <a:grpFill/>
          </p:grpSpPr>
          <p:sp>
            <p:nvSpPr>
              <p:cNvPr id="2473" name="Freeform 2472"/>
              <p:cNvSpPr>
                <a:spLocks noEditPoints="1"/>
              </p:cNvSpPr>
              <p:nvPr/>
            </p:nvSpPr>
            <p:spPr bwMode="auto">
              <a:xfrm>
                <a:off x="2107" y="1279"/>
                <a:ext cx="43" cy="25"/>
              </a:xfrm>
              <a:custGeom>
                <a:avLst/>
                <a:gdLst>
                  <a:gd name="T0" fmla="*/ 21 w 43"/>
                  <a:gd name="T1" fmla="*/ 2 h 25"/>
                  <a:gd name="T2" fmla="*/ 15 w 43"/>
                  <a:gd name="T3" fmla="*/ 2 h 25"/>
                  <a:gd name="T4" fmla="*/ 11 w 43"/>
                  <a:gd name="T5" fmla="*/ 3 h 25"/>
                  <a:gd name="T6" fmla="*/ 8 w 43"/>
                  <a:gd name="T7" fmla="*/ 6 h 25"/>
                  <a:gd name="T8" fmla="*/ 5 w 43"/>
                  <a:gd name="T9" fmla="*/ 9 h 25"/>
                  <a:gd name="T10" fmla="*/ 3 w 43"/>
                  <a:gd name="T11" fmla="*/ 12 h 25"/>
                  <a:gd name="T12" fmla="*/ 3 w 43"/>
                  <a:gd name="T13" fmla="*/ 16 h 25"/>
                  <a:gd name="T14" fmla="*/ 6 w 43"/>
                  <a:gd name="T15" fmla="*/ 19 h 25"/>
                  <a:gd name="T16" fmla="*/ 9 w 43"/>
                  <a:gd name="T17" fmla="*/ 20 h 25"/>
                  <a:gd name="T18" fmla="*/ 15 w 43"/>
                  <a:gd name="T19" fmla="*/ 22 h 25"/>
                  <a:gd name="T20" fmla="*/ 20 w 43"/>
                  <a:gd name="T21" fmla="*/ 23 h 25"/>
                  <a:gd name="T22" fmla="*/ 26 w 43"/>
                  <a:gd name="T23" fmla="*/ 22 h 25"/>
                  <a:gd name="T24" fmla="*/ 30 w 43"/>
                  <a:gd name="T25" fmla="*/ 20 h 25"/>
                  <a:gd name="T26" fmla="*/ 35 w 43"/>
                  <a:gd name="T27" fmla="*/ 19 h 25"/>
                  <a:gd name="T28" fmla="*/ 38 w 43"/>
                  <a:gd name="T29" fmla="*/ 16 h 25"/>
                  <a:gd name="T30" fmla="*/ 40 w 43"/>
                  <a:gd name="T31" fmla="*/ 12 h 25"/>
                  <a:gd name="T32" fmla="*/ 38 w 43"/>
                  <a:gd name="T33" fmla="*/ 9 h 25"/>
                  <a:gd name="T34" fmla="*/ 36 w 43"/>
                  <a:gd name="T35" fmla="*/ 6 h 25"/>
                  <a:gd name="T36" fmla="*/ 32 w 43"/>
                  <a:gd name="T37" fmla="*/ 3 h 25"/>
                  <a:gd name="T38" fmla="*/ 27 w 43"/>
                  <a:gd name="T39" fmla="*/ 2 h 25"/>
                  <a:gd name="T40" fmla="*/ 21 w 43"/>
                  <a:gd name="T41" fmla="*/ 2 h 25"/>
                  <a:gd name="T42" fmla="*/ 21 w 43"/>
                  <a:gd name="T43" fmla="*/ 0 h 25"/>
                  <a:gd name="T44" fmla="*/ 29 w 43"/>
                  <a:gd name="T45" fmla="*/ 0 h 25"/>
                  <a:gd name="T46" fmla="*/ 35 w 43"/>
                  <a:gd name="T47" fmla="*/ 2 h 25"/>
                  <a:gd name="T48" fmla="*/ 40 w 43"/>
                  <a:gd name="T49" fmla="*/ 5 h 25"/>
                  <a:gd name="T50" fmla="*/ 41 w 43"/>
                  <a:gd name="T51" fmla="*/ 8 h 25"/>
                  <a:gd name="T52" fmla="*/ 43 w 43"/>
                  <a:gd name="T53" fmla="*/ 12 h 25"/>
                  <a:gd name="T54" fmla="*/ 41 w 43"/>
                  <a:gd name="T55" fmla="*/ 16 h 25"/>
                  <a:gd name="T56" fmla="*/ 38 w 43"/>
                  <a:gd name="T57" fmla="*/ 20 h 25"/>
                  <a:gd name="T58" fmla="*/ 33 w 43"/>
                  <a:gd name="T59" fmla="*/ 22 h 25"/>
                  <a:gd name="T60" fmla="*/ 27 w 43"/>
                  <a:gd name="T61" fmla="*/ 25 h 25"/>
                  <a:gd name="T62" fmla="*/ 20 w 43"/>
                  <a:gd name="T63" fmla="*/ 25 h 25"/>
                  <a:gd name="T64" fmla="*/ 14 w 43"/>
                  <a:gd name="T65" fmla="*/ 25 h 25"/>
                  <a:gd name="T66" fmla="*/ 8 w 43"/>
                  <a:gd name="T67" fmla="*/ 23 h 25"/>
                  <a:gd name="T68" fmla="*/ 3 w 43"/>
                  <a:gd name="T69" fmla="*/ 20 h 25"/>
                  <a:gd name="T70" fmla="*/ 0 w 43"/>
                  <a:gd name="T71" fmla="*/ 17 h 25"/>
                  <a:gd name="T72" fmla="*/ 0 w 43"/>
                  <a:gd name="T73" fmla="*/ 12 h 25"/>
                  <a:gd name="T74" fmla="*/ 2 w 43"/>
                  <a:gd name="T75" fmla="*/ 8 h 25"/>
                  <a:gd name="T76" fmla="*/ 5 w 43"/>
                  <a:gd name="T77" fmla="*/ 5 h 25"/>
                  <a:gd name="T78" fmla="*/ 9 w 43"/>
                  <a:gd name="T79" fmla="*/ 2 h 25"/>
                  <a:gd name="T80" fmla="*/ 15 w 43"/>
                  <a:gd name="T81" fmla="*/ 0 h 25"/>
                  <a:gd name="T82" fmla="*/ 21 w 43"/>
                  <a:gd name="T8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25">
                    <a:moveTo>
                      <a:pt x="21" y="2"/>
                    </a:moveTo>
                    <a:lnTo>
                      <a:pt x="15" y="2"/>
                    </a:lnTo>
                    <a:lnTo>
                      <a:pt x="11" y="3"/>
                    </a:lnTo>
                    <a:lnTo>
                      <a:pt x="8" y="6"/>
                    </a:lnTo>
                    <a:lnTo>
                      <a:pt x="5" y="9"/>
                    </a:lnTo>
                    <a:lnTo>
                      <a:pt x="3" y="12"/>
                    </a:lnTo>
                    <a:lnTo>
                      <a:pt x="3" y="16"/>
                    </a:lnTo>
                    <a:lnTo>
                      <a:pt x="6" y="19"/>
                    </a:lnTo>
                    <a:lnTo>
                      <a:pt x="9" y="20"/>
                    </a:lnTo>
                    <a:lnTo>
                      <a:pt x="15" y="22"/>
                    </a:lnTo>
                    <a:lnTo>
                      <a:pt x="20" y="23"/>
                    </a:lnTo>
                    <a:lnTo>
                      <a:pt x="26" y="22"/>
                    </a:lnTo>
                    <a:lnTo>
                      <a:pt x="30" y="20"/>
                    </a:lnTo>
                    <a:lnTo>
                      <a:pt x="35" y="19"/>
                    </a:lnTo>
                    <a:lnTo>
                      <a:pt x="38" y="16"/>
                    </a:lnTo>
                    <a:lnTo>
                      <a:pt x="40" y="12"/>
                    </a:lnTo>
                    <a:lnTo>
                      <a:pt x="38" y="9"/>
                    </a:lnTo>
                    <a:lnTo>
                      <a:pt x="36" y="6"/>
                    </a:lnTo>
                    <a:lnTo>
                      <a:pt x="32" y="3"/>
                    </a:lnTo>
                    <a:lnTo>
                      <a:pt x="27" y="2"/>
                    </a:lnTo>
                    <a:lnTo>
                      <a:pt x="21" y="2"/>
                    </a:lnTo>
                    <a:close/>
                    <a:moveTo>
                      <a:pt x="21" y="0"/>
                    </a:moveTo>
                    <a:lnTo>
                      <a:pt x="29" y="0"/>
                    </a:lnTo>
                    <a:lnTo>
                      <a:pt x="35" y="2"/>
                    </a:lnTo>
                    <a:lnTo>
                      <a:pt x="40" y="5"/>
                    </a:lnTo>
                    <a:lnTo>
                      <a:pt x="41" y="8"/>
                    </a:lnTo>
                    <a:lnTo>
                      <a:pt x="43" y="12"/>
                    </a:lnTo>
                    <a:lnTo>
                      <a:pt x="41" y="16"/>
                    </a:lnTo>
                    <a:lnTo>
                      <a:pt x="38" y="20"/>
                    </a:lnTo>
                    <a:lnTo>
                      <a:pt x="33" y="22"/>
                    </a:lnTo>
                    <a:lnTo>
                      <a:pt x="27" y="25"/>
                    </a:lnTo>
                    <a:lnTo>
                      <a:pt x="20" y="25"/>
                    </a:lnTo>
                    <a:lnTo>
                      <a:pt x="14" y="25"/>
                    </a:lnTo>
                    <a:lnTo>
                      <a:pt x="8" y="23"/>
                    </a:lnTo>
                    <a:lnTo>
                      <a:pt x="3" y="20"/>
                    </a:lnTo>
                    <a:lnTo>
                      <a:pt x="0" y="17"/>
                    </a:lnTo>
                    <a:lnTo>
                      <a:pt x="0" y="12"/>
                    </a:lnTo>
                    <a:lnTo>
                      <a:pt x="2" y="8"/>
                    </a:lnTo>
                    <a:lnTo>
                      <a:pt x="5" y="5"/>
                    </a:lnTo>
                    <a:lnTo>
                      <a:pt x="9" y="2"/>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4" name="Freeform 2473"/>
              <p:cNvSpPr>
                <a:spLocks/>
              </p:cNvSpPr>
              <p:nvPr/>
            </p:nvSpPr>
            <p:spPr bwMode="auto">
              <a:xfrm>
                <a:off x="2124" y="1331"/>
                <a:ext cx="39" cy="23"/>
              </a:xfrm>
              <a:custGeom>
                <a:avLst/>
                <a:gdLst>
                  <a:gd name="T0" fmla="*/ 19 w 39"/>
                  <a:gd name="T1" fmla="*/ 0 h 23"/>
                  <a:gd name="T2" fmla="*/ 26 w 39"/>
                  <a:gd name="T3" fmla="*/ 1 h 23"/>
                  <a:gd name="T4" fmla="*/ 32 w 39"/>
                  <a:gd name="T5" fmla="*/ 3 h 23"/>
                  <a:gd name="T6" fmla="*/ 36 w 39"/>
                  <a:gd name="T7" fmla="*/ 5 h 23"/>
                  <a:gd name="T8" fmla="*/ 39 w 39"/>
                  <a:gd name="T9" fmla="*/ 8 h 23"/>
                  <a:gd name="T10" fmla="*/ 39 w 39"/>
                  <a:gd name="T11" fmla="*/ 12 h 23"/>
                  <a:gd name="T12" fmla="*/ 38 w 39"/>
                  <a:gd name="T13" fmla="*/ 15 h 23"/>
                  <a:gd name="T14" fmla="*/ 35 w 39"/>
                  <a:gd name="T15" fmla="*/ 18 h 23"/>
                  <a:gd name="T16" fmla="*/ 30 w 39"/>
                  <a:gd name="T17" fmla="*/ 21 h 23"/>
                  <a:gd name="T18" fmla="*/ 26 w 39"/>
                  <a:gd name="T19" fmla="*/ 23 h 23"/>
                  <a:gd name="T20" fmla="*/ 19 w 39"/>
                  <a:gd name="T21" fmla="*/ 23 h 23"/>
                  <a:gd name="T22" fmla="*/ 12 w 39"/>
                  <a:gd name="T23" fmla="*/ 23 h 23"/>
                  <a:gd name="T24" fmla="*/ 7 w 39"/>
                  <a:gd name="T25" fmla="*/ 21 h 23"/>
                  <a:gd name="T26" fmla="*/ 3 w 39"/>
                  <a:gd name="T27" fmla="*/ 18 h 23"/>
                  <a:gd name="T28" fmla="*/ 0 w 39"/>
                  <a:gd name="T29" fmla="*/ 15 h 23"/>
                  <a:gd name="T30" fmla="*/ 0 w 39"/>
                  <a:gd name="T31" fmla="*/ 12 h 23"/>
                  <a:gd name="T32" fmla="*/ 0 w 39"/>
                  <a:gd name="T33" fmla="*/ 8 h 23"/>
                  <a:gd name="T34" fmla="*/ 3 w 39"/>
                  <a:gd name="T35" fmla="*/ 5 h 23"/>
                  <a:gd name="T36" fmla="*/ 7 w 39"/>
                  <a:gd name="T37" fmla="*/ 3 h 23"/>
                  <a:gd name="T38" fmla="*/ 13 w 39"/>
                  <a:gd name="T39" fmla="*/ 1 h 23"/>
                  <a:gd name="T40" fmla="*/ 19 w 3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23">
                    <a:moveTo>
                      <a:pt x="19" y="0"/>
                    </a:moveTo>
                    <a:lnTo>
                      <a:pt x="26" y="1"/>
                    </a:lnTo>
                    <a:lnTo>
                      <a:pt x="32" y="3"/>
                    </a:lnTo>
                    <a:lnTo>
                      <a:pt x="36" y="5"/>
                    </a:lnTo>
                    <a:lnTo>
                      <a:pt x="39" y="8"/>
                    </a:lnTo>
                    <a:lnTo>
                      <a:pt x="39" y="12"/>
                    </a:lnTo>
                    <a:lnTo>
                      <a:pt x="38" y="15"/>
                    </a:lnTo>
                    <a:lnTo>
                      <a:pt x="35" y="18"/>
                    </a:lnTo>
                    <a:lnTo>
                      <a:pt x="30" y="21"/>
                    </a:lnTo>
                    <a:lnTo>
                      <a:pt x="26" y="23"/>
                    </a:lnTo>
                    <a:lnTo>
                      <a:pt x="19" y="23"/>
                    </a:lnTo>
                    <a:lnTo>
                      <a:pt x="12" y="23"/>
                    </a:lnTo>
                    <a:lnTo>
                      <a:pt x="7" y="21"/>
                    </a:lnTo>
                    <a:lnTo>
                      <a:pt x="3" y="18"/>
                    </a:lnTo>
                    <a:lnTo>
                      <a:pt x="0" y="15"/>
                    </a:lnTo>
                    <a:lnTo>
                      <a:pt x="0" y="12"/>
                    </a:lnTo>
                    <a:lnTo>
                      <a:pt x="0" y="8"/>
                    </a:lnTo>
                    <a:lnTo>
                      <a:pt x="3" y="5"/>
                    </a:lnTo>
                    <a:lnTo>
                      <a:pt x="7" y="3"/>
                    </a:lnTo>
                    <a:lnTo>
                      <a:pt x="13" y="1"/>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5" name="Freeform 2474"/>
              <p:cNvSpPr>
                <a:spLocks noEditPoints="1"/>
              </p:cNvSpPr>
              <p:nvPr/>
            </p:nvSpPr>
            <p:spPr bwMode="auto">
              <a:xfrm>
                <a:off x="2121" y="1331"/>
                <a:ext cx="44" cy="24"/>
              </a:xfrm>
              <a:custGeom>
                <a:avLst/>
                <a:gdLst>
                  <a:gd name="T0" fmla="*/ 22 w 44"/>
                  <a:gd name="T1" fmla="*/ 1 h 24"/>
                  <a:gd name="T2" fmla="*/ 16 w 44"/>
                  <a:gd name="T3" fmla="*/ 1 h 24"/>
                  <a:gd name="T4" fmla="*/ 12 w 44"/>
                  <a:gd name="T5" fmla="*/ 3 h 24"/>
                  <a:gd name="T6" fmla="*/ 7 w 44"/>
                  <a:gd name="T7" fmla="*/ 6 h 24"/>
                  <a:gd name="T8" fmla="*/ 6 w 44"/>
                  <a:gd name="T9" fmla="*/ 9 h 24"/>
                  <a:gd name="T10" fmla="*/ 4 w 44"/>
                  <a:gd name="T11" fmla="*/ 12 h 24"/>
                  <a:gd name="T12" fmla="*/ 4 w 44"/>
                  <a:gd name="T13" fmla="*/ 15 h 24"/>
                  <a:gd name="T14" fmla="*/ 7 w 44"/>
                  <a:gd name="T15" fmla="*/ 18 h 24"/>
                  <a:gd name="T16" fmla="*/ 10 w 44"/>
                  <a:gd name="T17" fmla="*/ 20 h 24"/>
                  <a:gd name="T18" fmla="*/ 16 w 44"/>
                  <a:gd name="T19" fmla="*/ 21 h 24"/>
                  <a:gd name="T20" fmla="*/ 22 w 44"/>
                  <a:gd name="T21" fmla="*/ 21 h 24"/>
                  <a:gd name="T22" fmla="*/ 27 w 44"/>
                  <a:gd name="T23" fmla="*/ 21 h 24"/>
                  <a:gd name="T24" fmla="*/ 33 w 44"/>
                  <a:gd name="T25" fmla="*/ 20 h 24"/>
                  <a:gd name="T26" fmla="*/ 36 w 44"/>
                  <a:gd name="T27" fmla="*/ 18 h 24"/>
                  <a:gd name="T28" fmla="*/ 39 w 44"/>
                  <a:gd name="T29" fmla="*/ 15 h 24"/>
                  <a:gd name="T30" fmla="*/ 41 w 44"/>
                  <a:gd name="T31" fmla="*/ 12 h 24"/>
                  <a:gd name="T32" fmla="*/ 39 w 44"/>
                  <a:gd name="T33" fmla="*/ 8 h 24"/>
                  <a:gd name="T34" fmla="*/ 38 w 44"/>
                  <a:gd name="T35" fmla="*/ 6 h 24"/>
                  <a:gd name="T36" fmla="*/ 33 w 44"/>
                  <a:gd name="T37" fmla="*/ 3 h 24"/>
                  <a:gd name="T38" fmla="*/ 29 w 44"/>
                  <a:gd name="T39" fmla="*/ 1 h 24"/>
                  <a:gd name="T40" fmla="*/ 22 w 44"/>
                  <a:gd name="T41" fmla="*/ 1 h 24"/>
                  <a:gd name="T42" fmla="*/ 22 w 44"/>
                  <a:gd name="T43" fmla="*/ 0 h 24"/>
                  <a:gd name="T44" fmla="*/ 30 w 44"/>
                  <a:gd name="T45" fmla="*/ 0 h 24"/>
                  <a:gd name="T46" fmla="*/ 36 w 44"/>
                  <a:gd name="T47" fmla="*/ 1 h 24"/>
                  <a:gd name="T48" fmla="*/ 41 w 44"/>
                  <a:gd name="T49" fmla="*/ 5 h 24"/>
                  <a:gd name="T50" fmla="*/ 44 w 44"/>
                  <a:gd name="T51" fmla="*/ 8 h 24"/>
                  <a:gd name="T52" fmla="*/ 44 w 44"/>
                  <a:gd name="T53" fmla="*/ 12 h 24"/>
                  <a:gd name="T54" fmla="*/ 42 w 44"/>
                  <a:gd name="T55" fmla="*/ 15 h 24"/>
                  <a:gd name="T56" fmla="*/ 39 w 44"/>
                  <a:gd name="T57" fmla="*/ 18 h 24"/>
                  <a:gd name="T58" fmla="*/ 35 w 44"/>
                  <a:gd name="T59" fmla="*/ 21 h 24"/>
                  <a:gd name="T60" fmla="*/ 29 w 44"/>
                  <a:gd name="T61" fmla="*/ 23 h 24"/>
                  <a:gd name="T62" fmla="*/ 21 w 44"/>
                  <a:gd name="T63" fmla="*/ 24 h 24"/>
                  <a:gd name="T64" fmla="*/ 15 w 44"/>
                  <a:gd name="T65" fmla="*/ 23 h 24"/>
                  <a:gd name="T66" fmla="*/ 9 w 44"/>
                  <a:gd name="T67" fmla="*/ 21 h 24"/>
                  <a:gd name="T68" fmla="*/ 4 w 44"/>
                  <a:gd name="T69" fmla="*/ 20 h 24"/>
                  <a:gd name="T70" fmla="*/ 1 w 44"/>
                  <a:gd name="T71" fmla="*/ 15 h 24"/>
                  <a:gd name="T72" fmla="*/ 0 w 44"/>
                  <a:gd name="T73" fmla="*/ 12 h 24"/>
                  <a:gd name="T74" fmla="*/ 1 w 44"/>
                  <a:gd name="T75" fmla="*/ 8 h 24"/>
                  <a:gd name="T76" fmla="*/ 6 w 44"/>
                  <a:gd name="T77" fmla="*/ 5 h 24"/>
                  <a:gd name="T78" fmla="*/ 10 w 44"/>
                  <a:gd name="T79" fmla="*/ 1 h 24"/>
                  <a:gd name="T80" fmla="*/ 16 w 44"/>
                  <a:gd name="T81" fmla="*/ 0 h 24"/>
                  <a:gd name="T82" fmla="*/ 22 w 44"/>
                  <a:gd name="T8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24">
                    <a:moveTo>
                      <a:pt x="22" y="1"/>
                    </a:moveTo>
                    <a:lnTo>
                      <a:pt x="16" y="1"/>
                    </a:lnTo>
                    <a:lnTo>
                      <a:pt x="12" y="3"/>
                    </a:lnTo>
                    <a:lnTo>
                      <a:pt x="7" y="6"/>
                    </a:lnTo>
                    <a:lnTo>
                      <a:pt x="6" y="9"/>
                    </a:lnTo>
                    <a:lnTo>
                      <a:pt x="4" y="12"/>
                    </a:lnTo>
                    <a:lnTo>
                      <a:pt x="4" y="15"/>
                    </a:lnTo>
                    <a:lnTo>
                      <a:pt x="7" y="18"/>
                    </a:lnTo>
                    <a:lnTo>
                      <a:pt x="10" y="20"/>
                    </a:lnTo>
                    <a:lnTo>
                      <a:pt x="16" y="21"/>
                    </a:lnTo>
                    <a:lnTo>
                      <a:pt x="22" y="21"/>
                    </a:lnTo>
                    <a:lnTo>
                      <a:pt x="27" y="21"/>
                    </a:lnTo>
                    <a:lnTo>
                      <a:pt x="33" y="20"/>
                    </a:lnTo>
                    <a:lnTo>
                      <a:pt x="36" y="18"/>
                    </a:lnTo>
                    <a:lnTo>
                      <a:pt x="39" y="15"/>
                    </a:lnTo>
                    <a:lnTo>
                      <a:pt x="41" y="12"/>
                    </a:lnTo>
                    <a:lnTo>
                      <a:pt x="39" y="8"/>
                    </a:lnTo>
                    <a:lnTo>
                      <a:pt x="38" y="6"/>
                    </a:lnTo>
                    <a:lnTo>
                      <a:pt x="33" y="3"/>
                    </a:lnTo>
                    <a:lnTo>
                      <a:pt x="29" y="1"/>
                    </a:lnTo>
                    <a:lnTo>
                      <a:pt x="22" y="1"/>
                    </a:lnTo>
                    <a:close/>
                    <a:moveTo>
                      <a:pt x="22" y="0"/>
                    </a:moveTo>
                    <a:lnTo>
                      <a:pt x="30" y="0"/>
                    </a:lnTo>
                    <a:lnTo>
                      <a:pt x="36" y="1"/>
                    </a:lnTo>
                    <a:lnTo>
                      <a:pt x="41" y="5"/>
                    </a:lnTo>
                    <a:lnTo>
                      <a:pt x="44" y="8"/>
                    </a:lnTo>
                    <a:lnTo>
                      <a:pt x="44" y="12"/>
                    </a:lnTo>
                    <a:lnTo>
                      <a:pt x="42" y="15"/>
                    </a:lnTo>
                    <a:lnTo>
                      <a:pt x="39" y="18"/>
                    </a:lnTo>
                    <a:lnTo>
                      <a:pt x="35" y="21"/>
                    </a:lnTo>
                    <a:lnTo>
                      <a:pt x="29" y="23"/>
                    </a:lnTo>
                    <a:lnTo>
                      <a:pt x="21" y="24"/>
                    </a:lnTo>
                    <a:lnTo>
                      <a:pt x="15" y="23"/>
                    </a:lnTo>
                    <a:lnTo>
                      <a:pt x="9" y="21"/>
                    </a:lnTo>
                    <a:lnTo>
                      <a:pt x="4" y="20"/>
                    </a:lnTo>
                    <a:lnTo>
                      <a:pt x="1" y="15"/>
                    </a:lnTo>
                    <a:lnTo>
                      <a:pt x="0" y="12"/>
                    </a:lnTo>
                    <a:lnTo>
                      <a:pt x="1" y="8"/>
                    </a:lnTo>
                    <a:lnTo>
                      <a:pt x="6" y="5"/>
                    </a:lnTo>
                    <a:lnTo>
                      <a:pt x="10" y="1"/>
                    </a:lnTo>
                    <a:lnTo>
                      <a:pt x="16"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6" name="Freeform 2475"/>
              <p:cNvSpPr>
                <a:spLocks/>
              </p:cNvSpPr>
              <p:nvPr/>
            </p:nvSpPr>
            <p:spPr bwMode="auto">
              <a:xfrm>
                <a:off x="2137" y="1357"/>
                <a:ext cx="54" cy="29"/>
              </a:xfrm>
              <a:custGeom>
                <a:avLst/>
                <a:gdLst>
                  <a:gd name="T0" fmla="*/ 28 w 54"/>
                  <a:gd name="T1" fmla="*/ 0 h 29"/>
                  <a:gd name="T2" fmla="*/ 40 w 54"/>
                  <a:gd name="T3" fmla="*/ 1 h 29"/>
                  <a:gd name="T4" fmla="*/ 50 w 54"/>
                  <a:gd name="T5" fmla="*/ 7 h 29"/>
                  <a:gd name="T6" fmla="*/ 54 w 54"/>
                  <a:gd name="T7" fmla="*/ 15 h 29"/>
                  <a:gd name="T8" fmla="*/ 49 w 54"/>
                  <a:gd name="T9" fmla="*/ 21 h 29"/>
                  <a:gd name="T10" fmla="*/ 40 w 54"/>
                  <a:gd name="T11" fmla="*/ 27 h 29"/>
                  <a:gd name="T12" fmla="*/ 26 w 54"/>
                  <a:gd name="T13" fmla="*/ 29 h 29"/>
                  <a:gd name="T14" fmla="*/ 13 w 54"/>
                  <a:gd name="T15" fmla="*/ 27 h 29"/>
                  <a:gd name="T16" fmla="*/ 3 w 54"/>
                  <a:gd name="T17" fmla="*/ 23 h 29"/>
                  <a:gd name="T18" fmla="*/ 0 w 54"/>
                  <a:gd name="T19" fmla="*/ 15 h 29"/>
                  <a:gd name="T20" fmla="*/ 3 w 54"/>
                  <a:gd name="T21" fmla="*/ 7 h 29"/>
                  <a:gd name="T22" fmla="*/ 14 w 54"/>
                  <a:gd name="T23" fmla="*/ 1 h 29"/>
                  <a:gd name="T24" fmla="*/ 28 w 54"/>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29">
                    <a:moveTo>
                      <a:pt x="28" y="0"/>
                    </a:moveTo>
                    <a:lnTo>
                      <a:pt x="40" y="1"/>
                    </a:lnTo>
                    <a:lnTo>
                      <a:pt x="50" y="7"/>
                    </a:lnTo>
                    <a:lnTo>
                      <a:pt x="54" y="15"/>
                    </a:lnTo>
                    <a:lnTo>
                      <a:pt x="49" y="21"/>
                    </a:lnTo>
                    <a:lnTo>
                      <a:pt x="40" y="27"/>
                    </a:lnTo>
                    <a:lnTo>
                      <a:pt x="26" y="29"/>
                    </a:lnTo>
                    <a:lnTo>
                      <a:pt x="13" y="27"/>
                    </a:lnTo>
                    <a:lnTo>
                      <a:pt x="3" y="23"/>
                    </a:lnTo>
                    <a:lnTo>
                      <a:pt x="0" y="15"/>
                    </a:lnTo>
                    <a:lnTo>
                      <a:pt x="3" y="7"/>
                    </a:lnTo>
                    <a:lnTo>
                      <a:pt x="14"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7" name="Freeform 2476"/>
              <p:cNvSpPr>
                <a:spLocks noEditPoints="1"/>
              </p:cNvSpPr>
              <p:nvPr/>
            </p:nvSpPr>
            <p:spPr bwMode="auto">
              <a:xfrm>
                <a:off x="2136" y="1355"/>
                <a:ext cx="56" cy="32"/>
              </a:xfrm>
              <a:custGeom>
                <a:avLst/>
                <a:gdLst>
                  <a:gd name="T0" fmla="*/ 29 w 56"/>
                  <a:gd name="T1" fmla="*/ 3 h 32"/>
                  <a:gd name="T2" fmla="*/ 15 w 56"/>
                  <a:gd name="T3" fmla="*/ 5 h 32"/>
                  <a:gd name="T4" fmla="*/ 6 w 56"/>
                  <a:gd name="T5" fmla="*/ 9 h 32"/>
                  <a:gd name="T6" fmla="*/ 3 w 56"/>
                  <a:gd name="T7" fmla="*/ 17 h 32"/>
                  <a:gd name="T8" fmla="*/ 3 w 56"/>
                  <a:gd name="T9" fmla="*/ 20 h 32"/>
                  <a:gd name="T10" fmla="*/ 6 w 56"/>
                  <a:gd name="T11" fmla="*/ 23 h 32"/>
                  <a:gd name="T12" fmla="*/ 9 w 56"/>
                  <a:gd name="T13" fmla="*/ 26 h 32"/>
                  <a:gd name="T14" fmla="*/ 15 w 56"/>
                  <a:gd name="T15" fmla="*/ 28 h 32"/>
                  <a:gd name="T16" fmla="*/ 21 w 56"/>
                  <a:gd name="T17" fmla="*/ 29 h 32"/>
                  <a:gd name="T18" fmla="*/ 27 w 56"/>
                  <a:gd name="T19" fmla="*/ 31 h 32"/>
                  <a:gd name="T20" fmla="*/ 39 w 56"/>
                  <a:gd name="T21" fmla="*/ 28 h 32"/>
                  <a:gd name="T22" fmla="*/ 48 w 56"/>
                  <a:gd name="T23" fmla="*/ 23 h 32"/>
                  <a:gd name="T24" fmla="*/ 53 w 56"/>
                  <a:gd name="T25" fmla="*/ 17 h 32"/>
                  <a:gd name="T26" fmla="*/ 51 w 56"/>
                  <a:gd name="T27" fmla="*/ 12 h 32"/>
                  <a:gd name="T28" fmla="*/ 48 w 56"/>
                  <a:gd name="T29" fmla="*/ 8 h 32"/>
                  <a:gd name="T30" fmla="*/ 42 w 56"/>
                  <a:gd name="T31" fmla="*/ 5 h 32"/>
                  <a:gd name="T32" fmla="*/ 36 w 56"/>
                  <a:gd name="T33" fmla="*/ 3 h 32"/>
                  <a:gd name="T34" fmla="*/ 29 w 56"/>
                  <a:gd name="T35" fmla="*/ 3 h 32"/>
                  <a:gd name="T36" fmla="*/ 29 w 56"/>
                  <a:gd name="T37" fmla="*/ 0 h 32"/>
                  <a:gd name="T38" fmla="*/ 42 w 56"/>
                  <a:gd name="T39" fmla="*/ 3 h 32"/>
                  <a:gd name="T40" fmla="*/ 53 w 56"/>
                  <a:gd name="T41" fmla="*/ 8 h 32"/>
                  <a:gd name="T42" fmla="*/ 56 w 56"/>
                  <a:gd name="T43" fmla="*/ 17 h 32"/>
                  <a:gd name="T44" fmla="*/ 51 w 56"/>
                  <a:gd name="T45" fmla="*/ 25 h 32"/>
                  <a:gd name="T46" fmla="*/ 41 w 56"/>
                  <a:gd name="T47" fmla="*/ 31 h 32"/>
                  <a:gd name="T48" fmla="*/ 27 w 56"/>
                  <a:gd name="T49" fmla="*/ 32 h 32"/>
                  <a:gd name="T50" fmla="*/ 12 w 56"/>
                  <a:gd name="T51" fmla="*/ 31 h 32"/>
                  <a:gd name="T52" fmla="*/ 3 w 56"/>
                  <a:gd name="T53" fmla="*/ 25 h 32"/>
                  <a:gd name="T54" fmla="*/ 0 w 56"/>
                  <a:gd name="T55" fmla="*/ 17 h 32"/>
                  <a:gd name="T56" fmla="*/ 3 w 56"/>
                  <a:gd name="T57" fmla="*/ 9 h 32"/>
                  <a:gd name="T58" fmla="*/ 14 w 56"/>
                  <a:gd name="T59" fmla="*/ 3 h 32"/>
                  <a:gd name="T60" fmla="*/ 29 w 56"/>
                  <a:gd name="T6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32">
                    <a:moveTo>
                      <a:pt x="29" y="3"/>
                    </a:moveTo>
                    <a:lnTo>
                      <a:pt x="15" y="5"/>
                    </a:lnTo>
                    <a:lnTo>
                      <a:pt x="6" y="9"/>
                    </a:lnTo>
                    <a:lnTo>
                      <a:pt x="3" y="17"/>
                    </a:lnTo>
                    <a:lnTo>
                      <a:pt x="3" y="20"/>
                    </a:lnTo>
                    <a:lnTo>
                      <a:pt x="6" y="23"/>
                    </a:lnTo>
                    <a:lnTo>
                      <a:pt x="9" y="26"/>
                    </a:lnTo>
                    <a:lnTo>
                      <a:pt x="15" y="28"/>
                    </a:lnTo>
                    <a:lnTo>
                      <a:pt x="21" y="29"/>
                    </a:lnTo>
                    <a:lnTo>
                      <a:pt x="27" y="31"/>
                    </a:lnTo>
                    <a:lnTo>
                      <a:pt x="39" y="28"/>
                    </a:lnTo>
                    <a:lnTo>
                      <a:pt x="48" y="23"/>
                    </a:lnTo>
                    <a:lnTo>
                      <a:pt x="53" y="17"/>
                    </a:lnTo>
                    <a:lnTo>
                      <a:pt x="51" y="12"/>
                    </a:lnTo>
                    <a:lnTo>
                      <a:pt x="48" y="8"/>
                    </a:lnTo>
                    <a:lnTo>
                      <a:pt x="42" y="5"/>
                    </a:lnTo>
                    <a:lnTo>
                      <a:pt x="36" y="3"/>
                    </a:lnTo>
                    <a:lnTo>
                      <a:pt x="29" y="3"/>
                    </a:lnTo>
                    <a:close/>
                    <a:moveTo>
                      <a:pt x="29" y="0"/>
                    </a:moveTo>
                    <a:lnTo>
                      <a:pt x="42" y="3"/>
                    </a:lnTo>
                    <a:lnTo>
                      <a:pt x="53" y="8"/>
                    </a:lnTo>
                    <a:lnTo>
                      <a:pt x="56" y="17"/>
                    </a:lnTo>
                    <a:lnTo>
                      <a:pt x="51" y="25"/>
                    </a:lnTo>
                    <a:lnTo>
                      <a:pt x="41" y="31"/>
                    </a:lnTo>
                    <a:lnTo>
                      <a:pt x="27" y="32"/>
                    </a:lnTo>
                    <a:lnTo>
                      <a:pt x="12" y="31"/>
                    </a:lnTo>
                    <a:lnTo>
                      <a:pt x="3" y="25"/>
                    </a:lnTo>
                    <a:lnTo>
                      <a:pt x="0" y="17"/>
                    </a:lnTo>
                    <a:lnTo>
                      <a:pt x="3" y="9"/>
                    </a:lnTo>
                    <a:lnTo>
                      <a:pt x="14" y="3"/>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8" name="Freeform 2477"/>
              <p:cNvSpPr>
                <a:spLocks/>
              </p:cNvSpPr>
              <p:nvPr/>
            </p:nvSpPr>
            <p:spPr bwMode="auto">
              <a:xfrm>
                <a:off x="2171" y="1316"/>
                <a:ext cx="74" cy="42"/>
              </a:xfrm>
              <a:custGeom>
                <a:avLst/>
                <a:gdLst>
                  <a:gd name="T0" fmla="*/ 38 w 74"/>
                  <a:gd name="T1" fmla="*/ 0 h 42"/>
                  <a:gd name="T2" fmla="*/ 51 w 74"/>
                  <a:gd name="T3" fmla="*/ 1 h 42"/>
                  <a:gd name="T4" fmla="*/ 64 w 74"/>
                  <a:gd name="T5" fmla="*/ 6 h 42"/>
                  <a:gd name="T6" fmla="*/ 71 w 74"/>
                  <a:gd name="T7" fmla="*/ 13 h 42"/>
                  <a:gd name="T8" fmla="*/ 74 w 74"/>
                  <a:gd name="T9" fmla="*/ 21 h 42"/>
                  <a:gd name="T10" fmla="*/ 71 w 74"/>
                  <a:gd name="T11" fmla="*/ 29 h 42"/>
                  <a:gd name="T12" fmla="*/ 62 w 74"/>
                  <a:gd name="T13" fmla="*/ 36 h 42"/>
                  <a:gd name="T14" fmla="*/ 51 w 74"/>
                  <a:gd name="T15" fmla="*/ 39 h 42"/>
                  <a:gd name="T16" fmla="*/ 36 w 74"/>
                  <a:gd name="T17" fmla="*/ 42 h 42"/>
                  <a:gd name="T18" fmla="*/ 23 w 74"/>
                  <a:gd name="T19" fmla="*/ 41 h 42"/>
                  <a:gd name="T20" fmla="*/ 10 w 74"/>
                  <a:gd name="T21" fmla="*/ 36 h 42"/>
                  <a:gd name="T22" fmla="*/ 3 w 74"/>
                  <a:gd name="T23" fmla="*/ 29 h 42"/>
                  <a:gd name="T24" fmla="*/ 0 w 74"/>
                  <a:gd name="T25" fmla="*/ 21 h 42"/>
                  <a:gd name="T26" fmla="*/ 6 w 74"/>
                  <a:gd name="T27" fmla="*/ 10 h 42"/>
                  <a:gd name="T28" fmla="*/ 20 w 74"/>
                  <a:gd name="T29" fmla="*/ 3 h 42"/>
                  <a:gd name="T30" fmla="*/ 38 w 74"/>
                  <a:gd name="T3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42">
                    <a:moveTo>
                      <a:pt x="38" y="0"/>
                    </a:moveTo>
                    <a:lnTo>
                      <a:pt x="51" y="1"/>
                    </a:lnTo>
                    <a:lnTo>
                      <a:pt x="64" y="6"/>
                    </a:lnTo>
                    <a:lnTo>
                      <a:pt x="71" y="13"/>
                    </a:lnTo>
                    <a:lnTo>
                      <a:pt x="74" y="21"/>
                    </a:lnTo>
                    <a:lnTo>
                      <a:pt x="71" y="29"/>
                    </a:lnTo>
                    <a:lnTo>
                      <a:pt x="62" y="36"/>
                    </a:lnTo>
                    <a:lnTo>
                      <a:pt x="51" y="39"/>
                    </a:lnTo>
                    <a:lnTo>
                      <a:pt x="36" y="42"/>
                    </a:lnTo>
                    <a:lnTo>
                      <a:pt x="23" y="41"/>
                    </a:lnTo>
                    <a:lnTo>
                      <a:pt x="10" y="36"/>
                    </a:lnTo>
                    <a:lnTo>
                      <a:pt x="3" y="29"/>
                    </a:lnTo>
                    <a:lnTo>
                      <a:pt x="0" y="21"/>
                    </a:lnTo>
                    <a:lnTo>
                      <a:pt x="6" y="10"/>
                    </a:lnTo>
                    <a:lnTo>
                      <a:pt x="20"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9" name="Freeform 2478"/>
              <p:cNvSpPr>
                <a:spLocks noEditPoints="1"/>
              </p:cNvSpPr>
              <p:nvPr/>
            </p:nvSpPr>
            <p:spPr bwMode="auto">
              <a:xfrm>
                <a:off x="2169" y="1316"/>
                <a:ext cx="78" cy="42"/>
              </a:xfrm>
              <a:custGeom>
                <a:avLst/>
                <a:gdLst>
                  <a:gd name="T0" fmla="*/ 40 w 78"/>
                  <a:gd name="T1" fmla="*/ 1 h 42"/>
                  <a:gd name="T2" fmla="*/ 22 w 78"/>
                  <a:gd name="T3" fmla="*/ 4 h 42"/>
                  <a:gd name="T4" fmla="*/ 9 w 78"/>
                  <a:gd name="T5" fmla="*/ 12 h 42"/>
                  <a:gd name="T6" fmla="*/ 5 w 78"/>
                  <a:gd name="T7" fmla="*/ 21 h 42"/>
                  <a:gd name="T8" fmla="*/ 9 w 78"/>
                  <a:gd name="T9" fmla="*/ 32 h 42"/>
                  <a:gd name="T10" fmla="*/ 22 w 78"/>
                  <a:gd name="T11" fmla="*/ 38 h 42"/>
                  <a:gd name="T12" fmla="*/ 38 w 78"/>
                  <a:gd name="T13" fmla="*/ 41 h 42"/>
                  <a:gd name="T14" fmla="*/ 56 w 78"/>
                  <a:gd name="T15" fmla="*/ 38 h 42"/>
                  <a:gd name="T16" fmla="*/ 69 w 78"/>
                  <a:gd name="T17" fmla="*/ 30 h 42"/>
                  <a:gd name="T18" fmla="*/ 75 w 78"/>
                  <a:gd name="T19" fmla="*/ 21 h 42"/>
                  <a:gd name="T20" fmla="*/ 70 w 78"/>
                  <a:gd name="T21" fmla="*/ 10 h 42"/>
                  <a:gd name="T22" fmla="*/ 56 w 78"/>
                  <a:gd name="T23" fmla="*/ 4 h 42"/>
                  <a:gd name="T24" fmla="*/ 40 w 78"/>
                  <a:gd name="T25" fmla="*/ 1 h 42"/>
                  <a:gd name="T26" fmla="*/ 40 w 78"/>
                  <a:gd name="T27" fmla="*/ 0 h 42"/>
                  <a:gd name="T28" fmla="*/ 55 w 78"/>
                  <a:gd name="T29" fmla="*/ 1 h 42"/>
                  <a:gd name="T30" fmla="*/ 67 w 78"/>
                  <a:gd name="T31" fmla="*/ 6 h 42"/>
                  <a:gd name="T32" fmla="*/ 75 w 78"/>
                  <a:gd name="T33" fmla="*/ 12 h 42"/>
                  <a:gd name="T34" fmla="*/ 78 w 78"/>
                  <a:gd name="T35" fmla="*/ 21 h 42"/>
                  <a:gd name="T36" fmla="*/ 75 w 78"/>
                  <a:gd name="T37" fmla="*/ 29 h 42"/>
                  <a:gd name="T38" fmla="*/ 66 w 78"/>
                  <a:gd name="T39" fmla="*/ 36 h 42"/>
                  <a:gd name="T40" fmla="*/ 53 w 78"/>
                  <a:gd name="T41" fmla="*/ 41 h 42"/>
                  <a:gd name="T42" fmla="*/ 38 w 78"/>
                  <a:gd name="T43" fmla="*/ 42 h 42"/>
                  <a:gd name="T44" fmla="*/ 23 w 78"/>
                  <a:gd name="T45" fmla="*/ 41 h 42"/>
                  <a:gd name="T46" fmla="*/ 11 w 78"/>
                  <a:gd name="T47" fmla="*/ 36 h 42"/>
                  <a:gd name="T48" fmla="*/ 3 w 78"/>
                  <a:gd name="T49" fmla="*/ 30 h 42"/>
                  <a:gd name="T50" fmla="*/ 0 w 78"/>
                  <a:gd name="T51" fmla="*/ 21 h 42"/>
                  <a:gd name="T52" fmla="*/ 3 w 78"/>
                  <a:gd name="T53" fmla="*/ 13 h 42"/>
                  <a:gd name="T54" fmla="*/ 12 w 78"/>
                  <a:gd name="T55" fmla="*/ 6 h 42"/>
                  <a:gd name="T56" fmla="*/ 25 w 78"/>
                  <a:gd name="T57" fmla="*/ 1 h 42"/>
                  <a:gd name="T58" fmla="*/ 40 w 78"/>
                  <a:gd name="T5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2">
                    <a:moveTo>
                      <a:pt x="40" y="1"/>
                    </a:moveTo>
                    <a:lnTo>
                      <a:pt x="22" y="4"/>
                    </a:lnTo>
                    <a:lnTo>
                      <a:pt x="9" y="12"/>
                    </a:lnTo>
                    <a:lnTo>
                      <a:pt x="5" y="21"/>
                    </a:lnTo>
                    <a:lnTo>
                      <a:pt x="9" y="32"/>
                    </a:lnTo>
                    <a:lnTo>
                      <a:pt x="22" y="38"/>
                    </a:lnTo>
                    <a:lnTo>
                      <a:pt x="38" y="41"/>
                    </a:lnTo>
                    <a:lnTo>
                      <a:pt x="56" y="38"/>
                    </a:lnTo>
                    <a:lnTo>
                      <a:pt x="69" y="30"/>
                    </a:lnTo>
                    <a:lnTo>
                      <a:pt x="75" y="21"/>
                    </a:lnTo>
                    <a:lnTo>
                      <a:pt x="70" y="10"/>
                    </a:lnTo>
                    <a:lnTo>
                      <a:pt x="56" y="4"/>
                    </a:lnTo>
                    <a:lnTo>
                      <a:pt x="40" y="1"/>
                    </a:lnTo>
                    <a:close/>
                    <a:moveTo>
                      <a:pt x="40" y="0"/>
                    </a:moveTo>
                    <a:lnTo>
                      <a:pt x="55" y="1"/>
                    </a:lnTo>
                    <a:lnTo>
                      <a:pt x="67" y="6"/>
                    </a:lnTo>
                    <a:lnTo>
                      <a:pt x="75" y="12"/>
                    </a:lnTo>
                    <a:lnTo>
                      <a:pt x="78" y="21"/>
                    </a:lnTo>
                    <a:lnTo>
                      <a:pt x="75" y="29"/>
                    </a:lnTo>
                    <a:lnTo>
                      <a:pt x="66" y="36"/>
                    </a:lnTo>
                    <a:lnTo>
                      <a:pt x="53" y="41"/>
                    </a:lnTo>
                    <a:lnTo>
                      <a:pt x="38" y="42"/>
                    </a:lnTo>
                    <a:lnTo>
                      <a:pt x="23" y="41"/>
                    </a:lnTo>
                    <a:lnTo>
                      <a:pt x="11" y="36"/>
                    </a:lnTo>
                    <a:lnTo>
                      <a:pt x="3" y="30"/>
                    </a:lnTo>
                    <a:lnTo>
                      <a:pt x="0" y="21"/>
                    </a:lnTo>
                    <a:lnTo>
                      <a:pt x="3" y="13"/>
                    </a:lnTo>
                    <a:lnTo>
                      <a:pt x="12" y="6"/>
                    </a:lnTo>
                    <a:lnTo>
                      <a:pt x="25" y="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0" name="Freeform 2479"/>
              <p:cNvSpPr>
                <a:spLocks/>
              </p:cNvSpPr>
              <p:nvPr/>
            </p:nvSpPr>
            <p:spPr bwMode="auto">
              <a:xfrm>
                <a:off x="2021" y="1457"/>
                <a:ext cx="95" cy="50"/>
              </a:xfrm>
              <a:custGeom>
                <a:avLst/>
                <a:gdLst>
                  <a:gd name="T0" fmla="*/ 50 w 95"/>
                  <a:gd name="T1" fmla="*/ 0 h 50"/>
                  <a:gd name="T2" fmla="*/ 68 w 95"/>
                  <a:gd name="T3" fmla="*/ 2 h 50"/>
                  <a:gd name="T4" fmla="*/ 81 w 95"/>
                  <a:gd name="T5" fmla="*/ 8 h 50"/>
                  <a:gd name="T6" fmla="*/ 92 w 95"/>
                  <a:gd name="T7" fmla="*/ 15 h 50"/>
                  <a:gd name="T8" fmla="*/ 95 w 95"/>
                  <a:gd name="T9" fmla="*/ 24 h 50"/>
                  <a:gd name="T10" fmla="*/ 91 w 95"/>
                  <a:gd name="T11" fmla="*/ 35 h 50"/>
                  <a:gd name="T12" fmla="*/ 80 w 95"/>
                  <a:gd name="T13" fmla="*/ 43 h 50"/>
                  <a:gd name="T14" fmla="*/ 65 w 95"/>
                  <a:gd name="T15" fmla="*/ 47 h 50"/>
                  <a:gd name="T16" fmla="*/ 45 w 95"/>
                  <a:gd name="T17" fmla="*/ 50 h 50"/>
                  <a:gd name="T18" fmla="*/ 27 w 95"/>
                  <a:gd name="T19" fmla="*/ 47 h 50"/>
                  <a:gd name="T20" fmla="*/ 12 w 95"/>
                  <a:gd name="T21" fmla="*/ 43 h 50"/>
                  <a:gd name="T22" fmla="*/ 3 w 95"/>
                  <a:gd name="T23" fmla="*/ 35 h 50"/>
                  <a:gd name="T24" fmla="*/ 0 w 95"/>
                  <a:gd name="T25" fmla="*/ 26 h 50"/>
                  <a:gd name="T26" fmla="*/ 4 w 95"/>
                  <a:gd name="T27" fmla="*/ 15 h 50"/>
                  <a:gd name="T28" fmla="*/ 15 w 95"/>
                  <a:gd name="T29" fmla="*/ 8 h 50"/>
                  <a:gd name="T30" fmla="*/ 30 w 95"/>
                  <a:gd name="T31" fmla="*/ 2 h 50"/>
                  <a:gd name="T32" fmla="*/ 50 w 95"/>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50">
                    <a:moveTo>
                      <a:pt x="50" y="0"/>
                    </a:moveTo>
                    <a:lnTo>
                      <a:pt x="68" y="2"/>
                    </a:lnTo>
                    <a:lnTo>
                      <a:pt x="81" y="8"/>
                    </a:lnTo>
                    <a:lnTo>
                      <a:pt x="92" y="15"/>
                    </a:lnTo>
                    <a:lnTo>
                      <a:pt x="95" y="24"/>
                    </a:lnTo>
                    <a:lnTo>
                      <a:pt x="91" y="35"/>
                    </a:lnTo>
                    <a:lnTo>
                      <a:pt x="80" y="43"/>
                    </a:lnTo>
                    <a:lnTo>
                      <a:pt x="65" y="47"/>
                    </a:lnTo>
                    <a:lnTo>
                      <a:pt x="45" y="50"/>
                    </a:lnTo>
                    <a:lnTo>
                      <a:pt x="27" y="47"/>
                    </a:lnTo>
                    <a:lnTo>
                      <a:pt x="12" y="43"/>
                    </a:lnTo>
                    <a:lnTo>
                      <a:pt x="3" y="35"/>
                    </a:lnTo>
                    <a:lnTo>
                      <a:pt x="0" y="26"/>
                    </a:lnTo>
                    <a:lnTo>
                      <a:pt x="4" y="15"/>
                    </a:lnTo>
                    <a:lnTo>
                      <a:pt x="15" y="8"/>
                    </a:lnTo>
                    <a:lnTo>
                      <a:pt x="30" y="2"/>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1" name="Freeform 2480"/>
              <p:cNvSpPr>
                <a:spLocks noEditPoints="1"/>
              </p:cNvSpPr>
              <p:nvPr/>
            </p:nvSpPr>
            <p:spPr bwMode="auto">
              <a:xfrm>
                <a:off x="2019" y="1457"/>
                <a:ext cx="99" cy="50"/>
              </a:xfrm>
              <a:custGeom>
                <a:avLst/>
                <a:gdLst>
                  <a:gd name="T0" fmla="*/ 52 w 99"/>
                  <a:gd name="T1" fmla="*/ 2 h 50"/>
                  <a:gd name="T2" fmla="*/ 33 w 99"/>
                  <a:gd name="T3" fmla="*/ 3 h 50"/>
                  <a:gd name="T4" fmla="*/ 18 w 99"/>
                  <a:gd name="T5" fmla="*/ 8 h 50"/>
                  <a:gd name="T6" fmla="*/ 8 w 99"/>
                  <a:gd name="T7" fmla="*/ 15 h 50"/>
                  <a:gd name="T8" fmla="*/ 3 w 99"/>
                  <a:gd name="T9" fmla="*/ 26 h 50"/>
                  <a:gd name="T10" fmla="*/ 6 w 99"/>
                  <a:gd name="T11" fmla="*/ 35 h 50"/>
                  <a:gd name="T12" fmla="*/ 15 w 99"/>
                  <a:gd name="T13" fmla="*/ 43 h 50"/>
                  <a:gd name="T14" fmla="*/ 30 w 99"/>
                  <a:gd name="T15" fmla="*/ 47 h 50"/>
                  <a:gd name="T16" fmla="*/ 47 w 99"/>
                  <a:gd name="T17" fmla="*/ 49 h 50"/>
                  <a:gd name="T18" fmla="*/ 65 w 99"/>
                  <a:gd name="T19" fmla="*/ 47 h 50"/>
                  <a:gd name="T20" fmla="*/ 80 w 99"/>
                  <a:gd name="T21" fmla="*/ 41 h 50"/>
                  <a:gd name="T22" fmla="*/ 91 w 99"/>
                  <a:gd name="T23" fmla="*/ 34 h 50"/>
                  <a:gd name="T24" fmla="*/ 94 w 99"/>
                  <a:gd name="T25" fmla="*/ 24 h 50"/>
                  <a:gd name="T26" fmla="*/ 91 w 99"/>
                  <a:gd name="T27" fmla="*/ 15 h 50"/>
                  <a:gd name="T28" fmla="*/ 82 w 99"/>
                  <a:gd name="T29" fmla="*/ 8 h 50"/>
                  <a:gd name="T30" fmla="*/ 68 w 99"/>
                  <a:gd name="T31" fmla="*/ 3 h 50"/>
                  <a:gd name="T32" fmla="*/ 52 w 99"/>
                  <a:gd name="T33" fmla="*/ 2 h 50"/>
                  <a:gd name="T34" fmla="*/ 52 w 99"/>
                  <a:gd name="T35" fmla="*/ 0 h 50"/>
                  <a:gd name="T36" fmla="*/ 70 w 99"/>
                  <a:gd name="T37" fmla="*/ 2 h 50"/>
                  <a:gd name="T38" fmla="*/ 85 w 99"/>
                  <a:gd name="T39" fmla="*/ 6 h 50"/>
                  <a:gd name="T40" fmla="*/ 96 w 99"/>
                  <a:gd name="T41" fmla="*/ 15 h 50"/>
                  <a:gd name="T42" fmla="*/ 99 w 99"/>
                  <a:gd name="T43" fmla="*/ 24 h 50"/>
                  <a:gd name="T44" fmla="*/ 94 w 99"/>
                  <a:gd name="T45" fmla="*/ 35 h 50"/>
                  <a:gd name="T46" fmla="*/ 83 w 99"/>
                  <a:gd name="T47" fmla="*/ 43 h 50"/>
                  <a:gd name="T48" fmla="*/ 67 w 99"/>
                  <a:gd name="T49" fmla="*/ 49 h 50"/>
                  <a:gd name="T50" fmla="*/ 47 w 99"/>
                  <a:gd name="T51" fmla="*/ 50 h 50"/>
                  <a:gd name="T52" fmla="*/ 27 w 99"/>
                  <a:gd name="T53" fmla="*/ 49 h 50"/>
                  <a:gd name="T54" fmla="*/ 12 w 99"/>
                  <a:gd name="T55" fmla="*/ 43 h 50"/>
                  <a:gd name="T56" fmla="*/ 3 w 99"/>
                  <a:gd name="T57" fmla="*/ 35 h 50"/>
                  <a:gd name="T58" fmla="*/ 0 w 99"/>
                  <a:gd name="T59" fmla="*/ 26 h 50"/>
                  <a:gd name="T60" fmla="*/ 5 w 99"/>
                  <a:gd name="T61" fmla="*/ 15 h 50"/>
                  <a:gd name="T62" fmla="*/ 15 w 99"/>
                  <a:gd name="T63" fmla="*/ 8 h 50"/>
                  <a:gd name="T64" fmla="*/ 32 w 99"/>
                  <a:gd name="T65" fmla="*/ 2 h 50"/>
                  <a:gd name="T66" fmla="*/ 52 w 99"/>
                  <a:gd name="T6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50">
                    <a:moveTo>
                      <a:pt x="52" y="2"/>
                    </a:moveTo>
                    <a:lnTo>
                      <a:pt x="33" y="3"/>
                    </a:lnTo>
                    <a:lnTo>
                      <a:pt x="18" y="8"/>
                    </a:lnTo>
                    <a:lnTo>
                      <a:pt x="8" y="15"/>
                    </a:lnTo>
                    <a:lnTo>
                      <a:pt x="3" y="26"/>
                    </a:lnTo>
                    <a:lnTo>
                      <a:pt x="6" y="35"/>
                    </a:lnTo>
                    <a:lnTo>
                      <a:pt x="15" y="43"/>
                    </a:lnTo>
                    <a:lnTo>
                      <a:pt x="30" y="47"/>
                    </a:lnTo>
                    <a:lnTo>
                      <a:pt x="47" y="49"/>
                    </a:lnTo>
                    <a:lnTo>
                      <a:pt x="65" y="47"/>
                    </a:lnTo>
                    <a:lnTo>
                      <a:pt x="80" y="41"/>
                    </a:lnTo>
                    <a:lnTo>
                      <a:pt x="91" y="34"/>
                    </a:lnTo>
                    <a:lnTo>
                      <a:pt x="94" y="24"/>
                    </a:lnTo>
                    <a:lnTo>
                      <a:pt x="91" y="15"/>
                    </a:lnTo>
                    <a:lnTo>
                      <a:pt x="82" y="8"/>
                    </a:lnTo>
                    <a:lnTo>
                      <a:pt x="68" y="3"/>
                    </a:lnTo>
                    <a:lnTo>
                      <a:pt x="52" y="2"/>
                    </a:lnTo>
                    <a:close/>
                    <a:moveTo>
                      <a:pt x="52" y="0"/>
                    </a:moveTo>
                    <a:lnTo>
                      <a:pt x="70" y="2"/>
                    </a:lnTo>
                    <a:lnTo>
                      <a:pt x="85" y="6"/>
                    </a:lnTo>
                    <a:lnTo>
                      <a:pt x="96" y="15"/>
                    </a:lnTo>
                    <a:lnTo>
                      <a:pt x="99" y="24"/>
                    </a:lnTo>
                    <a:lnTo>
                      <a:pt x="94" y="35"/>
                    </a:lnTo>
                    <a:lnTo>
                      <a:pt x="83" y="43"/>
                    </a:lnTo>
                    <a:lnTo>
                      <a:pt x="67" y="49"/>
                    </a:lnTo>
                    <a:lnTo>
                      <a:pt x="47" y="50"/>
                    </a:lnTo>
                    <a:lnTo>
                      <a:pt x="27" y="49"/>
                    </a:lnTo>
                    <a:lnTo>
                      <a:pt x="12" y="43"/>
                    </a:lnTo>
                    <a:lnTo>
                      <a:pt x="3" y="35"/>
                    </a:lnTo>
                    <a:lnTo>
                      <a:pt x="0" y="26"/>
                    </a:lnTo>
                    <a:lnTo>
                      <a:pt x="5" y="15"/>
                    </a:lnTo>
                    <a:lnTo>
                      <a:pt x="15" y="8"/>
                    </a:lnTo>
                    <a:lnTo>
                      <a:pt x="32" y="2"/>
                    </a:lnTo>
                    <a:lnTo>
                      <a:pt x="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2" name="Freeform 2481"/>
              <p:cNvSpPr>
                <a:spLocks/>
              </p:cNvSpPr>
              <p:nvPr/>
            </p:nvSpPr>
            <p:spPr bwMode="auto">
              <a:xfrm>
                <a:off x="1905" y="1662"/>
                <a:ext cx="103" cy="52"/>
              </a:xfrm>
              <a:custGeom>
                <a:avLst/>
                <a:gdLst>
                  <a:gd name="T0" fmla="*/ 55 w 103"/>
                  <a:gd name="T1" fmla="*/ 0 h 52"/>
                  <a:gd name="T2" fmla="*/ 73 w 103"/>
                  <a:gd name="T3" fmla="*/ 2 h 52"/>
                  <a:gd name="T4" fmla="*/ 90 w 103"/>
                  <a:gd name="T5" fmla="*/ 8 h 52"/>
                  <a:gd name="T6" fmla="*/ 100 w 103"/>
                  <a:gd name="T7" fmla="*/ 15 h 52"/>
                  <a:gd name="T8" fmla="*/ 103 w 103"/>
                  <a:gd name="T9" fmla="*/ 26 h 52"/>
                  <a:gd name="T10" fmla="*/ 97 w 103"/>
                  <a:gd name="T11" fmla="*/ 37 h 52"/>
                  <a:gd name="T12" fmla="*/ 87 w 103"/>
                  <a:gd name="T13" fmla="*/ 44 h 52"/>
                  <a:gd name="T14" fmla="*/ 70 w 103"/>
                  <a:gd name="T15" fmla="*/ 50 h 52"/>
                  <a:gd name="T16" fmla="*/ 49 w 103"/>
                  <a:gd name="T17" fmla="*/ 52 h 52"/>
                  <a:gd name="T18" fmla="*/ 29 w 103"/>
                  <a:gd name="T19" fmla="*/ 50 h 52"/>
                  <a:gd name="T20" fmla="*/ 14 w 103"/>
                  <a:gd name="T21" fmla="*/ 44 h 52"/>
                  <a:gd name="T22" fmla="*/ 3 w 103"/>
                  <a:gd name="T23" fmla="*/ 37 h 52"/>
                  <a:gd name="T24" fmla="*/ 0 w 103"/>
                  <a:gd name="T25" fmla="*/ 26 h 52"/>
                  <a:gd name="T26" fmla="*/ 6 w 103"/>
                  <a:gd name="T27" fmla="*/ 17 h 52"/>
                  <a:gd name="T28" fmla="*/ 17 w 103"/>
                  <a:gd name="T29" fmla="*/ 8 h 52"/>
                  <a:gd name="T30" fmla="*/ 34 w 103"/>
                  <a:gd name="T31" fmla="*/ 2 h 52"/>
                  <a:gd name="T32" fmla="*/ 55 w 103"/>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52">
                    <a:moveTo>
                      <a:pt x="55" y="0"/>
                    </a:moveTo>
                    <a:lnTo>
                      <a:pt x="73" y="2"/>
                    </a:lnTo>
                    <a:lnTo>
                      <a:pt x="90" y="8"/>
                    </a:lnTo>
                    <a:lnTo>
                      <a:pt x="100" y="15"/>
                    </a:lnTo>
                    <a:lnTo>
                      <a:pt x="103" y="26"/>
                    </a:lnTo>
                    <a:lnTo>
                      <a:pt x="97" y="37"/>
                    </a:lnTo>
                    <a:lnTo>
                      <a:pt x="87" y="44"/>
                    </a:lnTo>
                    <a:lnTo>
                      <a:pt x="70" y="50"/>
                    </a:lnTo>
                    <a:lnTo>
                      <a:pt x="49" y="52"/>
                    </a:lnTo>
                    <a:lnTo>
                      <a:pt x="29" y="50"/>
                    </a:lnTo>
                    <a:lnTo>
                      <a:pt x="14" y="44"/>
                    </a:lnTo>
                    <a:lnTo>
                      <a:pt x="3" y="37"/>
                    </a:lnTo>
                    <a:lnTo>
                      <a:pt x="0" y="26"/>
                    </a:lnTo>
                    <a:lnTo>
                      <a:pt x="6" y="17"/>
                    </a:lnTo>
                    <a:lnTo>
                      <a:pt x="17" y="8"/>
                    </a:lnTo>
                    <a:lnTo>
                      <a:pt x="34" y="2"/>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3" name="Freeform 2482"/>
              <p:cNvSpPr>
                <a:spLocks noEditPoints="1"/>
              </p:cNvSpPr>
              <p:nvPr/>
            </p:nvSpPr>
            <p:spPr bwMode="auto">
              <a:xfrm>
                <a:off x="1904" y="1661"/>
                <a:ext cx="106" cy="54"/>
              </a:xfrm>
              <a:custGeom>
                <a:avLst/>
                <a:gdLst>
                  <a:gd name="T0" fmla="*/ 56 w 106"/>
                  <a:gd name="T1" fmla="*/ 3 h 54"/>
                  <a:gd name="T2" fmla="*/ 36 w 106"/>
                  <a:gd name="T3" fmla="*/ 4 h 54"/>
                  <a:gd name="T4" fmla="*/ 19 w 106"/>
                  <a:gd name="T5" fmla="*/ 10 h 54"/>
                  <a:gd name="T6" fmla="*/ 9 w 106"/>
                  <a:gd name="T7" fmla="*/ 18 h 54"/>
                  <a:gd name="T8" fmla="*/ 4 w 106"/>
                  <a:gd name="T9" fmla="*/ 27 h 54"/>
                  <a:gd name="T10" fmla="*/ 6 w 106"/>
                  <a:gd name="T11" fmla="*/ 36 h 54"/>
                  <a:gd name="T12" fmla="*/ 16 w 106"/>
                  <a:gd name="T13" fmla="*/ 45 h 54"/>
                  <a:gd name="T14" fmla="*/ 31 w 106"/>
                  <a:gd name="T15" fmla="*/ 50 h 54"/>
                  <a:gd name="T16" fmla="*/ 50 w 106"/>
                  <a:gd name="T17" fmla="*/ 51 h 54"/>
                  <a:gd name="T18" fmla="*/ 69 w 106"/>
                  <a:gd name="T19" fmla="*/ 50 h 54"/>
                  <a:gd name="T20" fmla="*/ 86 w 106"/>
                  <a:gd name="T21" fmla="*/ 45 h 54"/>
                  <a:gd name="T22" fmla="*/ 97 w 106"/>
                  <a:gd name="T23" fmla="*/ 36 h 54"/>
                  <a:gd name="T24" fmla="*/ 101 w 106"/>
                  <a:gd name="T25" fmla="*/ 27 h 54"/>
                  <a:gd name="T26" fmla="*/ 98 w 106"/>
                  <a:gd name="T27" fmla="*/ 18 h 54"/>
                  <a:gd name="T28" fmla="*/ 89 w 106"/>
                  <a:gd name="T29" fmla="*/ 9 h 54"/>
                  <a:gd name="T30" fmla="*/ 74 w 106"/>
                  <a:gd name="T31" fmla="*/ 4 h 54"/>
                  <a:gd name="T32" fmla="*/ 56 w 106"/>
                  <a:gd name="T33" fmla="*/ 3 h 54"/>
                  <a:gd name="T34" fmla="*/ 56 w 106"/>
                  <a:gd name="T35" fmla="*/ 0 h 54"/>
                  <a:gd name="T36" fmla="*/ 76 w 106"/>
                  <a:gd name="T37" fmla="*/ 3 h 54"/>
                  <a:gd name="T38" fmla="*/ 92 w 106"/>
                  <a:gd name="T39" fmla="*/ 9 h 54"/>
                  <a:gd name="T40" fmla="*/ 103 w 106"/>
                  <a:gd name="T41" fmla="*/ 16 h 54"/>
                  <a:gd name="T42" fmla="*/ 106 w 106"/>
                  <a:gd name="T43" fmla="*/ 27 h 54"/>
                  <a:gd name="T44" fmla="*/ 101 w 106"/>
                  <a:gd name="T45" fmla="*/ 38 h 54"/>
                  <a:gd name="T46" fmla="*/ 89 w 106"/>
                  <a:gd name="T47" fmla="*/ 47 h 54"/>
                  <a:gd name="T48" fmla="*/ 71 w 106"/>
                  <a:gd name="T49" fmla="*/ 51 h 54"/>
                  <a:gd name="T50" fmla="*/ 50 w 106"/>
                  <a:gd name="T51" fmla="*/ 54 h 54"/>
                  <a:gd name="T52" fmla="*/ 30 w 106"/>
                  <a:gd name="T53" fmla="*/ 51 h 54"/>
                  <a:gd name="T54" fmla="*/ 13 w 106"/>
                  <a:gd name="T55" fmla="*/ 47 h 54"/>
                  <a:gd name="T56" fmla="*/ 3 w 106"/>
                  <a:gd name="T57" fmla="*/ 38 h 54"/>
                  <a:gd name="T58" fmla="*/ 0 w 106"/>
                  <a:gd name="T59" fmla="*/ 27 h 54"/>
                  <a:gd name="T60" fmla="*/ 4 w 106"/>
                  <a:gd name="T61" fmla="*/ 16 h 54"/>
                  <a:gd name="T62" fmla="*/ 16 w 106"/>
                  <a:gd name="T63" fmla="*/ 9 h 54"/>
                  <a:gd name="T64" fmla="*/ 35 w 106"/>
                  <a:gd name="T65" fmla="*/ 3 h 54"/>
                  <a:gd name="T66" fmla="*/ 56 w 106"/>
                  <a:gd name="T6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54">
                    <a:moveTo>
                      <a:pt x="56" y="3"/>
                    </a:moveTo>
                    <a:lnTo>
                      <a:pt x="36" y="4"/>
                    </a:lnTo>
                    <a:lnTo>
                      <a:pt x="19" y="10"/>
                    </a:lnTo>
                    <a:lnTo>
                      <a:pt x="9" y="18"/>
                    </a:lnTo>
                    <a:lnTo>
                      <a:pt x="4" y="27"/>
                    </a:lnTo>
                    <a:lnTo>
                      <a:pt x="6" y="36"/>
                    </a:lnTo>
                    <a:lnTo>
                      <a:pt x="16" y="45"/>
                    </a:lnTo>
                    <a:lnTo>
                      <a:pt x="31" y="50"/>
                    </a:lnTo>
                    <a:lnTo>
                      <a:pt x="50" y="51"/>
                    </a:lnTo>
                    <a:lnTo>
                      <a:pt x="69" y="50"/>
                    </a:lnTo>
                    <a:lnTo>
                      <a:pt x="86" y="45"/>
                    </a:lnTo>
                    <a:lnTo>
                      <a:pt x="97" y="36"/>
                    </a:lnTo>
                    <a:lnTo>
                      <a:pt x="101" y="27"/>
                    </a:lnTo>
                    <a:lnTo>
                      <a:pt x="98" y="18"/>
                    </a:lnTo>
                    <a:lnTo>
                      <a:pt x="89" y="9"/>
                    </a:lnTo>
                    <a:lnTo>
                      <a:pt x="74" y="4"/>
                    </a:lnTo>
                    <a:lnTo>
                      <a:pt x="56" y="3"/>
                    </a:lnTo>
                    <a:close/>
                    <a:moveTo>
                      <a:pt x="56" y="0"/>
                    </a:moveTo>
                    <a:lnTo>
                      <a:pt x="76" y="3"/>
                    </a:lnTo>
                    <a:lnTo>
                      <a:pt x="92" y="9"/>
                    </a:lnTo>
                    <a:lnTo>
                      <a:pt x="103" y="16"/>
                    </a:lnTo>
                    <a:lnTo>
                      <a:pt x="106" y="27"/>
                    </a:lnTo>
                    <a:lnTo>
                      <a:pt x="101" y="38"/>
                    </a:lnTo>
                    <a:lnTo>
                      <a:pt x="89" y="47"/>
                    </a:lnTo>
                    <a:lnTo>
                      <a:pt x="71" y="51"/>
                    </a:lnTo>
                    <a:lnTo>
                      <a:pt x="50" y="54"/>
                    </a:lnTo>
                    <a:lnTo>
                      <a:pt x="30" y="51"/>
                    </a:lnTo>
                    <a:lnTo>
                      <a:pt x="13" y="47"/>
                    </a:lnTo>
                    <a:lnTo>
                      <a:pt x="3" y="38"/>
                    </a:lnTo>
                    <a:lnTo>
                      <a:pt x="0" y="27"/>
                    </a:lnTo>
                    <a:lnTo>
                      <a:pt x="4" y="16"/>
                    </a:lnTo>
                    <a:lnTo>
                      <a:pt x="16" y="9"/>
                    </a:lnTo>
                    <a:lnTo>
                      <a:pt x="35"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4" name="Freeform 2483"/>
              <p:cNvSpPr>
                <a:spLocks/>
              </p:cNvSpPr>
              <p:nvPr/>
            </p:nvSpPr>
            <p:spPr bwMode="auto">
              <a:xfrm>
                <a:off x="2283" y="1753"/>
                <a:ext cx="135" cy="70"/>
              </a:xfrm>
              <a:custGeom>
                <a:avLst/>
                <a:gdLst>
                  <a:gd name="T0" fmla="*/ 67 w 135"/>
                  <a:gd name="T1" fmla="*/ 0 h 70"/>
                  <a:gd name="T2" fmla="*/ 88 w 135"/>
                  <a:gd name="T3" fmla="*/ 2 h 70"/>
                  <a:gd name="T4" fmla="*/ 106 w 135"/>
                  <a:gd name="T5" fmla="*/ 6 h 70"/>
                  <a:gd name="T6" fmla="*/ 122 w 135"/>
                  <a:gd name="T7" fmla="*/ 14 h 70"/>
                  <a:gd name="T8" fmla="*/ 131 w 135"/>
                  <a:gd name="T9" fmla="*/ 25 h 70"/>
                  <a:gd name="T10" fmla="*/ 135 w 135"/>
                  <a:gd name="T11" fmla="*/ 35 h 70"/>
                  <a:gd name="T12" fmla="*/ 132 w 135"/>
                  <a:gd name="T13" fmla="*/ 46 h 70"/>
                  <a:gd name="T14" fmla="*/ 123 w 135"/>
                  <a:gd name="T15" fmla="*/ 57 h 70"/>
                  <a:gd name="T16" fmla="*/ 109 w 135"/>
                  <a:gd name="T17" fmla="*/ 64 h 70"/>
                  <a:gd name="T18" fmla="*/ 90 w 135"/>
                  <a:gd name="T19" fmla="*/ 69 h 70"/>
                  <a:gd name="T20" fmla="*/ 68 w 135"/>
                  <a:gd name="T21" fmla="*/ 70 h 70"/>
                  <a:gd name="T22" fmla="*/ 47 w 135"/>
                  <a:gd name="T23" fmla="*/ 69 h 70"/>
                  <a:gd name="T24" fmla="*/ 29 w 135"/>
                  <a:gd name="T25" fmla="*/ 64 h 70"/>
                  <a:gd name="T26" fmla="*/ 14 w 135"/>
                  <a:gd name="T27" fmla="*/ 57 h 70"/>
                  <a:gd name="T28" fmla="*/ 5 w 135"/>
                  <a:gd name="T29" fmla="*/ 46 h 70"/>
                  <a:gd name="T30" fmla="*/ 0 w 135"/>
                  <a:gd name="T31" fmla="*/ 35 h 70"/>
                  <a:gd name="T32" fmla="*/ 5 w 135"/>
                  <a:gd name="T33" fmla="*/ 25 h 70"/>
                  <a:gd name="T34" fmla="*/ 14 w 135"/>
                  <a:gd name="T35" fmla="*/ 14 h 70"/>
                  <a:gd name="T36" fmla="*/ 27 w 135"/>
                  <a:gd name="T37" fmla="*/ 6 h 70"/>
                  <a:gd name="T38" fmla="*/ 46 w 135"/>
                  <a:gd name="T39" fmla="*/ 2 h 70"/>
                  <a:gd name="T40" fmla="*/ 67 w 135"/>
                  <a:gd name="T4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70">
                    <a:moveTo>
                      <a:pt x="67" y="0"/>
                    </a:moveTo>
                    <a:lnTo>
                      <a:pt x="88" y="2"/>
                    </a:lnTo>
                    <a:lnTo>
                      <a:pt x="106" y="6"/>
                    </a:lnTo>
                    <a:lnTo>
                      <a:pt x="122" y="14"/>
                    </a:lnTo>
                    <a:lnTo>
                      <a:pt x="131" y="25"/>
                    </a:lnTo>
                    <a:lnTo>
                      <a:pt x="135" y="35"/>
                    </a:lnTo>
                    <a:lnTo>
                      <a:pt x="132" y="46"/>
                    </a:lnTo>
                    <a:lnTo>
                      <a:pt x="123" y="57"/>
                    </a:lnTo>
                    <a:lnTo>
                      <a:pt x="109" y="64"/>
                    </a:lnTo>
                    <a:lnTo>
                      <a:pt x="90" y="69"/>
                    </a:lnTo>
                    <a:lnTo>
                      <a:pt x="68" y="70"/>
                    </a:lnTo>
                    <a:lnTo>
                      <a:pt x="47" y="69"/>
                    </a:lnTo>
                    <a:lnTo>
                      <a:pt x="29" y="64"/>
                    </a:lnTo>
                    <a:lnTo>
                      <a:pt x="14" y="57"/>
                    </a:lnTo>
                    <a:lnTo>
                      <a:pt x="5" y="46"/>
                    </a:lnTo>
                    <a:lnTo>
                      <a:pt x="0" y="35"/>
                    </a:lnTo>
                    <a:lnTo>
                      <a:pt x="5" y="25"/>
                    </a:lnTo>
                    <a:lnTo>
                      <a:pt x="14" y="14"/>
                    </a:lnTo>
                    <a:lnTo>
                      <a:pt x="27" y="6"/>
                    </a:lnTo>
                    <a:lnTo>
                      <a:pt x="46" y="2"/>
                    </a:lnTo>
                    <a:lnTo>
                      <a:pt x="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5" name="Freeform 2484"/>
              <p:cNvSpPr>
                <a:spLocks noEditPoints="1"/>
              </p:cNvSpPr>
              <p:nvPr/>
            </p:nvSpPr>
            <p:spPr bwMode="auto">
              <a:xfrm>
                <a:off x="2282" y="1752"/>
                <a:ext cx="138" cy="73"/>
              </a:xfrm>
              <a:custGeom>
                <a:avLst/>
                <a:gdLst>
                  <a:gd name="T0" fmla="*/ 68 w 138"/>
                  <a:gd name="T1" fmla="*/ 3 h 73"/>
                  <a:gd name="T2" fmla="*/ 48 w 138"/>
                  <a:gd name="T3" fmla="*/ 4 h 73"/>
                  <a:gd name="T4" fmla="*/ 30 w 138"/>
                  <a:gd name="T5" fmla="*/ 9 h 73"/>
                  <a:gd name="T6" fmla="*/ 16 w 138"/>
                  <a:gd name="T7" fmla="*/ 17 h 73"/>
                  <a:gd name="T8" fmla="*/ 7 w 138"/>
                  <a:gd name="T9" fmla="*/ 26 h 73"/>
                  <a:gd name="T10" fmla="*/ 4 w 138"/>
                  <a:gd name="T11" fmla="*/ 36 h 73"/>
                  <a:gd name="T12" fmla="*/ 7 w 138"/>
                  <a:gd name="T13" fmla="*/ 47 h 73"/>
                  <a:gd name="T14" fmla="*/ 16 w 138"/>
                  <a:gd name="T15" fmla="*/ 56 h 73"/>
                  <a:gd name="T16" fmla="*/ 31 w 138"/>
                  <a:gd name="T17" fmla="*/ 64 h 73"/>
                  <a:gd name="T18" fmla="*/ 50 w 138"/>
                  <a:gd name="T19" fmla="*/ 68 h 73"/>
                  <a:gd name="T20" fmla="*/ 69 w 138"/>
                  <a:gd name="T21" fmla="*/ 71 h 73"/>
                  <a:gd name="T22" fmla="*/ 91 w 138"/>
                  <a:gd name="T23" fmla="*/ 68 h 73"/>
                  <a:gd name="T24" fmla="*/ 109 w 138"/>
                  <a:gd name="T25" fmla="*/ 64 h 73"/>
                  <a:gd name="T26" fmla="*/ 123 w 138"/>
                  <a:gd name="T27" fmla="*/ 56 h 73"/>
                  <a:gd name="T28" fmla="*/ 132 w 138"/>
                  <a:gd name="T29" fmla="*/ 47 h 73"/>
                  <a:gd name="T30" fmla="*/ 135 w 138"/>
                  <a:gd name="T31" fmla="*/ 36 h 73"/>
                  <a:gd name="T32" fmla="*/ 130 w 138"/>
                  <a:gd name="T33" fmla="*/ 26 h 73"/>
                  <a:gd name="T34" fmla="*/ 121 w 138"/>
                  <a:gd name="T35" fmla="*/ 17 h 73"/>
                  <a:gd name="T36" fmla="*/ 106 w 138"/>
                  <a:gd name="T37" fmla="*/ 9 h 73"/>
                  <a:gd name="T38" fmla="*/ 89 w 138"/>
                  <a:gd name="T39" fmla="*/ 4 h 73"/>
                  <a:gd name="T40" fmla="*/ 68 w 138"/>
                  <a:gd name="T41" fmla="*/ 3 h 73"/>
                  <a:gd name="T42" fmla="*/ 68 w 138"/>
                  <a:gd name="T43" fmla="*/ 0 h 73"/>
                  <a:gd name="T44" fmla="*/ 89 w 138"/>
                  <a:gd name="T45" fmla="*/ 3 h 73"/>
                  <a:gd name="T46" fmla="*/ 109 w 138"/>
                  <a:gd name="T47" fmla="*/ 7 h 73"/>
                  <a:gd name="T48" fmla="*/ 124 w 138"/>
                  <a:gd name="T49" fmla="*/ 15 h 73"/>
                  <a:gd name="T50" fmla="*/ 135 w 138"/>
                  <a:gd name="T51" fmla="*/ 24 h 73"/>
                  <a:gd name="T52" fmla="*/ 138 w 138"/>
                  <a:gd name="T53" fmla="*/ 36 h 73"/>
                  <a:gd name="T54" fmla="*/ 135 w 138"/>
                  <a:gd name="T55" fmla="*/ 47 h 73"/>
                  <a:gd name="T56" fmla="*/ 126 w 138"/>
                  <a:gd name="T57" fmla="*/ 58 h 73"/>
                  <a:gd name="T58" fmla="*/ 110 w 138"/>
                  <a:gd name="T59" fmla="*/ 65 h 73"/>
                  <a:gd name="T60" fmla="*/ 92 w 138"/>
                  <a:gd name="T61" fmla="*/ 71 h 73"/>
                  <a:gd name="T62" fmla="*/ 69 w 138"/>
                  <a:gd name="T63" fmla="*/ 73 h 73"/>
                  <a:gd name="T64" fmla="*/ 48 w 138"/>
                  <a:gd name="T65" fmla="*/ 71 h 73"/>
                  <a:gd name="T66" fmla="*/ 28 w 138"/>
                  <a:gd name="T67" fmla="*/ 65 h 73"/>
                  <a:gd name="T68" fmla="*/ 13 w 138"/>
                  <a:gd name="T69" fmla="*/ 58 h 73"/>
                  <a:gd name="T70" fmla="*/ 3 w 138"/>
                  <a:gd name="T71" fmla="*/ 48 h 73"/>
                  <a:gd name="T72" fmla="*/ 0 w 138"/>
                  <a:gd name="T73" fmla="*/ 36 h 73"/>
                  <a:gd name="T74" fmla="*/ 3 w 138"/>
                  <a:gd name="T75" fmla="*/ 24 h 73"/>
                  <a:gd name="T76" fmla="*/ 13 w 138"/>
                  <a:gd name="T77" fmla="*/ 15 h 73"/>
                  <a:gd name="T78" fmla="*/ 27 w 138"/>
                  <a:gd name="T79" fmla="*/ 7 h 73"/>
                  <a:gd name="T80" fmla="*/ 47 w 138"/>
                  <a:gd name="T81" fmla="*/ 3 h 73"/>
                  <a:gd name="T82" fmla="*/ 68 w 138"/>
                  <a:gd name="T8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 h="73">
                    <a:moveTo>
                      <a:pt x="68" y="3"/>
                    </a:moveTo>
                    <a:lnTo>
                      <a:pt x="48" y="4"/>
                    </a:lnTo>
                    <a:lnTo>
                      <a:pt x="30" y="9"/>
                    </a:lnTo>
                    <a:lnTo>
                      <a:pt x="16" y="17"/>
                    </a:lnTo>
                    <a:lnTo>
                      <a:pt x="7" y="26"/>
                    </a:lnTo>
                    <a:lnTo>
                      <a:pt x="4" y="36"/>
                    </a:lnTo>
                    <a:lnTo>
                      <a:pt x="7" y="47"/>
                    </a:lnTo>
                    <a:lnTo>
                      <a:pt x="16" y="56"/>
                    </a:lnTo>
                    <a:lnTo>
                      <a:pt x="31" y="64"/>
                    </a:lnTo>
                    <a:lnTo>
                      <a:pt x="50" y="68"/>
                    </a:lnTo>
                    <a:lnTo>
                      <a:pt x="69" y="71"/>
                    </a:lnTo>
                    <a:lnTo>
                      <a:pt x="91" y="68"/>
                    </a:lnTo>
                    <a:lnTo>
                      <a:pt x="109" y="64"/>
                    </a:lnTo>
                    <a:lnTo>
                      <a:pt x="123" y="56"/>
                    </a:lnTo>
                    <a:lnTo>
                      <a:pt x="132" y="47"/>
                    </a:lnTo>
                    <a:lnTo>
                      <a:pt x="135" y="36"/>
                    </a:lnTo>
                    <a:lnTo>
                      <a:pt x="130" y="26"/>
                    </a:lnTo>
                    <a:lnTo>
                      <a:pt x="121" y="17"/>
                    </a:lnTo>
                    <a:lnTo>
                      <a:pt x="106" y="9"/>
                    </a:lnTo>
                    <a:lnTo>
                      <a:pt x="89" y="4"/>
                    </a:lnTo>
                    <a:lnTo>
                      <a:pt x="68" y="3"/>
                    </a:lnTo>
                    <a:close/>
                    <a:moveTo>
                      <a:pt x="68" y="0"/>
                    </a:moveTo>
                    <a:lnTo>
                      <a:pt x="89" y="3"/>
                    </a:lnTo>
                    <a:lnTo>
                      <a:pt x="109" y="7"/>
                    </a:lnTo>
                    <a:lnTo>
                      <a:pt x="124" y="15"/>
                    </a:lnTo>
                    <a:lnTo>
                      <a:pt x="135" y="24"/>
                    </a:lnTo>
                    <a:lnTo>
                      <a:pt x="138" y="36"/>
                    </a:lnTo>
                    <a:lnTo>
                      <a:pt x="135" y="47"/>
                    </a:lnTo>
                    <a:lnTo>
                      <a:pt x="126" y="58"/>
                    </a:lnTo>
                    <a:lnTo>
                      <a:pt x="110" y="65"/>
                    </a:lnTo>
                    <a:lnTo>
                      <a:pt x="92" y="71"/>
                    </a:lnTo>
                    <a:lnTo>
                      <a:pt x="69" y="73"/>
                    </a:lnTo>
                    <a:lnTo>
                      <a:pt x="48" y="71"/>
                    </a:lnTo>
                    <a:lnTo>
                      <a:pt x="28" y="65"/>
                    </a:lnTo>
                    <a:lnTo>
                      <a:pt x="13" y="58"/>
                    </a:lnTo>
                    <a:lnTo>
                      <a:pt x="3" y="48"/>
                    </a:lnTo>
                    <a:lnTo>
                      <a:pt x="0" y="36"/>
                    </a:lnTo>
                    <a:lnTo>
                      <a:pt x="3" y="24"/>
                    </a:lnTo>
                    <a:lnTo>
                      <a:pt x="13" y="15"/>
                    </a:lnTo>
                    <a:lnTo>
                      <a:pt x="27" y="7"/>
                    </a:lnTo>
                    <a:lnTo>
                      <a:pt x="47"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6" name="Freeform 2485"/>
              <p:cNvSpPr>
                <a:spLocks/>
              </p:cNvSpPr>
              <p:nvPr/>
            </p:nvSpPr>
            <p:spPr bwMode="auto">
              <a:xfrm>
                <a:off x="2304" y="1293"/>
                <a:ext cx="128" cy="71"/>
              </a:xfrm>
              <a:custGeom>
                <a:avLst/>
                <a:gdLst>
                  <a:gd name="T0" fmla="*/ 64 w 128"/>
                  <a:gd name="T1" fmla="*/ 0 h 71"/>
                  <a:gd name="T2" fmla="*/ 88 w 128"/>
                  <a:gd name="T3" fmla="*/ 2 h 71"/>
                  <a:gd name="T4" fmla="*/ 108 w 128"/>
                  <a:gd name="T5" fmla="*/ 9 h 71"/>
                  <a:gd name="T6" fmla="*/ 122 w 128"/>
                  <a:gd name="T7" fmla="*/ 21 h 71"/>
                  <a:gd name="T8" fmla="*/ 128 w 128"/>
                  <a:gd name="T9" fmla="*/ 35 h 71"/>
                  <a:gd name="T10" fmla="*/ 125 w 128"/>
                  <a:gd name="T11" fmla="*/ 47 h 71"/>
                  <a:gd name="T12" fmla="*/ 117 w 128"/>
                  <a:gd name="T13" fmla="*/ 56 h 71"/>
                  <a:gd name="T14" fmla="*/ 104 w 128"/>
                  <a:gd name="T15" fmla="*/ 64 h 71"/>
                  <a:gd name="T16" fmla="*/ 85 w 128"/>
                  <a:gd name="T17" fmla="*/ 70 h 71"/>
                  <a:gd name="T18" fmla="*/ 66 w 128"/>
                  <a:gd name="T19" fmla="*/ 71 h 71"/>
                  <a:gd name="T20" fmla="*/ 46 w 128"/>
                  <a:gd name="T21" fmla="*/ 70 h 71"/>
                  <a:gd name="T22" fmla="*/ 28 w 128"/>
                  <a:gd name="T23" fmla="*/ 65 h 71"/>
                  <a:gd name="T24" fmla="*/ 14 w 128"/>
                  <a:gd name="T25" fmla="*/ 58 h 71"/>
                  <a:gd name="T26" fmla="*/ 5 w 128"/>
                  <a:gd name="T27" fmla="*/ 47 h 71"/>
                  <a:gd name="T28" fmla="*/ 0 w 128"/>
                  <a:gd name="T29" fmla="*/ 36 h 71"/>
                  <a:gd name="T30" fmla="*/ 6 w 128"/>
                  <a:gd name="T31" fmla="*/ 21 h 71"/>
                  <a:gd name="T32" fmla="*/ 19 w 128"/>
                  <a:gd name="T33" fmla="*/ 11 h 71"/>
                  <a:gd name="T34" fmla="*/ 40 w 128"/>
                  <a:gd name="T35" fmla="*/ 2 h 71"/>
                  <a:gd name="T36" fmla="*/ 64 w 128"/>
                  <a:gd name="T3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71">
                    <a:moveTo>
                      <a:pt x="64" y="0"/>
                    </a:moveTo>
                    <a:lnTo>
                      <a:pt x="88" y="2"/>
                    </a:lnTo>
                    <a:lnTo>
                      <a:pt x="108" y="9"/>
                    </a:lnTo>
                    <a:lnTo>
                      <a:pt x="122" y="21"/>
                    </a:lnTo>
                    <a:lnTo>
                      <a:pt x="128" y="35"/>
                    </a:lnTo>
                    <a:lnTo>
                      <a:pt x="125" y="47"/>
                    </a:lnTo>
                    <a:lnTo>
                      <a:pt x="117" y="56"/>
                    </a:lnTo>
                    <a:lnTo>
                      <a:pt x="104" y="64"/>
                    </a:lnTo>
                    <a:lnTo>
                      <a:pt x="85" y="70"/>
                    </a:lnTo>
                    <a:lnTo>
                      <a:pt x="66" y="71"/>
                    </a:lnTo>
                    <a:lnTo>
                      <a:pt x="46" y="70"/>
                    </a:lnTo>
                    <a:lnTo>
                      <a:pt x="28" y="65"/>
                    </a:lnTo>
                    <a:lnTo>
                      <a:pt x="14" y="58"/>
                    </a:lnTo>
                    <a:lnTo>
                      <a:pt x="5" y="47"/>
                    </a:lnTo>
                    <a:lnTo>
                      <a:pt x="0" y="36"/>
                    </a:lnTo>
                    <a:lnTo>
                      <a:pt x="6" y="21"/>
                    </a:lnTo>
                    <a:lnTo>
                      <a:pt x="19" y="11"/>
                    </a:lnTo>
                    <a:lnTo>
                      <a:pt x="40"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7" name="Freeform 2486"/>
              <p:cNvSpPr>
                <a:spLocks noEditPoints="1"/>
              </p:cNvSpPr>
              <p:nvPr/>
            </p:nvSpPr>
            <p:spPr bwMode="auto">
              <a:xfrm>
                <a:off x="2303" y="1291"/>
                <a:ext cx="130" cy="75"/>
              </a:xfrm>
              <a:custGeom>
                <a:avLst/>
                <a:gdLst>
                  <a:gd name="T0" fmla="*/ 65 w 130"/>
                  <a:gd name="T1" fmla="*/ 2 h 75"/>
                  <a:gd name="T2" fmla="*/ 41 w 130"/>
                  <a:gd name="T3" fmla="*/ 5 h 75"/>
                  <a:gd name="T4" fmla="*/ 21 w 130"/>
                  <a:gd name="T5" fmla="*/ 13 h 75"/>
                  <a:gd name="T6" fmla="*/ 9 w 130"/>
                  <a:gd name="T7" fmla="*/ 25 h 75"/>
                  <a:gd name="T8" fmla="*/ 4 w 130"/>
                  <a:gd name="T9" fmla="*/ 38 h 75"/>
                  <a:gd name="T10" fmla="*/ 9 w 130"/>
                  <a:gd name="T11" fmla="*/ 52 h 75"/>
                  <a:gd name="T12" fmla="*/ 23 w 130"/>
                  <a:gd name="T13" fmla="*/ 63 h 75"/>
                  <a:gd name="T14" fmla="*/ 42 w 130"/>
                  <a:gd name="T15" fmla="*/ 70 h 75"/>
                  <a:gd name="T16" fmla="*/ 67 w 130"/>
                  <a:gd name="T17" fmla="*/ 72 h 75"/>
                  <a:gd name="T18" fmla="*/ 91 w 130"/>
                  <a:gd name="T19" fmla="*/ 70 h 75"/>
                  <a:gd name="T20" fmla="*/ 111 w 130"/>
                  <a:gd name="T21" fmla="*/ 63 h 75"/>
                  <a:gd name="T22" fmla="*/ 123 w 130"/>
                  <a:gd name="T23" fmla="*/ 51 h 75"/>
                  <a:gd name="T24" fmla="*/ 127 w 130"/>
                  <a:gd name="T25" fmla="*/ 37 h 75"/>
                  <a:gd name="T26" fmla="*/ 121 w 130"/>
                  <a:gd name="T27" fmla="*/ 23 h 75"/>
                  <a:gd name="T28" fmla="*/ 108 w 130"/>
                  <a:gd name="T29" fmla="*/ 13 h 75"/>
                  <a:gd name="T30" fmla="*/ 88 w 130"/>
                  <a:gd name="T31" fmla="*/ 5 h 75"/>
                  <a:gd name="T32" fmla="*/ 65 w 130"/>
                  <a:gd name="T33" fmla="*/ 2 h 75"/>
                  <a:gd name="T34" fmla="*/ 65 w 130"/>
                  <a:gd name="T35" fmla="*/ 0 h 75"/>
                  <a:gd name="T36" fmla="*/ 89 w 130"/>
                  <a:gd name="T37" fmla="*/ 4 h 75"/>
                  <a:gd name="T38" fmla="*/ 111 w 130"/>
                  <a:gd name="T39" fmla="*/ 11 h 75"/>
                  <a:gd name="T40" fmla="*/ 124 w 130"/>
                  <a:gd name="T41" fmla="*/ 23 h 75"/>
                  <a:gd name="T42" fmla="*/ 130 w 130"/>
                  <a:gd name="T43" fmla="*/ 37 h 75"/>
                  <a:gd name="T44" fmla="*/ 127 w 130"/>
                  <a:gd name="T45" fmla="*/ 49 h 75"/>
                  <a:gd name="T46" fmla="*/ 120 w 130"/>
                  <a:gd name="T47" fmla="*/ 60 h 75"/>
                  <a:gd name="T48" fmla="*/ 105 w 130"/>
                  <a:gd name="T49" fmla="*/ 67 h 75"/>
                  <a:gd name="T50" fmla="*/ 88 w 130"/>
                  <a:gd name="T51" fmla="*/ 72 h 75"/>
                  <a:gd name="T52" fmla="*/ 67 w 130"/>
                  <a:gd name="T53" fmla="*/ 75 h 75"/>
                  <a:gd name="T54" fmla="*/ 45 w 130"/>
                  <a:gd name="T55" fmla="*/ 73 h 75"/>
                  <a:gd name="T56" fmla="*/ 27 w 130"/>
                  <a:gd name="T57" fmla="*/ 67 h 75"/>
                  <a:gd name="T58" fmla="*/ 14 w 130"/>
                  <a:gd name="T59" fmla="*/ 60 h 75"/>
                  <a:gd name="T60" fmla="*/ 3 w 130"/>
                  <a:gd name="T61" fmla="*/ 49 h 75"/>
                  <a:gd name="T62" fmla="*/ 0 w 130"/>
                  <a:gd name="T63" fmla="*/ 38 h 75"/>
                  <a:gd name="T64" fmla="*/ 6 w 130"/>
                  <a:gd name="T65" fmla="*/ 23 h 75"/>
                  <a:gd name="T66" fmla="*/ 20 w 130"/>
                  <a:gd name="T67" fmla="*/ 11 h 75"/>
                  <a:gd name="T68" fmla="*/ 39 w 130"/>
                  <a:gd name="T69" fmla="*/ 4 h 75"/>
                  <a:gd name="T70" fmla="*/ 65 w 130"/>
                  <a:gd name="T7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75">
                    <a:moveTo>
                      <a:pt x="65" y="2"/>
                    </a:moveTo>
                    <a:lnTo>
                      <a:pt x="41" y="5"/>
                    </a:lnTo>
                    <a:lnTo>
                      <a:pt x="21" y="13"/>
                    </a:lnTo>
                    <a:lnTo>
                      <a:pt x="9" y="25"/>
                    </a:lnTo>
                    <a:lnTo>
                      <a:pt x="4" y="38"/>
                    </a:lnTo>
                    <a:lnTo>
                      <a:pt x="9" y="52"/>
                    </a:lnTo>
                    <a:lnTo>
                      <a:pt x="23" y="63"/>
                    </a:lnTo>
                    <a:lnTo>
                      <a:pt x="42" y="70"/>
                    </a:lnTo>
                    <a:lnTo>
                      <a:pt x="67" y="72"/>
                    </a:lnTo>
                    <a:lnTo>
                      <a:pt x="91" y="70"/>
                    </a:lnTo>
                    <a:lnTo>
                      <a:pt x="111" y="63"/>
                    </a:lnTo>
                    <a:lnTo>
                      <a:pt x="123" y="51"/>
                    </a:lnTo>
                    <a:lnTo>
                      <a:pt x="127" y="37"/>
                    </a:lnTo>
                    <a:lnTo>
                      <a:pt x="121" y="23"/>
                    </a:lnTo>
                    <a:lnTo>
                      <a:pt x="108" y="13"/>
                    </a:lnTo>
                    <a:lnTo>
                      <a:pt x="88" y="5"/>
                    </a:lnTo>
                    <a:lnTo>
                      <a:pt x="65" y="2"/>
                    </a:lnTo>
                    <a:close/>
                    <a:moveTo>
                      <a:pt x="65" y="0"/>
                    </a:moveTo>
                    <a:lnTo>
                      <a:pt x="89" y="4"/>
                    </a:lnTo>
                    <a:lnTo>
                      <a:pt x="111" y="11"/>
                    </a:lnTo>
                    <a:lnTo>
                      <a:pt x="124" y="23"/>
                    </a:lnTo>
                    <a:lnTo>
                      <a:pt x="130" y="37"/>
                    </a:lnTo>
                    <a:lnTo>
                      <a:pt x="127" y="49"/>
                    </a:lnTo>
                    <a:lnTo>
                      <a:pt x="120" y="60"/>
                    </a:lnTo>
                    <a:lnTo>
                      <a:pt x="105" y="67"/>
                    </a:lnTo>
                    <a:lnTo>
                      <a:pt x="88" y="72"/>
                    </a:lnTo>
                    <a:lnTo>
                      <a:pt x="67" y="75"/>
                    </a:lnTo>
                    <a:lnTo>
                      <a:pt x="45" y="73"/>
                    </a:lnTo>
                    <a:lnTo>
                      <a:pt x="27" y="67"/>
                    </a:lnTo>
                    <a:lnTo>
                      <a:pt x="14" y="60"/>
                    </a:lnTo>
                    <a:lnTo>
                      <a:pt x="3" y="49"/>
                    </a:lnTo>
                    <a:lnTo>
                      <a:pt x="0" y="38"/>
                    </a:lnTo>
                    <a:lnTo>
                      <a:pt x="6" y="23"/>
                    </a:lnTo>
                    <a:lnTo>
                      <a:pt x="20" y="11"/>
                    </a:lnTo>
                    <a:lnTo>
                      <a:pt x="39"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8" name="Freeform 2487"/>
              <p:cNvSpPr>
                <a:spLocks/>
              </p:cNvSpPr>
              <p:nvPr/>
            </p:nvSpPr>
            <p:spPr bwMode="auto">
              <a:xfrm>
                <a:off x="4188" y="1737"/>
                <a:ext cx="52" cy="24"/>
              </a:xfrm>
              <a:custGeom>
                <a:avLst/>
                <a:gdLst>
                  <a:gd name="T0" fmla="*/ 20 w 52"/>
                  <a:gd name="T1" fmla="*/ 0 h 24"/>
                  <a:gd name="T2" fmla="*/ 34 w 52"/>
                  <a:gd name="T3" fmla="*/ 1 h 24"/>
                  <a:gd name="T4" fmla="*/ 46 w 52"/>
                  <a:gd name="T5" fmla="*/ 6 h 24"/>
                  <a:gd name="T6" fmla="*/ 52 w 52"/>
                  <a:gd name="T7" fmla="*/ 12 h 24"/>
                  <a:gd name="T8" fmla="*/ 52 w 52"/>
                  <a:gd name="T9" fmla="*/ 15 h 24"/>
                  <a:gd name="T10" fmla="*/ 50 w 52"/>
                  <a:gd name="T11" fmla="*/ 18 h 24"/>
                  <a:gd name="T12" fmla="*/ 49 w 52"/>
                  <a:gd name="T13" fmla="*/ 19 h 24"/>
                  <a:gd name="T14" fmla="*/ 44 w 52"/>
                  <a:gd name="T15" fmla="*/ 22 h 24"/>
                  <a:gd name="T16" fmla="*/ 38 w 52"/>
                  <a:gd name="T17" fmla="*/ 22 h 24"/>
                  <a:gd name="T18" fmla="*/ 32 w 52"/>
                  <a:gd name="T19" fmla="*/ 24 h 24"/>
                  <a:gd name="T20" fmla="*/ 18 w 52"/>
                  <a:gd name="T21" fmla="*/ 22 h 24"/>
                  <a:gd name="T22" fmla="*/ 6 w 52"/>
                  <a:gd name="T23" fmla="*/ 18 h 24"/>
                  <a:gd name="T24" fmla="*/ 0 w 52"/>
                  <a:gd name="T25" fmla="*/ 12 h 24"/>
                  <a:gd name="T26" fmla="*/ 0 w 52"/>
                  <a:gd name="T27" fmla="*/ 7 h 24"/>
                  <a:gd name="T28" fmla="*/ 0 w 52"/>
                  <a:gd name="T29" fmla="*/ 6 h 24"/>
                  <a:gd name="T30" fmla="*/ 3 w 52"/>
                  <a:gd name="T31" fmla="*/ 3 h 24"/>
                  <a:gd name="T32" fmla="*/ 8 w 52"/>
                  <a:gd name="T33" fmla="*/ 1 h 24"/>
                  <a:gd name="T34" fmla="*/ 14 w 52"/>
                  <a:gd name="T35" fmla="*/ 0 h 24"/>
                  <a:gd name="T36" fmla="*/ 20 w 52"/>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4">
                    <a:moveTo>
                      <a:pt x="20" y="0"/>
                    </a:moveTo>
                    <a:lnTo>
                      <a:pt x="34" y="1"/>
                    </a:lnTo>
                    <a:lnTo>
                      <a:pt x="46" y="6"/>
                    </a:lnTo>
                    <a:lnTo>
                      <a:pt x="52" y="12"/>
                    </a:lnTo>
                    <a:lnTo>
                      <a:pt x="52" y="15"/>
                    </a:lnTo>
                    <a:lnTo>
                      <a:pt x="50" y="18"/>
                    </a:lnTo>
                    <a:lnTo>
                      <a:pt x="49" y="19"/>
                    </a:lnTo>
                    <a:lnTo>
                      <a:pt x="44" y="22"/>
                    </a:lnTo>
                    <a:lnTo>
                      <a:pt x="38" y="22"/>
                    </a:lnTo>
                    <a:lnTo>
                      <a:pt x="32" y="24"/>
                    </a:lnTo>
                    <a:lnTo>
                      <a:pt x="18" y="22"/>
                    </a:lnTo>
                    <a:lnTo>
                      <a:pt x="6" y="18"/>
                    </a:lnTo>
                    <a:lnTo>
                      <a:pt x="0" y="12"/>
                    </a:lnTo>
                    <a:lnTo>
                      <a:pt x="0" y="7"/>
                    </a:lnTo>
                    <a:lnTo>
                      <a:pt x="0" y="6"/>
                    </a:lnTo>
                    <a:lnTo>
                      <a:pt x="3" y="3"/>
                    </a:lnTo>
                    <a:lnTo>
                      <a:pt x="8" y="1"/>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89" name="Freeform 2488"/>
              <p:cNvSpPr>
                <a:spLocks noEditPoints="1"/>
              </p:cNvSpPr>
              <p:nvPr/>
            </p:nvSpPr>
            <p:spPr bwMode="auto">
              <a:xfrm>
                <a:off x="4185" y="1735"/>
                <a:ext cx="58" cy="26"/>
              </a:xfrm>
              <a:custGeom>
                <a:avLst/>
                <a:gdLst>
                  <a:gd name="T0" fmla="*/ 23 w 58"/>
                  <a:gd name="T1" fmla="*/ 2 h 26"/>
                  <a:gd name="T2" fmla="*/ 17 w 58"/>
                  <a:gd name="T3" fmla="*/ 3 h 26"/>
                  <a:gd name="T4" fmla="*/ 11 w 58"/>
                  <a:gd name="T5" fmla="*/ 5 h 26"/>
                  <a:gd name="T6" fmla="*/ 6 w 58"/>
                  <a:gd name="T7" fmla="*/ 6 h 26"/>
                  <a:gd name="T8" fmla="*/ 5 w 58"/>
                  <a:gd name="T9" fmla="*/ 9 h 26"/>
                  <a:gd name="T10" fmla="*/ 6 w 58"/>
                  <a:gd name="T11" fmla="*/ 14 h 26"/>
                  <a:gd name="T12" fmla="*/ 11 w 58"/>
                  <a:gd name="T13" fmla="*/ 18 h 26"/>
                  <a:gd name="T14" fmla="*/ 21 w 58"/>
                  <a:gd name="T15" fmla="*/ 23 h 26"/>
                  <a:gd name="T16" fmla="*/ 34 w 58"/>
                  <a:gd name="T17" fmla="*/ 24 h 26"/>
                  <a:gd name="T18" fmla="*/ 41 w 58"/>
                  <a:gd name="T19" fmla="*/ 24 h 26"/>
                  <a:gd name="T20" fmla="*/ 47 w 58"/>
                  <a:gd name="T21" fmla="*/ 21 h 26"/>
                  <a:gd name="T22" fmla="*/ 50 w 58"/>
                  <a:gd name="T23" fmla="*/ 20 h 26"/>
                  <a:gd name="T24" fmla="*/ 53 w 58"/>
                  <a:gd name="T25" fmla="*/ 17 h 26"/>
                  <a:gd name="T26" fmla="*/ 52 w 58"/>
                  <a:gd name="T27" fmla="*/ 14 h 26"/>
                  <a:gd name="T28" fmla="*/ 46 w 58"/>
                  <a:gd name="T29" fmla="*/ 8 h 26"/>
                  <a:gd name="T30" fmla="*/ 37 w 58"/>
                  <a:gd name="T31" fmla="*/ 3 h 26"/>
                  <a:gd name="T32" fmla="*/ 23 w 58"/>
                  <a:gd name="T33" fmla="*/ 2 h 26"/>
                  <a:gd name="T34" fmla="*/ 23 w 58"/>
                  <a:gd name="T35" fmla="*/ 0 h 26"/>
                  <a:gd name="T36" fmla="*/ 38 w 58"/>
                  <a:gd name="T37" fmla="*/ 2 h 26"/>
                  <a:gd name="T38" fmla="*/ 50 w 58"/>
                  <a:gd name="T39" fmla="*/ 6 h 26"/>
                  <a:gd name="T40" fmla="*/ 56 w 58"/>
                  <a:gd name="T41" fmla="*/ 14 h 26"/>
                  <a:gd name="T42" fmla="*/ 58 w 58"/>
                  <a:gd name="T43" fmla="*/ 17 h 26"/>
                  <a:gd name="T44" fmla="*/ 56 w 58"/>
                  <a:gd name="T45" fmla="*/ 20 h 26"/>
                  <a:gd name="T46" fmla="*/ 53 w 58"/>
                  <a:gd name="T47" fmla="*/ 23 h 26"/>
                  <a:gd name="T48" fmla="*/ 49 w 58"/>
                  <a:gd name="T49" fmla="*/ 24 h 26"/>
                  <a:gd name="T50" fmla="*/ 43 w 58"/>
                  <a:gd name="T51" fmla="*/ 26 h 26"/>
                  <a:gd name="T52" fmla="*/ 35 w 58"/>
                  <a:gd name="T53" fmla="*/ 26 h 26"/>
                  <a:gd name="T54" fmla="*/ 20 w 58"/>
                  <a:gd name="T55" fmla="*/ 24 h 26"/>
                  <a:gd name="T56" fmla="*/ 8 w 58"/>
                  <a:gd name="T57" fmla="*/ 20 h 26"/>
                  <a:gd name="T58" fmla="*/ 2 w 58"/>
                  <a:gd name="T59" fmla="*/ 14 h 26"/>
                  <a:gd name="T60" fmla="*/ 0 w 58"/>
                  <a:gd name="T61" fmla="*/ 9 h 26"/>
                  <a:gd name="T62" fmla="*/ 2 w 58"/>
                  <a:gd name="T63" fmla="*/ 6 h 26"/>
                  <a:gd name="T64" fmla="*/ 5 w 58"/>
                  <a:gd name="T65" fmla="*/ 3 h 26"/>
                  <a:gd name="T66" fmla="*/ 9 w 58"/>
                  <a:gd name="T67" fmla="*/ 2 h 26"/>
                  <a:gd name="T68" fmla="*/ 15 w 58"/>
                  <a:gd name="T69" fmla="*/ 0 h 26"/>
                  <a:gd name="T70" fmla="*/ 23 w 58"/>
                  <a:gd name="T7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26">
                    <a:moveTo>
                      <a:pt x="23" y="2"/>
                    </a:moveTo>
                    <a:lnTo>
                      <a:pt x="17" y="3"/>
                    </a:lnTo>
                    <a:lnTo>
                      <a:pt x="11" y="5"/>
                    </a:lnTo>
                    <a:lnTo>
                      <a:pt x="6" y="6"/>
                    </a:lnTo>
                    <a:lnTo>
                      <a:pt x="5" y="9"/>
                    </a:lnTo>
                    <a:lnTo>
                      <a:pt x="6" y="14"/>
                    </a:lnTo>
                    <a:lnTo>
                      <a:pt x="11" y="18"/>
                    </a:lnTo>
                    <a:lnTo>
                      <a:pt x="21" y="23"/>
                    </a:lnTo>
                    <a:lnTo>
                      <a:pt x="34" y="24"/>
                    </a:lnTo>
                    <a:lnTo>
                      <a:pt x="41" y="24"/>
                    </a:lnTo>
                    <a:lnTo>
                      <a:pt x="47" y="21"/>
                    </a:lnTo>
                    <a:lnTo>
                      <a:pt x="50" y="20"/>
                    </a:lnTo>
                    <a:lnTo>
                      <a:pt x="53" y="17"/>
                    </a:lnTo>
                    <a:lnTo>
                      <a:pt x="52" y="14"/>
                    </a:lnTo>
                    <a:lnTo>
                      <a:pt x="46" y="8"/>
                    </a:lnTo>
                    <a:lnTo>
                      <a:pt x="37" y="3"/>
                    </a:lnTo>
                    <a:lnTo>
                      <a:pt x="23" y="2"/>
                    </a:lnTo>
                    <a:close/>
                    <a:moveTo>
                      <a:pt x="23" y="0"/>
                    </a:moveTo>
                    <a:lnTo>
                      <a:pt x="38" y="2"/>
                    </a:lnTo>
                    <a:lnTo>
                      <a:pt x="50" y="6"/>
                    </a:lnTo>
                    <a:lnTo>
                      <a:pt x="56" y="14"/>
                    </a:lnTo>
                    <a:lnTo>
                      <a:pt x="58" y="17"/>
                    </a:lnTo>
                    <a:lnTo>
                      <a:pt x="56" y="20"/>
                    </a:lnTo>
                    <a:lnTo>
                      <a:pt x="53" y="23"/>
                    </a:lnTo>
                    <a:lnTo>
                      <a:pt x="49" y="24"/>
                    </a:lnTo>
                    <a:lnTo>
                      <a:pt x="43" y="26"/>
                    </a:lnTo>
                    <a:lnTo>
                      <a:pt x="35" y="26"/>
                    </a:lnTo>
                    <a:lnTo>
                      <a:pt x="20" y="24"/>
                    </a:lnTo>
                    <a:lnTo>
                      <a:pt x="8" y="20"/>
                    </a:lnTo>
                    <a:lnTo>
                      <a:pt x="2" y="14"/>
                    </a:lnTo>
                    <a:lnTo>
                      <a:pt x="0" y="9"/>
                    </a:lnTo>
                    <a:lnTo>
                      <a:pt x="2" y="6"/>
                    </a:lnTo>
                    <a:lnTo>
                      <a:pt x="5" y="3"/>
                    </a:lnTo>
                    <a:lnTo>
                      <a:pt x="9" y="2"/>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0" name="Freeform 2489"/>
              <p:cNvSpPr>
                <a:spLocks/>
              </p:cNvSpPr>
              <p:nvPr/>
            </p:nvSpPr>
            <p:spPr bwMode="auto">
              <a:xfrm>
                <a:off x="4802" y="1829"/>
                <a:ext cx="56" cy="26"/>
              </a:xfrm>
              <a:custGeom>
                <a:avLst/>
                <a:gdLst>
                  <a:gd name="T0" fmla="*/ 22 w 56"/>
                  <a:gd name="T1" fmla="*/ 0 h 26"/>
                  <a:gd name="T2" fmla="*/ 36 w 56"/>
                  <a:gd name="T3" fmla="*/ 2 h 26"/>
                  <a:gd name="T4" fmla="*/ 48 w 56"/>
                  <a:gd name="T5" fmla="*/ 6 h 26"/>
                  <a:gd name="T6" fmla="*/ 56 w 56"/>
                  <a:gd name="T7" fmla="*/ 12 h 26"/>
                  <a:gd name="T8" fmla="*/ 56 w 56"/>
                  <a:gd name="T9" fmla="*/ 17 h 26"/>
                  <a:gd name="T10" fmla="*/ 54 w 56"/>
                  <a:gd name="T11" fmla="*/ 20 h 26"/>
                  <a:gd name="T12" fmla="*/ 51 w 56"/>
                  <a:gd name="T13" fmla="*/ 23 h 26"/>
                  <a:gd name="T14" fmla="*/ 48 w 56"/>
                  <a:gd name="T15" fmla="*/ 25 h 26"/>
                  <a:gd name="T16" fmla="*/ 42 w 56"/>
                  <a:gd name="T17" fmla="*/ 26 h 26"/>
                  <a:gd name="T18" fmla="*/ 34 w 56"/>
                  <a:gd name="T19" fmla="*/ 26 h 26"/>
                  <a:gd name="T20" fmla="*/ 19 w 56"/>
                  <a:gd name="T21" fmla="*/ 25 h 26"/>
                  <a:gd name="T22" fmla="*/ 7 w 56"/>
                  <a:gd name="T23" fmla="*/ 20 h 26"/>
                  <a:gd name="T24" fmla="*/ 1 w 56"/>
                  <a:gd name="T25" fmla="*/ 12 h 26"/>
                  <a:gd name="T26" fmla="*/ 0 w 56"/>
                  <a:gd name="T27" fmla="*/ 9 h 26"/>
                  <a:gd name="T28" fmla="*/ 1 w 56"/>
                  <a:gd name="T29" fmla="*/ 6 h 26"/>
                  <a:gd name="T30" fmla="*/ 4 w 56"/>
                  <a:gd name="T31" fmla="*/ 3 h 26"/>
                  <a:gd name="T32" fmla="*/ 9 w 56"/>
                  <a:gd name="T33" fmla="*/ 2 h 26"/>
                  <a:gd name="T34" fmla="*/ 15 w 56"/>
                  <a:gd name="T35" fmla="*/ 0 h 26"/>
                  <a:gd name="T36" fmla="*/ 22 w 56"/>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22" y="0"/>
                    </a:moveTo>
                    <a:lnTo>
                      <a:pt x="36" y="2"/>
                    </a:lnTo>
                    <a:lnTo>
                      <a:pt x="48" y="6"/>
                    </a:lnTo>
                    <a:lnTo>
                      <a:pt x="56" y="12"/>
                    </a:lnTo>
                    <a:lnTo>
                      <a:pt x="56" y="17"/>
                    </a:lnTo>
                    <a:lnTo>
                      <a:pt x="54" y="20"/>
                    </a:lnTo>
                    <a:lnTo>
                      <a:pt x="51" y="23"/>
                    </a:lnTo>
                    <a:lnTo>
                      <a:pt x="48" y="25"/>
                    </a:lnTo>
                    <a:lnTo>
                      <a:pt x="42" y="26"/>
                    </a:lnTo>
                    <a:lnTo>
                      <a:pt x="34" y="26"/>
                    </a:lnTo>
                    <a:lnTo>
                      <a:pt x="19" y="25"/>
                    </a:lnTo>
                    <a:lnTo>
                      <a:pt x="7" y="20"/>
                    </a:lnTo>
                    <a:lnTo>
                      <a:pt x="1" y="12"/>
                    </a:lnTo>
                    <a:lnTo>
                      <a:pt x="0" y="9"/>
                    </a:lnTo>
                    <a:lnTo>
                      <a:pt x="1" y="6"/>
                    </a:lnTo>
                    <a:lnTo>
                      <a:pt x="4" y="3"/>
                    </a:lnTo>
                    <a:lnTo>
                      <a:pt x="9" y="2"/>
                    </a:lnTo>
                    <a:lnTo>
                      <a:pt x="15"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1" name="Freeform 2490"/>
              <p:cNvSpPr>
                <a:spLocks noEditPoints="1"/>
              </p:cNvSpPr>
              <p:nvPr/>
            </p:nvSpPr>
            <p:spPr bwMode="auto">
              <a:xfrm>
                <a:off x="4800" y="1828"/>
                <a:ext cx="61" cy="29"/>
              </a:xfrm>
              <a:custGeom>
                <a:avLst/>
                <a:gdLst>
                  <a:gd name="T0" fmla="*/ 24 w 61"/>
                  <a:gd name="T1" fmla="*/ 3 h 29"/>
                  <a:gd name="T2" fmla="*/ 18 w 61"/>
                  <a:gd name="T3" fmla="*/ 3 h 29"/>
                  <a:gd name="T4" fmla="*/ 12 w 61"/>
                  <a:gd name="T5" fmla="*/ 4 h 29"/>
                  <a:gd name="T6" fmla="*/ 9 w 61"/>
                  <a:gd name="T7" fmla="*/ 6 h 29"/>
                  <a:gd name="T8" fmla="*/ 6 w 61"/>
                  <a:gd name="T9" fmla="*/ 9 h 29"/>
                  <a:gd name="T10" fmla="*/ 5 w 61"/>
                  <a:gd name="T11" fmla="*/ 10 h 29"/>
                  <a:gd name="T12" fmla="*/ 6 w 61"/>
                  <a:gd name="T13" fmla="*/ 13 h 29"/>
                  <a:gd name="T14" fmla="*/ 12 w 61"/>
                  <a:gd name="T15" fmla="*/ 20 h 29"/>
                  <a:gd name="T16" fmla="*/ 23 w 61"/>
                  <a:gd name="T17" fmla="*/ 24 h 29"/>
                  <a:gd name="T18" fmla="*/ 36 w 61"/>
                  <a:gd name="T19" fmla="*/ 26 h 29"/>
                  <a:gd name="T20" fmla="*/ 43 w 61"/>
                  <a:gd name="T21" fmla="*/ 26 h 29"/>
                  <a:gd name="T22" fmla="*/ 47 w 61"/>
                  <a:gd name="T23" fmla="*/ 24 h 29"/>
                  <a:gd name="T24" fmla="*/ 52 w 61"/>
                  <a:gd name="T25" fmla="*/ 23 h 29"/>
                  <a:gd name="T26" fmla="*/ 55 w 61"/>
                  <a:gd name="T27" fmla="*/ 20 h 29"/>
                  <a:gd name="T28" fmla="*/ 56 w 61"/>
                  <a:gd name="T29" fmla="*/ 18 h 29"/>
                  <a:gd name="T30" fmla="*/ 55 w 61"/>
                  <a:gd name="T31" fmla="*/ 13 h 29"/>
                  <a:gd name="T32" fmla="*/ 49 w 61"/>
                  <a:gd name="T33" fmla="*/ 9 h 29"/>
                  <a:gd name="T34" fmla="*/ 38 w 61"/>
                  <a:gd name="T35" fmla="*/ 4 h 29"/>
                  <a:gd name="T36" fmla="*/ 24 w 61"/>
                  <a:gd name="T37" fmla="*/ 3 h 29"/>
                  <a:gd name="T38" fmla="*/ 23 w 61"/>
                  <a:gd name="T39" fmla="*/ 0 h 29"/>
                  <a:gd name="T40" fmla="*/ 39 w 61"/>
                  <a:gd name="T41" fmla="*/ 1 h 29"/>
                  <a:gd name="T42" fmla="*/ 52 w 61"/>
                  <a:gd name="T43" fmla="*/ 7 h 29"/>
                  <a:gd name="T44" fmla="*/ 59 w 61"/>
                  <a:gd name="T45" fmla="*/ 13 h 29"/>
                  <a:gd name="T46" fmla="*/ 61 w 61"/>
                  <a:gd name="T47" fmla="*/ 18 h 29"/>
                  <a:gd name="T48" fmla="*/ 59 w 61"/>
                  <a:gd name="T49" fmla="*/ 21 h 29"/>
                  <a:gd name="T50" fmla="*/ 56 w 61"/>
                  <a:gd name="T51" fmla="*/ 24 h 29"/>
                  <a:gd name="T52" fmla="*/ 52 w 61"/>
                  <a:gd name="T53" fmla="*/ 27 h 29"/>
                  <a:gd name="T54" fmla="*/ 44 w 61"/>
                  <a:gd name="T55" fmla="*/ 27 h 29"/>
                  <a:gd name="T56" fmla="*/ 36 w 61"/>
                  <a:gd name="T57" fmla="*/ 29 h 29"/>
                  <a:gd name="T58" fmla="*/ 21 w 61"/>
                  <a:gd name="T59" fmla="*/ 27 h 29"/>
                  <a:gd name="T60" fmla="*/ 8 w 61"/>
                  <a:gd name="T61" fmla="*/ 21 h 29"/>
                  <a:gd name="T62" fmla="*/ 0 w 61"/>
                  <a:gd name="T63" fmla="*/ 13 h 29"/>
                  <a:gd name="T64" fmla="*/ 0 w 61"/>
                  <a:gd name="T65" fmla="*/ 10 h 29"/>
                  <a:gd name="T66" fmla="*/ 2 w 61"/>
                  <a:gd name="T67" fmla="*/ 7 h 29"/>
                  <a:gd name="T68" fmla="*/ 5 w 61"/>
                  <a:gd name="T69" fmla="*/ 4 h 29"/>
                  <a:gd name="T70" fmla="*/ 9 w 61"/>
                  <a:gd name="T71" fmla="*/ 3 h 29"/>
                  <a:gd name="T72" fmla="*/ 15 w 61"/>
                  <a:gd name="T73" fmla="*/ 1 h 29"/>
                  <a:gd name="T74" fmla="*/ 23 w 61"/>
                  <a:gd name="T7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29">
                    <a:moveTo>
                      <a:pt x="24" y="3"/>
                    </a:moveTo>
                    <a:lnTo>
                      <a:pt x="18" y="3"/>
                    </a:lnTo>
                    <a:lnTo>
                      <a:pt x="12" y="4"/>
                    </a:lnTo>
                    <a:lnTo>
                      <a:pt x="9" y="6"/>
                    </a:lnTo>
                    <a:lnTo>
                      <a:pt x="6" y="9"/>
                    </a:lnTo>
                    <a:lnTo>
                      <a:pt x="5" y="10"/>
                    </a:lnTo>
                    <a:lnTo>
                      <a:pt x="6" y="13"/>
                    </a:lnTo>
                    <a:lnTo>
                      <a:pt x="12" y="20"/>
                    </a:lnTo>
                    <a:lnTo>
                      <a:pt x="23" y="24"/>
                    </a:lnTo>
                    <a:lnTo>
                      <a:pt x="36" y="26"/>
                    </a:lnTo>
                    <a:lnTo>
                      <a:pt x="43" y="26"/>
                    </a:lnTo>
                    <a:lnTo>
                      <a:pt x="47" y="24"/>
                    </a:lnTo>
                    <a:lnTo>
                      <a:pt x="52" y="23"/>
                    </a:lnTo>
                    <a:lnTo>
                      <a:pt x="55" y="20"/>
                    </a:lnTo>
                    <a:lnTo>
                      <a:pt x="56" y="18"/>
                    </a:lnTo>
                    <a:lnTo>
                      <a:pt x="55" y="13"/>
                    </a:lnTo>
                    <a:lnTo>
                      <a:pt x="49" y="9"/>
                    </a:lnTo>
                    <a:lnTo>
                      <a:pt x="38" y="4"/>
                    </a:lnTo>
                    <a:lnTo>
                      <a:pt x="24" y="3"/>
                    </a:lnTo>
                    <a:close/>
                    <a:moveTo>
                      <a:pt x="23" y="0"/>
                    </a:moveTo>
                    <a:lnTo>
                      <a:pt x="39" y="1"/>
                    </a:lnTo>
                    <a:lnTo>
                      <a:pt x="52" y="7"/>
                    </a:lnTo>
                    <a:lnTo>
                      <a:pt x="59" y="13"/>
                    </a:lnTo>
                    <a:lnTo>
                      <a:pt x="61" y="18"/>
                    </a:lnTo>
                    <a:lnTo>
                      <a:pt x="59" y="21"/>
                    </a:lnTo>
                    <a:lnTo>
                      <a:pt x="56" y="24"/>
                    </a:lnTo>
                    <a:lnTo>
                      <a:pt x="52" y="27"/>
                    </a:lnTo>
                    <a:lnTo>
                      <a:pt x="44" y="27"/>
                    </a:lnTo>
                    <a:lnTo>
                      <a:pt x="36" y="29"/>
                    </a:lnTo>
                    <a:lnTo>
                      <a:pt x="21" y="27"/>
                    </a:lnTo>
                    <a:lnTo>
                      <a:pt x="8" y="21"/>
                    </a:lnTo>
                    <a:lnTo>
                      <a:pt x="0" y="13"/>
                    </a:lnTo>
                    <a:lnTo>
                      <a:pt x="0" y="10"/>
                    </a:lnTo>
                    <a:lnTo>
                      <a:pt x="2" y="7"/>
                    </a:lnTo>
                    <a:lnTo>
                      <a:pt x="5" y="4"/>
                    </a:lnTo>
                    <a:lnTo>
                      <a:pt x="9" y="3"/>
                    </a:lnTo>
                    <a:lnTo>
                      <a:pt x="15"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2" name="Freeform 2491"/>
              <p:cNvSpPr>
                <a:spLocks/>
              </p:cNvSpPr>
              <p:nvPr/>
            </p:nvSpPr>
            <p:spPr bwMode="auto">
              <a:xfrm>
                <a:off x="4601" y="2048"/>
                <a:ext cx="56" cy="30"/>
              </a:xfrm>
              <a:custGeom>
                <a:avLst/>
                <a:gdLst>
                  <a:gd name="T0" fmla="*/ 21 w 56"/>
                  <a:gd name="T1" fmla="*/ 0 h 30"/>
                  <a:gd name="T2" fmla="*/ 35 w 56"/>
                  <a:gd name="T3" fmla="*/ 3 h 30"/>
                  <a:gd name="T4" fmla="*/ 47 w 56"/>
                  <a:gd name="T5" fmla="*/ 8 h 30"/>
                  <a:gd name="T6" fmla="*/ 55 w 56"/>
                  <a:gd name="T7" fmla="*/ 15 h 30"/>
                  <a:gd name="T8" fmla="*/ 56 w 56"/>
                  <a:gd name="T9" fmla="*/ 20 h 30"/>
                  <a:gd name="T10" fmla="*/ 55 w 56"/>
                  <a:gd name="T11" fmla="*/ 23 h 30"/>
                  <a:gd name="T12" fmla="*/ 52 w 56"/>
                  <a:gd name="T13" fmla="*/ 26 h 30"/>
                  <a:gd name="T14" fmla="*/ 47 w 56"/>
                  <a:gd name="T15" fmla="*/ 29 h 30"/>
                  <a:gd name="T16" fmla="*/ 41 w 56"/>
                  <a:gd name="T17" fmla="*/ 30 h 30"/>
                  <a:gd name="T18" fmla="*/ 35 w 56"/>
                  <a:gd name="T19" fmla="*/ 30 h 30"/>
                  <a:gd name="T20" fmla="*/ 20 w 56"/>
                  <a:gd name="T21" fmla="*/ 29 h 30"/>
                  <a:gd name="T22" fmla="*/ 8 w 56"/>
                  <a:gd name="T23" fmla="*/ 23 h 30"/>
                  <a:gd name="T24" fmla="*/ 2 w 56"/>
                  <a:gd name="T25" fmla="*/ 15 h 30"/>
                  <a:gd name="T26" fmla="*/ 0 w 56"/>
                  <a:gd name="T27" fmla="*/ 11 h 30"/>
                  <a:gd name="T28" fmla="*/ 2 w 56"/>
                  <a:gd name="T29" fmla="*/ 8 h 30"/>
                  <a:gd name="T30" fmla="*/ 5 w 56"/>
                  <a:gd name="T31" fmla="*/ 5 h 30"/>
                  <a:gd name="T32" fmla="*/ 8 w 56"/>
                  <a:gd name="T33" fmla="*/ 3 h 30"/>
                  <a:gd name="T34" fmla="*/ 14 w 56"/>
                  <a:gd name="T35" fmla="*/ 2 h 30"/>
                  <a:gd name="T36" fmla="*/ 21 w 56"/>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30">
                    <a:moveTo>
                      <a:pt x="21" y="0"/>
                    </a:moveTo>
                    <a:lnTo>
                      <a:pt x="35" y="3"/>
                    </a:lnTo>
                    <a:lnTo>
                      <a:pt x="47" y="8"/>
                    </a:lnTo>
                    <a:lnTo>
                      <a:pt x="55" y="15"/>
                    </a:lnTo>
                    <a:lnTo>
                      <a:pt x="56" y="20"/>
                    </a:lnTo>
                    <a:lnTo>
                      <a:pt x="55" y="23"/>
                    </a:lnTo>
                    <a:lnTo>
                      <a:pt x="52" y="26"/>
                    </a:lnTo>
                    <a:lnTo>
                      <a:pt x="47" y="29"/>
                    </a:lnTo>
                    <a:lnTo>
                      <a:pt x="41" y="30"/>
                    </a:lnTo>
                    <a:lnTo>
                      <a:pt x="35" y="30"/>
                    </a:lnTo>
                    <a:lnTo>
                      <a:pt x="20" y="29"/>
                    </a:lnTo>
                    <a:lnTo>
                      <a:pt x="8" y="23"/>
                    </a:lnTo>
                    <a:lnTo>
                      <a:pt x="2" y="15"/>
                    </a:lnTo>
                    <a:lnTo>
                      <a:pt x="0" y="11"/>
                    </a:lnTo>
                    <a:lnTo>
                      <a:pt x="2" y="8"/>
                    </a:lnTo>
                    <a:lnTo>
                      <a:pt x="5" y="5"/>
                    </a:lnTo>
                    <a:lnTo>
                      <a:pt x="8" y="3"/>
                    </a:lnTo>
                    <a:lnTo>
                      <a:pt x="14"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3" name="Freeform 2492"/>
              <p:cNvSpPr>
                <a:spLocks noEditPoints="1"/>
              </p:cNvSpPr>
              <p:nvPr/>
            </p:nvSpPr>
            <p:spPr bwMode="auto">
              <a:xfrm>
                <a:off x="4598" y="2047"/>
                <a:ext cx="61" cy="33"/>
              </a:xfrm>
              <a:custGeom>
                <a:avLst/>
                <a:gdLst>
                  <a:gd name="T0" fmla="*/ 24 w 61"/>
                  <a:gd name="T1" fmla="*/ 3 h 33"/>
                  <a:gd name="T2" fmla="*/ 18 w 61"/>
                  <a:gd name="T3" fmla="*/ 3 h 33"/>
                  <a:gd name="T4" fmla="*/ 14 w 61"/>
                  <a:gd name="T5" fmla="*/ 4 h 33"/>
                  <a:gd name="T6" fmla="*/ 9 w 61"/>
                  <a:gd name="T7" fmla="*/ 7 h 33"/>
                  <a:gd name="T8" fmla="*/ 6 w 61"/>
                  <a:gd name="T9" fmla="*/ 10 h 33"/>
                  <a:gd name="T10" fmla="*/ 6 w 61"/>
                  <a:gd name="T11" fmla="*/ 13 h 33"/>
                  <a:gd name="T12" fmla="*/ 6 w 61"/>
                  <a:gd name="T13" fmla="*/ 16 h 33"/>
                  <a:gd name="T14" fmla="*/ 12 w 61"/>
                  <a:gd name="T15" fmla="*/ 24 h 33"/>
                  <a:gd name="T16" fmla="*/ 24 w 61"/>
                  <a:gd name="T17" fmla="*/ 28 h 33"/>
                  <a:gd name="T18" fmla="*/ 38 w 61"/>
                  <a:gd name="T19" fmla="*/ 30 h 33"/>
                  <a:gd name="T20" fmla="*/ 44 w 61"/>
                  <a:gd name="T21" fmla="*/ 30 h 33"/>
                  <a:gd name="T22" fmla="*/ 49 w 61"/>
                  <a:gd name="T23" fmla="*/ 28 h 33"/>
                  <a:gd name="T24" fmla="*/ 53 w 61"/>
                  <a:gd name="T25" fmla="*/ 25 h 33"/>
                  <a:gd name="T26" fmla="*/ 55 w 61"/>
                  <a:gd name="T27" fmla="*/ 24 h 33"/>
                  <a:gd name="T28" fmla="*/ 56 w 61"/>
                  <a:gd name="T29" fmla="*/ 19 h 33"/>
                  <a:gd name="T30" fmla="*/ 55 w 61"/>
                  <a:gd name="T31" fmla="*/ 16 h 33"/>
                  <a:gd name="T32" fmla="*/ 49 w 61"/>
                  <a:gd name="T33" fmla="*/ 10 h 33"/>
                  <a:gd name="T34" fmla="*/ 38 w 61"/>
                  <a:gd name="T35" fmla="*/ 4 h 33"/>
                  <a:gd name="T36" fmla="*/ 24 w 61"/>
                  <a:gd name="T37" fmla="*/ 3 h 33"/>
                  <a:gd name="T38" fmla="*/ 23 w 61"/>
                  <a:gd name="T39" fmla="*/ 0 h 33"/>
                  <a:gd name="T40" fmla="*/ 40 w 61"/>
                  <a:gd name="T41" fmla="*/ 3 h 33"/>
                  <a:gd name="T42" fmla="*/ 52 w 61"/>
                  <a:gd name="T43" fmla="*/ 9 h 33"/>
                  <a:gd name="T44" fmla="*/ 61 w 61"/>
                  <a:gd name="T45" fmla="*/ 16 h 33"/>
                  <a:gd name="T46" fmla="*/ 61 w 61"/>
                  <a:gd name="T47" fmla="*/ 21 h 33"/>
                  <a:gd name="T48" fmla="*/ 61 w 61"/>
                  <a:gd name="T49" fmla="*/ 24 h 33"/>
                  <a:gd name="T50" fmla="*/ 58 w 61"/>
                  <a:gd name="T51" fmla="*/ 28 h 33"/>
                  <a:gd name="T52" fmla="*/ 52 w 61"/>
                  <a:gd name="T53" fmla="*/ 30 h 33"/>
                  <a:gd name="T54" fmla="*/ 46 w 61"/>
                  <a:gd name="T55" fmla="*/ 31 h 33"/>
                  <a:gd name="T56" fmla="*/ 38 w 61"/>
                  <a:gd name="T57" fmla="*/ 33 h 33"/>
                  <a:gd name="T58" fmla="*/ 23 w 61"/>
                  <a:gd name="T59" fmla="*/ 30 h 33"/>
                  <a:gd name="T60" fmla="*/ 9 w 61"/>
                  <a:gd name="T61" fmla="*/ 24 h 33"/>
                  <a:gd name="T62" fmla="*/ 2 w 61"/>
                  <a:gd name="T63" fmla="*/ 16 h 33"/>
                  <a:gd name="T64" fmla="*/ 0 w 61"/>
                  <a:gd name="T65" fmla="*/ 12 h 33"/>
                  <a:gd name="T66" fmla="*/ 2 w 61"/>
                  <a:gd name="T67" fmla="*/ 9 h 33"/>
                  <a:gd name="T68" fmla="*/ 5 w 61"/>
                  <a:gd name="T69" fmla="*/ 4 h 33"/>
                  <a:gd name="T70" fmla="*/ 9 w 61"/>
                  <a:gd name="T71" fmla="*/ 3 h 33"/>
                  <a:gd name="T72" fmla="*/ 15 w 61"/>
                  <a:gd name="T73" fmla="*/ 1 h 33"/>
                  <a:gd name="T74" fmla="*/ 23 w 61"/>
                  <a:gd name="T7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33">
                    <a:moveTo>
                      <a:pt x="24" y="3"/>
                    </a:moveTo>
                    <a:lnTo>
                      <a:pt x="18" y="3"/>
                    </a:lnTo>
                    <a:lnTo>
                      <a:pt x="14" y="4"/>
                    </a:lnTo>
                    <a:lnTo>
                      <a:pt x="9" y="7"/>
                    </a:lnTo>
                    <a:lnTo>
                      <a:pt x="6" y="10"/>
                    </a:lnTo>
                    <a:lnTo>
                      <a:pt x="6" y="13"/>
                    </a:lnTo>
                    <a:lnTo>
                      <a:pt x="6" y="16"/>
                    </a:lnTo>
                    <a:lnTo>
                      <a:pt x="12" y="24"/>
                    </a:lnTo>
                    <a:lnTo>
                      <a:pt x="24" y="28"/>
                    </a:lnTo>
                    <a:lnTo>
                      <a:pt x="38" y="30"/>
                    </a:lnTo>
                    <a:lnTo>
                      <a:pt x="44" y="30"/>
                    </a:lnTo>
                    <a:lnTo>
                      <a:pt x="49" y="28"/>
                    </a:lnTo>
                    <a:lnTo>
                      <a:pt x="53" y="25"/>
                    </a:lnTo>
                    <a:lnTo>
                      <a:pt x="55" y="24"/>
                    </a:lnTo>
                    <a:lnTo>
                      <a:pt x="56" y="19"/>
                    </a:lnTo>
                    <a:lnTo>
                      <a:pt x="55" y="16"/>
                    </a:lnTo>
                    <a:lnTo>
                      <a:pt x="49" y="10"/>
                    </a:lnTo>
                    <a:lnTo>
                      <a:pt x="38" y="4"/>
                    </a:lnTo>
                    <a:lnTo>
                      <a:pt x="24" y="3"/>
                    </a:lnTo>
                    <a:close/>
                    <a:moveTo>
                      <a:pt x="23" y="0"/>
                    </a:moveTo>
                    <a:lnTo>
                      <a:pt x="40" y="3"/>
                    </a:lnTo>
                    <a:lnTo>
                      <a:pt x="52" y="9"/>
                    </a:lnTo>
                    <a:lnTo>
                      <a:pt x="61" y="16"/>
                    </a:lnTo>
                    <a:lnTo>
                      <a:pt x="61" y="21"/>
                    </a:lnTo>
                    <a:lnTo>
                      <a:pt x="61" y="24"/>
                    </a:lnTo>
                    <a:lnTo>
                      <a:pt x="58" y="28"/>
                    </a:lnTo>
                    <a:lnTo>
                      <a:pt x="52" y="30"/>
                    </a:lnTo>
                    <a:lnTo>
                      <a:pt x="46" y="31"/>
                    </a:lnTo>
                    <a:lnTo>
                      <a:pt x="38" y="33"/>
                    </a:lnTo>
                    <a:lnTo>
                      <a:pt x="23" y="30"/>
                    </a:lnTo>
                    <a:lnTo>
                      <a:pt x="9" y="24"/>
                    </a:lnTo>
                    <a:lnTo>
                      <a:pt x="2" y="16"/>
                    </a:lnTo>
                    <a:lnTo>
                      <a:pt x="0" y="12"/>
                    </a:lnTo>
                    <a:lnTo>
                      <a:pt x="2" y="9"/>
                    </a:lnTo>
                    <a:lnTo>
                      <a:pt x="5" y="4"/>
                    </a:lnTo>
                    <a:lnTo>
                      <a:pt x="9" y="3"/>
                    </a:lnTo>
                    <a:lnTo>
                      <a:pt x="15"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4" name="Freeform 2493"/>
              <p:cNvSpPr>
                <a:spLocks/>
              </p:cNvSpPr>
              <p:nvPr/>
            </p:nvSpPr>
            <p:spPr bwMode="auto">
              <a:xfrm>
                <a:off x="4704" y="2124"/>
                <a:ext cx="57" cy="32"/>
              </a:xfrm>
              <a:custGeom>
                <a:avLst/>
                <a:gdLst>
                  <a:gd name="T0" fmla="*/ 22 w 57"/>
                  <a:gd name="T1" fmla="*/ 0 h 32"/>
                  <a:gd name="T2" fmla="*/ 35 w 57"/>
                  <a:gd name="T3" fmla="*/ 3 h 32"/>
                  <a:gd name="T4" fmla="*/ 49 w 57"/>
                  <a:gd name="T5" fmla="*/ 9 h 32"/>
                  <a:gd name="T6" fmla="*/ 55 w 57"/>
                  <a:gd name="T7" fmla="*/ 17 h 32"/>
                  <a:gd name="T8" fmla="*/ 57 w 57"/>
                  <a:gd name="T9" fmla="*/ 21 h 32"/>
                  <a:gd name="T10" fmla="*/ 55 w 57"/>
                  <a:gd name="T11" fmla="*/ 24 h 32"/>
                  <a:gd name="T12" fmla="*/ 54 w 57"/>
                  <a:gd name="T13" fmla="*/ 27 h 32"/>
                  <a:gd name="T14" fmla="*/ 49 w 57"/>
                  <a:gd name="T15" fmla="*/ 30 h 32"/>
                  <a:gd name="T16" fmla="*/ 43 w 57"/>
                  <a:gd name="T17" fmla="*/ 32 h 32"/>
                  <a:gd name="T18" fmla="*/ 35 w 57"/>
                  <a:gd name="T19" fmla="*/ 32 h 32"/>
                  <a:gd name="T20" fmla="*/ 22 w 57"/>
                  <a:gd name="T21" fmla="*/ 30 h 32"/>
                  <a:gd name="T22" fmla="*/ 10 w 57"/>
                  <a:gd name="T23" fmla="*/ 24 h 32"/>
                  <a:gd name="T24" fmla="*/ 2 w 57"/>
                  <a:gd name="T25" fmla="*/ 17 h 32"/>
                  <a:gd name="T26" fmla="*/ 0 w 57"/>
                  <a:gd name="T27" fmla="*/ 12 h 32"/>
                  <a:gd name="T28" fmla="*/ 2 w 57"/>
                  <a:gd name="T29" fmla="*/ 9 h 32"/>
                  <a:gd name="T30" fmla="*/ 3 w 57"/>
                  <a:gd name="T31" fmla="*/ 5 h 32"/>
                  <a:gd name="T32" fmla="*/ 8 w 57"/>
                  <a:gd name="T33" fmla="*/ 3 h 32"/>
                  <a:gd name="T34" fmla="*/ 14 w 57"/>
                  <a:gd name="T35" fmla="*/ 2 h 32"/>
                  <a:gd name="T36" fmla="*/ 22 w 57"/>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32">
                    <a:moveTo>
                      <a:pt x="22" y="0"/>
                    </a:moveTo>
                    <a:lnTo>
                      <a:pt x="35" y="3"/>
                    </a:lnTo>
                    <a:lnTo>
                      <a:pt x="49" y="9"/>
                    </a:lnTo>
                    <a:lnTo>
                      <a:pt x="55" y="17"/>
                    </a:lnTo>
                    <a:lnTo>
                      <a:pt x="57" y="21"/>
                    </a:lnTo>
                    <a:lnTo>
                      <a:pt x="55" y="24"/>
                    </a:lnTo>
                    <a:lnTo>
                      <a:pt x="54" y="27"/>
                    </a:lnTo>
                    <a:lnTo>
                      <a:pt x="49" y="30"/>
                    </a:lnTo>
                    <a:lnTo>
                      <a:pt x="43" y="32"/>
                    </a:lnTo>
                    <a:lnTo>
                      <a:pt x="35" y="32"/>
                    </a:lnTo>
                    <a:lnTo>
                      <a:pt x="22" y="30"/>
                    </a:lnTo>
                    <a:lnTo>
                      <a:pt x="10" y="24"/>
                    </a:lnTo>
                    <a:lnTo>
                      <a:pt x="2" y="17"/>
                    </a:lnTo>
                    <a:lnTo>
                      <a:pt x="0" y="12"/>
                    </a:lnTo>
                    <a:lnTo>
                      <a:pt x="2" y="9"/>
                    </a:lnTo>
                    <a:lnTo>
                      <a:pt x="3" y="5"/>
                    </a:lnTo>
                    <a:lnTo>
                      <a:pt x="8" y="3"/>
                    </a:lnTo>
                    <a:lnTo>
                      <a:pt x="14" y="2"/>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5" name="Freeform 2494"/>
              <p:cNvSpPr>
                <a:spLocks noEditPoints="1"/>
              </p:cNvSpPr>
              <p:nvPr/>
            </p:nvSpPr>
            <p:spPr bwMode="auto">
              <a:xfrm>
                <a:off x="4701" y="2124"/>
                <a:ext cx="63" cy="33"/>
              </a:xfrm>
              <a:custGeom>
                <a:avLst/>
                <a:gdLst>
                  <a:gd name="T0" fmla="*/ 25 w 63"/>
                  <a:gd name="T1" fmla="*/ 2 h 33"/>
                  <a:gd name="T2" fmla="*/ 19 w 63"/>
                  <a:gd name="T3" fmla="*/ 3 h 33"/>
                  <a:gd name="T4" fmla="*/ 14 w 63"/>
                  <a:gd name="T5" fmla="*/ 5 h 33"/>
                  <a:gd name="T6" fmla="*/ 9 w 63"/>
                  <a:gd name="T7" fmla="*/ 6 h 33"/>
                  <a:gd name="T8" fmla="*/ 6 w 63"/>
                  <a:gd name="T9" fmla="*/ 9 h 33"/>
                  <a:gd name="T10" fmla="*/ 6 w 63"/>
                  <a:gd name="T11" fmla="*/ 12 h 33"/>
                  <a:gd name="T12" fmla="*/ 6 w 63"/>
                  <a:gd name="T13" fmla="*/ 17 h 33"/>
                  <a:gd name="T14" fmla="*/ 14 w 63"/>
                  <a:gd name="T15" fmla="*/ 24 h 33"/>
                  <a:gd name="T16" fmla="*/ 25 w 63"/>
                  <a:gd name="T17" fmla="*/ 29 h 33"/>
                  <a:gd name="T18" fmla="*/ 38 w 63"/>
                  <a:gd name="T19" fmla="*/ 30 h 33"/>
                  <a:gd name="T20" fmla="*/ 44 w 63"/>
                  <a:gd name="T21" fmla="*/ 30 h 33"/>
                  <a:gd name="T22" fmla="*/ 50 w 63"/>
                  <a:gd name="T23" fmla="*/ 29 h 33"/>
                  <a:gd name="T24" fmla="*/ 53 w 63"/>
                  <a:gd name="T25" fmla="*/ 27 h 33"/>
                  <a:gd name="T26" fmla="*/ 57 w 63"/>
                  <a:gd name="T27" fmla="*/ 24 h 33"/>
                  <a:gd name="T28" fmla="*/ 57 w 63"/>
                  <a:gd name="T29" fmla="*/ 20 h 33"/>
                  <a:gd name="T30" fmla="*/ 57 w 63"/>
                  <a:gd name="T31" fmla="*/ 17 h 33"/>
                  <a:gd name="T32" fmla="*/ 49 w 63"/>
                  <a:gd name="T33" fmla="*/ 9 h 33"/>
                  <a:gd name="T34" fmla="*/ 38 w 63"/>
                  <a:gd name="T35" fmla="*/ 5 h 33"/>
                  <a:gd name="T36" fmla="*/ 25 w 63"/>
                  <a:gd name="T37" fmla="*/ 2 h 33"/>
                  <a:gd name="T38" fmla="*/ 23 w 63"/>
                  <a:gd name="T39" fmla="*/ 0 h 33"/>
                  <a:gd name="T40" fmla="*/ 40 w 63"/>
                  <a:gd name="T41" fmla="*/ 2 h 33"/>
                  <a:gd name="T42" fmla="*/ 53 w 63"/>
                  <a:gd name="T43" fmla="*/ 8 h 33"/>
                  <a:gd name="T44" fmla="*/ 61 w 63"/>
                  <a:gd name="T45" fmla="*/ 17 h 33"/>
                  <a:gd name="T46" fmla="*/ 63 w 63"/>
                  <a:gd name="T47" fmla="*/ 21 h 33"/>
                  <a:gd name="T48" fmla="*/ 61 w 63"/>
                  <a:gd name="T49" fmla="*/ 26 h 33"/>
                  <a:gd name="T50" fmla="*/ 58 w 63"/>
                  <a:gd name="T51" fmla="*/ 29 h 33"/>
                  <a:gd name="T52" fmla="*/ 53 w 63"/>
                  <a:gd name="T53" fmla="*/ 32 h 33"/>
                  <a:gd name="T54" fmla="*/ 47 w 63"/>
                  <a:gd name="T55" fmla="*/ 33 h 33"/>
                  <a:gd name="T56" fmla="*/ 40 w 63"/>
                  <a:gd name="T57" fmla="*/ 33 h 33"/>
                  <a:gd name="T58" fmla="*/ 23 w 63"/>
                  <a:gd name="T59" fmla="*/ 32 h 33"/>
                  <a:gd name="T60" fmla="*/ 9 w 63"/>
                  <a:gd name="T61" fmla="*/ 26 h 33"/>
                  <a:gd name="T62" fmla="*/ 2 w 63"/>
                  <a:gd name="T63" fmla="*/ 17 h 33"/>
                  <a:gd name="T64" fmla="*/ 0 w 63"/>
                  <a:gd name="T65" fmla="*/ 12 h 33"/>
                  <a:gd name="T66" fmla="*/ 2 w 63"/>
                  <a:gd name="T67" fmla="*/ 8 h 33"/>
                  <a:gd name="T68" fmla="*/ 5 w 63"/>
                  <a:gd name="T69" fmla="*/ 5 h 33"/>
                  <a:gd name="T70" fmla="*/ 9 w 63"/>
                  <a:gd name="T71" fmla="*/ 2 h 33"/>
                  <a:gd name="T72" fmla="*/ 16 w 63"/>
                  <a:gd name="T73" fmla="*/ 0 h 33"/>
                  <a:gd name="T74" fmla="*/ 23 w 63"/>
                  <a:gd name="T7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 h="33">
                    <a:moveTo>
                      <a:pt x="25" y="2"/>
                    </a:moveTo>
                    <a:lnTo>
                      <a:pt x="19" y="3"/>
                    </a:lnTo>
                    <a:lnTo>
                      <a:pt x="14" y="5"/>
                    </a:lnTo>
                    <a:lnTo>
                      <a:pt x="9" y="6"/>
                    </a:lnTo>
                    <a:lnTo>
                      <a:pt x="6" y="9"/>
                    </a:lnTo>
                    <a:lnTo>
                      <a:pt x="6" y="12"/>
                    </a:lnTo>
                    <a:lnTo>
                      <a:pt x="6" y="17"/>
                    </a:lnTo>
                    <a:lnTo>
                      <a:pt x="14" y="24"/>
                    </a:lnTo>
                    <a:lnTo>
                      <a:pt x="25" y="29"/>
                    </a:lnTo>
                    <a:lnTo>
                      <a:pt x="38" y="30"/>
                    </a:lnTo>
                    <a:lnTo>
                      <a:pt x="44" y="30"/>
                    </a:lnTo>
                    <a:lnTo>
                      <a:pt x="50" y="29"/>
                    </a:lnTo>
                    <a:lnTo>
                      <a:pt x="53" y="27"/>
                    </a:lnTo>
                    <a:lnTo>
                      <a:pt x="57" y="24"/>
                    </a:lnTo>
                    <a:lnTo>
                      <a:pt x="57" y="20"/>
                    </a:lnTo>
                    <a:lnTo>
                      <a:pt x="57" y="17"/>
                    </a:lnTo>
                    <a:lnTo>
                      <a:pt x="49" y="9"/>
                    </a:lnTo>
                    <a:lnTo>
                      <a:pt x="38" y="5"/>
                    </a:lnTo>
                    <a:lnTo>
                      <a:pt x="25" y="2"/>
                    </a:lnTo>
                    <a:close/>
                    <a:moveTo>
                      <a:pt x="23" y="0"/>
                    </a:moveTo>
                    <a:lnTo>
                      <a:pt x="40" y="2"/>
                    </a:lnTo>
                    <a:lnTo>
                      <a:pt x="53" y="8"/>
                    </a:lnTo>
                    <a:lnTo>
                      <a:pt x="61" y="17"/>
                    </a:lnTo>
                    <a:lnTo>
                      <a:pt x="63" y="21"/>
                    </a:lnTo>
                    <a:lnTo>
                      <a:pt x="61" y="26"/>
                    </a:lnTo>
                    <a:lnTo>
                      <a:pt x="58" y="29"/>
                    </a:lnTo>
                    <a:lnTo>
                      <a:pt x="53" y="32"/>
                    </a:lnTo>
                    <a:lnTo>
                      <a:pt x="47" y="33"/>
                    </a:lnTo>
                    <a:lnTo>
                      <a:pt x="40" y="33"/>
                    </a:lnTo>
                    <a:lnTo>
                      <a:pt x="23" y="32"/>
                    </a:lnTo>
                    <a:lnTo>
                      <a:pt x="9" y="26"/>
                    </a:lnTo>
                    <a:lnTo>
                      <a:pt x="2" y="17"/>
                    </a:lnTo>
                    <a:lnTo>
                      <a:pt x="0" y="12"/>
                    </a:lnTo>
                    <a:lnTo>
                      <a:pt x="2" y="8"/>
                    </a:lnTo>
                    <a:lnTo>
                      <a:pt x="5" y="5"/>
                    </a:lnTo>
                    <a:lnTo>
                      <a:pt x="9" y="2"/>
                    </a:lnTo>
                    <a:lnTo>
                      <a:pt x="16"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6" name="Freeform 2495"/>
              <p:cNvSpPr>
                <a:spLocks/>
              </p:cNvSpPr>
              <p:nvPr/>
            </p:nvSpPr>
            <p:spPr bwMode="auto">
              <a:xfrm>
                <a:off x="4603" y="2097"/>
                <a:ext cx="38" cy="21"/>
              </a:xfrm>
              <a:custGeom>
                <a:avLst/>
                <a:gdLst>
                  <a:gd name="T0" fmla="*/ 13 w 38"/>
                  <a:gd name="T1" fmla="*/ 0 h 21"/>
                  <a:gd name="T2" fmla="*/ 19 w 38"/>
                  <a:gd name="T3" fmla="*/ 1 h 21"/>
                  <a:gd name="T4" fmla="*/ 25 w 38"/>
                  <a:gd name="T5" fmla="*/ 3 h 21"/>
                  <a:gd name="T6" fmla="*/ 30 w 38"/>
                  <a:gd name="T7" fmla="*/ 4 h 21"/>
                  <a:gd name="T8" fmla="*/ 35 w 38"/>
                  <a:gd name="T9" fmla="*/ 7 h 21"/>
                  <a:gd name="T10" fmla="*/ 38 w 38"/>
                  <a:gd name="T11" fmla="*/ 10 h 21"/>
                  <a:gd name="T12" fmla="*/ 38 w 38"/>
                  <a:gd name="T13" fmla="*/ 15 h 21"/>
                  <a:gd name="T14" fmla="*/ 36 w 38"/>
                  <a:gd name="T15" fmla="*/ 16 h 21"/>
                  <a:gd name="T16" fmla="*/ 33 w 38"/>
                  <a:gd name="T17" fmla="*/ 19 h 21"/>
                  <a:gd name="T18" fmla="*/ 29 w 38"/>
                  <a:gd name="T19" fmla="*/ 21 h 21"/>
                  <a:gd name="T20" fmla="*/ 24 w 38"/>
                  <a:gd name="T21" fmla="*/ 21 h 21"/>
                  <a:gd name="T22" fmla="*/ 18 w 38"/>
                  <a:gd name="T23" fmla="*/ 21 h 21"/>
                  <a:gd name="T24" fmla="*/ 12 w 38"/>
                  <a:gd name="T25" fmla="*/ 19 h 21"/>
                  <a:gd name="T26" fmla="*/ 6 w 38"/>
                  <a:gd name="T27" fmla="*/ 16 h 21"/>
                  <a:gd name="T28" fmla="*/ 3 w 38"/>
                  <a:gd name="T29" fmla="*/ 15 h 21"/>
                  <a:gd name="T30" fmla="*/ 0 w 38"/>
                  <a:gd name="T31" fmla="*/ 10 h 21"/>
                  <a:gd name="T32" fmla="*/ 0 w 38"/>
                  <a:gd name="T33" fmla="*/ 7 h 21"/>
                  <a:gd name="T34" fmla="*/ 1 w 38"/>
                  <a:gd name="T35" fmla="*/ 4 h 21"/>
                  <a:gd name="T36" fmla="*/ 4 w 38"/>
                  <a:gd name="T37" fmla="*/ 3 h 21"/>
                  <a:gd name="T38" fmla="*/ 7 w 38"/>
                  <a:gd name="T39" fmla="*/ 1 h 21"/>
                  <a:gd name="T40" fmla="*/ 13 w 38"/>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1">
                    <a:moveTo>
                      <a:pt x="13" y="0"/>
                    </a:moveTo>
                    <a:lnTo>
                      <a:pt x="19" y="1"/>
                    </a:lnTo>
                    <a:lnTo>
                      <a:pt x="25" y="3"/>
                    </a:lnTo>
                    <a:lnTo>
                      <a:pt x="30" y="4"/>
                    </a:lnTo>
                    <a:lnTo>
                      <a:pt x="35" y="7"/>
                    </a:lnTo>
                    <a:lnTo>
                      <a:pt x="38" y="10"/>
                    </a:lnTo>
                    <a:lnTo>
                      <a:pt x="38" y="15"/>
                    </a:lnTo>
                    <a:lnTo>
                      <a:pt x="36" y="16"/>
                    </a:lnTo>
                    <a:lnTo>
                      <a:pt x="33" y="19"/>
                    </a:lnTo>
                    <a:lnTo>
                      <a:pt x="29" y="21"/>
                    </a:lnTo>
                    <a:lnTo>
                      <a:pt x="24" y="21"/>
                    </a:lnTo>
                    <a:lnTo>
                      <a:pt x="18" y="21"/>
                    </a:lnTo>
                    <a:lnTo>
                      <a:pt x="12" y="19"/>
                    </a:lnTo>
                    <a:lnTo>
                      <a:pt x="6" y="16"/>
                    </a:lnTo>
                    <a:lnTo>
                      <a:pt x="3" y="15"/>
                    </a:lnTo>
                    <a:lnTo>
                      <a:pt x="0" y="10"/>
                    </a:lnTo>
                    <a:lnTo>
                      <a:pt x="0" y="7"/>
                    </a:lnTo>
                    <a:lnTo>
                      <a:pt x="1" y="4"/>
                    </a:lnTo>
                    <a:lnTo>
                      <a:pt x="4" y="3"/>
                    </a:lnTo>
                    <a:lnTo>
                      <a:pt x="7"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7" name="Freeform 2496"/>
              <p:cNvSpPr>
                <a:spLocks noEditPoints="1"/>
              </p:cNvSpPr>
              <p:nvPr/>
            </p:nvSpPr>
            <p:spPr bwMode="auto">
              <a:xfrm>
                <a:off x="4600" y="2095"/>
                <a:ext cx="44" cy="25"/>
              </a:xfrm>
              <a:custGeom>
                <a:avLst/>
                <a:gdLst>
                  <a:gd name="T0" fmla="*/ 18 w 44"/>
                  <a:gd name="T1" fmla="*/ 3 h 25"/>
                  <a:gd name="T2" fmla="*/ 12 w 44"/>
                  <a:gd name="T3" fmla="*/ 5 h 25"/>
                  <a:gd name="T4" fmla="*/ 9 w 44"/>
                  <a:gd name="T5" fmla="*/ 5 h 25"/>
                  <a:gd name="T6" fmla="*/ 6 w 44"/>
                  <a:gd name="T7" fmla="*/ 8 h 25"/>
                  <a:gd name="T8" fmla="*/ 4 w 44"/>
                  <a:gd name="T9" fmla="*/ 9 h 25"/>
                  <a:gd name="T10" fmla="*/ 6 w 44"/>
                  <a:gd name="T11" fmla="*/ 12 h 25"/>
                  <a:gd name="T12" fmla="*/ 9 w 44"/>
                  <a:gd name="T13" fmla="*/ 17 h 25"/>
                  <a:gd name="T14" fmla="*/ 13 w 44"/>
                  <a:gd name="T15" fmla="*/ 20 h 25"/>
                  <a:gd name="T16" fmla="*/ 19 w 44"/>
                  <a:gd name="T17" fmla="*/ 21 h 25"/>
                  <a:gd name="T18" fmla="*/ 25 w 44"/>
                  <a:gd name="T19" fmla="*/ 21 h 25"/>
                  <a:gd name="T20" fmla="*/ 30 w 44"/>
                  <a:gd name="T21" fmla="*/ 21 h 25"/>
                  <a:gd name="T22" fmla="*/ 35 w 44"/>
                  <a:gd name="T23" fmla="*/ 20 h 25"/>
                  <a:gd name="T24" fmla="*/ 38 w 44"/>
                  <a:gd name="T25" fmla="*/ 18 h 25"/>
                  <a:gd name="T26" fmla="*/ 38 w 44"/>
                  <a:gd name="T27" fmla="*/ 15 h 25"/>
                  <a:gd name="T28" fmla="*/ 38 w 44"/>
                  <a:gd name="T29" fmla="*/ 12 h 25"/>
                  <a:gd name="T30" fmla="*/ 35 w 44"/>
                  <a:gd name="T31" fmla="*/ 9 h 25"/>
                  <a:gd name="T32" fmla="*/ 30 w 44"/>
                  <a:gd name="T33" fmla="*/ 6 h 25"/>
                  <a:gd name="T34" fmla="*/ 24 w 44"/>
                  <a:gd name="T35" fmla="*/ 5 h 25"/>
                  <a:gd name="T36" fmla="*/ 18 w 44"/>
                  <a:gd name="T37" fmla="*/ 3 h 25"/>
                  <a:gd name="T38" fmla="*/ 16 w 44"/>
                  <a:gd name="T39" fmla="*/ 0 h 25"/>
                  <a:gd name="T40" fmla="*/ 27 w 44"/>
                  <a:gd name="T41" fmla="*/ 3 h 25"/>
                  <a:gd name="T42" fmla="*/ 36 w 44"/>
                  <a:gd name="T43" fmla="*/ 6 h 25"/>
                  <a:gd name="T44" fmla="*/ 42 w 44"/>
                  <a:gd name="T45" fmla="*/ 12 h 25"/>
                  <a:gd name="T46" fmla="*/ 44 w 44"/>
                  <a:gd name="T47" fmla="*/ 17 h 25"/>
                  <a:gd name="T48" fmla="*/ 42 w 44"/>
                  <a:gd name="T49" fmla="*/ 20 h 25"/>
                  <a:gd name="T50" fmla="*/ 39 w 44"/>
                  <a:gd name="T51" fmla="*/ 23 h 25"/>
                  <a:gd name="T52" fmla="*/ 33 w 44"/>
                  <a:gd name="T53" fmla="*/ 25 h 25"/>
                  <a:gd name="T54" fmla="*/ 27 w 44"/>
                  <a:gd name="T55" fmla="*/ 25 h 25"/>
                  <a:gd name="T56" fmla="*/ 16 w 44"/>
                  <a:gd name="T57" fmla="*/ 23 h 25"/>
                  <a:gd name="T58" fmla="*/ 6 w 44"/>
                  <a:gd name="T59" fmla="*/ 18 h 25"/>
                  <a:gd name="T60" fmla="*/ 1 w 44"/>
                  <a:gd name="T61" fmla="*/ 12 h 25"/>
                  <a:gd name="T62" fmla="*/ 0 w 44"/>
                  <a:gd name="T63" fmla="*/ 9 h 25"/>
                  <a:gd name="T64" fmla="*/ 1 w 44"/>
                  <a:gd name="T65" fmla="*/ 6 h 25"/>
                  <a:gd name="T66" fmla="*/ 4 w 44"/>
                  <a:gd name="T67" fmla="*/ 3 h 25"/>
                  <a:gd name="T68" fmla="*/ 10 w 44"/>
                  <a:gd name="T69" fmla="*/ 2 h 25"/>
                  <a:gd name="T70" fmla="*/ 16 w 44"/>
                  <a:gd name="T7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25">
                    <a:moveTo>
                      <a:pt x="18" y="3"/>
                    </a:moveTo>
                    <a:lnTo>
                      <a:pt x="12" y="5"/>
                    </a:lnTo>
                    <a:lnTo>
                      <a:pt x="9" y="5"/>
                    </a:lnTo>
                    <a:lnTo>
                      <a:pt x="6" y="8"/>
                    </a:lnTo>
                    <a:lnTo>
                      <a:pt x="4" y="9"/>
                    </a:lnTo>
                    <a:lnTo>
                      <a:pt x="6" y="12"/>
                    </a:lnTo>
                    <a:lnTo>
                      <a:pt x="9" y="17"/>
                    </a:lnTo>
                    <a:lnTo>
                      <a:pt x="13" y="20"/>
                    </a:lnTo>
                    <a:lnTo>
                      <a:pt x="19" y="21"/>
                    </a:lnTo>
                    <a:lnTo>
                      <a:pt x="25" y="21"/>
                    </a:lnTo>
                    <a:lnTo>
                      <a:pt x="30" y="21"/>
                    </a:lnTo>
                    <a:lnTo>
                      <a:pt x="35" y="20"/>
                    </a:lnTo>
                    <a:lnTo>
                      <a:pt x="38" y="18"/>
                    </a:lnTo>
                    <a:lnTo>
                      <a:pt x="38" y="15"/>
                    </a:lnTo>
                    <a:lnTo>
                      <a:pt x="38" y="12"/>
                    </a:lnTo>
                    <a:lnTo>
                      <a:pt x="35" y="9"/>
                    </a:lnTo>
                    <a:lnTo>
                      <a:pt x="30" y="6"/>
                    </a:lnTo>
                    <a:lnTo>
                      <a:pt x="24" y="5"/>
                    </a:lnTo>
                    <a:lnTo>
                      <a:pt x="18" y="3"/>
                    </a:lnTo>
                    <a:close/>
                    <a:moveTo>
                      <a:pt x="16" y="0"/>
                    </a:moveTo>
                    <a:lnTo>
                      <a:pt x="27" y="3"/>
                    </a:lnTo>
                    <a:lnTo>
                      <a:pt x="36" y="6"/>
                    </a:lnTo>
                    <a:lnTo>
                      <a:pt x="42" y="12"/>
                    </a:lnTo>
                    <a:lnTo>
                      <a:pt x="44" y="17"/>
                    </a:lnTo>
                    <a:lnTo>
                      <a:pt x="42" y="20"/>
                    </a:lnTo>
                    <a:lnTo>
                      <a:pt x="39" y="23"/>
                    </a:lnTo>
                    <a:lnTo>
                      <a:pt x="33" y="25"/>
                    </a:lnTo>
                    <a:lnTo>
                      <a:pt x="27" y="25"/>
                    </a:lnTo>
                    <a:lnTo>
                      <a:pt x="16" y="23"/>
                    </a:lnTo>
                    <a:lnTo>
                      <a:pt x="6" y="18"/>
                    </a:lnTo>
                    <a:lnTo>
                      <a:pt x="1" y="12"/>
                    </a:lnTo>
                    <a:lnTo>
                      <a:pt x="0" y="9"/>
                    </a:lnTo>
                    <a:lnTo>
                      <a:pt x="1" y="6"/>
                    </a:lnTo>
                    <a:lnTo>
                      <a:pt x="4" y="3"/>
                    </a:lnTo>
                    <a:lnTo>
                      <a:pt x="10"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8" name="Freeform 2497"/>
              <p:cNvSpPr>
                <a:spLocks/>
              </p:cNvSpPr>
              <p:nvPr/>
            </p:nvSpPr>
            <p:spPr bwMode="auto">
              <a:xfrm>
                <a:off x="4651" y="2123"/>
                <a:ext cx="38" cy="22"/>
              </a:xfrm>
              <a:custGeom>
                <a:avLst/>
                <a:gdLst>
                  <a:gd name="T0" fmla="*/ 14 w 38"/>
                  <a:gd name="T1" fmla="*/ 0 h 22"/>
                  <a:gd name="T2" fmla="*/ 20 w 38"/>
                  <a:gd name="T3" fmla="*/ 1 h 22"/>
                  <a:gd name="T4" fmla="*/ 26 w 38"/>
                  <a:gd name="T5" fmla="*/ 3 h 22"/>
                  <a:gd name="T6" fmla="*/ 31 w 38"/>
                  <a:gd name="T7" fmla="*/ 4 h 22"/>
                  <a:gd name="T8" fmla="*/ 35 w 38"/>
                  <a:gd name="T9" fmla="*/ 7 h 22"/>
                  <a:gd name="T10" fmla="*/ 38 w 38"/>
                  <a:gd name="T11" fmla="*/ 10 h 22"/>
                  <a:gd name="T12" fmla="*/ 38 w 38"/>
                  <a:gd name="T13" fmla="*/ 15 h 22"/>
                  <a:gd name="T14" fmla="*/ 37 w 38"/>
                  <a:gd name="T15" fmla="*/ 18 h 22"/>
                  <a:gd name="T16" fmla="*/ 34 w 38"/>
                  <a:gd name="T17" fmla="*/ 19 h 22"/>
                  <a:gd name="T18" fmla="*/ 29 w 38"/>
                  <a:gd name="T19" fmla="*/ 21 h 22"/>
                  <a:gd name="T20" fmla="*/ 25 w 38"/>
                  <a:gd name="T21" fmla="*/ 22 h 22"/>
                  <a:gd name="T22" fmla="*/ 18 w 38"/>
                  <a:gd name="T23" fmla="*/ 21 h 22"/>
                  <a:gd name="T24" fmla="*/ 12 w 38"/>
                  <a:gd name="T25" fmla="*/ 19 h 22"/>
                  <a:gd name="T26" fmla="*/ 6 w 38"/>
                  <a:gd name="T27" fmla="*/ 18 h 22"/>
                  <a:gd name="T28" fmla="*/ 3 w 38"/>
                  <a:gd name="T29" fmla="*/ 15 h 22"/>
                  <a:gd name="T30" fmla="*/ 0 w 38"/>
                  <a:gd name="T31" fmla="*/ 10 h 22"/>
                  <a:gd name="T32" fmla="*/ 0 w 38"/>
                  <a:gd name="T33" fmla="*/ 7 h 22"/>
                  <a:gd name="T34" fmla="*/ 2 w 38"/>
                  <a:gd name="T35" fmla="*/ 4 h 22"/>
                  <a:gd name="T36" fmla="*/ 3 w 38"/>
                  <a:gd name="T37" fmla="*/ 3 h 22"/>
                  <a:gd name="T38" fmla="*/ 8 w 38"/>
                  <a:gd name="T39" fmla="*/ 1 h 22"/>
                  <a:gd name="T40" fmla="*/ 14 w 38"/>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2">
                    <a:moveTo>
                      <a:pt x="14" y="0"/>
                    </a:moveTo>
                    <a:lnTo>
                      <a:pt x="20" y="1"/>
                    </a:lnTo>
                    <a:lnTo>
                      <a:pt x="26" y="3"/>
                    </a:lnTo>
                    <a:lnTo>
                      <a:pt x="31" y="4"/>
                    </a:lnTo>
                    <a:lnTo>
                      <a:pt x="35" y="7"/>
                    </a:lnTo>
                    <a:lnTo>
                      <a:pt x="38" y="10"/>
                    </a:lnTo>
                    <a:lnTo>
                      <a:pt x="38" y="15"/>
                    </a:lnTo>
                    <a:lnTo>
                      <a:pt x="37" y="18"/>
                    </a:lnTo>
                    <a:lnTo>
                      <a:pt x="34" y="19"/>
                    </a:lnTo>
                    <a:lnTo>
                      <a:pt x="29" y="21"/>
                    </a:lnTo>
                    <a:lnTo>
                      <a:pt x="25" y="22"/>
                    </a:lnTo>
                    <a:lnTo>
                      <a:pt x="18" y="21"/>
                    </a:lnTo>
                    <a:lnTo>
                      <a:pt x="12" y="19"/>
                    </a:lnTo>
                    <a:lnTo>
                      <a:pt x="6" y="18"/>
                    </a:lnTo>
                    <a:lnTo>
                      <a:pt x="3" y="15"/>
                    </a:lnTo>
                    <a:lnTo>
                      <a:pt x="0" y="10"/>
                    </a:lnTo>
                    <a:lnTo>
                      <a:pt x="0" y="7"/>
                    </a:lnTo>
                    <a:lnTo>
                      <a:pt x="2" y="4"/>
                    </a:lnTo>
                    <a:lnTo>
                      <a:pt x="3" y="3"/>
                    </a:lnTo>
                    <a:lnTo>
                      <a:pt x="8" y="1"/>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99" name="Freeform 2498"/>
              <p:cNvSpPr>
                <a:spLocks noEditPoints="1"/>
              </p:cNvSpPr>
              <p:nvPr/>
            </p:nvSpPr>
            <p:spPr bwMode="auto">
              <a:xfrm>
                <a:off x="4648" y="2121"/>
                <a:ext cx="44" cy="26"/>
              </a:xfrm>
              <a:custGeom>
                <a:avLst/>
                <a:gdLst>
                  <a:gd name="T0" fmla="*/ 17 w 44"/>
                  <a:gd name="T1" fmla="*/ 3 h 26"/>
                  <a:gd name="T2" fmla="*/ 12 w 44"/>
                  <a:gd name="T3" fmla="*/ 5 h 26"/>
                  <a:gd name="T4" fmla="*/ 9 w 44"/>
                  <a:gd name="T5" fmla="*/ 5 h 26"/>
                  <a:gd name="T6" fmla="*/ 6 w 44"/>
                  <a:gd name="T7" fmla="*/ 8 h 26"/>
                  <a:gd name="T8" fmla="*/ 5 w 44"/>
                  <a:gd name="T9" fmla="*/ 11 h 26"/>
                  <a:gd name="T10" fmla="*/ 6 w 44"/>
                  <a:gd name="T11" fmla="*/ 12 h 26"/>
                  <a:gd name="T12" fmla="*/ 9 w 44"/>
                  <a:gd name="T13" fmla="*/ 17 h 26"/>
                  <a:gd name="T14" fmla="*/ 14 w 44"/>
                  <a:gd name="T15" fmla="*/ 20 h 26"/>
                  <a:gd name="T16" fmla="*/ 20 w 44"/>
                  <a:gd name="T17" fmla="*/ 21 h 26"/>
                  <a:gd name="T18" fmla="*/ 26 w 44"/>
                  <a:gd name="T19" fmla="*/ 23 h 26"/>
                  <a:gd name="T20" fmla="*/ 31 w 44"/>
                  <a:gd name="T21" fmla="*/ 21 h 26"/>
                  <a:gd name="T22" fmla="*/ 35 w 44"/>
                  <a:gd name="T23" fmla="*/ 20 h 26"/>
                  <a:gd name="T24" fmla="*/ 38 w 44"/>
                  <a:gd name="T25" fmla="*/ 18 h 26"/>
                  <a:gd name="T26" fmla="*/ 38 w 44"/>
                  <a:gd name="T27" fmla="*/ 15 h 26"/>
                  <a:gd name="T28" fmla="*/ 38 w 44"/>
                  <a:gd name="T29" fmla="*/ 12 h 26"/>
                  <a:gd name="T30" fmla="*/ 35 w 44"/>
                  <a:gd name="T31" fmla="*/ 9 h 26"/>
                  <a:gd name="T32" fmla="*/ 31 w 44"/>
                  <a:gd name="T33" fmla="*/ 6 h 26"/>
                  <a:gd name="T34" fmla="*/ 25 w 44"/>
                  <a:gd name="T35" fmla="*/ 5 h 26"/>
                  <a:gd name="T36" fmla="*/ 17 w 44"/>
                  <a:gd name="T37" fmla="*/ 3 h 26"/>
                  <a:gd name="T38" fmla="*/ 17 w 44"/>
                  <a:gd name="T39" fmla="*/ 0 h 26"/>
                  <a:gd name="T40" fmla="*/ 28 w 44"/>
                  <a:gd name="T41" fmla="*/ 3 h 26"/>
                  <a:gd name="T42" fmla="*/ 37 w 44"/>
                  <a:gd name="T43" fmla="*/ 6 h 26"/>
                  <a:gd name="T44" fmla="*/ 43 w 44"/>
                  <a:gd name="T45" fmla="*/ 12 h 26"/>
                  <a:gd name="T46" fmla="*/ 44 w 44"/>
                  <a:gd name="T47" fmla="*/ 17 h 26"/>
                  <a:gd name="T48" fmla="*/ 43 w 44"/>
                  <a:gd name="T49" fmla="*/ 20 h 26"/>
                  <a:gd name="T50" fmla="*/ 40 w 44"/>
                  <a:gd name="T51" fmla="*/ 23 h 26"/>
                  <a:gd name="T52" fmla="*/ 34 w 44"/>
                  <a:gd name="T53" fmla="*/ 24 h 26"/>
                  <a:gd name="T54" fmla="*/ 28 w 44"/>
                  <a:gd name="T55" fmla="*/ 26 h 26"/>
                  <a:gd name="T56" fmla="*/ 17 w 44"/>
                  <a:gd name="T57" fmla="*/ 23 h 26"/>
                  <a:gd name="T58" fmla="*/ 6 w 44"/>
                  <a:gd name="T59" fmla="*/ 20 h 26"/>
                  <a:gd name="T60" fmla="*/ 0 w 44"/>
                  <a:gd name="T61" fmla="*/ 12 h 26"/>
                  <a:gd name="T62" fmla="*/ 0 w 44"/>
                  <a:gd name="T63" fmla="*/ 9 h 26"/>
                  <a:gd name="T64" fmla="*/ 2 w 44"/>
                  <a:gd name="T65" fmla="*/ 6 h 26"/>
                  <a:gd name="T66" fmla="*/ 5 w 44"/>
                  <a:gd name="T67" fmla="*/ 3 h 26"/>
                  <a:gd name="T68" fmla="*/ 9 w 44"/>
                  <a:gd name="T69" fmla="*/ 2 h 26"/>
                  <a:gd name="T70" fmla="*/ 17 w 44"/>
                  <a:gd name="T7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26">
                    <a:moveTo>
                      <a:pt x="17" y="3"/>
                    </a:moveTo>
                    <a:lnTo>
                      <a:pt x="12" y="5"/>
                    </a:lnTo>
                    <a:lnTo>
                      <a:pt x="9" y="5"/>
                    </a:lnTo>
                    <a:lnTo>
                      <a:pt x="6" y="8"/>
                    </a:lnTo>
                    <a:lnTo>
                      <a:pt x="5" y="11"/>
                    </a:lnTo>
                    <a:lnTo>
                      <a:pt x="6" y="12"/>
                    </a:lnTo>
                    <a:lnTo>
                      <a:pt x="9" y="17"/>
                    </a:lnTo>
                    <a:lnTo>
                      <a:pt x="14" y="20"/>
                    </a:lnTo>
                    <a:lnTo>
                      <a:pt x="20" y="21"/>
                    </a:lnTo>
                    <a:lnTo>
                      <a:pt x="26" y="23"/>
                    </a:lnTo>
                    <a:lnTo>
                      <a:pt x="31" y="21"/>
                    </a:lnTo>
                    <a:lnTo>
                      <a:pt x="35" y="20"/>
                    </a:lnTo>
                    <a:lnTo>
                      <a:pt x="38" y="18"/>
                    </a:lnTo>
                    <a:lnTo>
                      <a:pt x="38" y="15"/>
                    </a:lnTo>
                    <a:lnTo>
                      <a:pt x="38" y="12"/>
                    </a:lnTo>
                    <a:lnTo>
                      <a:pt x="35" y="9"/>
                    </a:lnTo>
                    <a:lnTo>
                      <a:pt x="31" y="6"/>
                    </a:lnTo>
                    <a:lnTo>
                      <a:pt x="25" y="5"/>
                    </a:lnTo>
                    <a:lnTo>
                      <a:pt x="17" y="3"/>
                    </a:lnTo>
                    <a:close/>
                    <a:moveTo>
                      <a:pt x="17" y="0"/>
                    </a:moveTo>
                    <a:lnTo>
                      <a:pt x="28" y="3"/>
                    </a:lnTo>
                    <a:lnTo>
                      <a:pt x="37" y="6"/>
                    </a:lnTo>
                    <a:lnTo>
                      <a:pt x="43" y="12"/>
                    </a:lnTo>
                    <a:lnTo>
                      <a:pt x="44" y="17"/>
                    </a:lnTo>
                    <a:lnTo>
                      <a:pt x="43" y="20"/>
                    </a:lnTo>
                    <a:lnTo>
                      <a:pt x="40" y="23"/>
                    </a:lnTo>
                    <a:lnTo>
                      <a:pt x="34" y="24"/>
                    </a:lnTo>
                    <a:lnTo>
                      <a:pt x="28" y="26"/>
                    </a:lnTo>
                    <a:lnTo>
                      <a:pt x="17" y="23"/>
                    </a:lnTo>
                    <a:lnTo>
                      <a:pt x="6" y="20"/>
                    </a:lnTo>
                    <a:lnTo>
                      <a:pt x="0" y="12"/>
                    </a:lnTo>
                    <a:lnTo>
                      <a:pt x="0" y="9"/>
                    </a:lnTo>
                    <a:lnTo>
                      <a:pt x="2" y="6"/>
                    </a:lnTo>
                    <a:lnTo>
                      <a:pt x="5" y="3"/>
                    </a:lnTo>
                    <a:lnTo>
                      <a:pt x="9"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0" name="Freeform 2499"/>
              <p:cNvSpPr>
                <a:spLocks/>
              </p:cNvSpPr>
              <p:nvPr/>
            </p:nvSpPr>
            <p:spPr bwMode="auto">
              <a:xfrm>
                <a:off x="4578" y="2121"/>
                <a:ext cx="57" cy="32"/>
              </a:xfrm>
              <a:custGeom>
                <a:avLst/>
                <a:gdLst>
                  <a:gd name="T0" fmla="*/ 22 w 57"/>
                  <a:gd name="T1" fmla="*/ 0 h 32"/>
                  <a:gd name="T2" fmla="*/ 37 w 57"/>
                  <a:gd name="T3" fmla="*/ 3 h 32"/>
                  <a:gd name="T4" fmla="*/ 49 w 57"/>
                  <a:gd name="T5" fmla="*/ 8 h 32"/>
                  <a:gd name="T6" fmla="*/ 57 w 57"/>
                  <a:gd name="T7" fmla="*/ 17 h 32"/>
                  <a:gd name="T8" fmla="*/ 57 w 57"/>
                  <a:gd name="T9" fmla="*/ 20 h 32"/>
                  <a:gd name="T10" fmla="*/ 57 w 57"/>
                  <a:gd name="T11" fmla="*/ 24 h 32"/>
                  <a:gd name="T12" fmla="*/ 54 w 57"/>
                  <a:gd name="T13" fmla="*/ 27 h 32"/>
                  <a:gd name="T14" fmla="*/ 49 w 57"/>
                  <a:gd name="T15" fmla="*/ 30 h 32"/>
                  <a:gd name="T16" fmla="*/ 43 w 57"/>
                  <a:gd name="T17" fmla="*/ 32 h 32"/>
                  <a:gd name="T18" fmla="*/ 37 w 57"/>
                  <a:gd name="T19" fmla="*/ 32 h 32"/>
                  <a:gd name="T20" fmla="*/ 22 w 57"/>
                  <a:gd name="T21" fmla="*/ 29 h 32"/>
                  <a:gd name="T22" fmla="*/ 10 w 57"/>
                  <a:gd name="T23" fmla="*/ 24 h 32"/>
                  <a:gd name="T24" fmla="*/ 2 w 57"/>
                  <a:gd name="T25" fmla="*/ 17 h 32"/>
                  <a:gd name="T26" fmla="*/ 0 w 57"/>
                  <a:gd name="T27" fmla="*/ 12 h 32"/>
                  <a:gd name="T28" fmla="*/ 2 w 57"/>
                  <a:gd name="T29" fmla="*/ 8 h 32"/>
                  <a:gd name="T30" fmla="*/ 5 w 57"/>
                  <a:gd name="T31" fmla="*/ 5 h 32"/>
                  <a:gd name="T32" fmla="*/ 10 w 57"/>
                  <a:gd name="T33" fmla="*/ 3 h 32"/>
                  <a:gd name="T34" fmla="*/ 14 w 57"/>
                  <a:gd name="T35" fmla="*/ 2 h 32"/>
                  <a:gd name="T36" fmla="*/ 22 w 57"/>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32">
                    <a:moveTo>
                      <a:pt x="22" y="0"/>
                    </a:moveTo>
                    <a:lnTo>
                      <a:pt x="37" y="3"/>
                    </a:lnTo>
                    <a:lnTo>
                      <a:pt x="49" y="8"/>
                    </a:lnTo>
                    <a:lnTo>
                      <a:pt x="57" y="17"/>
                    </a:lnTo>
                    <a:lnTo>
                      <a:pt x="57" y="20"/>
                    </a:lnTo>
                    <a:lnTo>
                      <a:pt x="57" y="24"/>
                    </a:lnTo>
                    <a:lnTo>
                      <a:pt x="54" y="27"/>
                    </a:lnTo>
                    <a:lnTo>
                      <a:pt x="49" y="30"/>
                    </a:lnTo>
                    <a:lnTo>
                      <a:pt x="43" y="32"/>
                    </a:lnTo>
                    <a:lnTo>
                      <a:pt x="37" y="32"/>
                    </a:lnTo>
                    <a:lnTo>
                      <a:pt x="22" y="29"/>
                    </a:lnTo>
                    <a:lnTo>
                      <a:pt x="10" y="24"/>
                    </a:lnTo>
                    <a:lnTo>
                      <a:pt x="2" y="17"/>
                    </a:lnTo>
                    <a:lnTo>
                      <a:pt x="0" y="12"/>
                    </a:lnTo>
                    <a:lnTo>
                      <a:pt x="2" y="8"/>
                    </a:lnTo>
                    <a:lnTo>
                      <a:pt x="5" y="5"/>
                    </a:lnTo>
                    <a:lnTo>
                      <a:pt x="10" y="3"/>
                    </a:lnTo>
                    <a:lnTo>
                      <a:pt x="14" y="2"/>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1" name="Freeform 2500"/>
              <p:cNvSpPr>
                <a:spLocks noEditPoints="1"/>
              </p:cNvSpPr>
              <p:nvPr/>
            </p:nvSpPr>
            <p:spPr bwMode="auto">
              <a:xfrm>
                <a:off x="4577" y="2120"/>
                <a:ext cx="61" cy="34"/>
              </a:xfrm>
              <a:custGeom>
                <a:avLst/>
                <a:gdLst>
                  <a:gd name="T0" fmla="*/ 23 w 61"/>
                  <a:gd name="T1" fmla="*/ 3 h 34"/>
                  <a:gd name="T2" fmla="*/ 17 w 61"/>
                  <a:gd name="T3" fmla="*/ 3 h 34"/>
                  <a:gd name="T4" fmla="*/ 12 w 61"/>
                  <a:gd name="T5" fmla="*/ 4 h 34"/>
                  <a:gd name="T6" fmla="*/ 7 w 61"/>
                  <a:gd name="T7" fmla="*/ 7 h 34"/>
                  <a:gd name="T8" fmla="*/ 6 w 61"/>
                  <a:gd name="T9" fmla="*/ 10 h 34"/>
                  <a:gd name="T10" fmla="*/ 4 w 61"/>
                  <a:gd name="T11" fmla="*/ 13 h 34"/>
                  <a:gd name="T12" fmla="*/ 6 w 61"/>
                  <a:gd name="T13" fmla="*/ 18 h 34"/>
                  <a:gd name="T14" fmla="*/ 12 w 61"/>
                  <a:gd name="T15" fmla="*/ 24 h 34"/>
                  <a:gd name="T16" fmla="*/ 23 w 61"/>
                  <a:gd name="T17" fmla="*/ 30 h 34"/>
                  <a:gd name="T18" fmla="*/ 36 w 61"/>
                  <a:gd name="T19" fmla="*/ 31 h 34"/>
                  <a:gd name="T20" fmla="*/ 42 w 61"/>
                  <a:gd name="T21" fmla="*/ 31 h 34"/>
                  <a:gd name="T22" fmla="*/ 48 w 61"/>
                  <a:gd name="T23" fmla="*/ 30 h 34"/>
                  <a:gd name="T24" fmla="*/ 51 w 61"/>
                  <a:gd name="T25" fmla="*/ 27 h 34"/>
                  <a:gd name="T26" fmla="*/ 55 w 61"/>
                  <a:gd name="T27" fmla="*/ 24 h 34"/>
                  <a:gd name="T28" fmla="*/ 56 w 61"/>
                  <a:gd name="T29" fmla="*/ 21 h 34"/>
                  <a:gd name="T30" fmla="*/ 55 w 61"/>
                  <a:gd name="T31" fmla="*/ 18 h 34"/>
                  <a:gd name="T32" fmla="*/ 48 w 61"/>
                  <a:gd name="T33" fmla="*/ 10 h 34"/>
                  <a:gd name="T34" fmla="*/ 36 w 61"/>
                  <a:gd name="T35" fmla="*/ 4 h 34"/>
                  <a:gd name="T36" fmla="*/ 23 w 61"/>
                  <a:gd name="T37" fmla="*/ 3 h 34"/>
                  <a:gd name="T38" fmla="*/ 23 w 61"/>
                  <a:gd name="T39" fmla="*/ 0 h 34"/>
                  <a:gd name="T40" fmla="*/ 38 w 61"/>
                  <a:gd name="T41" fmla="*/ 3 h 34"/>
                  <a:gd name="T42" fmla="*/ 51 w 61"/>
                  <a:gd name="T43" fmla="*/ 9 h 34"/>
                  <a:gd name="T44" fmla="*/ 59 w 61"/>
                  <a:gd name="T45" fmla="*/ 18 h 34"/>
                  <a:gd name="T46" fmla="*/ 61 w 61"/>
                  <a:gd name="T47" fmla="*/ 22 h 34"/>
                  <a:gd name="T48" fmla="*/ 59 w 61"/>
                  <a:gd name="T49" fmla="*/ 25 h 34"/>
                  <a:gd name="T50" fmla="*/ 56 w 61"/>
                  <a:gd name="T51" fmla="*/ 30 h 34"/>
                  <a:gd name="T52" fmla="*/ 51 w 61"/>
                  <a:gd name="T53" fmla="*/ 31 h 34"/>
                  <a:gd name="T54" fmla="*/ 45 w 61"/>
                  <a:gd name="T55" fmla="*/ 33 h 34"/>
                  <a:gd name="T56" fmla="*/ 38 w 61"/>
                  <a:gd name="T57" fmla="*/ 34 h 34"/>
                  <a:gd name="T58" fmla="*/ 21 w 61"/>
                  <a:gd name="T59" fmla="*/ 31 h 34"/>
                  <a:gd name="T60" fmla="*/ 9 w 61"/>
                  <a:gd name="T61" fmla="*/ 25 h 34"/>
                  <a:gd name="T62" fmla="*/ 0 w 61"/>
                  <a:gd name="T63" fmla="*/ 18 h 34"/>
                  <a:gd name="T64" fmla="*/ 0 w 61"/>
                  <a:gd name="T65" fmla="*/ 13 h 34"/>
                  <a:gd name="T66" fmla="*/ 0 w 61"/>
                  <a:gd name="T67" fmla="*/ 9 h 34"/>
                  <a:gd name="T68" fmla="*/ 3 w 61"/>
                  <a:gd name="T69" fmla="*/ 6 h 34"/>
                  <a:gd name="T70" fmla="*/ 9 w 61"/>
                  <a:gd name="T71" fmla="*/ 3 h 34"/>
                  <a:gd name="T72" fmla="*/ 15 w 61"/>
                  <a:gd name="T73" fmla="*/ 1 h 34"/>
                  <a:gd name="T74" fmla="*/ 23 w 61"/>
                  <a:gd name="T7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34">
                    <a:moveTo>
                      <a:pt x="23" y="3"/>
                    </a:moveTo>
                    <a:lnTo>
                      <a:pt x="17" y="3"/>
                    </a:lnTo>
                    <a:lnTo>
                      <a:pt x="12" y="4"/>
                    </a:lnTo>
                    <a:lnTo>
                      <a:pt x="7" y="7"/>
                    </a:lnTo>
                    <a:lnTo>
                      <a:pt x="6" y="10"/>
                    </a:lnTo>
                    <a:lnTo>
                      <a:pt x="4" y="13"/>
                    </a:lnTo>
                    <a:lnTo>
                      <a:pt x="6" y="18"/>
                    </a:lnTo>
                    <a:lnTo>
                      <a:pt x="12" y="24"/>
                    </a:lnTo>
                    <a:lnTo>
                      <a:pt x="23" y="30"/>
                    </a:lnTo>
                    <a:lnTo>
                      <a:pt x="36" y="31"/>
                    </a:lnTo>
                    <a:lnTo>
                      <a:pt x="42" y="31"/>
                    </a:lnTo>
                    <a:lnTo>
                      <a:pt x="48" y="30"/>
                    </a:lnTo>
                    <a:lnTo>
                      <a:pt x="51" y="27"/>
                    </a:lnTo>
                    <a:lnTo>
                      <a:pt x="55" y="24"/>
                    </a:lnTo>
                    <a:lnTo>
                      <a:pt x="56" y="21"/>
                    </a:lnTo>
                    <a:lnTo>
                      <a:pt x="55" y="18"/>
                    </a:lnTo>
                    <a:lnTo>
                      <a:pt x="48" y="10"/>
                    </a:lnTo>
                    <a:lnTo>
                      <a:pt x="36" y="4"/>
                    </a:lnTo>
                    <a:lnTo>
                      <a:pt x="23" y="3"/>
                    </a:lnTo>
                    <a:close/>
                    <a:moveTo>
                      <a:pt x="23" y="0"/>
                    </a:moveTo>
                    <a:lnTo>
                      <a:pt x="38" y="3"/>
                    </a:lnTo>
                    <a:lnTo>
                      <a:pt x="51" y="9"/>
                    </a:lnTo>
                    <a:lnTo>
                      <a:pt x="59" y="18"/>
                    </a:lnTo>
                    <a:lnTo>
                      <a:pt x="61" y="22"/>
                    </a:lnTo>
                    <a:lnTo>
                      <a:pt x="59" y="25"/>
                    </a:lnTo>
                    <a:lnTo>
                      <a:pt x="56" y="30"/>
                    </a:lnTo>
                    <a:lnTo>
                      <a:pt x="51" y="31"/>
                    </a:lnTo>
                    <a:lnTo>
                      <a:pt x="45" y="33"/>
                    </a:lnTo>
                    <a:lnTo>
                      <a:pt x="38" y="34"/>
                    </a:lnTo>
                    <a:lnTo>
                      <a:pt x="21" y="31"/>
                    </a:lnTo>
                    <a:lnTo>
                      <a:pt x="9" y="25"/>
                    </a:lnTo>
                    <a:lnTo>
                      <a:pt x="0" y="18"/>
                    </a:lnTo>
                    <a:lnTo>
                      <a:pt x="0" y="13"/>
                    </a:lnTo>
                    <a:lnTo>
                      <a:pt x="0" y="9"/>
                    </a:lnTo>
                    <a:lnTo>
                      <a:pt x="3" y="6"/>
                    </a:lnTo>
                    <a:lnTo>
                      <a:pt x="9" y="3"/>
                    </a:lnTo>
                    <a:lnTo>
                      <a:pt x="15"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2" name="Freeform 2501"/>
              <p:cNvSpPr>
                <a:spLocks/>
              </p:cNvSpPr>
              <p:nvPr/>
            </p:nvSpPr>
            <p:spPr bwMode="auto">
              <a:xfrm>
                <a:off x="4874" y="1848"/>
                <a:ext cx="38" cy="18"/>
              </a:xfrm>
              <a:custGeom>
                <a:avLst/>
                <a:gdLst>
                  <a:gd name="T0" fmla="*/ 14 w 38"/>
                  <a:gd name="T1" fmla="*/ 0 h 18"/>
                  <a:gd name="T2" fmla="*/ 20 w 38"/>
                  <a:gd name="T3" fmla="*/ 0 h 18"/>
                  <a:gd name="T4" fmla="*/ 26 w 38"/>
                  <a:gd name="T5" fmla="*/ 1 h 18"/>
                  <a:gd name="T6" fmla="*/ 31 w 38"/>
                  <a:gd name="T7" fmla="*/ 3 h 18"/>
                  <a:gd name="T8" fmla="*/ 35 w 38"/>
                  <a:gd name="T9" fmla="*/ 6 h 18"/>
                  <a:gd name="T10" fmla="*/ 38 w 38"/>
                  <a:gd name="T11" fmla="*/ 9 h 18"/>
                  <a:gd name="T12" fmla="*/ 38 w 38"/>
                  <a:gd name="T13" fmla="*/ 12 h 18"/>
                  <a:gd name="T14" fmla="*/ 37 w 38"/>
                  <a:gd name="T15" fmla="*/ 13 h 18"/>
                  <a:gd name="T16" fmla="*/ 34 w 38"/>
                  <a:gd name="T17" fmla="*/ 16 h 18"/>
                  <a:gd name="T18" fmla="*/ 29 w 38"/>
                  <a:gd name="T19" fmla="*/ 16 h 18"/>
                  <a:gd name="T20" fmla="*/ 23 w 38"/>
                  <a:gd name="T21" fmla="*/ 18 h 18"/>
                  <a:gd name="T22" fmla="*/ 17 w 38"/>
                  <a:gd name="T23" fmla="*/ 16 h 18"/>
                  <a:gd name="T24" fmla="*/ 11 w 38"/>
                  <a:gd name="T25" fmla="*/ 16 h 18"/>
                  <a:gd name="T26" fmla="*/ 6 w 38"/>
                  <a:gd name="T27" fmla="*/ 13 h 18"/>
                  <a:gd name="T28" fmla="*/ 2 w 38"/>
                  <a:gd name="T29" fmla="*/ 12 h 18"/>
                  <a:gd name="T30" fmla="*/ 0 w 38"/>
                  <a:gd name="T31" fmla="*/ 9 h 18"/>
                  <a:gd name="T32" fmla="*/ 0 w 38"/>
                  <a:gd name="T33" fmla="*/ 6 h 18"/>
                  <a:gd name="T34" fmla="*/ 0 w 38"/>
                  <a:gd name="T35" fmla="*/ 3 h 18"/>
                  <a:gd name="T36" fmla="*/ 5 w 38"/>
                  <a:gd name="T37" fmla="*/ 1 h 18"/>
                  <a:gd name="T38" fmla="*/ 8 w 38"/>
                  <a:gd name="T39" fmla="*/ 0 h 18"/>
                  <a:gd name="T40" fmla="*/ 14 w 38"/>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8">
                    <a:moveTo>
                      <a:pt x="14" y="0"/>
                    </a:moveTo>
                    <a:lnTo>
                      <a:pt x="20" y="0"/>
                    </a:lnTo>
                    <a:lnTo>
                      <a:pt x="26" y="1"/>
                    </a:lnTo>
                    <a:lnTo>
                      <a:pt x="31" y="3"/>
                    </a:lnTo>
                    <a:lnTo>
                      <a:pt x="35" y="6"/>
                    </a:lnTo>
                    <a:lnTo>
                      <a:pt x="38" y="9"/>
                    </a:lnTo>
                    <a:lnTo>
                      <a:pt x="38" y="12"/>
                    </a:lnTo>
                    <a:lnTo>
                      <a:pt x="37" y="13"/>
                    </a:lnTo>
                    <a:lnTo>
                      <a:pt x="34" y="16"/>
                    </a:lnTo>
                    <a:lnTo>
                      <a:pt x="29" y="16"/>
                    </a:lnTo>
                    <a:lnTo>
                      <a:pt x="23" y="18"/>
                    </a:lnTo>
                    <a:lnTo>
                      <a:pt x="17" y="16"/>
                    </a:lnTo>
                    <a:lnTo>
                      <a:pt x="11" y="16"/>
                    </a:lnTo>
                    <a:lnTo>
                      <a:pt x="6" y="13"/>
                    </a:lnTo>
                    <a:lnTo>
                      <a:pt x="2" y="12"/>
                    </a:lnTo>
                    <a:lnTo>
                      <a:pt x="0" y="9"/>
                    </a:lnTo>
                    <a:lnTo>
                      <a:pt x="0" y="6"/>
                    </a:lnTo>
                    <a:lnTo>
                      <a:pt x="0" y="3"/>
                    </a:lnTo>
                    <a:lnTo>
                      <a:pt x="5" y="1"/>
                    </a:lnTo>
                    <a:lnTo>
                      <a:pt x="8"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3" name="Freeform 2502"/>
              <p:cNvSpPr>
                <a:spLocks noEditPoints="1"/>
              </p:cNvSpPr>
              <p:nvPr/>
            </p:nvSpPr>
            <p:spPr bwMode="auto">
              <a:xfrm>
                <a:off x="4871" y="1846"/>
                <a:ext cx="44" cy="20"/>
              </a:xfrm>
              <a:custGeom>
                <a:avLst/>
                <a:gdLst>
                  <a:gd name="T0" fmla="*/ 19 w 44"/>
                  <a:gd name="T1" fmla="*/ 3 h 20"/>
                  <a:gd name="T2" fmla="*/ 13 w 44"/>
                  <a:gd name="T3" fmla="*/ 3 h 20"/>
                  <a:gd name="T4" fmla="*/ 9 w 44"/>
                  <a:gd name="T5" fmla="*/ 5 h 20"/>
                  <a:gd name="T6" fmla="*/ 6 w 44"/>
                  <a:gd name="T7" fmla="*/ 6 h 20"/>
                  <a:gd name="T8" fmla="*/ 5 w 44"/>
                  <a:gd name="T9" fmla="*/ 8 h 20"/>
                  <a:gd name="T10" fmla="*/ 5 w 44"/>
                  <a:gd name="T11" fmla="*/ 11 h 20"/>
                  <a:gd name="T12" fmla="*/ 8 w 44"/>
                  <a:gd name="T13" fmla="*/ 14 h 20"/>
                  <a:gd name="T14" fmla="*/ 13 w 44"/>
                  <a:gd name="T15" fmla="*/ 15 h 20"/>
                  <a:gd name="T16" fmla="*/ 19 w 44"/>
                  <a:gd name="T17" fmla="*/ 18 h 20"/>
                  <a:gd name="T18" fmla="*/ 26 w 44"/>
                  <a:gd name="T19" fmla="*/ 18 h 20"/>
                  <a:gd name="T20" fmla="*/ 31 w 44"/>
                  <a:gd name="T21" fmla="*/ 18 h 20"/>
                  <a:gd name="T22" fmla="*/ 35 w 44"/>
                  <a:gd name="T23" fmla="*/ 17 h 20"/>
                  <a:gd name="T24" fmla="*/ 37 w 44"/>
                  <a:gd name="T25" fmla="*/ 15 h 20"/>
                  <a:gd name="T26" fmla="*/ 38 w 44"/>
                  <a:gd name="T27" fmla="*/ 12 h 20"/>
                  <a:gd name="T28" fmla="*/ 38 w 44"/>
                  <a:gd name="T29" fmla="*/ 11 h 20"/>
                  <a:gd name="T30" fmla="*/ 35 w 44"/>
                  <a:gd name="T31" fmla="*/ 8 h 20"/>
                  <a:gd name="T32" fmla="*/ 31 w 44"/>
                  <a:gd name="T33" fmla="*/ 5 h 20"/>
                  <a:gd name="T34" fmla="*/ 25 w 44"/>
                  <a:gd name="T35" fmla="*/ 3 h 20"/>
                  <a:gd name="T36" fmla="*/ 19 w 44"/>
                  <a:gd name="T37" fmla="*/ 3 h 20"/>
                  <a:gd name="T38" fmla="*/ 17 w 44"/>
                  <a:gd name="T39" fmla="*/ 0 h 20"/>
                  <a:gd name="T40" fmla="*/ 28 w 44"/>
                  <a:gd name="T41" fmla="*/ 2 h 20"/>
                  <a:gd name="T42" fmla="*/ 38 w 44"/>
                  <a:gd name="T43" fmla="*/ 5 h 20"/>
                  <a:gd name="T44" fmla="*/ 43 w 44"/>
                  <a:gd name="T45" fmla="*/ 11 h 20"/>
                  <a:gd name="T46" fmla="*/ 44 w 44"/>
                  <a:gd name="T47" fmla="*/ 14 h 20"/>
                  <a:gd name="T48" fmla="*/ 43 w 44"/>
                  <a:gd name="T49" fmla="*/ 17 h 20"/>
                  <a:gd name="T50" fmla="*/ 38 w 44"/>
                  <a:gd name="T51" fmla="*/ 18 h 20"/>
                  <a:gd name="T52" fmla="*/ 34 w 44"/>
                  <a:gd name="T53" fmla="*/ 20 h 20"/>
                  <a:gd name="T54" fmla="*/ 28 w 44"/>
                  <a:gd name="T55" fmla="*/ 20 h 20"/>
                  <a:gd name="T56" fmla="*/ 16 w 44"/>
                  <a:gd name="T57" fmla="*/ 20 h 20"/>
                  <a:gd name="T58" fmla="*/ 6 w 44"/>
                  <a:gd name="T59" fmla="*/ 15 h 20"/>
                  <a:gd name="T60" fmla="*/ 0 w 44"/>
                  <a:gd name="T61" fmla="*/ 11 h 20"/>
                  <a:gd name="T62" fmla="*/ 0 w 44"/>
                  <a:gd name="T63" fmla="*/ 8 h 20"/>
                  <a:gd name="T64" fmla="*/ 2 w 44"/>
                  <a:gd name="T65" fmla="*/ 5 h 20"/>
                  <a:gd name="T66" fmla="*/ 5 w 44"/>
                  <a:gd name="T67" fmla="*/ 2 h 20"/>
                  <a:gd name="T68" fmla="*/ 11 w 44"/>
                  <a:gd name="T69" fmla="*/ 0 h 20"/>
                  <a:gd name="T70" fmla="*/ 17 w 44"/>
                  <a:gd name="T7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20">
                    <a:moveTo>
                      <a:pt x="19" y="3"/>
                    </a:moveTo>
                    <a:lnTo>
                      <a:pt x="13" y="3"/>
                    </a:lnTo>
                    <a:lnTo>
                      <a:pt x="9" y="5"/>
                    </a:lnTo>
                    <a:lnTo>
                      <a:pt x="6" y="6"/>
                    </a:lnTo>
                    <a:lnTo>
                      <a:pt x="5" y="8"/>
                    </a:lnTo>
                    <a:lnTo>
                      <a:pt x="5" y="11"/>
                    </a:lnTo>
                    <a:lnTo>
                      <a:pt x="8" y="14"/>
                    </a:lnTo>
                    <a:lnTo>
                      <a:pt x="13" y="15"/>
                    </a:lnTo>
                    <a:lnTo>
                      <a:pt x="19" y="18"/>
                    </a:lnTo>
                    <a:lnTo>
                      <a:pt x="26" y="18"/>
                    </a:lnTo>
                    <a:lnTo>
                      <a:pt x="31" y="18"/>
                    </a:lnTo>
                    <a:lnTo>
                      <a:pt x="35" y="17"/>
                    </a:lnTo>
                    <a:lnTo>
                      <a:pt x="37" y="15"/>
                    </a:lnTo>
                    <a:lnTo>
                      <a:pt x="38" y="12"/>
                    </a:lnTo>
                    <a:lnTo>
                      <a:pt x="38" y="11"/>
                    </a:lnTo>
                    <a:lnTo>
                      <a:pt x="35" y="8"/>
                    </a:lnTo>
                    <a:lnTo>
                      <a:pt x="31" y="5"/>
                    </a:lnTo>
                    <a:lnTo>
                      <a:pt x="25" y="3"/>
                    </a:lnTo>
                    <a:lnTo>
                      <a:pt x="19" y="3"/>
                    </a:lnTo>
                    <a:close/>
                    <a:moveTo>
                      <a:pt x="17" y="0"/>
                    </a:moveTo>
                    <a:lnTo>
                      <a:pt x="28" y="2"/>
                    </a:lnTo>
                    <a:lnTo>
                      <a:pt x="38" y="5"/>
                    </a:lnTo>
                    <a:lnTo>
                      <a:pt x="43" y="11"/>
                    </a:lnTo>
                    <a:lnTo>
                      <a:pt x="44" y="14"/>
                    </a:lnTo>
                    <a:lnTo>
                      <a:pt x="43" y="17"/>
                    </a:lnTo>
                    <a:lnTo>
                      <a:pt x="38" y="18"/>
                    </a:lnTo>
                    <a:lnTo>
                      <a:pt x="34" y="20"/>
                    </a:lnTo>
                    <a:lnTo>
                      <a:pt x="28" y="20"/>
                    </a:lnTo>
                    <a:lnTo>
                      <a:pt x="16" y="20"/>
                    </a:lnTo>
                    <a:lnTo>
                      <a:pt x="6" y="15"/>
                    </a:lnTo>
                    <a:lnTo>
                      <a:pt x="0" y="11"/>
                    </a:lnTo>
                    <a:lnTo>
                      <a:pt x="0" y="8"/>
                    </a:lnTo>
                    <a:lnTo>
                      <a:pt x="2" y="5"/>
                    </a:lnTo>
                    <a:lnTo>
                      <a:pt x="5" y="2"/>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4" name="Freeform 2503"/>
              <p:cNvSpPr>
                <a:spLocks/>
              </p:cNvSpPr>
              <p:nvPr/>
            </p:nvSpPr>
            <p:spPr bwMode="auto">
              <a:xfrm>
                <a:off x="4621" y="1948"/>
                <a:ext cx="106" cy="55"/>
              </a:xfrm>
              <a:custGeom>
                <a:avLst/>
                <a:gdLst>
                  <a:gd name="T0" fmla="*/ 41 w 106"/>
                  <a:gd name="T1" fmla="*/ 0 h 55"/>
                  <a:gd name="T2" fmla="*/ 62 w 106"/>
                  <a:gd name="T3" fmla="*/ 3 h 55"/>
                  <a:gd name="T4" fmla="*/ 80 w 106"/>
                  <a:gd name="T5" fmla="*/ 7 h 55"/>
                  <a:gd name="T6" fmla="*/ 96 w 106"/>
                  <a:gd name="T7" fmla="*/ 17 h 55"/>
                  <a:gd name="T8" fmla="*/ 106 w 106"/>
                  <a:gd name="T9" fmla="*/ 27 h 55"/>
                  <a:gd name="T10" fmla="*/ 106 w 106"/>
                  <a:gd name="T11" fmla="*/ 38 h 55"/>
                  <a:gd name="T12" fmla="*/ 100 w 106"/>
                  <a:gd name="T13" fmla="*/ 47 h 55"/>
                  <a:gd name="T14" fmla="*/ 86 w 106"/>
                  <a:gd name="T15" fmla="*/ 53 h 55"/>
                  <a:gd name="T16" fmla="*/ 67 w 106"/>
                  <a:gd name="T17" fmla="*/ 55 h 55"/>
                  <a:gd name="T18" fmla="*/ 45 w 106"/>
                  <a:gd name="T19" fmla="*/ 53 h 55"/>
                  <a:gd name="T20" fmla="*/ 26 w 106"/>
                  <a:gd name="T21" fmla="*/ 47 h 55"/>
                  <a:gd name="T22" fmla="*/ 11 w 106"/>
                  <a:gd name="T23" fmla="*/ 38 h 55"/>
                  <a:gd name="T24" fmla="*/ 1 w 106"/>
                  <a:gd name="T25" fmla="*/ 27 h 55"/>
                  <a:gd name="T26" fmla="*/ 0 w 106"/>
                  <a:gd name="T27" fmla="*/ 17 h 55"/>
                  <a:gd name="T28" fmla="*/ 7 w 106"/>
                  <a:gd name="T29" fmla="*/ 7 h 55"/>
                  <a:gd name="T30" fmla="*/ 21 w 106"/>
                  <a:gd name="T31" fmla="*/ 3 h 55"/>
                  <a:gd name="T32" fmla="*/ 41 w 106"/>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55">
                    <a:moveTo>
                      <a:pt x="41" y="0"/>
                    </a:moveTo>
                    <a:lnTo>
                      <a:pt x="62" y="3"/>
                    </a:lnTo>
                    <a:lnTo>
                      <a:pt x="80" y="7"/>
                    </a:lnTo>
                    <a:lnTo>
                      <a:pt x="96" y="17"/>
                    </a:lnTo>
                    <a:lnTo>
                      <a:pt x="106" y="27"/>
                    </a:lnTo>
                    <a:lnTo>
                      <a:pt x="106" y="38"/>
                    </a:lnTo>
                    <a:lnTo>
                      <a:pt x="100" y="47"/>
                    </a:lnTo>
                    <a:lnTo>
                      <a:pt x="86" y="53"/>
                    </a:lnTo>
                    <a:lnTo>
                      <a:pt x="67" y="55"/>
                    </a:lnTo>
                    <a:lnTo>
                      <a:pt x="45" y="53"/>
                    </a:lnTo>
                    <a:lnTo>
                      <a:pt x="26" y="47"/>
                    </a:lnTo>
                    <a:lnTo>
                      <a:pt x="11" y="38"/>
                    </a:lnTo>
                    <a:lnTo>
                      <a:pt x="1" y="27"/>
                    </a:lnTo>
                    <a:lnTo>
                      <a:pt x="0" y="17"/>
                    </a:lnTo>
                    <a:lnTo>
                      <a:pt x="7" y="7"/>
                    </a:lnTo>
                    <a:lnTo>
                      <a:pt x="21" y="3"/>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5" name="Freeform 2504"/>
              <p:cNvSpPr>
                <a:spLocks noEditPoints="1"/>
              </p:cNvSpPr>
              <p:nvPr/>
            </p:nvSpPr>
            <p:spPr bwMode="auto">
              <a:xfrm>
                <a:off x="4619" y="1946"/>
                <a:ext cx="111" cy="58"/>
              </a:xfrm>
              <a:custGeom>
                <a:avLst/>
                <a:gdLst>
                  <a:gd name="T0" fmla="*/ 43 w 111"/>
                  <a:gd name="T1" fmla="*/ 3 h 58"/>
                  <a:gd name="T2" fmla="*/ 25 w 111"/>
                  <a:gd name="T3" fmla="*/ 5 h 58"/>
                  <a:gd name="T4" fmla="*/ 11 w 111"/>
                  <a:gd name="T5" fmla="*/ 11 h 58"/>
                  <a:gd name="T6" fmla="*/ 5 w 111"/>
                  <a:gd name="T7" fmla="*/ 19 h 58"/>
                  <a:gd name="T8" fmla="*/ 6 w 111"/>
                  <a:gd name="T9" fmla="*/ 29 h 58"/>
                  <a:gd name="T10" fmla="*/ 14 w 111"/>
                  <a:gd name="T11" fmla="*/ 40 h 58"/>
                  <a:gd name="T12" fmla="*/ 29 w 111"/>
                  <a:gd name="T13" fmla="*/ 47 h 58"/>
                  <a:gd name="T14" fmla="*/ 47 w 111"/>
                  <a:gd name="T15" fmla="*/ 53 h 58"/>
                  <a:gd name="T16" fmla="*/ 69 w 111"/>
                  <a:gd name="T17" fmla="*/ 55 h 58"/>
                  <a:gd name="T18" fmla="*/ 87 w 111"/>
                  <a:gd name="T19" fmla="*/ 53 h 58"/>
                  <a:gd name="T20" fmla="*/ 99 w 111"/>
                  <a:gd name="T21" fmla="*/ 47 h 58"/>
                  <a:gd name="T22" fmla="*/ 107 w 111"/>
                  <a:gd name="T23" fmla="*/ 40 h 58"/>
                  <a:gd name="T24" fmla="*/ 105 w 111"/>
                  <a:gd name="T25" fmla="*/ 29 h 58"/>
                  <a:gd name="T26" fmla="*/ 96 w 111"/>
                  <a:gd name="T27" fmla="*/ 19 h 58"/>
                  <a:gd name="T28" fmla="*/ 81 w 111"/>
                  <a:gd name="T29" fmla="*/ 11 h 58"/>
                  <a:gd name="T30" fmla="*/ 63 w 111"/>
                  <a:gd name="T31" fmla="*/ 5 h 58"/>
                  <a:gd name="T32" fmla="*/ 43 w 111"/>
                  <a:gd name="T33" fmla="*/ 3 h 58"/>
                  <a:gd name="T34" fmla="*/ 41 w 111"/>
                  <a:gd name="T35" fmla="*/ 0 h 58"/>
                  <a:gd name="T36" fmla="*/ 64 w 111"/>
                  <a:gd name="T37" fmla="*/ 3 h 58"/>
                  <a:gd name="T38" fmla="*/ 84 w 111"/>
                  <a:gd name="T39" fmla="*/ 9 h 58"/>
                  <a:gd name="T40" fmla="*/ 101 w 111"/>
                  <a:gd name="T41" fmla="*/ 19 h 58"/>
                  <a:gd name="T42" fmla="*/ 110 w 111"/>
                  <a:gd name="T43" fmla="*/ 29 h 58"/>
                  <a:gd name="T44" fmla="*/ 111 w 111"/>
                  <a:gd name="T45" fmla="*/ 40 h 58"/>
                  <a:gd name="T46" fmla="*/ 104 w 111"/>
                  <a:gd name="T47" fmla="*/ 49 h 58"/>
                  <a:gd name="T48" fmla="*/ 90 w 111"/>
                  <a:gd name="T49" fmla="*/ 55 h 58"/>
                  <a:gd name="T50" fmla="*/ 69 w 111"/>
                  <a:gd name="T51" fmla="*/ 58 h 58"/>
                  <a:gd name="T52" fmla="*/ 47 w 111"/>
                  <a:gd name="T53" fmla="*/ 55 h 58"/>
                  <a:gd name="T54" fmla="*/ 26 w 111"/>
                  <a:gd name="T55" fmla="*/ 49 h 58"/>
                  <a:gd name="T56" fmla="*/ 11 w 111"/>
                  <a:gd name="T57" fmla="*/ 40 h 58"/>
                  <a:gd name="T58" fmla="*/ 0 w 111"/>
                  <a:gd name="T59" fmla="*/ 29 h 58"/>
                  <a:gd name="T60" fmla="*/ 0 w 111"/>
                  <a:gd name="T61" fmla="*/ 19 h 58"/>
                  <a:gd name="T62" fmla="*/ 6 w 111"/>
                  <a:gd name="T63" fmla="*/ 9 h 58"/>
                  <a:gd name="T64" fmla="*/ 22 w 111"/>
                  <a:gd name="T65" fmla="*/ 3 h 58"/>
                  <a:gd name="T66" fmla="*/ 41 w 111"/>
                  <a:gd name="T6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58">
                    <a:moveTo>
                      <a:pt x="43" y="3"/>
                    </a:moveTo>
                    <a:lnTo>
                      <a:pt x="25" y="5"/>
                    </a:lnTo>
                    <a:lnTo>
                      <a:pt x="11" y="11"/>
                    </a:lnTo>
                    <a:lnTo>
                      <a:pt x="5" y="19"/>
                    </a:lnTo>
                    <a:lnTo>
                      <a:pt x="6" y="29"/>
                    </a:lnTo>
                    <a:lnTo>
                      <a:pt x="14" y="40"/>
                    </a:lnTo>
                    <a:lnTo>
                      <a:pt x="29" y="47"/>
                    </a:lnTo>
                    <a:lnTo>
                      <a:pt x="47" y="53"/>
                    </a:lnTo>
                    <a:lnTo>
                      <a:pt x="69" y="55"/>
                    </a:lnTo>
                    <a:lnTo>
                      <a:pt x="87" y="53"/>
                    </a:lnTo>
                    <a:lnTo>
                      <a:pt x="99" y="47"/>
                    </a:lnTo>
                    <a:lnTo>
                      <a:pt x="107" y="40"/>
                    </a:lnTo>
                    <a:lnTo>
                      <a:pt x="105" y="29"/>
                    </a:lnTo>
                    <a:lnTo>
                      <a:pt x="96" y="19"/>
                    </a:lnTo>
                    <a:lnTo>
                      <a:pt x="81" y="11"/>
                    </a:lnTo>
                    <a:lnTo>
                      <a:pt x="63" y="5"/>
                    </a:lnTo>
                    <a:lnTo>
                      <a:pt x="43" y="3"/>
                    </a:lnTo>
                    <a:close/>
                    <a:moveTo>
                      <a:pt x="41" y="0"/>
                    </a:moveTo>
                    <a:lnTo>
                      <a:pt x="64" y="3"/>
                    </a:lnTo>
                    <a:lnTo>
                      <a:pt x="84" y="9"/>
                    </a:lnTo>
                    <a:lnTo>
                      <a:pt x="101" y="19"/>
                    </a:lnTo>
                    <a:lnTo>
                      <a:pt x="110" y="29"/>
                    </a:lnTo>
                    <a:lnTo>
                      <a:pt x="111" y="40"/>
                    </a:lnTo>
                    <a:lnTo>
                      <a:pt x="104" y="49"/>
                    </a:lnTo>
                    <a:lnTo>
                      <a:pt x="90" y="55"/>
                    </a:lnTo>
                    <a:lnTo>
                      <a:pt x="69" y="58"/>
                    </a:lnTo>
                    <a:lnTo>
                      <a:pt x="47" y="55"/>
                    </a:lnTo>
                    <a:lnTo>
                      <a:pt x="26" y="49"/>
                    </a:lnTo>
                    <a:lnTo>
                      <a:pt x="11" y="40"/>
                    </a:lnTo>
                    <a:lnTo>
                      <a:pt x="0" y="29"/>
                    </a:lnTo>
                    <a:lnTo>
                      <a:pt x="0" y="19"/>
                    </a:lnTo>
                    <a:lnTo>
                      <a:pt x="6" y="9"/>
                    </a:lnTo>
                    <a:lnTo>
                      <a:pt x="22" y="3"/>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6" name="Freeform 2505"/>
              <p:cNvSpPr>
                <a:spLocks/>
              </p:cNvSpPr>
              <p:nvPr/>
            </p:nvSpPr>
            <p:spPr bwMode="auto">
              <a:xfrm>
                <a:off x="4635" y="1788"/>
                <a:ext cx="54" cy="25"/>
              </a:xfrm>
              <a:custGeom>
                <a:avLst/>
                <a:gdLst>
                  <a:gd name="T0" fmla="*/ 21 w 54"/>
                  <a:gd name="T1" fmla="*/ 0 h 25"/>
                  <a:gd name="T2" fmla="*/ 36 w 54"/>
                  <a:gd name="T3" fmla="*/ 2 h 25"/>
                  <a:gd name="T4" fmla="*/ 47 w 54"/>
                  <a:gd name="T5" fmla="*/ 6 h 25"/>
                  <a:gd name="T6" fmla="*/ 54 w 54"/>
                  <a:gd name="T7" fmla="*/ 12 h 25"/>
                  <a:gd name="T8" fmla="*/ 54 w 54"/>
                  <a:gd name="T9" fmla="*/ 15 h 25"/>
                  <a:gd name="T10" fmla="*/ 54 w 54"/>
                  <a:gd name="T11" fmla="*/ 19 h 25"/>
                  <a:gd name="T12" fmla="*/ 51 w 54"/>
                  <a:gd name="T13" fmla="*/ 22 h 25"/>
                  <a:gd name="T14" fmla="*/ 47 w 54"/>
                  <a:gd name="T15" fmla="*/ 23 h 25"/>
                  <a:gd name="T16" fmla="*/ 41 w 54"/>
                  <a:gd name="T17" fmla="*/ 25 h 25"/>
                  <a:gd name="T18" fmla="*/ 33 w 54"/>
                  <a:gd name="T19" fmla="*/ 25 h 25"/>
                  <a:gd name="T20" fmla="*/ 19 w 54"/>
                  <a:gd name="T21" fmla="*/ 23 h 25"/>
                  <a:gd name="T22" fmla="*/ 7 w 54"/>
                  <a:gd name="T23" fmla="*/ 19 h 25"/>
                  <a:gd name="T24" fmla="*/ 1 w 54"/>
                  <a:gd name="T25" fmla="*/ 12 h 25"/>
                  <a:gd name="T26" fmla="*/ 0 w 54"/>
                  <a:gd name="T27" fmla="*/ 9 h 25"/>
                  <a:gd name="T28" fmla="*/ 1 w 54"/>
                  <a:gd name="T29" fmla="*/ 6 h 25"/>
                  <a:gd name="T30" fmla="*/ 4 w 54"/>
                  <a:gd name="T31" fmla="*/ 3 h 25"/>
                  <a:gd name="T32" fmla="*/ 9 w 54"/>
                  <a:gd name="T33" fmla="*/ 2 h 25"/>
                  <a:gd name="T34" fmla="*/ 15 w 54"/>
                  <a:gd name="T35" fmla="*/ 0 h 25"/>
                  <a:gd name="T36" fmla="*/ 21 w 54"/>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25">
                    <a:moveTo>
                      <a:pt x="21" y="0"/>
                    </a:moveTo>
                    <a:lnTo>
                      <a:pt x="36" y="2"/>
                    </a:lnTo>
                    <a:lnTo>
                      <a:pt x="47" y="6"/>
                    </a:lnTo>
                    <a:lnTo>
                      <a:pt x="54" y="12"/>
                    </a:lnTo>
                    <a:lnTo>
                      <a:pt x="54" y="15"/>
                    </a:lnTo>
                    <a:lnTo>
                      <a:pt x="54" y="19"/>
                    </a:lnTo>
                    <a:lnTo>
                      <a:pt x="51" y="22"/>
                    </a:lnTo>
                    <a:lnTo>
                      <a:pt x="47" y="23"/>
                    </a:lnTo>
                    <a:lnTo>
                      <a:pt x="41" y="25"/>
                    </a:lnTo>
                    <a:lnTo>
                      <a:pt x="33" y="25"/>
                    </a:lnTo>
                    <a:lnTo>
                      <a:pt x="19" y="23"/>
                    </a:lnTo>
                    <a:lnTo>
                      <a:pt x="7" y="19"/>
                    </a:lnTo>
                    <a:lnTo>
                      <a:pt x="1" y="12"/>
                    </a:lnTo>
                    <a:lnTo>
                      <a:pt x="0" y="9"/>
                    </a:lnTo>
                    <a:lnTo>
                      <a:pt x="1" y="6"/>
                    </a:lnTo>
                    <a:lnTo>
                      <a:pt x="4" y="3"/>
                    </a:lnTo>
                    <a:lnTo>
                      <a:pt x="9" y="2"/>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7" name="Freeform 2506"/>
              <p:cNvSpPr>
                <a:spLocks noEditPoints="1"/>
              </p:cNvSpPr>
              <p:nvPr/>
            </p:nvSpPr>
            <p:spPr bwMode="auto">
              <a:xfrm>
                <a:off x="4633" y="1787"/>
                <a:ext cx="59" cy="27"/>
              </a:xfrm>
              <a:custGeom>
                <a:avLst/>
                <a:gdLst>
                  <a:gd name="T0" fmla="*/ 24 w 59"/>
                  <a:gd name="T1" fmla="*/ 1 h 27"/>
                  <a:gd name="T2" fmla="*/ 17 w 59"/>
                  <a:gd name="T3" fmla="*/ 3 h 27"/>
                  <a:gd name="T4" fmla="*/ 12 w 59"/>
                  <a:gd name="T5" fmla="*/ 3 h 27"/>
                  <a:gd name="T6" fmla="*/ 8 w 59"/>
                  <a:gd name="T7" fmla="*/ 6 h 27"/>
                  <a:gd name="T8" fmla="*/ 6 w 59"/>
                  <a:gd name="T9" fmla="*/ 7 h 27"/>
                  <a:gd name="T10" fmla="*/ 5 w 59"/>
                  <a:gd name="T11" fmla="*/ 10 h 27"/>
                  <a:gd name="T12" fmla="*/ 5 w 59"/>
                  <a:gd name="T13" fmla="*/ 13 h 27"/>
                  <a:gd name="T14" fmla="*/ 11 w 59"/>
                  <a:gd name="T15" fmla="*/ 20 h 27"/>
                  <a:gd name="T16" fmla="*/ 21 w 59"/>
                  <a:gd name="T17" fmla="*/ 23 h 27"/>
                  <a:gd name="T18" fmla="*/ 35 w 59"/>
                  <a:gd name="T19" fmla="*/ 24 h 27"/>
                  <a:gd name="T20" fmla="*/ 41 w 59"/>
                  <a:gd name="T21" fmla="*/ 24 h 27"/>
                  <a:gd name="T22" fmla="*/ 47 w 59"/>
                  <a:gd name="T23" fmla="*/ 23 h 27"/>
                  <a:gd name="T24" fmla="*/ 50 w 59"/>
                  <a:gd name="T25" fmla="*/ 21 h 27"/>
                  <a:gd name="T26" fmla="*/ 53 w 59"/>
                  <a:gd name="T27" fmla="*/ 20 h 27"/>
                  <a:gd name="T28" fmla="*/ 55 w 59"/>
                  <a:gd name="T29" fmla="*/ 16 h 27"/>
                  <a:gd name="T30" fmla="*/ 53 w 59"/>
                  <a:gd name="T31" fmla="*/ 13 h 27"/>
                  <a:gd name="T32" fmla="*/ 47 w 59"/>
                  <a:gd name="T33" fmla="*/ 7 h 27"/>
                  <a:gd name="T34" fmla="*/ 36 w 59"/>
                  <a:gd name="T35" fmla="*/ 3 h 27"/>
                  <a:gd name="T36" fmla="*/ 24 w 59"/>
                  <a:gd name="T37" fmla="*/ 1 h 27"/>
                  <a:gd name="T38" fmla="*/ 23 w 59"/>
                  <a:gd name="T39" fmla="*/ 0 h 27"/>
                  <a:gd name="T40" fmla="*/ 38 w 59"/>
                  <a:gd name="T41" fmla="*/ 1 h 27"/>
                  <a:gd name="T42" fmla="*/ 52 w 59"/>
                  <a:gd name="T43" fmla="*/ 6 h 27"/>
                  <a:gd name="T44" fmla="*/ 59 w 59"/>
                  <a:gd name="T45" fmla="*/ 13 h 27"/>
                  <a:gd name="T46" fmla="*/ 59 w 59"/>
                  <a:gd name="T47" fmla="*/ 16 h 27"/>
                  <a:gd name="T48" fmla="*/ 58 w 59"/>
                  <a:gd name="T49" fmla="*/ 20 h 27"/>
                  <a:gd name="T50" fmla="*/ 55 w 59"/>
                  <a:gd name="T51" fmla="*/ 23 h 27"/>
                  <a:gd name="T52" fmla="*/ 50 w 59"/>
                  <a:gd name="T53" fmla="*/ 26 h 27"/>
                  <a:gd name="T54" fmla="*/ 44 w 59"/>
                  <a:gd name="T55" fmla="*/ 27 h 27"/>
                  <a:gd name="T56" fmla="*/ 36 w 59"/>
                  <a:gd name="T57" fmla="*/ 27 h 27"/>
                  <a:gd name="T58" fmla="*/ 20 w 59"/>
                  <a:gd name="T59" fmla="*/ 26 h 27"/>
                  <a:gd name="T60" fmla="*/ 8 w 59"/>
                  <a:gd name="T61" fmla="*/ 20 h 27"/>
                  <a:gd name="T62" fmla="*/ 0 w 59"/>
                  <a:gd name="T63" fmla="*/ 13 h 27"/>
                  <a:gd name="T64" fmla="*/ 0 w 59"/>
                  <a:gd name="T65" fmla="*/ 10 h 27"/>
                  <a:gd name="T66" fmla="*/ 0 w 59"/>
                  <a:gd name="T67" fmla="*/ 6 h 27"/>
                  <a:gd name="T68" fmla="*/ 5 w 59"/>
                  <a:gd name="T69" fmla="*/ 4 h 27"/>
                  <a:gd name="T70" fmla="*/ 9 w 59"/>
                  <a:gd name="T71" fmla="*/ 1 h 27"/>
                  <a:gd name="T72" fmla="*/ 15 w 59"/>
                  <a:gd name="T73" fmla="*/ 0 h 27"/>
                  <a:gd name="T74" fmla="*/ 23 w 59"/>
                  <a:gd name="T7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27">
                    <a:moveTo>
                      <a:pt x="24" y="1"/>
                    </a:moveTo>
                    <a:lnTo>
                      <a:pt x="17" y="3"/>
                    </a:lnTo>
                    <a:lnTo>
                      <a:pt x="12" y="3"/>
                    </a:lnTo>
                    <a:lnTo>
                      <a:pt x="8" y="6"/>
                    </a:lnTo>
                    <a:lnTo>
                      <a:pt x="6" y="7"/>
                    </a:lnTo>
                    <a:lnTo>
                      <a:pt x="5" y="10"/>
                    </a:lnTo>
                    <a:lnTo>
                      <a:pt x="5" y="13"/>
                    </a:lnTo>
                    <a:lnTo>
                      <a:pt x="11" y="20"/>
                    </a:lnTo>
                    <a:lnTo>
                      <a:pt x="21" y="23"/>
                    </a:lnTo>
                    <a:lnTo>
                      <a:pt x="35" y="24"/>
                    </a:lnTo>
                    <a:lnTo>
                      <a:pt x="41" y="24"/>
                    </a:lnTo>
                    <a:lnTo>
                      <a:pt x="47" y="23"/>
                    </a:lnTo>
                    <a:lnTo>
                      <a:pt x="50" y="21"/>
                    </a:lnTo>
                    <a:lnTo>
                      <a:pt x="53" y="20"/>
                    </a:lnTo>
                    <a:lnTo>
                      <a:pt x="55" y="16"/>
                    </a:lnTo>
                    <a:lnTo>
                      <a:pt x="53" y="13"/>
                    </a:lnTo>
                    <a:lnTo>
                      <a:pt x="47" y="7"/>
                    </a:lnTo>
                    <a:lnTo>
                      <a:pt x="36" y="3"/>
                    </a:lnTo>
                    <a:lnTo>
                      <a:pt x="24" y="1"/>
                    </a:lnTo>
                    <a:close/>
                    <a:moveTo>
                      <a:pt x="23" y="0"/>
                    </a:moveTo>
                    <a:lnTo>
                      <a:pt x="38" y="1"/>
                    </a:lnTo>
                    <a:lnTo>
                      <a:pt x="52" y="6"/>
                    </a:lnTo>
                    <a:lnTo>
                      <a:pt x="59" y="13"/>
                    </a:lnTo>
                    <a:lnTo>
                      <a:pt x="59" y="16"/>
                    </a:lnTo>
                    <a:lnTo>
                      <a:pt x="58" y="20"/>
                    </a:lnTo>
                    <a:lnTo>
                      <a:pt x="55" y="23"/>
                    </a:lnTo>
                    <a:lnTo>
                      <a:pt x="50" y="26"/>
                    </a:lnTo>
                    <a:lnTo>
                      <a:pt x="44" y="27"/>
                    </a:lnTo>
                    <a:lnTo>
                      <a:pt x="36" y="27"/>
                    </a:lnTo>
                    <a:lnTo>
                      <a:pt x="20" y="26"/>
                    </a:lnTo>
                    <a:lnTo>
                      <a:pt x="8" y="20"/>
                    </a:lnTo>
                    <a:lnTo>
                      <a:pt x="0" y="13"/>
                    </a:lnTo>
                    <a:lnTo>
                      <a:pt x="0" y="10"/>
                    </a:lnTo>
                    <a:lnTo>
                      <a:pt x="0" y="6"/>
                    </a:lnTo>
                    <a:lnTo>
                      <a:pt x="5" y="4"/>
                    </a:lnTo>
                    <a:lnTo>
                      <a:pt x="9" y="1"/>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8" name="Freeform 2507"/>
              <p:cNvSpPr>
                <a:spLocks/>
              </p:cNvSpPr>
              <p:nvPr/>
            </p:nvSpPr>
            <p:spPr bwMode="auto">
              <a:xfrm>
                <a:off x="4783" y="1907"/>
                <a:ext cx="55" cy="27"/>
              </a:xfrm>
              <a:custGeom>
                <a:avLst/>
                <a:gdLst>
                  <a:gd name="T0" fmla="*/ 22 w 55"/>
                  <a:gd name="T1" fmla="*/ 0 h 27"/>
                  <a:gd name="T2" fmla="*/ 35 w 55"/>
                  <a:gd name="T3" fmla="*/ 3 h 27"/>
                  <a:gd name="T4" fmla="*/ 47 w 55"/>
                  <a:gd name="T5" fmla="*/ 7 h 27"/>
                  <a:gd name="T6" fmla="*/ 55 w 55"/>
                  <a:gd name="T7" fmla="*/ 13 h 27"/>
                  <a:gd name="T8" fmla="*/ 55 w 55"/>
                  <a:gd name="T9" fmla="*/ 18 h 27"/>
                  <a:gd name="T10" fmla="*/ 55 w 55"/>
                  <a:gd name="T11" fmla="*/ 21 h 27"/>
                  <a:gd name="T12" fmla="*/ 52 w 55"/>
                  <a:gd name="T13" fmla="*/ 24 h 27"/>
                  <a:gd name="T14" fmla="*/ 47 w 55"/>
                  <a:gd name="T15" fmla="*/ 26 h 27"/>
                  <a:gd name="T16" fmla="*/ 41 w 55"/>
                  <a:gd name="T17" fmla="*/ 27 h 27"/>
                  <a:gd name="T18" fmla="*/ 35 w 55"/>
                  <a:gd name="T19" fmla="*/ 27 h 27"/>
                  <a:gd name="T20" fmla="*/ 20 w 55"/>
                  <a:gd name="T21" fmla="*/ 26 h 27"/>
                  <a:gd name="T22" fmla="*/ 8 w 55"/>
                  <a:gd name="T23" fmla="*/ 21 h 27"/>
                  <a:gd name="T24" fmla="*/ 0 w 55"/>
                  <a:gd name="T25" fmla="*/ 13 h 27"/>
                  <a:gd name="T26" fmla="*/ 0 w 55"/>
                  <a:gd name="T27" fmla="*/ 10 h 27"/>
                  <a:gd name="T28" fmla="*/ 0 w 55"/>
                  <a:gd name="T29" fmla="*/ 7 h 27"/>
                  <a:gd name="T30" fmla="*/ 3 w 55"/>
                  <a:gd name="T31" fmla="*/ 4 h 27"/>
                  <a:gd name="T32" fmla="*/ 8 w 55"/>
                  <a:gd name="T33" fmla="*/ 3 h 27"/>
                  <a:gd name="T34" fmla="*/ 14 w 55"/>
                  <a:gd name="T35" fmla="*/ 1 h 27"/>
                  <a:gd name="T36" fmla="*/ 22 w 55"/>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27">
                    <a:moveTo>
                      <a:pt x="22" y="0"/>
                    </a:moveTo>
                    <a:lnTo>
                      <a:pt x="35" y="3"/>
                    </a:lnTo>
                    <a:lnTo>
                      <a:pt x="47" y="7"/>
                    </a:lnTo>
                    <a:lnTo>
                      <a:pt x="55" y="13"/>
                    </a:lnTo>
                    <a:lnTo>
                      <a:pt x="55" y="18"/>
                    </a:lnTo>
                    <a:lnTo>
                      <a:pt x="55" y="21"/>
                    </a:lnTo>
                    <a:lnTo>
                      <a:pt x="52" y="24"/>
                    </a:lnTo>
                    <a:lnTo>
                      <a:pt x="47" y="26"/>
                    </a:lnTo>
                    <a:lnTo>
                      <a:pt x="41" y="27"/>
                    </a:lnTo>
                    <a:lnTo>
                      <a:pt x="35" y="27"/>
                    </a:lnTo>
                    <a:lnTo>
                      <a:pt x="20" y="26"/>
                    </a:lnTo>
                    <a:lnTo>
                      <a:pt x="8" y="21"/>
                    </a:lnTo>
                    <a:lnTo>
                      <a:pt x="0" y="13"/>
                    </a:lnTo>
                    <a:lnTo>
                      <a:pt x="0" y="10"/>
                    </a:lnTo>
                    <a:lnTo>
                      <a:pt x="0" y="7"/>
                    </a:lnTo>
                    <a:lnTo>
                      <a:pt x="3" y="4"/>
                    </a:lnTo>
                    <a:lnTo>
                      <a:pt x="8" y="3"/>
                    </a:lnTo>
                    <a:lnTo>
                      <a:pt x="14" y="1"/>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09" name="Freeform 2508"/>
              <p:cNvSpPr>
                <a:spLocks noEditPoints="1"/>
              </p:cNvSpPr>
              <p:nvPr/>
            </p:nvSpPr>
            <p:spPr bwMode="auto">
              <a:xfrm>
                <a:off x="4780" y="1907"/>
                <a:ext cx="61" cy="29"/>
              </a:xfrm>
              <a:custGeom>
                <a:avLst/>
                <a:gdLst>
                  <a:gd name="T0" fmla="*/ 25 w 61"/>
                  <a:gd name="T1" fmla="*/ 1 h 29"/>
                  <a:gd name="T2" fmla="*/ 19 w 61"/>
                  <a:gd name="T3" fmla="*/ 1 h 29"/>
                  <a:gd name="T4" fmla="*/ 12 w 61"/>
                  <a:gd name="T5" fmla="*/ 3 h 29"/>
                  <a:gd name="T6" fmla="*/ 9 w 61"/>
                  <a:gd name="T7" fmla="*/ 6 h 29"/>
                  <a:gd name="T8" fmla="*/ 6 w 61"/>
                  <a:gd name="T9" fmla="*/ 7 h 29"/>
                  <a:gd name="T10" fmla="*/ 5 w 61"/>
                  <a:gd name="T11" fmla="*/ 10 h 29"/>
                  <a:gd name="T12" fmla="*/ 6 w 61"/>
                  <a:gd name="T13" fmla="*/ 13 h 29"/>
                  <a:gd name="T14" fmla="*/ 12 w 61"/>
                  <a:gd name="T15" fmla="*/ 20 h 29"/>
                  <a:gd name="T16" fmla="*/ 23 w 61"/>
                  <a:gd name="T17" fmla="*/ 24 h 29"/>
                  <a:gd name="T18" fmla="*/ 37 w 61"/>
                  <a:gd name="T19" fmla="*/ 26 h 29"/>
                  <a:gd name="T20" fmla="*/ 43 w 61"/>
                  <a:gd name="T21" fmla="*/ 26 h 29"/>
                  <a:gd name="T22" fmla="*/ 49 w 61"/>
                  <a:gd name="T23" fmla="*/ 24 h 29"/>
                  <a:gd name="T24" fmla="*/ 52 w 61"/>
                  <a:gd name="T25" fmla="*/ 23 h 29"/>
                  <a:gd name="T26" fmla="*/ 55 w 61"/>
                  <a:gd name="T27" fmla="*/ 20 h 29"/>
                  <a:gd name="T28" fmla="*/ 56 w 61"/>
                  <a:gd name="T29" fmla="*/ 17 h 29"/>
                  <a:gd name="T30" fmla="*/ 55 w 61"/>
                  <a:gd name="T31" fmla="*/ 13 h 29"/>
                  <a:gd name="T32" fmla="*/ 49 w 61"/>
                  <a:gd name="T33" fmla="*/ 7 h 29"/>
                  <a:gd name="T34" fmla="*/ 38 w 61"/>
                  <a:gd name="T35" fmla="*/ 3 h 29"/>
                  <a:gd name="T36" fmla="*/ 25 w 61"/>
                  <a:gd name="T37" fmla="*/ 1 h 29"/>
                  <a:gd name="T38" fmla="*/ 23 w 61"/>
                  <a:gd name="T39" fmla="*/ 0 h 29"/>
                  <a:gd name="T40" fmla="*/ 40 w 61"/>
                  <a:gd name="T41" fmla="*/ 1 h 29"/>
                  <a:gd name="T42" fmla="*/ 52 w 61"/>
                  <a:gd name="T43" fmla="*/ 6 h 29"/>
                  <a:gd name="T44" fmla="*/ 61 w 61"/>
                  <a:gd name="T45" fmla="*/ 13 h 29"/>
                  <a:gd name="T46" fmla="*/ 61 w 61"/>
                  <a:gd name="T47" fmla="*/ 18 h 29"/>
                  <a:gd name="T48" fmla="*/ 59 w 61"/>
                  <a:gd name="T49" fmla="*/ 21 h 29"/>
                  <a:gd name="T50" fmla="*/ 56 w 61"/>
                  <a:gd name="T51" fmla="*/ 24 h 29"/>
                  <a:gd name="T52" fmla="*/ 52 w 61"/>
                  <a:gd name="T53" fmla="*/ 27 h 29"/>
                  <a:gd name="T54" fmla="*/ 46 w 61"/>
                  <a:gd name="T55" fmla="*/ 29 h 29"/>
                  <a:gd name="T56" fmla="*/ 38 w 61"/>
                  <a:gd name="T57" fmla="*/ 29 h 29"/>
                  <a:gd name="T58" fmla="*/ 22 w 61"/>
                  <a:gd name="T59" fmla="*/ 27 h 29"/>
                  <a:gd name="T60" fmla="*/ 9 w 61"/>
                  <a:gd name="T61" fmla="*/ 21 h 29"/>
                  <a:gd name="T62" fmla="*/ 2 w 61"/>
                  <a:gd name="T63" fmla="*/ 13 h 29"/>
                  <a:gd name="T64" fmla="*/ 0 w 61"/>
                  <a:gd name="T65" fmla="*/ 10 h 29"/>
                  <a:gd name="T66" fmla="*/ 2 w 61"/>
                  <a:gd name="T67" fmla="*/ 6 h 29"/>
                  <a:gd name="T68" fmla="*/ 5 w 61"/>
                  <a:gd name="T69" fmla="*/ 3 h 29"/>
                  <a:gd name="T70" fmla="*/ 9 w 61"/>
                  <a:gd name="T71" fmla="*/ 1 h 29"/>
                  <a:gd name="T72" fmla="*/ 15 w 61"/>
                  <a:gd name="T73" fmla="*/ 0 h 29"/>
                  <a:gd name="T74" fmla="*/ 23 w 61"/>
                  <a:gd name="T7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29">
                    <a:moveTo>
                      <a:pt x="25" y="1"/>
                    </a:moveTo>
                    <a:lnTo>
                      <a:pt x="19" y="1"/>
                    </a:lnTo>
                    <a:lnTo>
                      <a:pt x="12" y="3"/>
                    </a:lnTo>
                    <a:lnTo>
                      <a:pt x="9" y="6"/>
                    </a:lnTo>
                    <a:lnTo>
                      <a:pt x="6" y="7"/>
                    </a:lnTo>
                    <a:lnTo>
                      <a:pt x="5" y="10"/>
                    </a:lnTo>
                    <a:lnTo>
                      <a:pt x="6" y="13"/>
                    </a:lnTo>
                    <a:lnTo>
                      <a:pt x="12" y="20"/>
                    </a:lnTo>
                    <a:lnTo>
                      <a:pt x="23" y="24"/>
                    </a:lnTo>
                    <a:lnTo>
                      <a:pt x="37" y="26"/>
                    </a:lnTo>
                    <a:lnTo>
                      <a:pt x="43" y="26"/>
                    </a:lnTo>
                    <a:lnTo>
                      <a:pt x="49" y="24"/>
                    </a:lnTo>
                    <a:lnTo>
                      <a:pt x="52" y="23"/>
                    </a:lnTo>
                    <a:lnTo>
                      <a:pt x="55" y="20"/>
                    </a:lnTo>
                    <a:lnTo>
                      <a:pt x="56" y="17"/>
                    </a:lnTo>
                    <a:lnTo>
                      <a:pt x="55" y="13"/>
                    </a:lnTo>
                    <a:lnTo>
                      <a:pt x="49" y="7"/>
                    </a:lnTo>
                    <a:lnTo>
                      <a:pt x="38" y="3"/>
                    </a:lnTo>
                    <a:lnTo>
                      <a:pt x="25" y="1"/>
                    </a:lnTo>
                    <a:close/>
                    <a:moveTo>
                      <a:pt x="23" y="0"/>
                    </a:moveTo>
                    <a:lnTo>
                      <a:pt x="40" y="1"/>
                    </a:lnTo>
                    <a:lnTo>
                      <a:pt x="52" y="6"/>
                    </a:lnTo>
                    <a:lnTo>
                      <a:pt x="61" y="13"/>
                    </a:lnTo>
                    <a:lnTo>
                      <a:pt x="61" y="18"/>
                    </a:lnTo>
                    <a:lnTo>
                      <a:pt x="59" y="21"/>
                    </a:lnTo>
                    <a:lnTo>
                      <a:pt x="56" y="24"/>
                    </a:lnTo>
                    <a:lnTo>
                      <a:pt x="52" y="27"/>
                    </a:lnTo>
                    <a:lnTo>
                      <a:pt x="46" y="29"/>
                    </a:lnTo>
                    <a:lnTo>
                      <a:pt x="38" y="29"/>
                    </a:lnTo>
                    <a:lnTo>
                      <a:pt x="22" y="27"/>
                    </a:lnTo>
                    <a:lnTo>
                      <a:pt x="9" y="21"/>
                    </a:lnTo>
                    <a:lnTo>
                      <a:pt x="2" y="13"/>
                    </a:lnTo>
                    <a:lnTo>
                      <a:pt x="0" y="10"/>
                    </a:lnTo>
                    <a:lnTo>
                      <a:pt x="2" y="6"/>
                    </a:lnTo>
                    <a:lnTo>
                      <a:pt x="5" y="3"/>
                    </a:lnTo>
                    <a:lnTo>
                      <a:pt x="9" y="1"/>
                    </a:lnTo>
                    <a:lnTo>
                      <a:pt x="15"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0" name="Freeform 2509"/>
              <p:cNvSpPr>
                <a:spLocks/>
              </p:cNvSpPr>
              <p:nvPr/>
            </p:nvSpPr>
            <p:spPr bwMode="auto">
              <a:xfrm>
                <a:off x="4581" y="1914"/>
                <a:ext cx="55" cy="28"/>
              </a:xfrm>
              <a:custGeom>
                <a:avLst/>
                <a:gdLst>
                  <a:gd name="T0" fmla="*/ 20 w 55"/>
                  <a:gd name="T1" fmla="*/ 0 h 28"/>
                  <a:gd name="T2" fmla="*/ 35 w 55"/>
                  <a:gd name="T3" fmla="*/ 3 h 28"/>
                  <a:gd name="T4" fmla="*/ 47 w 55"/>
                  <a:gd name="T5" fmla="*/ 8 h 28"/>
                  <a:gd name="T6" fmla="*/ 54 w 55"/>
                  <a:gd name="T7" fmla="*/ 14 h 28"/>
                  <a:gd name="T8" fmla="*/ 55 w 55"/>
                  <a:gd name="T9" fmla="*/ 19 h 28"/>
                  <a:gd name="T10" fmla="*/ 54 w 55"/>
                  <a:gd name="T11" fmla="*/ 22 h 28"/>
                  <a:gd name="T12" fmla="*/ 51 w 55"/>
                  <a:gd name="T13" fmla="*/ 25 h 28"/>
                  <a:gd name="T14" fmla="*/ 46 w 55"/>
                  <a:gd name="T15" fmla="*/ 26 h 28"/>
                  <a:gd name="T16" fmla="*/ 41 w 55"/>
                  <a:gd name="T17" fmla="*/ 28 h 28"/>
                  <a:gd name="T18" fmla="*/ 34 w 55"/>
                  <a:gd name="T19" fmla="*/ 28 h 28"/>
                  <a:gd name="T20" fmla="*/ 20 w 55"/>
                  <a:gd name="T21" fmla="*/ 26 h 28"/>
                  <a:gd name="T22" fmla="*/ 8 w 55"/>
                  <a:gd name="T23" fmla="*/ 22 h 28"/>
                  <a:gd name="T24" fmla="*/ 0 w 55"/>
                  <a:gd name="T25" fmla="*/ 14 h 28"/>
                  <a:gd name="T26" fmla="*/ 0 w 55"/>
                  <a:gd name="T27" fmla="*/ 11 h 28"/>
                  <a:gd name="T28" fmla="*/ 0 w 55"/>
                  <a:gd name="T29" fmla="*/ 8 h 28"/>
                  <a:gd name="T30" fmla="*/ 3 w 55"/>
                  <a:gd name="T31" fmla="*/ 5 h 28"/>
                  <a:gd name="T32" fmla="*/ 8 w 55"/>
                  <a:gd name="T33" fmla="*/ 3 h 28"/>
                  <a:gd name="T34" fmla="*/ 14 w 55"/>
                  <a:gd name="T35" fmla="*/ 2 h 28"/>
                  <a:gd name="T36" fmla="*/ 20 w 55"/>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28">
                    <a:moveTo>
                      <a:pt x="20" y="0"/>
                    </a:moveTo>
                    <a:lnTo>
                      <a:pt x="35" y="3"/>
                    </a:lnTo>
                    <a:lnTo>
                      <a:pt x="47" y="8"/>
                    </a:lnTo>
                    <a:lnTo>
                      <a:pt x="54" y="14"/>
                    </a:lnTo>
                    <a:lnTo>
                      <a:pt x="55" y="19"/>
                    </a:lnTo>
                    <a:lnTo>
                      <a:pt x="54" y="22"/>
                    </a:lnTo>
                    <a:lnTo>
                      <a:pt x="51" y="25"/>
                    </a:lnTo>
                    <a:lnTo>
                      <a:pt x="46" y="26"/>
                    </a:lnTo>
                    <a:lnTo>
                      <a:pt x="41" y="28"/>
                    </a:lnTo>
                    <a:lnTo>
                      <a:pt x="34" y="28"/>
                    </a:lnTo>
                    <a:lnTo>
                      <a:pt x="20" y="26"/>
                    </a:lnTo>
                    <a:lnTo>
                      <a:pt x="8" y="22"/>
                    </a:lnTo>
                    <a:lnTo>
                      <a:pt x="0" y="14"/>
                    </a:lnTo>
                    <a:lnTo>
                      <a:pt x="0" y="11"/>
                    </a:lnTo>
                    <a:lnTo>
                      <a:pt x="0" y="8"/>
                    </a:lnTo>
                    <a:lnTo>
                      <a:pt x="3" y="5"/>
                    </a:lnTo>
                    <a:lnTo>
                      <a:pt x="8" y="3"/>
                    </a:lnTo>
                    <a:lnTo>
                      <a:pt x="14"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1" name="Freeform 2510"/>
              <p:cNvSpPr>
                <a:spLocks noEditPoints="1"/>
              </p:cNvSpPr>
              <p:nvPr/>
            </p:nvSpPr>
            <p:spPr bwMode="auto">
              <a:xfrm>
                <a:off x="4578" y="1914"/>
                <a:ext cx="61" cy="29"/>
              </a:xfrm>
              <a:custGeom>
                <a:avLst/>
                <a:gdLst>
                  <a:gd name="T0" fmla="*/ 25 w 61"/>
                  <a:gd name="T1" fmla="*/ 2 h 29"/>
                  <a:gd name="T2" fmla="*/ 19 w 61"/>
                  <a:gd name="T3" fmla="*/ 3 h 29"/>
                  <a:gd name="T4" fmla="*/ 13 w 61"/>
                  <a:gd name="T5" fmla="*/ 3 h 29"/>
                  <a:gd name="T6" fmla="*/ 10 w 61"/>
                  <a:gd name="T7" fmla="*/ 6 h 29"/>
                  <a:gd name="T8" fmla="*/ 6 w 61"/>
                  <a:gd name="T9" fmla="*/ 8 h 29"/>
                  <a:gd name="T10" fmla="*/ 5 w 61"/>
                  <a:gd name="T11" fmla="*/ 11 h 29"/>
                  <a:gd name="T12" fmla="*/ 6 w 61"/>
                  <a:gd name="T13" fmla="*/ 14 h 29"/>
                  <a:gd name="T14" fmla="*/ 13 w 61"/>
                  <a:gd name="T15" fmla="*/ 22 h 29"/>
                  <a:gd name="T16" fmla="*/ 23 w 61"/>
                  <a:gd name="T17" fmla="*/ 26 h 29"/>
                  <a:gd name="T18" fmla="*/ 37 w 61"/>
                  <a:gd name="T19" fmla="*/ 28 h 29"/>
                  <a:gd name="T20" fmla="*/ 43 w 61"/>
                  <a:gd name="T21" fmla="*/ 26 h 29"/>
                  <a:gd name="T22" fmla="*/ 47 w 61"/>
                  <a:gd name="T23" fmla="*/ 26 h 29"/>
                  <a:gd name="T24" fmla="*/ 52 w 61"/>
                  <a:gd name="T25" fmla="*/ 23 h 29"/>
                  <a:gd name="T26" fmla="*/ 55 w 61"/>
                  <a:gd name="T27" fmla="*/ 22 h 29"/>
                  <a:gd name="T28" fmla="*/ 55 w 61"/>
                  <a:gd name="T29" fmla="*/ 19 h 29"/>
                  <a:gd name="T30" fmla="*/ 55 w 61"/>
                  <a:gd name="T31" fmla="*/ 14 h 29"/>
                  <a:gd name="T32" fmla="*/ 49 w 61"/>
                  <a:gd name="T33" fmla="*/ 8 h 29"/>
                  <a:gd name="T34" fmla="*/ 37 w 61"/>
                  <a:gd name="T35" fmla="*/ 3 h 29"/>
                  <a:gd name="T36" fmla="*/ 25 w 61"/>
                  <a:gd name="T37" fmla="*/ 2 h 29"/>
                  <a:gd name="T38" fmla="*/ 23 w 61"/>
                  <a:gd name="T39" fmla="*/ 0 h 29"/>
                  <a:gd name="T40" fmla="*/ 38 w 61"/>
                  <a:gd name="T41" fmla="*/ 2 h 29"/>
                  <a:gd name="T42" fmla="*/ 52 w 61"/>
                  <a:gd name="T43" fmla="*/ 6 h 29"/>
                  <a:gd name="T44" fmla="*/ 60 w 61"/>
                  <a:gd name="T45" fmla="*/ 14 h 29"/>
                  <a:gd name="T46" fmla="*/ 61 w 61"/>
                  <a:gd name="T47" fmla="*/ 19 h 29"/>
                  <a:gd name="T48" fmla="*/ 60 w 61"/>
                  <a:gd name="T49" fmla="*/ 22 h 29"/>
                  <a:gd name="T50" fmla="*/ 57 w 61"/>
                  <a:gd name="T51" fmla="*/ 25 h 29"/>
                  <a:gd name="T52" fmla="*/ 52 w 61"/>
                  <a:gd name="T53" fmla="*/ 28 h 29"/>
                  <a:gd name="T54" fmla="*/ 46 w 61"/>
                  <a:gd name="T55" fmla="*/ 29 h 29"/>
                  <a:gd name="T56" fmla="*/ 38 w 61"/>
                  <a:gd name="T57" fmla="*/ 29 h 29"/>
                  <a:gd name="T58" fmla="*/ 22 w 61"/>
                  <a:gd name="T59" fmla="*/ 28 h 29"/>
                  <a:gd name="T60" fmla="*/ 10 w 61"/>
                  <a:gd name="T61" fmla="*/ 22 h 29"/>
                  <a:gd name="T62" fmla="*/ 2 w 61"/>
                  <a:gd name="T63" fmla="*/ 14 h 29"/>
                  <a:gd name="T64" fmla="*/ 0 w 61"/>
                  <a:gd name="T65" fmla="*/ 11 h 29"/>
                  <a:gd name="T66" fmla="*/ 2 w 61"/>
                  <a:gd name="T67" fmla="*/ 6 h 29"/>
                  <a:gd name="T68" fmla="*/ 5 w 61"/>
                  <a:gd name="T69" fmla="*/ 5 h 29"/>
                  <a:gd name="T70" fmla="*/ 10 w 61"/>
                  <a:gd name="T71" fmla="*/ 2 h 29"/>
                  <a:gd name="T72" fmla="*/ 16 w 61"/>
                  <a:gd name="T73" fmla="*/ 0 h 29"/>
                  <a:gd name="T74" fmla="*/ 23 w 61"/>
                  <a:gd name="T7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29">
                    <a:moveTo>
                      <a:pt x="25" y="2"/>
                    </a:moveTo>
                    <a:lnTo>
                      <a:pt x="19" y="3"/>
                    </a:lnTo>
                    <a:lnTo>
                      <a:pt x="13" y="3"/>
                    </a:lnTo>
                    <a:lnTo>
                      <a:pt x="10" y="6"/>
                    </a:lnTo>
                    <a:lnTo>
                      <a:pt x="6" y="8"/>
                    </a:lnTo>
                    <a:lnTo>
                      <a:pt x="5" y="11"/>
                    </a:lnTo>
                    <a:lnTo>
                      <a:pt x="6" y="14"/>
                    </a:lnTo>
                    <a:lnTo>
                      <a:pt x="13" y="22"/>
                    </a:lnTo>
                    <a:lnTo>
                      <a:pt x="23" y="26"/>
                    </a:lnTo>
                    <a:lnTo>
                      <a:pt x="37" y="28"/>
                    </a:lnTo>
                    <a:lnTo>
                      <a:pt x="43" y="26"/>
                    </a:lnTo>
                    <a:lnTo>
                      <a:pt x="47" y="26"/>
                    </a:lnTo>
                    <a:lnTo>
                      <a:pt x="52" y="23"/>
                    </a:lnTo>
                    <a:lnTo>
                      <a:pt x="55" y="22"/>
                    </a:lnTo>
                    <a:lnTo>
                      <a:pt x="55" y="19"/>
                    </a:lnTo>
                    <a:lnTo>
                      <a:pt x="55" y="14"/>
                    </a:lnTo>
                    <a:lnTo>
                      <a:pt x="49" y="8"/>
                    </a:lnTo>
                    <a:lnTo>
                      <a:pt x="37" y="3"/>
                    </a:lnTo>
                    <a:lnTo>
                      <a:pt x="25" y="2"/>
                    </a:lnTo>
                    <a:close/>
                    <a:moveTo>
                      <a:pt x="23" y="0"/>
                    </a:moveTo>
                    <a:lnTo>
                      <a:pt x="38" y="2"/>
                    </a:lnTo>
                    <a:lnTo>
                      <a:pt x="52" y="6"/>
                    </a:lnTo>
                    <a:lnTo>
                      <a:pt x="60" y="14"/>
                    </a:lnTo>
                    <a:lnTo>
                      <a:pt x="61" y="19"/>
                    </a:lnTo>
                    <a:lnTo>
                      <a:pt x="60" y="22"/>
                    </a:lnTo>
                    <a:lnTo>
                      <a:pt x="57" y="25"/>
                    </a:lnTo>
                    <a:lnTo>
                      <a:pt x="52" y="28"/>
                    </a:lnTo>
                    <a:lnTo>
                      <a:pt x="46" y="29"/>
                    </a:lnTo>
                    <a:lnTo>
                      <a:pt x="38" y="29"/>
                    </a:lnTo>
                    <a:lnTo>
                      <a:pt x="22" y="28"/>
                    </a:lnTo>
                    <a:lnTo>
                      <a:pt x="10" y="22"/>
                    </a:lnTo>
                    <a:lnTo>
                      <a:pt x="2" y="14"/>
                    </a:lnTo>
                    <a:lnTo>
                      <a:pt x="0" y="11"/>
                    </a:lnTo>
                    <a:lnTo>
                      <a:pt x="2" y="6"/>
                    </a:lnTo>
                    <a:lnTo>
                      <a:pt x="5" y="5"/>
                    </a:lnTo>
                    <a:lnTo>
                      <a:pt x="10" y="2"/>
                    </a:lnTo>
                    <a:lnTo>
                      <a:pt x="16"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2" name="Freeform 2511"/>
              <p:cNvSpPr>
                <a:spLocks/>
              </p:cNvSpPr>
              <p:nvPr/>
            </p:nvSpPr>
            <p:spPr bwMode="auto">
              <a:xfrm>
                <a:off x="4876" y="1992"/>
                <a:ext cx="56" cy="29"/>
              </a:xfrm>
              <a:custGeom>
                <a:avLst/>
                <a:gdLst>
                  <a:gd name="T0" fmla="*/ 21 w 56"/>
                  <a:gd name="T1" fmla="*/ 0 h 29"/>
                  <a:gd name="T2" fmla="*/ 36 w 56"/>
                  <a:gd name="T3" fmla="*/ 1 h 29"/>
                  <a:gd name="T4" fmla="*/ 49 w 56"/>
                  <a:gd name="T5" fmla="*/ 7 h 29"/>
                  <a:gd name="T6" fmla="*/ 56 w 56"/>
                  <a:gd name="T7" fmla="*/ 14 h 29"/>
                  <a:gd name="T8" fmla="*/ 56 w 56"/>
                  <a:gd name="T9" fmla="*/ 18 h 29"/>
                  <a:gd name="T10" fmla="*/ 56 w 56"/>
                  <a:gd name="T11" fmla="*/ 21 h 29"/>
                  <a:gd name="T12" fmla="*/ 53 w 56"/>
                  <a:gd name="T13" fmla="*/ 24 h 29"/>
                  <a:gd name="T14" fmla="*/ 49 w 56"/>
                  <a:gd name="T15" fmla="*/ 27 h 29"/>
                  <a:gd name="T16" fmla="*/ 42 w 56"/>
                  <a:gd name="T17" fmla="*/ 29 h 29"/>
                  <a:gd name="T18" fmla="*/ 35 w 56"/>
                  <a:gd name="T19" fmla="*/ 29 h 29"/>
                  <a:gd name="T20" fmla="*/ 21 w 56"/>
                  <a:gd name="T21" fmla="*/ 27 h 29"/>
                  <a:gd name="T22" fmla="*/ 9 w 56"/>
                  <a:gd name="T23" fmla="*/ 21 h 29"/>
                  <a:gd name="T24" fmla="*/ 1 w 56"/>
                  <a:gd name="T25" fmla="*/ 14 h 29"/>
                  <a:gd name="T26" fmla="*/ 0 w 56"/>
                  <a:gd name="T27" fmla="*/ 11 h 29"/>
                  <a:gd name="T28" fmla="*/ 1 w 56"/>
                  <a:gd name="T29" fmla="*/ 7 h 29"/>
                  <a:gd name="T30" fmla="*/ 4 w 56"/>
                  <a:gd name="T31" fmla="*/ 4 h 29"/>
                  <a:gd name="T32" fmla="*/ 9 w 56"/>
                  <a:gd name="T33" fmla="*/ 1 h 29"/>
                  <a:gd name="T34" fmla="*/ 14 w 56"/>
                  <a:gd name="T35" fmla="*/ 0 h 29"/>
                  <a:gd name="T36" fmla="*/ 21 w 56"/>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9">
                    <a:moveTo>
                      <a:pt x="21" y="0"/>
                    </a:moveTo>
                    <a:lnTo>
                      <a:pt x="36" y="1"/>
                    </a:lnTo>
                    <a:lnTo>
                      <a:pt x="49" y="7"/>
                    </a:lnTo>
                    <a:lnTo>
                      <a:pt x="56" y="14"/>
                    </a:lnTo>
                    <a:lnTo>
                      <a:pt x="56" y="18"/>
                    </a:lnTo>
                    <a:lnTo>
                      <a:pt x="56" y="21"/>
                    </a:lnTo>
                    <a:lnTo>
                      <a:pt x="53" y="24"/>
                    </a:lnTo>
                    <a:lnTo>
                      <a:pt x="49" y="27"/>
                    </a:lnTo>
                    <a:lnTo>
                      <a:pt x="42" y="29"/>
                    </a:lnTo>
                    <a:lnTo>
                      <a:pt x="35" y="29"/>
                    </a:lnTo>
                    <a:lnTo>
                      <a:pt x="21" y="27"/>
                    </a:lnTo>
                    <a:lnTo>
                      <a:pt x="9" y="21"/>
                    </a:lnTo>
                    <a:lnTo>
                      <a:pt x="1" y="14"/>
                    </a:lnTo>
                    <a:lnTo>
                      <a:pt x="0" y="11"/>
                    </a:lnTo>
                    <a:lnTo>
                      <a:pt x="1" y="7"/>
                    </a:lnTo>
                    <a:lnTo>
                      <a:pt x="4" y="4"/>
                    </a:lnTo>
                    <a:lnTo>
                      <a:pt x="9" y="1"/>
                    </a:lnTo>
                    <a:lnTo>
                      <a:pt x="14"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3" name="Freeform 2512"/>
              <p:cNvSpPr>
                <a:spLocks noEditPoints="1"/>
              </p:cNvSpPr>
              <p:nvPr/>
            </p:nvSpPr>
            <p:spPr bwMode="auto">
              <a:xfrm>
                <a:off x="4873" y="1990"/>
                <a:ext cx="62" cy="32"/>
              </a:xfrm>
              <a:custGeom>
                <a:avLst/>
                <a:gdLst>
                  <a:gd name="T0" fmla="*/ 24 w 62"/>
                  <a:gd name="T1" fmla="*/ 3 h 32"/>
                  <a:gd name="T2" fmla="*/ 18 w 62"/>
                  <a:gd name="T3" fmla="*/ 3 h 32"/>
                  <a:gd name="T4" fmla="*/ 14 w 62"/>
                  <a:gd name="T5" fmla="*/ 5 h 32"/>
                  <a:gd name="T6" fmla="*/ 9 w 62"/>
                  <a:gd name="T7" fmla="*/ 6 h 32"/>
                  <a:gd name="T8" fmla="*/ 6 w 62"/>
                  <a:gd name="T9" fmla="*/ 9 h 32"/>
                  <a:gd name="T10" fmla="*/ 6 w 62"/>
                  <a:gd name="T11" fmla="*/ 13 h 32"/>
                  <a:gd name="T12" fmla="*/ 6 w 62"/>
                  <a:gd name="T13" fmla="*/ 16 h 32"/>
                  <a:gd name="T14" fmla="*/ 14 w 62"/>
                  <a:gd name="T15" fmla="*/ 23 h 32"/>
                  <a:gd name="T16" fmla="*/ 24 w 62"/>
                  <a:gd name="T17" fmla="*/ 28 h 32"/>
                  <a:gd name="T18" fmla="*/ 38 w 62"/>
                  <a:gd name="T19" fmla="*/ 29 h 32"/>
                  <a:gd name="T20" fmla="*/ 44 w 62"/>
                  <a:gd name="T21" fmla="*/ 29 h 32"/>
                  <a:gd name="T22" fmla="*/ 50 w 62"/>
                  <a:gd name="T23" fmla="*/ 28 h 32"/>
                  <a:gd name="T24" fmla="*/ 53 w 62"/>
                  <a:gd name="T25" fmla="*/ 26 h 32"/>
                  <a:gd name="T26" fmla="*/ 56 w 62"/>
                  <a:gd name="T27" fmla="*/ 23 h 32"/>
                  <a:gd name="T28" fmla="*/ 58 w 62"/>
                  <a:gd name="T29" fmla="*/ 20 h 32"/>
                  <a:gd name="T30" fmla="*/ 56 w 62"/>
                  <a:gd name="T31" fmla="*/ 16 h 32"/>
                  <a:gd name="T32" fmla="*/ 50 w 62"/>
                  <a:gd name="T33" fmla="*/ 9 h 32"/>
                  <a:gd name="T34" fmla="*/ 38 w 62"/>
                  <a:gd name="T35" fmla="*/ 5 h 32"/>
                  <a:gd name="T36" fmla="*/ 24 w 62"/>
                  <a:gd name="T37" fmla="*/ 3 h 32"/>
                  <a:gd name="T38" fmla="*/ 24 w 62"/>
                  <a:gd name="T39" fmla="*/ 0 h 32"/>
                  <a:gd name="T40" fmla="*/ 39 w 62"/>
                  <a:gd name="T41" fmla="*/ 3 h 32"/>
                  <a:gd name="T42" fmla="*/ 53 w 62"/>
                  <a:gd name="T43" fmla="*/ 8 h 32"/>
                  <a:gd name="T44" fmla="*/ 61 w 62"/>
                  <a:gd name="T45" fmla="*/ 16 h 32"/>
                  <a:gd name="T46" fmla="*/ 62 w 62"/>
                  <a:gd name="T47" fmla="*/ 20 h 32"/>
                  <a:gd name="T48" fmla="*/ 61 w 62"/>
                  <a:gd name="T49" fmla="*/ 25 h 32"/>
                  <a:gd name="T50" fmla="*/ 58 w 62"/>
                  <a:gd name="T51" fmla="*/ 28 h 32"/>
                  <a:gd name="T52" fmla="*/ 53 w 62"/>
                  <a:gd name="T53" fmla="*/ 29 h 32"/>
                  <a:gd name="T54" fmla="*/ 47 w 62"/>
                  <a:gd name="T55" fmla="*/ 31 h 32"/>
                  <a:gd name="T56" fmla="*/ 39 w 62"/>
                  <a:gd name="T57" fmla="*/ 32 h 32"/>
                  <a:gd name="T58" fmla="*/ 23 w 62"/>
                  <a:gd name="T59" fmla="*/ 29 h 32"/>
                  <a:gd name="T60" fmla="*/ 9 w 62"/>
                  <a:gd name="T61" fmla="*/ 25 h 32"/>
                  <a:gd name="T62" fmla="*/ 1 w 62"/>
                  <a:gd name="T63" fmla="*/ 16 h 32"/>
                  <a:gd name="T64" fmla="*/ 0 w 62"/>
                  <a:gd name="T65" fmla="*/ 13 h 32"/>
                  <a:gd name="T66" fmla="*/ 1 w 62"/>
                  <a:gd name="T67" fmla="*/ 8 h 32"/>
                  <a:gd name="T68" fmla="*/ 4 w 62"/>
                  <a:gd name="T69" fmla="*/ 5 h 32"/>
                  <a:gd name="T70" fmla="*/ 9 w 62"/>
                  <a:gd name="T71" fmla="*/ 3 h 32"/>
                  <a:gd name="T72" fmla="*/ 17 w 62"/>
                  <a:gd name="T73" fmla="*/ 0 h 32"/>
                  <a:gd name="T74" fmla="*/ 24 w 62"/>
                  <a:gd name="T7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2">
                    <a:moveTo>
                      <a:pt x="24" y="3"/>
                    </a:moveTo>
                    <a:lnTo>
                      <a:pt x="18" y="3"/>
                    </a:lnTo>
                    <a:lnTo>
                      <a:pt x="14" y="5"/>
                    </a:lnTo>
                    <a:lnTo>
                      <a:pt x="9" y="6"/>
                    </a:lnTo>
                    <a:lnTo>
                      <a:pt x="6" y="9"/>
                    </a:lnTo>
                    <a:lnTo>
                      <a:pt x="6" y="13"/>
                    </a:lnTo>
                    <a:lnTo>
                      <a:pt x="6" y="16"/>
                    </a:lnTo>
                    <a:lnTo>
                      <a:pt x="14" y="23"/>
                    </a:lnTo>
                    <a:lnTo>
                      <a:pt x="24" y="28"/>
                    </a:lnTo>
                    <a:lnTo>
                      <a:pt x="38" y="29"/>
                    </a:lnTo>
                    <a:lnTo>
                      <a:pt x="44" y="29"/>
                    </a:lnTo>
                    <a:lnTo>
                      <a:pt x="50" y="28"/>
                    </a:lnTo>
                    <a:lnTo>
                      <a:pt x="53" y="26"/>
                    </a:lnTo>
                    <a:lnTo>
                      <a:pt x="56" y="23"/>
                    </a:lnTo>
                    <a:lnTo>
                      <a:pt x="58" y="20"/>
                    </a:lnTo>
                    <a:lnTo>
                      <a:pt x="56" y="16"/>
                    </a:lnTo>
                    <a:lnTo>
                      <a:pt x="50" y="9"/>
                    </a:lnTo>
                    <a:lnTo>
                      <a:pt x="38" y="5"/>
                    </a:lnTo>
                    <a:lnTo>
                      <a:pt x="24" y="3"/>
                    </a:lnTo>
                    <a:close/>
                    <a:moveTo>
                      <a:pt x="24" y="0"/>
                    </a:moveTo>
                    <a:lnTo>
                      <a:pt x="39" y="3"/>
                    </a:lnTo>
                    <a:lnTo>
                      <a:pt x="53" y="8"/>
                    </a:lnTo>
                    <a:lnTo>
                      <a:pt x="61" y="16"/>
                    </a:lnTo>
                    <a:lnTo>
                      <a:pt x="62" y="20"/>
                    </a:lnTo>
                    <a:lnTo>
                      <a:pt x="61" y="25"/>
                    </a:lnTo>
                    <a:lnTo>
                      <a:pt x="58" y="28"/>
                    </a:lnTo>
                    <a:lnTo>
                      <a:pt x="53" y="29"/>
                    </a:lnTo>
                    <a:lnTo>
                      <a:pt x="47" y="31"/>
                    </a:lnTo>
                    <a:lnTo>
                      <a:pt x="39" y="32"/>
                    </a:lnTo>
                    <a:lnTo>
                      <a:pt x="23" y="29"/>
                    </a:lnTo>
                    <a:lnTo>
                      <a:pt x="9" y="25"/>
                    </a:lnTo>
                    <a:lnTo>
                      <a:pt x="1" y="16"/>
                    </a:lnTo>
                    <a:lnTo>
                      <a:pt x="0" y="13"/>
                    </a:lnTo>
                    <a:lnTo>
                      <a:pt x="1" y="8"/>
                    </a:lnTo>
                    <a:lnTo>
                      <a:pt x="4" y="5"/>
                    </a:lnTo>
                    <a:lnTo>
                      <a:pt x="9" y="3"/>
                    </a:lnTo>
                    <a:lnTo>
                      <a:pt x="17"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4" name="Freeform 2513"/>
              <p:cNvSpPr>
                <a:spLocks/>
              </p:cNvSpPr>
              <p:nvPr/>
            </p:nvSpPr>
            <p:spPr bwMode="auto">
              <a:xfrm>
                <a:off x="4903" y="2139"/>
                <a:ext cx="75" cy="41"/>
              </a:xfrm>
              <a:custGeom>
                <a:avLst/>
                <a:gdLst>
                  <a:gd name="T0" fmla="*/ 28 w 75"/>
                  <a:gd name="T1" fmla="*/ 0 h 41"/>
                  <a:gd name="T2" fmla="*/ 47 w 75"/>
                  <a:gd name="T3" fmla="*/ 2 h 41"/>
                  <a:gd name="T4" fmla="*/ 64 w 75"/>
                  <a:gd name="T5" fmla="*/ 9 h 41"/>
                  <a:gd name="T6" fmla="*/ 73 w 75"/>
                  <a:gd name="T7" fmla="*/ 20 h 41"/>
                  <a:gd name="T8" fmla="*/ 75 w 75"/>
                  <a:gd name="T9" fmla="*/ 29 h 41"/>
                  <a:gd name="T10" fmla="*/ 70 w 75"/>
                  <a:gd name="T11" fmla="*/ 35 h 41"/>
                  <a:gd name="T12" fmla="*/ 61 w 75"/>
                  <a:gd name="T13" fmla="*/ 40 h 41"/>
                  <a:gd name="T14" fmla="*/ 47 w 75"/>
                  <a:gd name="T15" fmla="*/ 41 h 41"/>
                  <a:gd name="T16" fmla="*/ 28 w 75"/>
                  <a:gd name="T17" fmla="*/ 38 h 41"/>
                  <a:gd name="T18" fmla="*/ 11 w 75"/>
                  <a:gd name="T19" fmla="*/ 31 h 41"/>
                  <a:gd name="T20" fmla="*/ 2 w 75"/>
                  <a:gd name="T21" fmla="*/ 20 h 41"/>
                  <a:gd name="T22" fmla="*/ 0 w 75"/>
                  <a:gd name="T23" fmla="*/ 12 h 41"/>
                  <a:gd name="T24" fmla="*/ 5 w 75"/>
                  <a:gd name="T25" fmla="*/ 6 h 41"/>
                  <a:gd name="T26" fmla="*/ 14 w 75"/>
                  <a:gd name="T27" fmla="*/ 2 h 41"/>
                  <a:gd name="T28" fmla="*/ 28 w 75"/>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41">
                    <a:moveTo>
                      <a:pt x="28" y="0"/>
                    </a:moveTo>
                    <a:lnTo>
                      <a:pt x="47" y="2"/>
                    </a:lnTo>
                    <a:lnTo>
                      <a:pt x="64" y="9"/>
                    </a:lnTo>
                    <a:lnTo>
                      <a:pt x="73" y="20"/>
                    </a:lnTo>
                    <a:lnTo>
                      <a:pt x="75" y="29"/>
                    </a:lnTo>
                    <a:lnTo>
                      <a:pt x="70" y="35"/>
                    </a:lnTo>
                    <a:lnTo>
                      <a:pt x="61" y="40"/>
                    </a:lnTo>
                    <a:lnTo>
                      <a:pt x="47" y="41"/>
                    </a:lnTo>
                    <a:lnTo>
                      <a:pt x="28" y="38"/>
                    </a:lnTo>
                    <a:lnTo>
                      <a:pt x="11" y="31"/>
                    </a:lnTo>
                    <a:lnTo>
                      <a:pt x="2" y="20"/>
                    </a:lnTo>
                    <a:lnTo>
                      <a:pt x="0" y="12"/>
                    </a:lnTo>
                    <a:lnTo>
                      <a:pt x="5" y="6"/>
                    </a:lnTo>
                    <a:lnTo>
                      <a:pt x="14" y="2"/>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5" name="Freeform 2514"/>
              <p:cNvSpPr>
                <a:spLocks noEditPoints="1"/>
              </p:cNvSpPr>
              <p:nvPr/>
            </p:nvSpPr>
            <p:spPr bwMode="auto">
              <a:xfrm>
                <a:off x="4900" y="2138"/>
                <a:ext cx="81" cy="44"/>
              </a:xfrm>
              <a:custGeom>
                <a:avLst/>
                <a:gdLst>
                  <a:gd name="T0" fmla="*/ 31 w 81"/>
                  <a:gd name="T1" fmla="*/ 3 h 44"/>
                  <a:gd name="T2" fmla="*/ 23 w 81"/>
                  <a:gd name="T3" fmla="*/ 3 h 44"/>
                  <a:gd name="T4" fmla="*/ 15 w 81"/>
                  <a:gd name="T5" fmla="*/ 4 h 44"/>
                  <a:gd name="T6" fmla="*/ 11 w 81"/>
                  <a:gd name="T7" fmla="*/ 7 h 44"/>
                  <a:gd name="T8" fmla="*/ 6 w 81"/>
                  <a:gd name="T9" fmla="*/ 12 h 44"/>
                  <a:gd name="T10" fmla="*/ 6 w 81"/>
                  <a:gd name="T11" fmla="*/ 16 h 44"/>
                  <a:gd name="T12" fmla="*/ 6 w 81"/>
                  <a:gd name="T13" fmla="*/ 21 h 44"/>
                  <a:gd name="T14" fmla="*/ 17 w 81"/>
                  <a:gd name="T15" fmla="*/ 32 h 44"/>
                  <a:gd name="T16" fmla="*/ 32 w 81"/>
                  <a:gd name="T17" fmla="*/ 38 h 44"/>
                  <a:gd name="T18" fmla="*/ 50 w 81"/>
                  <a:gd name="T19" fmla="*/ 41 h 44"/>
                  <a:gd name="T20" fmla="*/ 58 w 81"/>
                  <a:gd name="T21" fmla="*/ 41 h 44"/>
                  <a:gd name="T22" fmla="*/ 65 w 81"/>
                  <a:gd name="T23" fmla="*/ 38 h 44"/>
                  <a:gd name="T24" fmla="*/ 70 w 81"/>
                  <a:gd name="T25" fmla="*/ 35 h 44"/>
                  <a:gd name="T26" fmla="*/ 75 w 81"/>
                  <a:gd name="T27" fmla="*/ 32 h 44"/>
                  <a:gd name="T28" fmla="*/ 75 w 81"/>
                  <a:gd name="T29" fmla="*/ 27 h 44"/>
                  <a:gd name="T30" fmla="*/ 75 w 81"/>
                  <a:gd name="T31" fmla="*/ 21 h 44"/>
                  <a:gd name="T32" fmla="*/ 64 w 81"/>
                  <a:gd name="T33" fmla="*/ 12 h 44"/>
                  <a:gd name="T34" fmla="*/ 49 w 81"/>
                  <a:gd name="T35" fmla="*/ 4 h 44"/>
                  <a:gd name="T36" fmla="*/ 31 w 81"/>
                  <a:gd name="T37" fmla="*/ 3 h 44"/>
                  <a:gd name="T38" fmla="*/ 29 w 81"/>
                  <a:gd name="T39" fmla="*/ 0 h 44"/>
                  <a:gd name="T40" fmla="*/ 46 w 81"/>
                  <a:gd name="T41" fmla="*/ 1 h 44"/>
                  <a:gd name="T42" fmla="*/ 59 w 81"/>
                  <a:gd name="T43" fmla="*/ 6 h 44"/>
                  <a:gd name="T44" fmla="*/ 72 w 81"/>
                  <a:gd name="T45" fmla="*/ 13 h 44"/>
                  <a:gd name="T46" fmla="*/ 79 w 81"/>
                  <a:gd name="T47" fmla="*/ 21 h 44"/>
                  <a:gd name="T48" fmla="*/ 81 w 81"/>
                  <a:gd name="T49" fmla="*/ 30 h 44"/>
                  <a:gd name="T50" fmla="*/ 75 w 81"/>
                  <a:gd name="T51" fmla="*/ 38 h 44"/>
                  <a:gd name="T52" fmla="*/ 65 w 81"/>
                  <a:gd name="T53" fmla="*/ 42 h 44"/>
                  <a:gd name="T54" fmla="*/ 52 w 81"/>
                  <a:gd name="T55" fmla="*/ 44 h 44"/>
                  <a:gd name="T56" fmla="*/ 35 w 81"/>
                  <a:gd name="T57" fmla="*/ 42 h 44"/>
                  <a:gd name="T58" fmla="*/ 21 w 81"/>
                  <a:gd name="T59" fmla="*/ 38 h 44"/>
                  <a:gd name="T60" fmla="*/ 9 w 81"/>
                  <a:gd name="T61" fmla="*/ 30 h 44"/>
                  <a:gd name="T62" fmla="*/ 2 w 81"/>
                  <a:gd name="T63" fmla="*/ 21 h 44"/>
                  <a:gd name="T64" fmla="*/ 0 w 81"/>
                  <a:gd name="T65" fmla="*/ 13 h 44"/>
                  <a:gd name="T66" fmla="*/ 6 w 81"/>
                  <a:gd name="T67" fmla="*/ 6 h 44"/>
                  <a:gd name="T68" fmla="*/ 15 w 81"/>
                  <a:gd name="T69" fmla="*/ 1 h 44"/>
                  <a:gd name="T70" fmla="*/ 29 w 81"/>
                  <a:gd name="T7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44">
                    <a:moveTo>
                      <a:pt x="31" y="3"/>
                    </a:moveTo>
                    <a:lnTo>
                      <a:pt x="23" y="3"/>
                    </a:lnTo>
                    <a:lnTo>
                      <a:pt x="15" y="4"/>
                    </a:lnTo>
                    <a:lnTo>
                      <a:pt x="11" y="7"/>
                    </a:lnTo>
                    <a:lnTo>
                      <a:pt x="6" y="12"/>
                    </a:lnTo>
                    <a:lnTo>
                      <a:pt x="6" y="16"/>
                    </a:lnTo>
                    <a:lnTo>
                      <a:pt x="6" y="21"/>
                    </a:lnTo>
                    <a:lnTo>
                      <a:pt x="17" y="32"/>
                    </a:lnTo>
                    <a:lnTo>
                      <a:pt x="32" y="38"/>
                    </a:lnTo>
                    <a:lnTo>
                      <a:pt x="50" y="41"/>
                    </a:lnTo>
                    <a:lnTo>
                      <a:pt x="58" y="41"/>
                    </a:lnTo>
                    <a:lnTo>
                      <a:pt x="65" y="38"/>
                    </a:lnTo>
                    <a:lnTo>
                      <a:pt x="70" y="35"/>
                    </a:lnTo>
                    <a:lnTo>
                      <a:pt x="75" y="32"/>
                    </a:lnTo>
                    <a:lnTo>
                      <a:pt x="75" y="27"/>
                    </a:lnTo>
                    <a:lnTo>
                      <a:pt x="75" y="21"/>
                    </a:lnTo>
                    <a:lnTo>
                      <a:pt x="64" y="12"/>
                    </a:lnTo>
                    <a:lnTo>
                      <a:pt x="49" y="4"/>
                    </a:lnTo>
                    <a:lnTo>
                      <a:pt x="31" y="3"/>
                    </a:lnTo>
                    <a:close/>
                    <a:moveTo>
                      <a:pt x="29" y="0"/>
                    </a:moveTo>
                    <a:lnTo>
                      <a:pt x="46" y="1"/>
                    </a:lnTo>
                    <a:lnTo>
                      <a:pt x="59" y="6"/>
                    </a:lnTo>
                    <a:lnTo>
                      <a:pt x="72" y="13"/>
                    </a:lnTo>
                    <a:lnTo>
                      <a:pt x="79" y="21"/>
                    </a:lnTo>
                    <a:lnTo>
                      <a:pt x="81" y="30"/>
                    </a:lnTo>
                    <a:lnTo>
                      <a:pt x="75" y="38"/>
                    </a:lnTo>
                    <a:lnTo>
                      <a:pt x="65" y="42"/>
                    </a:lnTo>
                    <a:lnTo>
                      <a:pt x="52" y="44"/>
                    </a:lnTo>
                    <a:lnTo>
                      <a:pt x="35" y="42"/>
                    </a:lnTo>
                    <a:lnTo>
                      <a:pt x="21" y="38"/>
                    </a:lnTo>
                    <a:lnTo>
                      <a:pt x="9" y="30"/>
                    </a:lnTo>
                    <a:lnTo>
                      <a:pt x="2" y="21"/>
                    </a:lnTo>
                    <a:lnTo>
                      <a:pt x="0" y="13"/>
                    </a:lnTo>
                    <a:lnTo>
                      <a:pt x="6" y="6"/>
                    </a:lnTo>
                    <a:lnTo>
                      <a:pt x="15"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6" name="Freeform 2515"/>
              <p:cNvSpPr>
                <a:spLocks/>
              </p:cNvSpPr>
              <p:nvPr/>
            </p:nvSpPr>
            <p:spPr bwMode="auto">
              <a:xfrm>
                <a:off x="3331" y="1182"/>
                <a:ext cx="309" cy="158"/>
              </a:xfrm>
              <a:custGeom>
                <a:avLst/>
                <a:gdLst>
                  <a:gd name="T0" fmla="*/ 121 w 309"/>
                  <a:gd name="T1" fmla="*/ 0 h 158"/>
                  <a:gd name="T2" fmla="*/ 150 w 309"/>
                  <a:gd name="T3" fmla="*/ 2 h 158"/>
                  <a:gd name="T4" fmla="*/ 182 w 309"/>
                  <a:gd name="T5" fmla="*/ 6 h 158"/>
                  <a:gd name="T6" fmla="*/ 212 w 309"/>
                  <a:gd name="T7" fmla="*/ 12 h 158"/>
                  <a:gd name="T8" fmla="*/ 241 w 309"/>
                  <a:gd name="T9" fmla="*/ 24 h 158"/>
                  <a:gd name="T10" fmla="*/ 268 w 309"/>
                  <a:gd name="T11" fmla="*/ 38 h 158"/>
                  <a:gd name="T12" fmla="*/ 290 w 309"/>
                  <a:gd name="T13" fmla="*/ 58 h 158"/>
                  <a:gd name="T14" fmla="*/ 306 w 309"/>
                  <a:gd name="T15" fmla="*/ 81 h 158"/>
                  <a:gd name="T16" fmla="*/ 309 w 309"/>
                  <a:gd name="T17" fmla="*/ 97 h 158"/>
                  <a:gd name="T18" fmla="*/ 305 w 309"/>
                  <a:gd name="T19" fmla="*/ 113 h 158"/>
                  <a:gd name="T20" fmla="*/ 293 w 309"/>
                  <a:gd name="T21" fmla="*/ 128 h 158"/>
                  <a:gd name="T22" fmla="*/ 273 w 309"/>
                  <a:gd name="T23" fmla="*/ 140 h 158"/>
                  <a:gd name="T24" fmla="*/ 247 w 309"/>
                  <a:gd name="T25" fmla="*/ 149 h 158"/>
                  <a:gd name="T26" fmla="*/ 217 w 309"/>
                  <a:gd name="T27" fmla="*/ 157 h 158"/>
                  <a:gd name="T28" fmla="*/ 183 w 309"/>
                  <a:gd name="T29" fmla="*/ 158 h 158"/>
                  <a:gd name="T30" fmla="*/ 157 w 309"/>
                  <a:gd name="T31" fmla="*/ 158 h 158"/>
                  <a:gd name="T32" fmla="*/ 132 w 309"/>
                  <a:gd name="T33" fmla="*/ 155 h 158"/>
                  <a:gd name="T34" fmla="*/ 104 w 309"/>
                  <a:gd name="T35" fmla="*/ 150 h 158"/>
                  <a:gd name="T36" fmla="*/ 79 w 309"/>
                  <a:gd name="T37" fmla="*/ 143 h 158"/>
                  <a:gd name="T38" fmla="*/ 54 w 309"/>
                  <a:gd name="T39" fmla="*/ 132 h 158"/>
                  <a:gd name="T40" fmla="*/ 33 w 309"/>
                  <a:gd name="T41" fmla="*/ 119 h 158"/>
                  <a:gd name="T42" fmla="*/ 15 w 309"/>
                  <a:gd name="T43" fmla="*/ 102 h 158"/>
                  <a:gd name="T44" fmla="*/ 3 w 309"/>
                  <a:gd name="T45" fmla="*/ 81 h 158"/>
                  <a:gd name="T46" fmla="*/ 0 w 309"/>
                  <a:gd name="T47" fmla="*/ 61 h 158"/>
                  <a:gd name="T48" fmla="*/ 7 w 309"/>
                  <a:gd name="T49" fmla="*/ 43 h 158"/>
                  <a:gd name="T50" fmla="*/ 25 w 309"/>
                  <a:gd name="T51" fmla="*/ 26 h 158"/>
                  <a:gd name="T52" fmla="*/ 51 w 309"/>
                  <a:gd name="T53" fmla="*/ 12 h 158"/>
                  <a:gd name="T54" fmla="*/ 83 w 309"/>
                  <a:gd name="T55" fmla="*/ 3 h 158"/>
                  <a:gd name="T56" fmla="*/ 121 w 309"/>
                  <a:gd name="T5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9" h="158">
                    <a:moveTo>
                      <a:pt x="121" y="0"/>
                    </a:moveTo>
                    <a:lnTo>
                      <a:pt x="150" y="2"/>
                    </a:lnTo>
                    <a:lnTo>
                      <a:pt x="182" y="6"/>
                    </a:lnTo>
                    <a:lnTo>
                      <a:pt x="212" y="12"/>
                    </a:lnTo>
                    <a:lnTo>
                      <a:pt x="241" y="24"/>
                    </a:lnTo>
                    <a:lnTo>
                      <a:pt x="268" y="38"/>
                    </a:lnTo>
                    <a:lnTo>
                      <a:pt x="290" y="58"/>
                    </a:lnTo>
                    <a:lnTo>
                      <a:pt x="306" y="81"/>
                    </a:lnTo>
                    <a:lnTo>
                      <a:pt x="309" y="97"/>
                    </a:lnTo>
                    <a:lnTo>
                      <a:pt x="305" y="113"/>
                    </a:lnTo>
                    <a:lnTo>
                      <a:pt x="293" y="128"/>
                    </a:lnTo>
                    <a:lnTo>
                      <a:pt x="273" y="140"/>
                    </a:lnTo>
                    <a:lnTo>
                      <a:pt x="247" y="149"/>
                    </a:lnTo>
                    <a:lnTo>
                      <a:pt x="217" y="157"/>
                    </a:lnTo>
                    <a:lnTo>
                      <a:pt x="183" y="158"/>
                    </a:lnTo>
                    <a:lnTo>
                      <a:pt x="157" y="158"/>
                    </a:lnTo>
                    <a:lnTo>
                      <a:pt x="132" y="155"/>
                    </a:lnTo>
                    <a:lnTo>
                      <a:pt x="104" y="150"/>
                    </a:lnTo>
                    <a:lnTo>
                      <a:pt x="79" y="143"/>
                    </a:lnTo>
                    <a:lnTo>
                      <a:pt x="54" y="132"/>
                    </a:lnTo>
                    <a:lnTo>
                      <a:pt x="33" y="119"/>
                    </a:lnTo>
                    <a:lnTo>
                      <a:pt x="15" y="102"/>
                    </a:lnTo>
                    <a:lnTo>
                      <a:pt x="3" y="81"/>
                    </a:lnTo>
                    <a:lnTo>
                      <a:pt x="0" y="61"/>
                    </a:lnTo>
                    <a:lnTo>
                      <a:pt x="7" y="43"/>
                    </a:lnTo>
                    <a:lnTo>
                      <a:pt x="25" y="26"/>
                    </a:lnTo>
                    <a:lnTo>
                      <a:pt x="51" y="12"/>
                    </a:lnTo>
                    <a:lnTo>
                      <a:pt x="83"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7" name="Freeform 2516"/>
              <p:cNvSpPr>
                <a:spLocks noEditPoints="1"/>
              </p:cNvSpPr>
              <p:nvPr/>
            </p:nvSpPr>
            <p:spPr bwMode="auto">
              <a:xfrm>
                <a:off x="3329" y="1181"/>
                <a:ext cx="313" cy="161"/>
              </a:xfrm>
              <a:custGeom>
                <a:avLst/>
                <a:gdLst>
                  <a:gd name="T0" fmla="*/ 125 w 313"/>
                  <a:gd name="T1" fmla="*/ 3 h 161"/>
                  <a:gd name="T2" fmla="*/ 87 w 313"/>
                  <a:gd name="T3" fmla="*/ 6 h 161"/>
                  <a:gd name="T4" fmla="*/ 55 w 313"/>
                  <a:gd name="T5" fmla="*/ 13 h 161"/>
                  <a:gd name="T6" fmla="*/ 29 w 313"/>
                  <a:gd name="T7" fmla="*/ 25 h 161"/>
                  <a:gd name="T8" fmla="*/ 12 w 313"/>
                  <a:gd name="T9" fmla="*/ 42 h 161"/>
                  <a:gd name="T10" fmla="*/ 5 w 313"/>
                  <a:gd name="T11" fmla="*/ 62 h 161"/>
                  <a:gd name="T12" fmla="*/ 6 w 313"/>
                  <a:gd name="T13" fmla="*/ 82 h 161"/>
                  <a:gd name="T14" fmla="*/ 23 w 313"/>
                  <a:gd name="T15" fmla="*/ 106 h 161"/>
                  <a:gd name="T16" fmla="*/ 44 w 313"/>
                  <a:gd name="T17" fmla="*/ 124 h 161"/>
                  <a:gd name="T18" fmla="*/ 70 w 313"/>
                  <a:gd name="T19" fmla="*/ 138 h 161"/>
                  <a:gd name="T20" fmla="*/ 99 w 313"/>
                  <a:gd name="T21" fmla="*/ 148 h 161"/>
                  <a:gd name="T22" fmla="*/ 128 w 313"/>
                  <a:gd name="T23" fmla="*/ 155 h 161"/>
                  <a:gd name="T24" fmla="*/ 156 w 313"/>
                  <a:gd name="T25" fmla="*/ 158 h 161"/>
                  <a:gd name="T26" fmla="*/ 184 w 313"/>
                  <a:gd name="T27" fmla="*/ 159 h 161"/>
                  <a:gd name="T28" fmla="*/ 219 w 313"/>
                  <a:gd name="T29" fmla="*/ 156 h 161"/>
                  <a:gd name="T30" fmla="*/ 247 w 313"/>
                  <a:gd name="T31" fmla="*/ 150 h 161"/>
                  <a:gd name="T32" fmla="*/ 273 w 313"/>
                  <a:gd name="T33" fmla="*/ 141 h 161"/>
                  <a:gd name="T34" fmla="*/ 292 w 313"/>
                  <a:gd name="T35" fmla="*/ 129 h 161"/>
                  <a:gd name="T36" fmla="*/ 304 w 313"/>
                  <a:gd name="T37" fmla="*/ 115 h 161"/>
                  <a:gd name="T38" fmla="*/ 308 w 313"/>
                  <a:gd name="T39" fmla="*/ 98 h 161"/>
                  <a:gd name="T40" fmla="*/ 305 w 313"/>
                  <a:gd name="T41" fmla="*/ 82 h 161"/>
                  <a:gd name="T42" fmla="*/ 288 w 313"/>
                  <a:gd name="T43" fmla="*/ 57 h 161"/>
                  <a:gd name="T44" fmla="*/ 266 w 313"/>
                  <a:gd name="T45" fmla="*/ 39 h 161"/>
                  <a:gd name="T46" fmla="*/ 240 w 313"/>
                  <a:gd name="T47" fmla="*/ 25 h 161"/>
                  <a:gd name="T48" fmla="*/ 211 w 313"/>
                  <a:gd name="T49" fmla="*/ 15 h 161"/>
                  <a:gd name="T50" fmla="*/ 182 w 313"/>
                  <a:gd name="T51" fmla="*/ 7 h 161"/>
                  <a:gd name="T52" fmla="*/ 152 w 313"/>
                  <a:gd name="T53" fmla="*/ 3 h 161"/>
                  <a:gd name="T54" fmla="*/ 125 w 313"/>
                  <a:gd name="T55" fmla="*/ 3 h 161"/>
                  <a:gd name="T56" fmla="*/ 123 w 313"/>
                  <a:gd name="T57" fmla="*/ 0 h 161"/>
                  <a:gd name="T58" fmla="*/ 152 w 313"/>
                  <a:gd name="T59" fmla="*/ 1 h 161"/>
                  <a:gd name="T60" fmla="*/ 182 w 313"/>
                  <a:gd name="T61" fmla="*/ 6 h 161"/>
                  <a:gd name="T62" fmla="*/ 213 w 313"/>
                  <a:gd name="T63" fmla="*/ 12 h 161"/>
                  <a:gd name="T64" fmla="*/ 241 w 313"/>
                  <a:gd name="T65" fmla="*/ 24 h 161"/>
                  <a:gd name="T66" fmla="*/ 269 w 313"/>
                  <a:gd name="T67" fmla="*/ 38 h 161"/>
                  <a:gd name="T68" fmla="*/ 292 w 313"/>
                  <a:gd name="T69" fmla="*/ 57 h 161"/>
                  <a:gd name="T70" fmla="*/ 310 w 313"/>
                  <a:gd name="T71" fmla="*/ 82 h 161"/>
                  <a:gd name="T72" fmla="*/ 313 w 313"/>
                  <a:gd name="T73" fmla="*/ 100 h 161"/>
                  <a:gd name="T74" fmla="*/ 308 w 313"/>
                  <a:gd name="T75" fmla="*/ 117 h 161"/>
                  <a:gd name="T76" fmla="*/ 296 w 313"/>
                  <a:gd name="T77" fmla="*/ 130 h 161"/>
                  <a:gd name="T78" fmla="*/ 276 w 313"/>
                  <a:gd name="T79" fmla="*/ 142 h 161"/>
                  <a:gd name="T80" fmla="*/ 251 w 313"/>
                  <a:gd name="T81" fmla="*/ 153 h 161"/>
                  <a:gd name="T82" fmla="*/ 220 w 313"/>
                  <a:gd name="T83" fmla="*/ 159 h 161"/>
                  <a:gd name="T84" fmla="*/ 185 w 313"/>
                  <a:gd name="T85" fmla="*/ 161 h 161"/>
                  <a:gd name="T86" fmla="*/ 161 w 313"/>
                  <a:gd name="T87" fmla="*/ 161 h 161"/>
                  <a:gd name="T88" fmla="*/ 134 w 313"/>
                  <a:gd name="T89" fmla="*/ 158 h 161"/>
                  <a:gd name="T90" fmla="*/ 108 w 313"/>
                  <a:gd name="T91" fmla="*/ 153 h 161"/>
                  <a:gd name="T92" fmla="*/ 82 w 313"/>
                  <a:gd name="T93" fmla="*/ 145 h 161"/>
                  <a:gd name="T94" fmla="*/ 58 w 313"/>
                  <a:gd name="T95" fmla="*/ 135 h 161"/>
                  <a:gd name="T96" fmla="*/ 36 w 313"/>
                  <a:gd name="T97" fmla="*/ 121 h 161"/>
                  <a:gd name="T98" fmla="*/ 17 w 313"/>
                  <a:gd name="T99" fmla="*/ 103 h 161"/>
                  <a:gd name="T100" fmla="*/ 3 w 313"/>
                  <a:gd name="T101" fmla="*/ 82 h 161"/>
                  <a:gd name="T102" fmla="*/ 0 w 313"/>
                  <a:gd name="T103" fmla="*/ 63 h 161"/>
                  <a:gd name="T104" fmla="*/ 6 w 313"/>
                  <a:gd name="T105" fmla="*/ 47 h 161"/>
                  <a:gd name="T106" fmla="*/ 17 w 313"/>
                  <a:gd name="T107" fmla="*/ 31 h 161"/>
                  <a:gd name="T108" fmla="*/ 36 w 313"/>
                  <a:gd name="T109" fmla="*/ 18 h 161"/>
                  <a:gd name="T110" fmla="*/ 61 w 313"/>
                  <a:gd name="T111" fmla="*/ 9 h 161"/>
                  <a:gd name="T112" fmla="*/ 90 w 313"/>
                  <a:gd name="T113" fmla="*/ 3 h 161"/>
                  <a:gd name="T114" fmla="*/ 123 w 313"/>
                  <a:gd name="T11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161">
                    <a:moveTo>
                      <a:pt x="125" y="3"/>
                    </a:moveTo>
                    <a:lnTo>
                      <a:pt x="87" y="6"/>
                    </a:lnTo>
                    <a:lnTo>
                      <a:pt x="55" y="13"/>
                    </a:lnTo>
                    <a:lnTo>
                      <a:pt x="29" y="25"/>
                    </a:lnTo>
                    <a:lnTo>
                      <a:pt x="12" y="42"/>
                    </a:lnTo>
                    <a:lnTo>
                      <a:pt x="5" y="62"/>
                    </a:lnTo>
                    <a:lnTo>
                      <a:pt x="6" y="82"/>
                    </a:lnTo>
                    <a:lnTo>
                      <a:pt x="23" y="106"/>
                    </a:lnTo>
                    <a:lnTo>
                      <a:pt x="44" y="124"/>
                    </a:lnTo>
                    <a:lnTo>
                      <a:pt x="70" y="138"/>
                    </a:lnTo>
                    <a:lnTo>
                      <a:pt x="99" y="148"/>
                    </a:lnTo>
                    <a:lnTo>
                      <a:pt x="128" y="155"/>
                    </a:lnTo>
                    <a:lnTo>
                      <a:pt x="156" y="158"/>
                    </a:lnTo>
                    <a:lnTo>
                      <a:pt x="184" y="159"/>
                    </a:lnTo>
                    <a:lnTo>
                      <a:pt x="219" y="156"/>
                    </a:lnTo>
                    <a:lnTo>
                      <a:pt x="247" y="150"/>
                    </a:lnTo>
                    <a:lnTo>
                      <a:pt x="273" y="141"/>
                    </a:lnTo>
                    <a:lnTo>
                      <a:pt x="292" y="129"/>
                    </a:lnTo>
                    <a:lnTo>
                      <a:pt x="304" y="115"/>
                    </a:lnTo>
                    <a:lnTo>
                      <a:pt x="308" y="98"/>
                    </a:lnTo>
                    <a:lnTo>
                      <a:pt x="305" y="82"/>
                    </a:lnTo>
                    <a:lnTo>
                      <a:pt x="288" y="57"/>
                    </a:lnTo>
                    <a:lnTo>
                      <a:pt x="266" y="39"/>
                    </a:lnTo>
                    <a:lnTo>
                      <a:pt x="240" y="25"/>
                    </a:lnTo>
                    <a:lnTo>
                      <a:pt x="211" y="15"/>
                    </a:lnTo>
                    <a:lnTo>
                      <a:pt x="182" y="7"/>
                    </a:lnTo>
                    <a:lnTo>
                      <a:pt x="152" y="3"/>
                    </a:lnTo>
                    <a:lnTo>
                      <a:pt x="125" y="3"/>
                    </a:lnTo>
                    <a:close/>
                    <a:moveTo>
                      <a:pt x="123" y="0"/>
                    </a:moveTo>
                    <a:lnTo>
                      <a:pt x="152" y="1"/>
                    </a:lnTo>
                    <a:lnTo>
                      <a:pt x="182" y="6"/>
                    </a:lnTo>
                    <a:lnTo>
                      <a:pt x="213" y="12"/>
                    </a:lnTo>
                    <a:lnTo>
                      <a:pt x="241" y="24"/>
                    </a:lnTo>
                    <a:lnTo>
                      <a:pt x="269" y="38"/>
                    </a:lnTo>
                    <a:lnTo>
                      <a:pt x="292" y="57"/>
                    </a:lnTo>
                    <a:lnTo>
                      <a:pt x="310" y="82"/>
                    </a:lnTo>
                    <a:lnTo>
                      <a:pt x="313" y="100"/>
                    </a:lnTo>
                    <a:lnTo>
                      <a:pt x="308" y="117"/>
                    </a:lnTo>
                    <a:lnTo>
                      <a:pt x="296" y="130"/>
                    </a:lnTo>
                    <a:lnTo>
                      <a:pt x="276" y="142"/>
                    </a:lnTo>
                    <a:lnTo>
                      <a:pt x="251" y="153"/>
                    </a:lnTo>
                    <a:lnTo>
                      <a:pt x="220" y="159"/>
                    </a:lnTo>
                    <a:lnTo>
                      <a:pt x="185" y="161"/>
                    </a:lnTo>
                    <a:lnTo>
                      <a:pt x="161" y="161"/>
                    </a:lnTo>
                    <a:lnTo>
                      <a:pt x="134" y="158"/>
                    </a:lnTo>
                    <a:lnTo>
                      <a:pt x="108" y="153"/>
                    </a:lnTo>
                    <a:lnTo>
                      <a:pt x="82" y="145"/>
                    </a:lnTo>
                    <a:lnTo>
                      <a:pt x="58" y="135"/>
                    </a:lnTo>
                    <a:lnTo>
                      <a:pt x="36" y="121"/>
                    </a:lnTo>
                    <a:lnTo>
                      <a:pt x="17" y="103"/>
                    </a:lnTo>
                    <a:lnTo>
                      <a:pt x="3" y="82"/>
                    </a:lnTo>
                    <a:lnTo>
                      <a:pt x="0" y="63"/>
                    </a:lnTo>
                    <a:lnTo>
                      <a:pt x="6" y="47"/>
                    </a:lnTo>
                    <a:lnTo>
                      <a:pt x="17" y="31"/>
                    </a:lnTo>
                    <a:lnTo>
                      <a:pt x="36" y="18"/>
                    </a:lnTo>
                    <a:lnTo>
                      <a:pt x="61" y="9"/>
                    </a:lnTo>
                    <a:lnTo>
                      <a:pt x="90"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8" name="Freeform 2517"/>
              <p:cNvSpPr>
                <a:spLocks/>
              </p:cNvSpPr>
              <p:nvPr/>
            </p:nvSpPr>
            <p:spPr bwMode="auto">
              <a:xfrm>
                <a:off x="2793" y="1337"/>
                <a:ext cx="252" cy="132"/>
              </a:xfrm>
              <a:custGeom>
                <a:avLst/>
                <a:gdLst>
                  <a:gd name="T0" fmla="*/ 111 w 252"/>
                  <a:gd name="T1" fmla="*/ 0 h 132"/>
                  <a:gd name="T2" fmla="*/ 144 w 252"/>
                  <a:gd name="T3" fmla="*/ 2 h 132"/>
                  <a:gd name="T4" fmla="*/ 175 w 252"/>
                  <a:gd name="T5" fmla="*/ 9 h 132"/>
                  <a:gd name="T6" fmla="*/ 204 w 252"/>
                  <a:gd name="T7" fmla="*/ 18 h 132"/>
                  <a:gd name="T8" fmla="*/ 226 w 252"/>
                  <a:gd name="T9" fmla="*/ 32 h 132"/>
                  <a:gd name="T10" fmla="*/ 243 w 252"/>
                  <a:gd name="T11" fmla="*/ 49 h 132"/>
                  <a:gd name="T12" fmla="*/ 252 w 252"/>
                  <a:gd name="T13" fmla="*/ 65 h 132"/>
                  <a:gd name="T14" fmla="*/ 252 w 252"/>
                  <a:gd name="T15" fmla="*/ 84 h 132"/>
                  <a:gd name="T16" fmla="*/ 243 w 252"/>
                  <a:gd name="T17" fmla="*/ 99 h 132"/>
                  <a:gd name="T18" fmla="*/ 226 w 252"/>
                  <a:gd name="T19" fmla="*/ 112 h 132"/>
                  <a:gd name="T20" fmla="*/ 204 w 252"/>
                  <a:gd name="T21" fmla="*/ 123 h 132"/>
                  <a:gd name="T22" fmla="*/ 175 w 252"/>
                  <a:gd name="T23" fmla="*/ 129 h 132"/>
                  <a:gd name="T24" fmla="*/ 140 w 252"/>
                  <a:gd name="T25" fmla="*/ 132 h 132"/>
                  <a:gd name="T26" fmla="*/ 106 w 252"/>
                  <a:gd name="T27" fmla="*/ 131 h 132"/>
                  <a:gd name="T28" fmla="*/ 75 w 252"/>
                  <a:gd name="T29" fmla="*/ 123 h 132"/>
                  <a:gd name="T30" fmla="*/ 46 w 252"/>
                  <a:gd name="T31" fmla="*/ 114 h 132"/>
                  <a:gd name="T32" fmla="*/ 23 w 252"/>
                  <a:gd name="T33" fmla="*/ 100 h 132"/>
                  <a:gd name="T34" fmla="*/ 8 w 252"/>
                  <a:gd name="T35" fmla="*/ 85 h 132"/>
                  <a:gd name="T36" fmla="*/ 0 w 252"/>
                  <a:gd name="T37" fmla="*/ 67 h 132"/>
                  <a:gd name="T38" fmla="*/ 2 w 252"/>
                  <a:gd name="T39" fmla="*/ 49 h 132"/>
                  <a:gd name="T40" fmla="*/ 11 w 252"/>
                  <a:gd name="T41" fmla="*/ 33 h 132"/>
                  <a:gd name="T42" fmla="*/ 28 w 252"/>
                  <a:gd name="T43" fmla="*/ 20 h 132"/>
                  <a:gd name="T44" fmla="*/ 50 w 252"/>
                  <a:gd name="T45" fmla="*/ 9 h 132"/>
                  <a:gd name="T46" fmla="*/ 78 w 252"/>
                  <a:gd name="T47" fmla="*/ 2 h 132"/>
                  <a:gd name="T48" fmla="*/ 111 w 252"/>
                  <a:gd name="T49"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32">
                    <a:moveTo>
                      <a:pt x="111" y="0"/>
                    </a:moveTo>
                    <a:lnTo>
                      <a:pt x="144" y="2"/>
                    </a:lnTo>
                    <a:lnTo>
                      <a:pt x="175" y="9"/>
                    </a:lnTo>
                    <a:lnTo>
                      <a:pt x="204" y="18"/>
                    </a:lnTo>
                    <a:lnTo>
                      <a:pt x="226" y="32"/>
                    </a:lnTo>
                    <a:lnTo>
                      <a:pt x="243" y="49"/>
                    </a:lnTo>
                    <a:lnTo>
                      <a:pt x="252" y="65"/>
                    </a:lnTo>
                    <a:lnTo>
                      <a:pt x="252" y="84"/>
                    </a:lnTo>
                    <a:lnTo>
                      <a:pt x="243" y="99"/>
                    </a:lnTo>
                    <a:lnTo>
                      <a:pt x="226" y="112"/>
                    </a:lnTo>
                    <a:lnTo>
                      <a:pt x="204" y="123"/>
                    </a:lnTo>
                    <a:lnTo>
                      <a:pt x="175" y="129"/>
                    </a:lnTo>
                    <a:lnTo>
                      <a:pt x="140" y="132"/>
                    </a:lnTo>
                    <a:lnTo>
                      <a:pt x="106" y="131"/>
                    </a:lnTo>
                    <a:lnTo>
                      <a:pt x="75" y="123"/>
                    </a:lnTo>
                    <a:lnTo>
                      <a:pt x="46" y="114"/>
                    </a:lnTo>
                    <a:lnTo>
                      <a:pt x="23" y="100"/>
                    </a:lnTo>
                    <a:lnTo>
                      <a:pt x="8" y="85"/>
                    </a:lnTo>
                    <a:lnTo>
                      <a:pt x="0" y="67"/>
                    </a:lnTo>
                    <a:lnTo>
                      <a:pt x="2" y="49"/>
                    </a:lnTo>
                    <a:lnTo>
                      <a:pt x="11" y="33"/>
                    </a:lnTo>
                    <a:lnTo>
                      <a:pt x="28" y="20"/>
                    </a:lnTo>
                    <a:lnTo>
                      <a:pt x="50" y="9"/>
                    </a:lnTo>
                    <a:lnTo>
                      <a:pt x="78" y="2"/>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19" name="Freeform 2518"/>
              <p:cNvSpPr>
                <a:spLocks noEditPoints="1"/>
              </p:cNvSpPr>
              <p:nvPr/>
            </p:nvSpPr>
            <p:spPr bwMode="auto">
              <a:xfrm>
                <a:off x="2792" y="1336"/>
                <a:ext cx="255" cy="135"/>
              </a:xfrm>
              <a:custGeom>
                <a:avLst/>
                <a:gdLst>
                  <a:gd name="T0" fmla="*/ 112 w 255"/>
                  <a:gd name="T1" fmla="*/ 1 h 135"/>
                  <a:gd name="T2" fmla="*/ 80 w 255"/>
                  <a:gd name="T3" fmla="*/ 4 h 135"/>
                  <a:gd name="T4" fmla="*/ 53 w 255"/>
                  <a:gd name="T5" fmla="*/ 12 h 135"/>
                  <a:gd name="T6" fmla="*/ 30 w 255"/>
                  <a:gd name="T7" fmla="*/ 21 h 135"/>
                  <a:gd name="T8" fmla="*/ 13 w 255"/>
                  <a:gd name="T9" fmla="*/ 34 h 135"/>
                  <a:gd name="T10" fmla="*/ 4 w 255"/>
                  <a:gd name="T11" fmla="*/ 51 h 135"/>
                  <a:gd name="T12" fmla="*/ 3 w 255"/>
                  <a:gd name="T13" fmla="*/ 68 h 135"/>
                  <a:gd name="T14" fmla="*/ 10 w 255"/>
                  <a:gd name="T15" fmla="*/ 85 h 135"/>
                  <a:gd name="T16" fmla="*/ 25 w 255"/>
                  <a:gd name="T17" fmla="*/ 101 h 135"/>
                  <a:gd name="T18" fmla="*/ 48 w 255"/>
                  <a:gd name="T19" fmla="*/ 113 h 135"/>
                  <a:gd name="T20" fmla="*/ 76 w 255"/>
                  <a:gd name="T21" fmla="*/ 124 h 135"/>
                  <a:gd name="T22" fmla="*/ 107 w 255"/>
                  <a:gd name="T23" fmla="*/ 130 h 135"/>
                  <a:gd name="T24" fmla="*/ 141 w 255"/>
                  <a:gd name="T25" fmla="*/ 132 h 135"/>
                  <a:gd name="T26" fmla="*/ 174 w 255"/>
                  <a:gd name="T27" fmla="*/ 130 h 135"/>
                  <a:gd name="T28" fmla="*/ 203 w 255"/>
                  <a:gd name="T29" fmla="*/ 123 h 135"/>
                  <a:gd name="T30" fmla="*/ 226 w 255"/>
                  <a:gd name="T31" fmla="*/ 113 h 135"/>
                  <a:gd name="T32" fmla="*/ 243 w 255"/>
                  <a:gd name="T33" fmla="*/ 100 h 135"/>
                  <a:gd name="T34" fmla="*/ 252 w 255"/>
                  <a:gd name="T35" fmla="*/ 85 h 135"/>
                  <a:gd name="T36" fmla="*/ 252 w 255"/>
                  <a:gd name="T37" fmla="*/ 66 h 135"/>
                  <a:gd name="T38" fmla="*/ 243 w 255"/>
                  <a:gd name="T39" fmla="*/ 50 h 135"/>
                  <a:gd name="T40" fmla="*/ 226 w 255"/>
                  <a:gd name="T41" fmla="*/ 34 h 135"/>
                  <a:gd name="T42" fmla="*/ 203 w 255"/>
                  <a:gd name="T43" fmla="*/ 21 h 135"/>
                  <a:gd name="T44" fmla="*/ 176 w 255"/>
                  <a:gd name="T45" fmla="*/ 10 h 135"/>
                  <a:gd name="T46" fmla="*/ 144 w 255"/>
                  <a:gd name="T47" fmla="*/ 4 h 135"/>
                  <a:gd name="T48" fmla="*/ 112 w 255"/>
                  <a:gd name="T49" fmla="*/ 1 h 135"/>
                  <a:gd name="T50" fmla="*/ 110 w 255"/>
                  <a:gd name="T51" fmla="*/ 0 h 135"/>
                  <a:gd name="T52" fmla="*/ 145 w 255"/>
                  <a:gd name="T53" fmla="*/ 3 h 135"/>
                  <a:gd name="T54" fmla="*/ 177 w 255"/>
                  <a:gd name="T55" fmla="*/ 9 h 135"/>
                  <a:gd name="T56" fmla="*/ 205 w 255"/>
                  <a:gd name="T57" fmla="*/ 19 h 135"/>
                  <a:gd name="T58" fmla="*/ 229 w 255"/>
                  <a:gd name="T59" fmla="*/ 33 h 135"/>
                  <a:gd name="T60" fmla="*/ 246 w 255"/>
                  <a:gd name="T61" fmla="*/ 50 h 135"/>
                  <a:gd name="T62" fmla="*/ 255 w 255"/>
                  <a:gd name="T63" fmla="*/ 66 h 135"/>
                  <a:gd name="T64" fmla="*/ 255 w 255"/>
                  <a:gd name="T65" fmla="*/ 85 h 135"/>
                  <a:gd name="T66" fmla="*/ 246 w 255"/>
                  <a:gd name="T67" fmla="*/ 101 h 135"/>
                  <a:gd name="T68" fmla="*/ 229 w 255"/>
                  <a:gd name="T69" fmla="*/ 115 h 135"/>
                  <a:gd name="T70" fmla="*/ 206 w 255"/>
                  <a:gd name="T71" fmla="*/ 126 h 135"/>
                  <a:gd name="T72" fmla="*/ 176 w 255"/>
                  <a:gd name="T73" fmla="*/ 132 h 135"/>
                  <a:gd name="T74" fmla="*/ 142 w 255"/>
                  <a:gd name="T75" fmla="*/ 135 h 135"/>
                  <a:gd name="T76" fmla="*/ 106 w 255"/>
                  <a:gd name="T77" fmla="*/ 132 h 135"/>
                  <a:gd name="T78" fmla="*/ 74 w 255"/>
                  <a:gd name="T79" fmla="*/ 126 h 135"/>
                  <a:gd name="T80" fmla="*/ 45 w 255"/>
                  <a:gd name="T81" fmla="*/ 115 h 135"/>
                  <a:gd name="T82" fmla="*/ 22 w 255"/>
                  <a:gd name="T83" fmla="*/ 101 h 135"/>
                  <a:gd name="T84" fmla="*/ 7 w 255"/>
                  <a:gd name="T85" fmla="*/ 86 h 135"/>
                  <a:gd name="T86" fmla="*/ 0 w 255"/>
                  <a:gd name="T87" fmla="*/ 68 h 135"/>
                  <a:gd name="T88" fmla="*/ 0 w 255"/>
                  <a:gd name="T89" fmla="*/ 50 h 135"/>
                  <a:gd name="T90" fmla="*/ 10 w 255"/>
                  <a:gd name="T91" fmla="*/ 34 h 135"/>
                  <a:gd name="T92" fmla="*/ 27 w 255"/>
                  <a:gd name="T93" fmla="*/ 21 h 135"/>
                  <a:gd name="T94" fmla="*/ 50 w 255"/>
                  <a:gd name="T95" fmla="*/ 9 h 135"/>
                  <a:gd name="T96" fmla="*/ 79 w 255"/>
                  <a:gd name="T97" fmla="*/ 3 h 135"/>
                  <a:gd name="T98" fmla="*/ 110 w 255"/>
                  <a:gd name="T9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135">
                    <a:moveTo>
                      <a:pt x="112" y="1"/>
                    </a:moveTo>
                    <a:lnTo>
                      <a:pt x="80" y="4"/>
                    </a:lnTo>
                    <a:lnTo>
                      <a:pt x="53" y="12"/>
                    </a:lnTo>
                    <a:lnTo>
                      <a:pt x="30" y="21"/>
                    </a:lnTo>
                    <a:lnTo>
                      <a:pt x="13" y="34"/>
                    </a:lnTo>
                    <a:lnTo>
                      <a:pt x="4" y="51"/>
                    </a:lnTo>
                    <a:lnTo>
                      <a:pt x="3" y="68"/>
                    </a:lnTo>
                    <a:lnTo>
                      <a:pt x="10" y="85"/>
                    </a:lnTo>
                    <a:lnTo>
                      <a:pt x="25" y="101"/>
                    </a:lnTo>
                    <a:lnTo>
                      <a:pt x="48" y="113"/>
                    </a:lnTo>
                    <a:lnTo>
                      <a:pt x="76" y="124"/>
                    </a:lnTo>
                    <a:lnTo>
                      <a:pt x="107" y="130"/>
                    </a:lnTo>
                    <a:lnTo>
                      <a:pt x="141" y="132"/>
                    </a:lnTo>
                    <a:lnTo>
                      <a:pt x="174" y="130"/>
                    </a:lnTo>
                    <a:lnTo>
                      <a:pt x="203" y="123"/>
                    </a:lnTo>
                    <a:lnTo>
                      <a:pt x="226" y="113"/>
                    </a:lnTo>
                    <a:lnTo>
                      <a:pt x="243" y="100"/>
                    </a:lnTo>
                    <a:lnTo>
                      <a:pt x="252" y="85"/>
                    </a:lnTo>
                    <a:lnTo>
                      <a:pt x="252" y="66"/>
                    </a:lnTo>
                    <a:lnTo>
                      <a:pt x="243" y="50"/>
                    </a:lnTo>
                    <a:lnTo>
                      <a:pt x="226" y="34"/>
                    </a:lnTo>
                    <a:lnTo>
                      <a:pt x="203" y="21"/>
                    </a:lnTo>
                    <a:lnTo>
                      <a:pt x="176" y="10"/>
                    </a:lnTo>
                    <a:lnTo>
                      <a:pt x="144" y="4"/>
                    </a:lnTo>
                    <a:lnTo>
                      <a:pt x="112" y="1"/>
                    </a:lnTo>
                    <a:close/>
                    <a:moveTo>
                      <a:pt x="110" y="0"/>
                    </a:moveTo>
                    <a:lnTo>
                      <a:pt x="145" y="3"/>
                    </a:lnTo>
                    <a:lnTo>
                      <a:pt x="177" y="9"/>
                    </a:lnTo>
                    <a:lnTo>
                      <a:pt x="205" y="19"/>
                    </a:lnTo>
                    <a:lnTo>
                      <a:pt x="229" y="33"/>
                    </a:lnTo>
                    <a:lnTo>
                      <a:pt x="246" y="50"/>
                    </a:lnTo>
                    <a:lnTo>
                      <a:pt x="255" y="66"/>
                    </a:lnTo>
                    <a:lnTo>
                      <a:pt x="255" y="85"/>
                    </a:lnTo>
                    <a:lnTo>
                      <a:pt x="246" y="101"/>
                    </a:lnTo>
                    <a:lnTo>
                      <a:pt x="229" y="115"/>
                    </a:lnTo>
                    <a:lnTo>
                      <a:pt x="206" y="126"/>
                    </a:lnTo>
                    <a:lnTo>
                      <a:pt x="176" y="132"/>
                    </a:lnTo>
                    <a:lnTo>
                      <a:pt x="142" y="135"/>
                    </a:lnTo>
                    <a:lnTo>
                      <a:pt x="106" y="132"/>
                    </a:lnTo>
                    <a:lnTo>
                      <a:pt x="74" y="126"/>
                    </a:lnTo>
                    <a:lnTo>
                      <a:pt x="45" y="115"/>
                    </a:lnTo>
                    <a:lnTo>
                      <a:pt x="22" y="101"/>
                    </a:lnTo>
                    <a:lnTo>
                      <a:pt x="7" y="86"/>
                    </a:lnTo>
                    <a:lnTo>
                      <a:pt x="0" y="68"/>
                    </a:lnTo>
                    <a:lnTo>
                      <a:pt x="0" y="50"/>
                    </a:lnTo>
                    <a:lnTo>
                      <a:pt x="10" y="34"/>
                    </a:lnTo>
                    <a:lnTo>
                      <a:pt x="27" y="21"/>
                    </a:lnTo>
                    <a:lnTo>
                      <a:pt x="50" y="9"/>
                    </a:lnTo>
                    <a:lnTo>
                      <a:pt x="79" y="3"/>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0" name="Freeform 2519"/>
              <p:cNvSpPr>
                <a:spLocks/>
              </p:cNvSpPr>
              <p:nvPr/>
            </p:nvSpPr>
            <p:spPr bwMode="auto">
              <a:xfrm>
                <a:off x="3894" y="1465"/>
                <a:ext cx="174" cy="77"/>
              </a:xfrm>
              <a:custGeom>
                <a:avLst/>
                <a:gdLst>
                  <a:gd name="T0" fmla="*/ 68 w 174"/>
                  <a:gd name="T1" fmla="*/ 0 h 77"/>
                  <a:gd name="T2" fmla="*/ 97 w 174"/>
                  <a:gd name="T3" fmla="*/ 1 h 77"/>
                  <a:gd name="T4" fmla="*/ 123 w 174"/>
                  <a:gd name="T5" fmla="*/ 6 h 77"/>
                  <a:gd name="T6" fmla="*/ 145 w 174"/>
                  <a:gd name="T7" fmla="*/ 15 h 77"/>
                  <a:gd name="T8" fmla="*/ 162 w 174"/>
                  <a:gd name="T9" fmla="*/ 26 h 77"/>
                  <a:gd name="T10" fmla="*/ 173 w 174"/>
                  <a:gd name="T11" fmla="*/ 38 h 77"/>
                  <a:gd name="T12" fmla="*/ 174 w 174"/>
                  <a:gd name="T13" fmla="*/ 50 h 77"/>
                  <a:gd name="T14" fmla="*/ 167 w 174"/>
                  <a:gd name="T15" fmla="*/ 60 h 77"/>
                  <a:gd name="T16" fmla="*/ 153 w 174"/>
                  <a:gd name="T17" fmla="*/ 70 h 77"/>
                  <a:gd name="T18" fmla="*/ 132 w 174"/>
                  <a:gd name="T19" fmla="*/ 74 h 77"/>
                  <a:gd name="T20" fmla="*/ 106 w 174"/>
                  <a:gd name="T21" fmla="*/ 77 h 77"/>
                  <a:gd name="T22" fmla="*/ 77 w 174"/>
                  <a:gd name="T23" fmla="*/ 76 h 77"/>
                  <a:gd name="T24" fmla="*/ 51 w 174"/>
                  <a:gd name="T25" fmla="*/ 70 h 77"/>
                  <a:gd name="T26" fmla="*/ 29 w 174"/>
                  <a:gd name="T27" fmla="*/ 60 h 77"/>
                  <a:gd name="T28" fmla="*/ 12 w 174"/>
                  <a:gd name="T29" fmla="*/ 50 h 77"/>
                  <a:gd name="T30" fmla="*/ 1 w 174"/>
                  <a:gd name="T31" fmla="*/ 38 h 77"/>
                  <a:gd name="T32" fmla="*/ 0 w 174"/>
                  <a:gd name="T33" fmla="*/ 26 h 77"/>
                  <a:gd name="T34" fmla="*/ 7 w 174"/>
                  <a:gd name="T35" fmla="*/ 15 h 77"/>
                  <a:gd name="T36" fmla="*/ 23 w 174"/>
                  <a:gd name="T37" fmla="*/ 7 h 77"/>
                  <a:gd name="T38" fmla="*/ 42 w 174"/>
                  <a:gd name="T39" fmla="*/ 1 h 77"/>
                  <a:gd name="T40" fmla="*/ 68 w 174"/>
                  <a:gd name="T4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77">
                    <a:moveTo>
                      <a:pt x="68" y="0"/>
                    </a:moveTo>
                    <a:lnTo>
                      <a:pt x="97" y="1"/>
                    </a:lnTo>
                    <a:lnTo>
                      <a:pt x="123" y="6"/>
                    </a:lnTo>
                    <a:lnTo>
                      <a:pt x="145" y="15"/>
                    </a:lnTo>
                    <a:lnTo>
                      <a:pt x="162" y="26"/>
                    </a:lnTo>
                    <a:lnTo>
                      <a:pt x="173" y="38"/>
                    </a:lnTo>
                    <a:lnTo>
                      <a:pt x="174" y="50"/>
                    </a:lnTo>
                    <a:lnTo>
                      <a:pt x="167" y="60"/>
                    </a:lnTo>
                    <a:lnTo>
                      <a:pt x="153" y="70"/>
                    </a:lnTo>
                    <a:lnTo>
                      <a:pt x="132" y="74"/>
                    </a:lnTo>
                    <a:lnTo>
                      <a:pt x="106" y="77"/>
                    </a:lnTo>
                    <a:lnTo>
                      <a:pt x="77" y="76"/>
                    </a:lnTo>
                    <a:lnTo>
                      <a:pt x="51" y="70"/>
                    </a:lnTo>
                    <a:lnTo>
                      <a:pt x="29" y="60"/>
                    </a:lnTo>
                    <a:lnTo>
                      <a:pt x="12" y="50"/>
                    </a:lnTo>
                    <a:lnTo>
                      <a:pt x="1" y="38"/>
                    </a:lnTo>
                    <a:lnTo>
                      <a:pt x="0" y="26"/>
                    </a:lnTo>
                    <a:lnTo>
                      <a:pt x="7" y="15"/>
                    </a:lnTo>
                    <a:lnTo>
                      <a:pt x="23" y="7"/>
                    </a:lnTo>
                    <a:lnTo>
                      <a:pt x="42" y="1"/>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1" name="Freeform 2520"/>
              <p:cNvSpPr>
                <a:spLocks noEditPoints="1"/>
              </p:cNvSpPr>
              <p:nvPr/>
            </p:nvSpPr>
            <p:spPr bwMode="auto">
              <a:xfrm>
                <a:off x="3892" y="1463"/>
                <a:ext cx="179" cy="79"/>
              </a:xfrm>
              <a:custGeom>
                <a:avLst/>
                <a:gdLst>
                  <a:gd name="T0" fmla="*/ 72 w 179"/>
                  <a:gd name="T1" fmla="*/ 2 h 79"/>
                  <a:gd name="T2" fmla="*/ 46 w 179"/>
                  <a:gd name="T3" fmla="*/ 5 h 79"/>
                  <a:gd name="T4" fmla="*/ 26 w 179"/>
                  <a:gd name="T5" fmla="*/ 9 h 79"/>
                  <a:gd name="T6" fmla="*/ 11 w 179"/>
                  <a:gd name="T7" fmla="*/ 18 h 79"/>
                  <a:gd name="T8" fmla="*/ 5 w 179"/>
                  <a:gd name="T9" fmla="*/ 28 h 79"/>
                  <a:gd name="T10" fmla="*/ 6 w 179"/>
                  <a:gd name="T11" fmla="*/ 40 h 79"/>
                  <a:gd name="T12" fmla="*/ 15 w 179"/>
                  <a:gd name="T13" fmla="*/ 52 h 79"/>
                  <a:gd name="T14" fmla="*/ 32 w 179"/>
                  <a:gd name="T15" fmla="*/ 62 h 79"/>
                  <a:gd name="T16" fmla="*/ 53 w 179"/>
                  <a:gd name="T17" fmla="*/ 70 h 79"/>
                  <a:gd name="T18" fmla="*/ 79 w 179"/>
                  <a:gd name="T19" fmla="*/ 76 h 79"/>
                  <a:gd name="T20" fmla="*/ 107 w 179"/>
                  <a:gd name="T21" fmla="*/ 78 h 79"/>
                  <a:gd name="T22" fmla="*/ 132 w 179"/>
                  <a:gd name="T23" fmla="*/ 76 h 79"/>
                  <a:gd name="T24" fmla="*/ 154 w 179"/>
                  <a:gd name="T25" fmla="*/ 70 h 79"/>
                  <a:gd name="T26" fmla="*/ 167 w 179"/>
                  <a:gd name="T27" fmla="*/ 62 h 79"/>
                  <a:gd name="T28" fmla="*/ 175 w 179"/>
                  <a:gd name="T29" fmla="*/ 52 h 79"/>
                  <a:gd name="T30" fmla="*/ 173 w 179"/>
                  <a:gd name="T31" fmla="*/ 40 h 79"/>
                  <a:gd name="T32" fmla="*/ 163 w 179"/>
                  <a:gd name="T33" fmla="*/ 28 h 79"/>
                  <a:gd name="T34" fmla="*/ 146 w 179"/>
                  <a:gd name="T35" fmla="*/ 17 h 79"/>
                  <a:gd name="T36" fmla="*/ 123 w 179"/>
                  <a:gd name="T37" fmla="*/ 9 h 79"/>
                  <a:gd name="T38" fmla="*/ 99 w 179"/>
                  <a:gd name="T39" fmla="*/ 3 h 79"/>
                  <a:gd name="T40" fmla="*/ 72 w 179"/>
                  <a:gd name="T41" fmla="*/ 2 h 79"/>
                  <a:gd name="T42" fmla="*/ 70 w 179"/>
                  <a:gd name="T43" fmla="*/ 0 h 79"/>
                  <a:gd name="T44" fmla="*/ 99 w 179"/>
                  <a:gd name="T45" fmla="*/ 2 h 79"/>
                  <a:gd name="T46" fmla="*/ 126 w 179"/>
                  <a:gd name="T47" fmla="*/ 8 h 79"/>
                  <a:gd name="T48" fmla="*/ 149 w 179"/>
                  <a:gd name="T49" fmla="*/ 17 h 79"/>
                  <a:gd name="T50" fmla="*/ 167 w 179"/>
                  <a:gd name="T51" fmla="*/ 28 h 79"/>
                  <a:gd name="T52" fmla="*/ 178 w 179"/>
                  <a:gd name="T53" fmla="*/ 40 h 79"/>
                  <a:gd name="T54" fmla="*/ 179 w 179"/>
                  <a:gd name="T55" fmla="*/ 52 h 79"/>
                  <a:gd name="T56" fmla="*/ 172 w 179"/>
                  <a:gd name="T57" fmla="*/ 64 h 79"/>
                  <a:gd name="T58" fmla="*/ 157 w 179"/>
                  <a:gd name="T59" fmla="*/ 72 h 79"/>
                  <a:gd name="T60" fmla="*/ 135 w 179"/>
                  <a:gd name="T61" fmla="*/ 78 h 79"/>
                  <a:gd name="T62" fmla="*/ 108 w 179"/>
                  <a:gd name="T63" fmla="*/ 79 h 79"/>
                  <a:gd name="T64" fmla="*/ 79 w 179"/>
                  <a:gd name="T65" fmla="*/ 78 h 79"/>
                  <a:gd name="T66" fmla="*/ 52 w 179"/>
                  <a:gd name="T67" fmla="*/ 73 h 79"/>
                  <a:gd name="T68" fmla="*/ 29 w 179"/>
                  <a:gd name="T69" fmla="*/ 64 h 79"/>
                  <a:gd name="T70" fmla="*/ 11 w 179"/>
                  <a:gd name="T71" fmla="*/ 53 h 79"/>
                  <a:gd name="T72" fmla="*/ 2 w 179"/>
                  <a:gd name="T73" fmla="*/ 40 h 79"/>
                  <a:gd name="T74" fmla="*/ 0 w 179"/>
                  <a:gd name="T75" fmla="*/ 28 h 79"/>
                  <a:gd name="T76" fmla="*/ 8 w 179"/>
                  <a:gd name="T77" fmla="*/ 17 h 79"/>
                  <a:gd name="T78" fmla="*/ 21 w 179"/>
                  <a:gd name="T79" fmla="*/ 8 h 79"/>
                  <a:gd name="T80" fmla="*/ 43 w 179"/>
                  <a:gd name="T81" fmla="*/ 2 h 79"/>
                  <a:gd name="T82" fmla="*/ 70 w 179"/>
                  <a:gd name="T8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79">
                    <a:moveTo>
                      <a:pt x="72" y="2"/>
                    </a:moveTo>
                    <a:lnTo>
                      <a:pt x="46" y="5"/>
                    </a:lnTo>
                    <a:lnTo>
                      <a:pt x="26" y="9"/>
                    </a:lnTo>
                    <a:lnTo>
                      <a:pt x="11" y="18"/>
                    </a:lnTo>
                    <a:lnTo>
                      <a:pt x="5" y="28"/>
                    </a:lnTo>
                    <a:lnTo>
                      <a:pt x="6" y="40"/>
                    </a:lnTo>
                    <a:lnTo>
                      <a:pt x="15" y="52"/>
                    </a:lnTo>
                    <a:lnTo>
                      <a:pt x="32" y="62"/>
                    </a:lnTo>
                    <a:lnTo>
                      <a:pt x="53" y="70"/>
                    </a:lnTo>
                    <a:lnTo>
                      <a:pt x="79" y="76"/>
                    </a:lnTo>
                    <a:lnTo>
                      <a:pt x="107" y="78"/>
                    </a:lnTo>
                    <a:lnTo>
                      <a:pt x="132" y="76"/>
                    </a:lnTo>
                    <a:lnTo>
                      <a:pt x="154" y="70"/>
                    </a:lnTo>
                    <a:lnTo>
                      <a:pt x="167" y="62"/>
                    </a:lnTo>
                    <a:lnTo>
                      <a:pt x="175" y="52"/>
                    </a:lnTo>
                    <a:lnTo>
                      <a:pt x="173" y="40"/>
                    </a:lnTo>
                    <a:lnTo>
                      <a:pt x="163" y="28"/>
                    </a:lnTo>
                    <a:lnTo>
                      <a:pt x="146" y="17"/>
                    </a:lnTo>
                    <a:lnTo>
                      <a:pt x="123" y="9"/>
                    </a:lnTo>
                    <a:lnTo>
                      <a:pt x="99" y="3"/>
                    </a:lnTo>
                    <a:lnTo>
                      <a:pt x="72" y="2"/>
                    </a:lnTo>
                    <a:close/>
                    <a:moveTo>
                      <a:pt x="70" y="0"/>
                    </a:moveTo>
                    <a:lnTo>
                      <a:pt x="99" y="2"/>
                    </a:lnTo>
                    <a:lnTo>
                      <a:pt x="126" y="8"/>
                    </a:lnTo>
                    <a:lnTo>
                      <a:pt x="149" y="17"/>
                    </a:lnTo>
                    <a:lnTo>
                      <a:pt x="167" y="28"/>
                    </a:lnTo>
                    <a:lnTo>
                      <a:pt x="178" y="40"/>
                    </a:lnTo>
                    <a:lnTo>
                      <a:pt x="179" y="52"/>
                    </a:lnTo>
                    <a:lnTo>
                      <a:pt x="172" y="64"/>
                    </a:lnTo>
                    <a:lnTo>
                      <a:pt x="157" y="72"/>
                    </a:lnTo>
                    <a:lnTo>
                      <a:pt x="135" y="78"/>
                    </a:lnTo>
                    <a:lnTo>
                      <a:pt x="108" y="79"/>
                    </a:lnTo>
                    <a:lnTo>
                      <a:pt x="79" y="78"/>
                    </a:lnTo>
                    <a:lnTo>
                      <a:pt x="52" y="73"/>
                    </a:lnTo>
                    <a:lnTo>
                      <a:pt x="29" y="64"/>
                    </a:lnTo>
                    <a:lnTo>
                      <a:pt x="11" y="53"/>
                    </a:lnTo>
                    <a:lnTo>
                      <a:pt x="2" y="40"/>
                    </a:lnTo>
                    <a:lnTo>
                      <a:pt x="0" y="28"/>
                    </a:lnTo>
                    <a:lnTo>
                      <a:pt x="8" y="17"/>
                    </a:lnTo>
                    <a:lnTo>
                      <a:pt x="21" y="8"/>
                    </a:lnTo>
                    <a:lnTo>
                      <a:pt x="43"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2" name="Freeform 2521"/>
              <p:cNvSpPr>
                <a:spLocks/>
              </p:cNvSpPr>
              <p:nvPr/>
            </p:nvSpPr>
            <p:spPr bwMode="auto">
              <a:xfrm>
                <a:off x="4806" y="2025"/>
                <a:ext cx="197" cy="107"/>
              </a:xfrm>
              <a:custGeom>
                <a:avLst/>
                <a:gdLst>
                  <a:gd name="T0" fmla="*/ 73 w 197"/>
                  <a:gd name="T1" fmla="*/ 0 h 107"/>
                  <a:gd name="T2" fmla="*/ 105 w 197"/>
                  <a:gd name="T3" fmla="*/ 3 h 107"/>
                  <a:gd name="T4" fmla="*/ 134 w 197"/>
                  <a:gd name="T5" fmla="*/ 11 h 107"/>
                  <a:gd name="T6" fmla="*/ 159 w 197"/>
                  <a:gd name="T7" fmla="*/ 22 h 107"/>
                  <a:gd name="T8" fmla="*/ 181 w 197"/>
                  <a:gd name="T9" fmla="*/ 35 h 107"/>
                  <a:gd name="T10" fmla="*/ 193 w 197"/>
                  <a:gd name="T11" fmla="*/ 52 h 107"/>
                  <a:gd name="T12" fmla="*/ 197 w 197"/>
                  <a:gd name="T13" fmla="*/ 69 h 107"/>
                  <a:gd name="T14" fmla="*/ 190 w 197"/>
                  <a:gd name="T15" fmla="*/ 84 h 107"/>
                  <a:gd name="T16" fmla="*/ 175 w 197"/>
                  <a:gd name="T17" fmla="*/ 96 h 107"/>
                  <a:gd name="T18" fmla="*/ 153 w 197"/>
                  <a:gd name="T19" fmla="*/ 104 h 107"/>
                  <a:gd name="T20" fmla="*/ 125 w 197"/>
                  <a:gd name="T21" fmla="*/ 107 h 107"/>
                  <a:gd name="T22" fmla="*/ 93 w 197"/>
                  <a:gd name="T23" fmla="*/ 104 h 107"/>
                  <a:gd name="T24" fmla="*/ 62 w 197"/>
                  <a:gd name="T25" fmla="*/ 96 h 107"/>
                  <a:gd name="T26" fmla="*/ 37 w 197"/>
                  <a:gd name="T27" fmla="*/ 84 h 107"/>
                  <a:gd name="T28" fmla="*/ 15 w 197"/>
                  <a:gd name="T29" fmla="*/ 69 h 107"/>
                  <a:gd name="T30" fmla="*/ 3 w 197"/>
                  <a:gd name="T31" fmla="*/ 52 h 107"/>
                  <a:gd name="T32" fmla="*/ 0 w 197"/>
                  <a:gd name="T33" fmla="*/ 38 h 107"/>
                  <a:gd name="T34" fmla="*/ 3 w 197"/>
                  <a:gd name="T35" fmla="*/ 26 h 107"/>
                  <a:gd name="T36" fmla="*/ 14 w 197"/>
                  <a:gd name="T37" fmla="*/ 15 h 107"/>
                  <a:gd name="T38" fmla="*/ 29 w 197"/>
                  <a:gd name="T39" fmla="*/ 8 h 107"/>
                  <a:gd name="T40" fmla="*/ 49 w 197"/>
                  <a:gd name="T41" fmla="*/ 2 h 107"/>
                  <a:gd name="T42" fmla="*/ 73 w 197"/>
                  <a:gd name="T4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07">
                    <a:moveTo>
                      <a:pt x="73" y="0"/>
                    </a:moveTo>
                    <a:lnTo>
                      <a:pt x="105" y="3"/>
                    </a:lnTo>
                    <a:lnTo>
                      <a:pt x="134" y="11"/>
                    </a:lnTo>
                    <a:lnTo>
                      <a:pt x="159" y="22"/>
                    </a:lnTo>
                    <a:lnTo>
                      <a:pt x="181" y="35"/>
                    </a:lnTo>
                    <a:lnTo>
                      <a:pt x="193" y="52"/>
                    </a:lnTo>
                    <a:lnTo>
                      <a:pt x="197" y="69"/>
                    </a:lnTo>
                    <a:lnTo>
                      <a:pt x="190" y="84"/>
                    </a:lnTo>
                    <a:lnTo>
                      <a:pt x="175" y="96"/>
                    </a:lnTo>
                    <a:lnTo>
                      <a:pt x="153" y="104"/>
                    </a:lnTo>
                    <a:lnTo>
                      <a:pt x="125" y="107"/>
                    </a:lnTo>
                    <a:lnTo>
                      <a:pt x="93" y="104"/>
                    </a:lnTo>
                    <a:lnTo>
                      <a:pt x="62" y="96"/>
                    </a:lnTo>
                    <a:lnTo>
                      <a:pt x="37" y="84"/>
                    </a:lnTo>
                    <a:lnTo>
                      <a:pt x="15" y="69"/>
                    </a:lnTo>
                    <a:lnTo>
                      <a:pt x="3" y="52"/>
                    </a:lnTo>
                    <a:lnTo>
                      <a:pt x="0" y="38"/>
                    </a:lnTo>
                    <a:lnTo>
                      <a:pt x="3" y="26"/>
                    </a:lnTo>
                    <a:lnTo>
                      <a:pt x="14" y="15"/>
                    </a:lnTo>
                    <a:lnTo>
                      <a:pt x="29" y="8"/>
                    </a:lnTo>
                    <a:lnTo>
                      <a:pt x="49"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3" name="Freeform 2522"/>
              <p:cNvSpPr>
                <a:spLocks noEditPoints="1"/>
              </p:cNvSpPr>
              <p:nvPr/>
            </p:nvSpPr>
            <p:spPr bwMode="auto">
              <a:xfrm>
                <a:off x="4803" y="2024"/>
                <a:ext cx="202" cy="109"/>
              </a:xfrm>
              <a:custGeom>
                <a:avLst/>
                <a:gdLst>
                  <a:gd name="T0" fmla="*/ 76 w 202"/>
                  <a:gd name="T1" fmla="*/ 3 h 109"/>
                  <a:gd name="T2" fmla="*/ 49 w 202"/>
                  <a:gd name="T3" fmla="*/ 6 h 109"/>
                  <a:gd name="T4" fmla="*/ 26 w 202"/>
                  <a:gd name="T5" fmla="*/ 12 h 109"/>
                  <a:gd name="T6" fmla="*/ 12 w 202"/>
                  <a:gd name="T7" fmla="*/ 24 h 109"/>
                  <a:gd name="T8" fmla="*/ 6 w 202"/>
                  <a:gd name="T9" fmla="*/ 38 h 109"/>
                  <a:gd name="T10" fmla="*/ 9 w 202"/>
                  <a:gd name="T11" fmla="*/ 53 h 109"/>
                  <a:gd name="T12" fmla="*/ 21 w 202"/>
                  <a:gd name="T13" fmla="*/ 70 h 109"/>
                  <a:gd name="T14" fmla="*/ 41 w 202"/>
                  <a:gd name="T15" fmla="*/ 83 h 109"/>
                  <a:gd name="T16" fmla="*/ 67 w 202"/>
                  <a:gd name="T17" fmla="*/ 96 h 109"/>
                  <a:gd name="T18" fmla="*/ 96 w 202"/>
                  <a:gd name="T19" fmla="*/ 103 h 109"/>
                  <a:gd name="T20" fmla="*/ 126 w 202"/>
                  <a:gd name="T21" fmla="*/ 106 h 109"/>
                  <a:gd name="T22" fmla="*/ 155 w 202"/>
                  <a:gd name="T23" fmla="*/ 103 h 109"/>
                  <a:gd name="T24" fmla="*/ 176 w 202"/>
                  <a:gd name="T25" fmla="*/ 96 h 109"/>
                  <a:gd name="T26" fmla="*/ 191 w 202"/>
                  <a:gd name="T27" fmla="*/ 85 h 109"/>
                  <a:gd name="T28" fmla="*/ 197 w 202"/>
                  <a:gd name="T29" fmla="*/ 70 h 109"/>
                  <a:gd name="T30" fmla="*/ 194 w 202"/>
                  <a:gd name="T31" fmla="*/ 53 h 109"/>
                  <a:gd name="T32" fmla="*/ 182 w 202"/>
                  <a:gd name="T33" fmla="*/ 38 h 109"/>
                  <a:gd name="T34" fmla="*/ 161 w 202"/>
                  <a:gd name="T35" fmla="*/ 24 h 109"/>
                  <a:gd name="T36" fmla="*/ 137 w 202"/>
                  <a:gd name="T37" fmla="*/ 12 h 109"/>
                  <a:gd name="T38" fmla="*/ 106 w 202"/>
                  <a:gd name="T39" fmla="*/ 6 h 109"/>
                  <a:gd name="T40" fmla="*/ 76 w 202"/>
                  <a:gd name="T41" fmla="*/ 3 h 109"/>
                  <a:gd name="T42" fmla="*/ 76 w 202"/>
                  <a:gd name="T43" fmla="*/ 0 h 109"/>
                  <a:gd name="T44" fmla="*/ 108 w 202"/>
                  <a:gd name="T45" fmla="*/ 3 h 109"/>
                  <a:gd name="T46" fmla="*/ 138 w 202"/>
                  <a:gd name="T47" fmla="*/ 10 h 109"/>
                  <a:gd name="T48" fmla="*/ 164 w 202"/>
                  <a:gd name="T49" fmla="*/ 23 h 109"/>
                  <a:gd name="T50" fmla="*/ 185 w 202"/>
                  <a:gd name="T51" fmla="*/ 36 h 109"/>
                  <a:gd name="T52" fmla="*/ 199 w 202"/>
                  <a:gd name="T53" fmla="*/ 53 h 109"/>
                  <a:gd name="T54" fmla="*/ 202 w 202"/>
                  <a:gd name="T55" fmla="*/ 68 h 109"/>
                  <a:gd name="T56" fmla="*/ 199 w 202"/>
                  <a:gd name="T57" fmla="*/ 80 h 109"/>
                  <a:gd name="T58" fmla="*/ 190 w 202"/>
                  <a:gd name="T59" fmla="*/ 92 h 109"/>
                  <a:gd name="T60" fmla="*/ 173 w 202"/>
                  <a:gd name="T61" fmla="*/ 102 h 109"/>
                  <a:gd name="T62" fmla="*/ 153 w 202"/>
                  <a:gd name="T63" fmla="*/ 106 h 109"/>
                  <a:gd name="T64" fmla="*/ 128 w 202"/>
                  <a:gd name="T65" fmla="*/ 109 h 109"/>
                  <a:gd name="T66" fmla="*/ 96 w 202"/>
                  <a:gd name="T67" fmla="*/ 106 h 109"/>
                  <a:gd name="T68" fmla="*/ 65 w 202"/>
                  <a:gd name="T69" fmla="*/ 97 h 109"/>
                  <a:gd name="T70" fmla="*/ 38 w 202"/>
                  <a:gd name="T71" fmla="*/ 86 h 109"/>
                  <a:gd name="T72" fmla="*/ 17 w 202"/>
                  <a:gd name="T73" fmla="*/ 71 h 109"/>
                  <a:gd name="T74" fmla="*/ 3 w 202"/>
                  <a:gd name="T75" fmla="*/ 53 h 109"/>
                  <a:gd name="T76" fmla="*/ 0 w 202"/>
                  <a:gd name="T77" fmla="*/ 39 h 109"/>
                  <a:gd name="T78" fmla="*/ 3 w 202"/>
                  <a:gd name="T79" fmla="*/ 26 h 109"/>
                  <a:gd name="T80" fmla="*/ 14 w 202"/>
                  <a:gd name="T81" fmla="*/ 15 h 109"/>
                  <a:gd name="T82" fmla="*/ 29 w 202"/>
                  <a:gd name="T83" fmla="*/ 7 h 109"/>
                  <a:gd name="T84" fmla="*/ 50 w 202"/>
                  <a:gd name="T85" fmla="*/ 3 h 109"/>
                  <a:gd name="T86" fmla="*/ 76 w 202"/>
                  <a:gd name="T8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109">
                    <a:moveTo>
                      <a:pt x="76" y="3"/>
                    </a:moveTo>
                    <a:lnTo>
                      <a:pt x="49" y="6"/>
                    </a:lnTo>
                    <a:lnTo>
                      <a:pt x="26" y="12"/>
                    </a:lnTo>
                    <a:lnTo>
                      <a:pt x="12" y="24"/>
                    </a:lnTo>
                    <a:lnTo>
                      <a:pt x="6" y="38"/>
                    </a:lnTo>
                    <a:lnTo>
                      <a:pt x="9" y="53"/>
                    </a:lnTo>
                    <a:lnTo>
                      <a:pt x="21" y="70"/>
                    </a:lnTo>
                    <a:lnTo>
                      <a:pt x="41" y="83"/>
                    </a:lnTo>
                    <a:lnTo>
                      <a:pt x="67" y="96"/>
                    </a:lnTo>
                    <a:lnTo>
                      <a:pt x="96" y="103"/>
                    </a:lnTo>
                    <a:lnTo>
                      <a:pt x="126" y="106"/>
                    </a:lnTo>
                    <a:lnTo>
                      <a:pt x="155" y="103"/>
                    </a:lnTo>
                    <a:lnTo>
                      <a:pt x="176" y="96"/>
                    </a:lnTo>
                    <a:lnTo>
                      <a:pt x="191" y="85"/>
                    </a:lnTo>
                    <a:lnTo>
                      <a:pt x="197" y="70"/>
                    </a:lnTo>
                    <a:lnTo>
                      <a:pt x="194" y="53"/>
                    </a:lnTo>
                    <a:lnTo>
                      <a:pt x="182" y="38"/>
                    </a:lnTo>
                    <a:lnTo>
                      <a:pt x="161" y="24"/>
                    </a:lnTo>
                    <a:lnTo>
                      <a:pt x="137" y="12"/>
                    </a:lnTo>
                    <a:lnTo>
                      <a:pt x="106" y="6"/>
                    </a:lnTo>
                    <a:lnTo>
                      <a:pt x="76" y="3"/>
                    </a:lnTo>
                    <a:close/>
                    <a:moveTo>
                      <a:pt x="76" y="0"/>
                    </a:moveTo>
                    <a:lnTo>
                      <a:pt x="108" y="3"/>
                    </a:lnTo>
                    <a:lnTo>
                      <a:pt x="138" y="10"/>
                    </a:lnTo>
                    <a:lnTo>
                      <a:pt x="164" y="23"/>
                    </a:lnTo>
                    <a:lnTo>
                      <a:pt x="185" y="36"/>
                    </a:lnTo>
                    <a:lnTo>
                      <a:pt x="199" y="53"/>
                    </a:lnTo>
                    <a:lnTo>
                      <a:pt x="202" y="68"/>
                    </a:lnTo>
                    <a:lnTo>
                      <a:pt x="199" y="80"/>
                    </a:lnTo>
                    <a:lnTo>
                      <a:pt x="190" y="92"/>
                    </a:lnTo>
                    <a:lnTo>
                      <a:pt x="173" y="102"/>
                    </a:lnTo>
                    <a:lnTo>
                      <a:pt x="153" y="106"/>
                    </a:lnTo>
                    <a:lnTo>
                      <a:pt x="128" y="109"/>
                    </a:lnTo>
                    <a:lnTo>
                      <a:pt x="96" y="106"/>
                    </a:lnTo>
                    <a:lnTo>
                      <a:pt x="65" y="97"/>
                    </a:lnTo>
                    <a:lnTo>
                      <a:pt x="38" y="86"/>
                    </a:lnTo>
                    <a:lnTo>
                      <a:pt x="17" y="71"/>
                    </a:lnTo>
                    <a:lnTo>
                      <a:pt x="3" y="53"/>
                    </a:lnTo>
                    <a:lnTo>
                      <a:pt x="0" y="39"/>
                    </a:lnTo>
                    <a:lnTo>
                      <a:pt x="3" y="26"/>
                    </a:lnTo>
                    <a:lnTo>
                      <a:pt x="14" y="15"/>
                    </a:lnTo>
                    <a:lnTo>
                      <a:pt x="29" y="7"/>
                    </a:lnTo>
                    <a:lnTo>
                      <a:pt x="50" y="3"/>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4" name="Freeform 2523"/>
              <p:cNvSpPr>
                <a:spLocks/>
              </p:cNvSpPr>
              <p:nvPr/>
            </p:nvSpPr>
            <p:spPr bwMode="auto">
              <a:xfrm>
                <a:off x="3977" y="1273"/>
                <a:ext cx="176" cy="79"/>
              </a:xfrm>
              <a:custGeom>
                <a:avLst/>
                <a:gdLst>
                  <a:gd name="T0" fmla="*/ 69 w 176"/>
                  <a:gd name="T1" fmla="*/ 0 h 79"/>
                  <a:gd name="T2" fmla="*/ 97 w 176"/>
                  <a:gd name="T3" fmla="*/ 2 h 79"/>
                  <a:gd name="T4" fmla="*/ 123 w 176"/>
                  <a:gd name="T5" fmla="*/ 8 h 79"/>
                  <a:gd name="T6" fmla="*/ 146 w 176"/>
                  <a:gd name="T7" fmla="*/ 17 h 79"/>
                  <a:gd name="T8" fmla="*/ 164 w 176"/>
                  <a:gd name="T9" fmla="*/ 28 h 79"/>
                  <a:gd name="T10" fmla="*/ 175 w 176"/>
                  <a:gd name="T11" fmla="*/ 40 h 79"/>
                  <a:gd name="T12" fmla="*/ 176 w 176"/>
                  <a:gd name="T13" fmla="*/ 52 h 79"/>
                  <a:gd name="T14" fmla="*/ 169 w 176"/>
                  <a:gd name="T15" fmla="*/ 63 h 79"/>
                  <a:gd name="T16" fmla="*/ 155 w 176"/>
                  <a:gd name="T17" fmla="*/ 72 h 79"/>
                  <a:gd name="T18" fmla="*/ 134 w 176"/>
                  <a:gd name="T19" fmla="*/ 78 h 79"/>
                  <a:gd name="T20" fmla="*/ 107 w 176"/>
                  <a:gd name="T21" fmla="*/ 79 h 79"/>
                  <a:gd name="T22" fmla="*/ 79 w 176"/>
                  <a:gd name="T23" fmla="*/ 78 h 79"/>
                  <a:gd name="T24" fmla="*/ 52 w 176"/>
                  <a:gd name="T25" fmla="*/ 72 h 79"/>
                  <a:gd name="T26" fmla="*/ 29 w 176"/>
                  <a:gd name="T27" fmla="*/ 64 h 79"/>
                  <a:gd name="T28" fmla="*/ 12 w 176"/>
                  <a:gd name="T29" fmla="*/ 53 h 79"/>
                  <a:gd name="T30" fmla="*/ 2 w 176"/>
                  <a:gd name="T31" fmla="*/ 40 h 79"/>
                  <a:gd name="T32" fmla="*/ 0 w 176"/>
                  <a:gd name="T33" fmla="*/ 28 h 79"/>
                  <a:gd name="T34" fmla="*/ 8 w 176"/>
                  <a:gd name="T35" fmla="*/ 17 h 79"/>
                  <a:gd name="T36" fmla="*/ 22 w 176"/>
                  <a:gd name="T37" fmla="*/ 8 h 79"/>
                  <a:gd name="T38" fmla="*/ 43 w 176"/>
                  <a:gd name="T39" fmla="*/ 3 h 79"/>
                  <a:gd name="T40" fmla="*/ 69 w 176"/>
                  <a:gd name="T4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79">
                    <a:moveTo>
                      <a:pt x="69" y="0"/>
                    </a:moveTo>
                    <a:lnTo>
                      <a:pt x="97" y="2"/>
                    </a:lnTo>
                    <a:lnTo>
                      <a:pt x="123" y="8"/>
                    </a:lnTo>
                    <a:lnTo>
                      <a:pt x="146" y="17"/>
                    </a:lnTo>
                    <a:lnTo>
                      <a:pt x="164" y="28"/>
                    </a:lnTo>
                    <a:lnTo>
                      <a:pt x="175" y="40"/>
                    </a:lnTo>
                    <a:lnTo>
                      <a:pt x="176" y="52"/>
                    </a:lnTo>
                    <a:lnTo>
                      <a:pt x="169" y="63"/>
                    </a:lnTo>
                    <a:lnTo>
                      <a:pt x="155" y="72"/>
                    </a:lnTo>
                    <a:lnTo>
                      <a:pt x="134" y="78"/>
                    </a:lnTo>
                    <a:lnTo>
                      <a:pt x="107" y="79"/>
                    </a:lnTo>
                    <a:lnTo>
                      <a:pt x="79" y="78"/>
                    </a:lnTo>
                    <a:lnTo>
                      <a:pt x="52" y="72"/>
                    </a:lnTo>
                    <a:lnTo>
                      <a:pt x="29" y="64"/>
                    </a:lnTo>
                    <a:lnTo>
                      <a:pt x="12" y="53"/>
                    </a:lnTo>
                    <a:lnTo>
                      <a:pt x="2" y="40"/>
                    </a:lnTo>
                    <a:lnTo>
                      <a:pt x="0" y="28"/>
                    </a:lnTo>
                    <a:lnTo>
                      <a:pt x="8" y="17"/>
                    </a:lnTo>
                    <a:lnTo>
                      <a:pt x="22" y="8"/>
                    </a:lnTo>
                    <a:lnTo>
                      <a:pt x="43" y="3"/>
                    </a:lnTo>
                    <a:lnTo>
                      <a:pt x="69" y="0"/>
                    </a:lnTo>
                    <a:close/>
                  </a:path>
                </a:pathLst>
              </a:custGeom>
              <a:solidFill>
                <a:srgbClr val="D9D9D9"/>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5" name="Freeform 2524"/>
              <p:cNvSpPr>
                <a:spLocks noEditPoints="1"/>
              </p:cNvSpPr>
              <p:nvPr/>
            </p:nvSpPr>
            <p:spPr bwMode="auto">
              <a:xfrm>
                <a:off x="3976" y="1272"/>
                <a:ext cx="180" cy="82"/>
              </a:xfrm>
              <a:custGeom>
                <a:avLst/>
                <a:gdLst>
                  <a:gd name="T0" fmla="*/ 70 w 180"/>
                  <a:gd name="T1" fmla="*/ 3 h 82"/>
                  <a:gd name="T2" fmla="*/ 45 w 180"/>
                  <a:gd name="T3" fmla="*/ 4 h 82"/>
                  <a:gd name="T4" fmla="*/ 24 w 180"/>
                  <a:gd name="T5" fmla="*/ 10 h 82"/>
                  <a:gd name="T6" fmla="*/ 10 w 180"/>
                  <a:gd name="T7" fmla="*/ 18 h 82"/>
                  <a:gd name="T8" fmla="*/ 4 w 180"/>
                  <a:gd name="T9" fmla="*/ 29 h 82"/>
                  <a:gd name="T10" fmla="*/ 6 w 180"/>
                  <a:gd name="T11" fmla="*/ 41 h 82"/>
                  <a:gd name="T12" fmla="*/ 15 w 180"/>
                  <a:gd name="T13" fmla="*/ 53 h 82"/>
                  <a:gd name="T14" fmla="*/ 32 w 180"/>
                  <a:gd name="T15" fmla="*/ 64 h 82"/>
                  <a:gd name="T16" fmla="*/ 54 w 180"/>
                  <a:gd name="T17" fmla="*/ 73 h 82"/>
                  <a:gd name="T18" fmla="*/ 80 w 180"/>
                  <a:gd name="T19" fmla="*/ 77 h 82"/>
                  <a:gd name="T20" fmla="*/ 108 w 180"/>
                  <a:gd name="T21" fmla="*/ 79 h 82"/>
                  <a:gd name="T22" fmla="*/ 133 w 180"/>
                  <a:gd name="T23" fmla="*/ 77 h 82"/>
                  <a:gd name="T24" fmla="*/ 155 w 180"/>
                  <a:gd name="T25" fmla="*/ 73 h 82"/>
                  <a:gd name="T26" fmla="*/ 168 w 180"/>
                  <a:gd name="T27" fmla="*/ 64 h 82"/>
                  <a:gd name="T28" fmla="*/ 176 w 180"/>
                  <a:gd name="T29" fmla="*/ 53 h 82"/>
                  <a:gd name="T30" fmla="*/ 174 w 180"/>
                  <a:gd name="T31" fmla="*/ 41 h 82"/>
                  <a:gd name="T32" fmla="*/ 164 w 180"/>
                  <a:gd name="T33" fmla="*/ 29 h 82"/>
                  <a:gd name="T34" fmla="*/ 145 w 180"/>
                  <a:gd name="T35" fmla="*/ 18 h 82"/>
                  <a:gd name="T36" fmla="*/ 124 w 180"/>
                  <a:gd name="T37" fmla="*/ 10 h 82"/>
                  <a:gd name="T38" fmla="*/ 98 w 180"/>
                  <a:gd name="T39" fmla="*/ 4 h 82"/>
                  <a:gd name="T40" fmla="*/ 70 w 180"/>
                  <a:gd name="T41" fmla="*/ 3 h 82"/>
                  <a:gd name="T42" fmla="*/ 70 w 180"/>
                  <a:gd name="T43" fmla="*/ 0 h 82"/>
                  <a:gd name="T44" fmla="*/ 98 w 180"/>
                  <a:gd name="T45" fmla="*/ 3 h 82"/>
                  <a:gd name="T46" fmla="*/ 126 w 180"/>
                  <a:gd name="T47" fmla="*/ 9 h 82"/>
                  <a:gd name="T48" fmla="*/ 149 w 180"/>
                  <a:gd name="T49" fmla="*/ 16 h 82"/>
                  <a:gd name="T50" fmla="*/ 167 w 180"/>
                  <a:gd name="T51" fmla="*/ 29 h 82"/>
                  <a:gd name="T52" fmla="*/ 179 w 180"/>
                  <a:gd name="T53" fmla="*/ 41 h 82"/>
                  <a:gd name="T54" fmla="*/ 180 w 180"/>
                  <a:gd name="T55" fmla="*/ 53 h 82"/>
                  <a:gd name="T56" fmla="*/ 173 w 180"/>
                  <a:gd name="T57" fmla="*/ 65 h 82"/>
                  <a:gd name="T58" fmla="*/ 158 w 180"/>
                  <a:gd name="T59" fmla="*/ 74 h 82"/>
                  <a:gd name="T60" fmla="*/ 135 w 180"/>
                  <a:gd name="T61" fmla="*/ 79 h 82"/>
                  <a:gd name="T62" fmla="*/ 108 w 180"/>
                  <a:gd name="T63" fmla="*/ 82 h 82"/>
                  <a:gd name="T64" fmla="*/ 79 w 180"/>
                  <a:gd name="T65" fmla="*/ 80 h 82"/>
                  <a:gd name="T66" fmla="*/ 53 w 180"/>
                  <a:gd name="T67" fmla="*/ 74 h 82"/>
                  <a:gd name="T68" fmla="*/ 29 w 180"/>
                  <a:gd name="T69" fmla="*/ 65 h 82"/>
                  <a:gd name="T70" fmla="*/ 12 w 180"/>
                  <a:gd name="T71" fmla="*/ 54 h 82"/>
                  <a:gd name="T72" fmla="*/ 1 w 180"/>
                  <a:gd name="T73" fmla="*/ 42 h 82"/>
                  <a:gd name="T74" fmla="*/ 0 w 180"/>
                  <a:gd name="T75" fmla="*/ 29 h 82"/>
                  <a:gd name="T76" fmla="*/ 6 w 180"/>
                  <a:gd name="T77" fmla="*/ 18 h 82"/>
                  <a:gd name="T78" fmla="*/ 21 w 180"/>
                  <a:gd name="T79" fmla="*/ 9 h 82"/>
                  <a:gd name="T80" fmla="*/ 42 w 180"/>
                  <a:gd name="T81" fmla="*/ 3 h 82"/>
                  <a:gd name="T82" fmla="*/ 70 w 180"/>
                  <a:gd name="T8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 h="82">
                    <a:moveTo>
                      <a:pt x="70" y="3"/>
                    </a:moveTo>
                    <a:lnTo>
                      <a:pt x="45" y="4"/>
                    </a:lnTo>
                    <a:lnTo>
                      <a:pt x="24" y="10"/>
                    </a:lnTo>
                    <a:lnTo>
                      <a:pt x="10" y="18"/>
                    </a:lnTo>
                    <a:lnTo>
                      <a:pt x="4" y="29"/>
                    </a:lnTo>
                    <a:lnTo>
                      <a:pt x="6" y="41"/>
                    </a:lnTo>
                    <a:lnTo>
                      <a:pt x="15" y="53"/>
                    </a:lnTo>
                    <a:lnTo>
                      <a:pt x="32" y="64"/>
                    </a:lnTo>
                    <a:lnTo>
                      <a:pt x="54" y="73"/>
                    </a:lnTo>
                    <a:lnTo>
                      <a:pt x="80" y="77"/>
                    </a:lnTo>
                    <a:lnTo>
                      <a:pt x="108" y="79"/>
                    </a:lnTo>
                    <a:lnTo>
                      <a:pt x="133" y="77"/>
                    </a:lnTo>
                    <a:lnTo>
                      <a:pt x="155" y="73"/>
                    </a:lnTo>
                    <a:lnTo>
                      <a:pt x="168" y="64"/>
                    </a:lnTo>
                    <a:lnTo>
                      <a:pt x="176" y="53"/>
                    </a:lnTo>
                    <a:lnTo>
                      <a:pt x="174" y="41"/>
                    </a:lnTo>
                    <a:lnTo>
                      <a:pt x="164" y="29"/>
                    </a:lnTo>
                    <a:lnTo>
                      <a:pt x="145" y="18"/>
                    </a:lnTo>
                    <a:lnTo>
                      <a:pt x="124" y="10"/>
                    </a:lnTo>
                    <a:lnTo>
                      <a:pt x="98" y="4"/>
                    </a:lnTo>
                    <a:lnTo>
                      <a:pt x="70" y="3"/>
                    </a:lnTo>
                    <a:close/>
                    <a:moveTo>
                      <a:pt x="70" y="0"/>
                    </a:moveTo>
                    <a:lnTo>
                      <a:pt x="98" y="3"/>
                    </a:lnTo>
                    <a:lnTo>
                      <a:pt x="126" y="9"/>
                    </a:lnTo>
                    <a:lnTo>
                      <a:pt x="149" y="16"/>
                    </a:lnTo>
                    <a:lnTo>
                      <a:pt x="167" y="29"/>
                    </a:lnTo>
                    <a:lnTo>
                      <a:pt x="179" y="41"/>
                    </a:lnTo>
                    <a:lnTo>
                      <a:pt x="180" y="53"/>
                    </a:lnTo>
                    <a:lnTo>
                      <a:pt x="173" y="65"/>
                    </a:lnTo>
                    <a:lnTo>
                      <a:pt x="158" y="74"/>
                    </a:lnTo>
                    <a:lnTo>
                      <a:pt x="135" y="79"/>
                    </a:lnTo>
                    <a:lnTo>
                      <a:pt x="108" y="82"/>
                    </a:lnTo>
                    <a:lnTo>
                      <a:pt x="79" y="80"/>
                    </a:lnTo>
                    <a:lnTo>
                      <a:pt x="53" y="74"/>
                    </a:lnTo>
                    <a:lnTo>
                      <a:pt x="29" y="65"/>
                    </a:lnTo>
                    <a:lnTo>
                      <a:pt x="12" y="54"/>
                    </a:lnTo>
                    <a:lnTo>
                      <a:pt x="1" y="42"/>
                    </a:lnTo>
                    <a:lnTo>
                      <a:pt x="0" y="29"/>
                    </a:lnTo>
                    <a:lnTo>
                      <a:pt x="6" y="18"/>
                    </a:lnTo>
                    <a:lnTo>
                      <a:pt x="21" y="9"/>
                    </a:lnTo>
                    <a:lnTo>
                      <a:pt x="42" y="3"/>
                    </a:lnTo>
                    <a:lnTo>
                      <a:pt x="70" y="0"/>
                    </a:lnTo>
                    <a:close/>
                  </a:path>
                </a:pathLst>
              </a:custGeom>
              <a:no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6" name="Freeform 2525"/>
              <p:cNvSpPr>
                <a:spLocks/>
              </p:cNvSpPr>
              <p:nvPr/>
            </p:nvSpPr>
            <p:spPr bwMode="auto">
              <a:xfrm>
                <a:off x="3130" y="1074"/>
                <a:ext cx="141" cy="87"/>
              </a:xfrm>
              <a:custGeom>
                <a:avLst/>
                <a:gdLst>
                  <a:gd name="T0" fmla="*/ 56 w 141"/>
                  <a:gd name="T1" fmla="*/ 0 h 87"/>
                  <a:gd name="T2" fmla="*/ 79 w 141"/>
                  <a:gd name="T3" fmla="*/ 3 h 87"/>
                  <a:gd name="T4" fmla="*/ 100 w 141"/>
                  <a:gd name="T5" fmla="*/ 9 h 87"/>
                  <a:gd name="T6" fmla="*/ 119 w 141"/>
                  <a:gd name="T7" fmla="*/ 18 h 87"/>
                  <a:gd name="T8" fmla="*/ 132 w 141"/>
                  <a:gd name="T9" fmla="*/ 31 h 87"/>
                  <a:gd name="T10" fmla="*/ 141 w 141"/>
                  <a:gd name="T11" fmla="*/ 44 h 87"/>
                  <a:gd name="T12" fmla="*/ 141 w 141"/>
                  <a:gd name="T13" fmla="*/ 58 h 87"/>
                  <a:gd name="T14" fmla="*/ 135 w 141"/>
                  <a:gd name="T15" fmla="*/ 70 h 87"/>
                  <a:gd name="T16" fmla="*/ 123 w 141"/>
                  <a:gd name="T17" fmla="*/ 79 h 87"/>
                  <a:gd name="T18" fmla="*/ 105 w 141"/>
                  <a:gd name="T19" fmla="*/ 85 h 87"/>
                  <a:gd name="T20" fmla="*/ 84 w 141"/>
                  <a:gd name="T21" fmla="*/ 87 h 87"/>
                  <a:gd name="T22" fmla="*/ 59 w 141"/>
                  <a:gd name="T23" fmla="*/ 85 h 87"/>
                  <a:gd name="T24" fmla="*/ 38 w 141"/>
                  <a:gd name="T25" fmla="*/ 79 h 87"/>
                  <a:gd name="T26" fmla="*/ 21 w 141"/>
                  <a:gd name="T27" fmla="*/ 70 h 87"/>
                  <a:gd name="T28" fmla="*/ 8 w 141"/>
                  <a:gd name="T29" fmla="*/ 58 h 87"/>
                  <a:gd name="T30" fmla="*/ 0 w 141"/>
                  <a:gd name="T31" fmla="*/ 44 h 87"/>
                  <a:gd name="T32" fmla="*/ 0 w 141"/>
                  <a:gd name="T33" fmla="*/ 31 h 87"/>
                  <a:gd name="T34" fmla="*/ 6 w 141"/>
                  <a:gd name="T35" fmla="*/ 18 h 87"/>
                  <a:gd name="T36" fmla="*/ 18 w 141"/>
                  <a:gd name="T37" fmla="*/ 9 h 87"/>
                  <a:gd name="T38" fmla="*/ 35 w 141"/>
                  <a:gd name="T39" fmla="*/ 3 h 87"/>
                  <a:gd name="T40" fmla="*/ 56 w 141"/>
                  <a:gd name="T4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87">
                    <a:moveTo>
                      <a:pt x="56" y="0"/>
                    </a:moveTo>
                    <a:lnTo>
                      <a:pt x="79" y="3"/>
                    </a:lnTo>
                    <a:lnTo>
                      <a:pt x="100" y="9"/>
                    </a:lnTo>
                    <a:lnTo>
                      <a:pt x="119" y="18"/>
                    </a:lnTo>
                    <a:lnTo>
                      <a:pt x="132" y="31"/>
                    </a:lnTo>
                    <a:lnTo>
                      <a:pt x="141" y="44"/>
                    </a:lnTo>
                    <a:lnTo>
                      <a:pt x="141" y="58"/>
                    </a:lnTo>
                    <a:lnTo>
                      <a:pt x="135" y="70"/>
                    </a:lnTo>
                    <a:lnTo>
                      <a:pt x="123" y="79"/>
                    </a:lnTo>
                    <a:lnTo>
                      <a:pt x="105" y="85"/>
                    </a:lnTo>
                    <a:lnTo>
                      <a:pt x="84" y="87"/>
                    </a:lnTo>
                    <a:lnTo>
                      <a:pt x="59" y="85"/>
                    </a:lnTo>
                    <a:lnTo>
                      <a:pt x="38" y="79"/>
                    </a:lnTo>
                    <a:lnTo>
                      <a:pt x="21" y="70"/>
                    </a:lnTo>
                    <a:lnTo>
                      <a:pt x="8" y="58"/>
                    </a:lnTo>
                    <a:lnTo>
                      <a:pt x="0" y="44"/>
                    </a:lnTo>
                    <a:lnTo>
                      <a:pt x="0" y="31"/>
                    </a:lnTo>
                    <a:lnTo>
                      <a:pt x="6" y="18"/>
                    </a:lnTo>
                    <a:lnTo>
                      <a:pt x="18" y="9"/>
                    </a:lnTo>
                    <a:lnTo>
                      <a:pt x="35"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7" name="Freeform 2526"/>
              <p:cNvSpPr>
                <a:spLocks noEditPoints="1"/>
              </p:cNvSpPr>
              <p:nvPr/>
            </p:nvSpPr>
            <p:spPr bwMode="auto">
              <a:xfrm>
                <a:off x="3127" y="1074"/>
                <a:ext cx="146" cy="88"/>
              </a:xfrm>
              <a:custGeom>
                <a:avLst/>
                <a:gdLst>
                  <a:gd name="T0" fmla="*/ 61 w 146"/>
                  <a:gd name="T1" fmla="*/ 2 h 88"/>
                  <a:gd name="T2" fmla="*/ 40 w 146"/>
                  <a:gd name="T3" fmla="*/ 5 h 88"/>
                  <a:gd name="T4" fmla="*/ 23 w 146"/>
                  <a:gd name="T5" fmla="*/ 11 h 88"/>
                  <a:gd name="T6" fmla="*/ 11 w 146"/>
                  <a:gd name="T7" fmla="*/ 20 h 88"/>
                  <a:gd name="T8" fmla="*/ 5 w 146"/>
                  <a:gd name="T9" fmla="*/ 31 h 88"/>
                  <a:gd name="T10" fmla="*/ 5 w 146"/>
                  <a:gd name="T11" fmla="*/ 44 h 88"/>
                  <a:gd name="T12" fmla="*/ 12 w 146"/>
                  <a:gd name="T13" fmla="*/ 58 h 88"/>
                  <a:gd name="T14" fmla="*/ 26 w 146"/>
                  <a:gd name="T15" fmla="*/ 70 h 88"/>
                  <a:gd name="T16" fmla="*/ 43 w 146"/>
                  <a:gd name="T17" fmla="*/ 78 h 88"/>
                  <a:gd name="T18" fmla="*/ 64 w 146"/>
                  <a:gd name="T19" fmla="*/ 84 h 88"/>
                  <a:gd name="T20" fmla="*/ 85 w 146"/>
                  <a:gd name="T21" fmla="*/ 87 h 88"/>
                  <a:gd name="T22" fmla="*/ 106 w 146"/>
                  <a:gd name="T23" fmla="*/ 84 h 88"/>
                  <a:gd name="T24" fmla="*/ 125 w 146"/>
                  <a:gd name="T25" fmla="*/ 78 h 88"/>
                  <a:gd name="T26" fmla="*/ 137 w 146"/>
                  <a:gd name="T27" fmla="*/ 69 h 88"/>
                  <a:gd name="T28" fmla="*/ 143 w 146"/>
                  <a:gd name="T29" fmla="*/ 58 h 88"/>
                  <a:gd name="T30" fmla="*/ 141 w 146"/>
                  <a:gd name="T31" fmla="*/ 44 h 88"/>
                  <a:gd name="T32" fmla="*/ 134 w 146"/>
                  <a:gd name="T33" fmla="*/ 31 h 88"/>
                  <a:gd name="T34" fmla="*/ 120 w 146"/>
                  <a:gd name="T35" fmla="*/ 20 h 88"/>
                  <a:gd name="T36" fmla="*/ 103 w 146"/>
                  <a:gd name="T37" fmla="*/ 11 h 88"/>
                  <a:gd name="T38" fmla="*/ 82 w 146"/>
                  <a:gd name="T39" fmla="*/ 5 h 88"/>
                  <a:gd name="T40" fmla="*/ 61 w 146"/>
                  <a:gd name="T41" fmla="*/ 2 h 88"/>
                  <a:gd name="T42" fmla="*/ 59 w 146"/>
                  <a:gd name="T43" fmla="*/ 0 h 88"/>
                  <a:gd name="T44" fmla="*/ 82 w 146"/>
                  <a:gd name="T45" fmla="*/ 2 h 88"/>
                  <a:gd name="T46" fmla="*/ 105 w 146"/>
                  <a:gd name="T47" fmla="*/ 8 h 88"/>
                  <a:gd name="T48" fmla="*/ 123 w 146"/>
                  <a:gd name="T49" fmla="*/ 18 h 88"/>
                  <a:gd name="T50" fmla="*/ 137 w 146"/>
                  <a:gd name="T51" fmla="*/ 31 h 88"/>
                  <a:gd name="T52" fmla="*/ 146 w 146"/>
                  <a:gd name="T53" fmla="*/ 44 h 88"/>
                  <a:gd name="T54" fmla="*/ 146 w 146"/>
                  <a:gd name="T55" fmla="*/ 58 h 88"/>
                  <a:gd name="T56" fmla="*/ 140 w 146"/>
                  <a:gd name="T57" fmla="*/ 70 h 88"/>
                  <a:gd name="T58" fmla="*/ 128 w 146"/>
                  <a:gd name="T59" fmla="*/ 79 h 88"/>
                  <a:gd name="T60" fmla="*/ 109 w 146"/>
                  <a:gd name="T61" fmla="*/ 87 h 88"/>
                  <a:gd name="T62" fmla="*/ 87 w 146"/>
                  <a:gd name="T63" fmla="*/ 88 h 88"/>
                  <a:gd name="T64" fmla="*/ 62 w 146"/>
                  <a:gd name="T65" fmla="*/ 87 h 88"/>
                  <a:gd name="T66" fmla="*/ 41 w 146"/>
                  <a:gd name="T67" fmla="*/ 81 h 88"/>
                  <a:gd name="T68" fmla="*/ 23 w 146"/>
                  <a:gd name="T69" fmla="*/ 70 h 88"/>
                  <a:gd name="T70" fmla="*/ 9 w 146"/>
                  <a:gd name="T71" fmla="*/ 59 h 88"/>
                  <a:gd name="T72" fmla="*/ 2 w 146"/>
                  <a:gd name="T73" fmla="*/ 44 h 88"/>
                  <a:gd name="T74" fmla="*/ 0 w 146"/>
                  <a:gd name="T75" fmla="*/ 31 h 88"/>
                  <a:gd name="T76" fmla="*/ 8 w 146"/>
                  <a:gd name="T77" fmla="*/ 18 h 88"/>
                  <a:gd name="T78" fmla="*/ 20 w 146"/>
                  <a:gd name="T79" fmla="*/ 8 h 88"/>
                  <a:gd name="T80" fmla="*/ 38 w 146"/>
                  <a:gd name="T81" fmla="*/ 2 h 88"/>
                  <a:gd name="T82" fmla="*/ 59 w 146"/>
                  <a:gd name="T8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88">
                    <a:moveTo>
                      <a:pt x="61" y="2"/>
                    </a:moveTo>
                    <a:lnTo>
                      <a:pt x="40" y="5"/>
                    </a:lnTo>
                    <a:lnTo>
                      <a:pt x="23" y="11"/>
                    </a:lnTo>
                    <a:lnTo>
                      <a:pt x="11" y="20"/>
                    </a:lnTo>
                    <a:lnTo>
                      <a:pt x="5" y="31"/>
                    </a:lnTo>
                    <a:lnTo>
                      <a:pt x="5" y="44"/>
                    </a:lnTo>
                    <a:lnTo>
                      <a:pt x="12" y="58"/>
                    </a:lnTo>
                    <a:lnTo>
                      <a:pt x="26" y="70"/>
                    </a:lnTo>
                    <a:lnTo>
                      <a:pt x="43" y="78"/>
                    </a:lnTo>
                    <a:lnTo>
                      <a:pt x="64" y="84"/>
                    </a:lnTo>
                    <a:lnTo>
                      <a:pt x="85" y="87"/>
                    </a:lnTo>
                    <a:lnTo>
                      <a:pt x="106" y="84"/>
                    </a:lnTo>
                    <a:lnTo>
                      <a:pt x="125" y="78"/>
                    </a:lnTo>
                    <a:lnTo>
                      <a:pt x="137" y="69"/>
                    </a:lnTo>
                    <a:lnTo>
                      <a:pt x="143" y="58"/>
                    </a:lnTo>
                    <a:lnTo>
                      <a:pt x="141" y="44"/>
                    </a:lnTo>
                    <a:lnTo>
                      <a:pt x="134" y="31"/>
                    </a:lnTo>
                    <a:lnTo>
                      <a:pt x="120" y="20"/>
                    </a:lnTo>
                    <a:lnTo>
                      <a:pt x="103" y="11"/>
                    </a:lnTo>
                    <a:lnTo>
                      <a:pt x="82" y="5"/>
                    </a:lnTo>
                    <a:lnTo>
                      <a:pt x="61" y="2"/>
                    </a:lnTo>
                    <a:close/>
                    <a:moveTo>
                      <a:pt x="59" y="0"/>
                    </a:moveTo>
                    <a:lnTo>
                      <a:pt x="82" y="2"/>
                    </a:lnTo>
                    <a:lnTo>
                      <a:pt x="105" y="8"/>
                    </a:lnTo>
                    <a:lnTo>
                      <a:pt x="123" y="18"/>
                    </a:lnTo>
                    <a:lnTo>
                      <a:pt x="137" y="31"/>
                    </a:lnTo>
                    <a:lnTo>
                      <a:pt x="146" y="44"/>
                    </a:lnTo>
                    <a:lnTo>
                      <a:pt x="146" y="58"/>
                    </a:lnTo>
                    <a:lnTo>
                      <a:pt x="140" y="70"/>
                    </a:lnTo>
                    <a:lnTo>
                      <a:pt x="128" y="79"/>
                    </a:lnTo>
                    <a:lnTo>
                      <a:pt x="109" y="87"/>
                    </a:lnTo>
                    <a:lnTo>
                      <a:pt x="87" y="88"/>
                    </a:lnTo>
                    <a:lnTo>
                      <a:pt x="62" y="87"/>
                    </a:lnTo>
                    <a:lnTo>
                      <a:pt x="41" y="81"/>
                    </a:lnTo>
                    <a:lnTo>
                      <a:pt x="23" y="70"/>
                    </a:lnTo>
                    <a:lnTo>
                      <a:pt x="9" y="59"/>
                    </a:lnTo>
                    <a:lnTo>
                      <a:pt x="2" y="44"/>
                    </a:lnTo>
                    <a:lnTo>
                      <a:pt x="0" y="31"/>
                    </a:lnTo>
                    <a:lnTo>
                      <a:pt x="8" y="18"/>
                    </a:lnTo>
                    <a:lnTo>
                      <a:pt x="20" y="8"/>
                    </a:lnTo>
                    <a:lnTo>
                      <a:pt x="38"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8" name="Freeform 2527"/>
              <p:cNvSpPr>
                <a:spLocks/>
              </p:cNvSpPr>
              <p:nvPr/>
            </p:nvSpPr>
            <p:spPr bwMode="auto">
              <a:xfrm>
                <a:off x="788" y="2068"/>
                <a:ext cx="176" cy="102"/>
              </a:xfrm>
              <a:custGeom>
                <a:avLst/>
                <a:gdLst>
                  <a:gd name="T0" fmla="*/ 106 w 176"/>
                  <a:gd name="T1" fmla="*/ 0 h 102"/>
                  <a:gd name="T2" fmla="*/ 132 w 176"/>
                  <a:gd name="T3" fmla="*/ 3 h 102"/>
                  <a:gd name="T4" fmla="*/ 153 w 176"/>
                  <a:gd name="T5" fmla="*/ 9 h 102"/>
                  <a:gd name="T6" fmla="*/ 168 w 176"/>
                  <a:gd name="T7" fmla="*/ 20 h 102"/>
                  <a:gd name="T8" fmla="*/ 176 w 176"/>
                  <a:gd name="T9" fmla="*/ 33 h 102"/>
                  <a:gd name="T10" fmla="*/ 176 w 176"/>
                  <a:gd name="T11" fmla="*/ 50 h 102"/>
                  <a:gd name="T12" fmla="*/ 165 w 176"/>
                  <a:gd name="T13" fmla="*/ 67 h 102"/>
                  <a:gd name="T14" fmla="*/ 149 w 176"/>
                  <a:gd name="T15" fmla="*/ 80 h 102"/>
                  <a:gd name="T16" fmla="*/ 126 w 176"/>
                  <a:gd name="T17" fmla="*/ 93 h 102"/>
                  <a:gd name="T18" fmla="*/ 100 w 176"/>
                  <a:gd name="T19" fmla="*/ 99 h 102"/>
                  <a:gd name="T20" fmla="*/ 71 w 176"/>
                  <a:gd name="T21" fmla="*/ 102 h 102"/>
                  <a:gd name="T22" fmla="*/ 44 w 176"/>
                  <a:gd name="T23" fmla="*/ 99 h 102"/>
                  <a:gd name="T24" fmla="*/ 23 w 176"/>
                  <a:gd name="T25" fmla="*/ 91 h 102"/>
                  <a:gd name="T26" fmla="*/ 7 w 176"/>
                  <a:gd name="T27" fmla="*/ 80 h 102"/>
                  <a:gd name="T28" fmla="*/ 0 w 176"/>
                  <a:gd name="T29" fmla="*/ 67 h 102"/>
                  <a:gd name="T30" fmla="*/ 1 w 176"/>
                  <a:gd name="T31" fmla="*/ 50 h 102"/>
                  <a:gd name="T32" fmla="*/ 12 w 176"/>
                  <a:gd name="T33" fmla="*/ 33 h 102"/>
                  <a:gd name="T34" fmla="*/ 29 w 176"/>
                  <a:gd name="T35" fmla="*/ 20 h 102"/>
                  <a:gd name="T36" fmla="*/ 51 w 176"/>
                  <a:gd name="T37" fmla="*/ 9 h 102"/>
                  <a:gd name="T38" fmla="*/ 77 w 176"/>
                  <a:gd name="T39" fmla="*/ 3 h 102"/>
                  <a:gd name="T40" fmla="*/ 106 w 176"/>
                  <a:gd name="T4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02">
                    <a:moveTo>
                      <a:pt x="106" y="0"/>
                    </a:moveTo>
                    <a:lnTo>
                      <a:pt x="132" y="3"/>
                    </a:lnTo>
                    <a:lnTo>
                      <a:pt x="153" y="9"/>
                    </a:lnTo>
                    <a:lnTo>
                      <a:pt x="168" y="20"/>
                    </a:lnTo>
                    <a:lnTo>
                      <a:pt x="176" y="33"/>
                    </a:lnTo>
                    <a:lnTo>
                      <a:pt x="176" y="50"/>
                    </a:lnTo>
                    <a:lnTo>
                      <a:pt x="165" y="67"/>
                    </a:lnTo>
                    <a:lnTo>
                      <a:pt x="149" y="80"/>
                    </a:lnTo>
                    <a:lnTo>
                      <a:pt x="126" y="93"/>
                    </a:lnTo>
                    <a:lnTo>
                      <a:pt x="100" y="99"/>
                    </a:lnTo>
                    <a:lnTo>
                      <a:pt x="71" y="102"/>
                    </a:lnTo>
                    <a:lnTo>
                      <a:pt x="44" y="99"/>
                    </a:lnTo>
                    <a:lnTo>
                      <a:pt x="23" y="91"/>
                    </a:lnTo>
                    <a:lnTo>
                      <a:pt x="7" y="80"/>
                    </a:lnTo>
                    <a:lnTo>
                      <a:pt x="0" y="67"/>
                    </a:lnTo>
                    <a:lnTo>
                      <a:pt x="1" y="50"/>
                    </a:lnTo>
                    <a:lnTo>
                      <a:pt x="12" y="33"/>
                    </a:lnTo>
                    <a:lnTo>
                      <a:pt x="29" y="20"/>
                    </a:lnTo>
                    <a:lnTo>
                      <a:pt x="51" y="9"/>
                    </a:lnTo>
                    <a:lnTo>
                      <a:pt x="77" y="3"/>
                    </a:lnTo>
                    <a:lnTo>
                      <a:pt x="106"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29" name="Freeform 2528"/>
              <p:cNvSpPr>
                <a:spLocks noEditPoints="1"/>
              </p:cNvSpPr>
              <p:nvPr/>
            </p:nvSpPr>
            <p:spPr bwMode="auto">
              <a:xfrm>
                <a:off x="786" y="2066"/>
                <a:ext cx="181" cy="105"/>
              </a:xfrm>
              <a:custGeom>
                <a:avLst/>
                <a:gdLst>
                  <a:gd name="T0" fmla="*/ 108 w 181"/>
                  <a:gd name="T1" fmla="*/ 3 h 105"/>
                  <a:gd name="T2" fmla="*/ 81 w 181"/>
                  <a:gd name="T3" fmla="*/ 5 h 105"/>
                  <a:gd name="T4" fmla="*/ 55 w 181"/>
                  <a:gd name="T5" fmla="*/ 12 h 105"/>
                  <a:gd name="T6" fmla="*/ 32 w 181"/>
                  <a:gd name="T7" fmla="*/ 23 h 105"/>
                  <a:gd name="T8" fmla="*/ 16 w 181"/>
                  <a:gd name="T9" fmla="*/ 37 h 105"/>
                  <a:gd name="T10" fmla="*/ 6 w 181"/>
                  <a:gd name="T11" fmla="*/ 52 h 105"/>
                  <a:gd name="T12" fmla="*/ 5 w 181"/>
                  <a:gd name="T13" fmla="*/ 67 h 105"/>
                  <a:gd name="T14" fmla="*/ 12 w 181"/>
                  <a:gd name="T15" fmla="*/ 81 h 105"/>
                  <a:gd name="T16" fmla="*/ 26 w 181"/>
                  <a:gd name="T17" fmla="*/ 93 h 105"/>
                  <a:gd name="T18" fmla="*/ 47 w 181"/>
                  <a:gd name="T19" fmla="*/ 101 h 105"/>
                  <a:gd name="T20" fmla="*/ 73 w 181"/>
                  <a:gd name="T21" fmla="*/ 102 h 105"/>
                  <a:gd name="T22" fmla="*/ 101 w 181"/>
                  <a:gd name="T23" fmla="*/ 101 h 105"/>
                  <a:gd name="T24" fmla="*/ 126 w 181"/>
                  <a:gd name="T25" fmla="*/ 93 h 105"/>
                  <a:gd name="T26" fmla="*/ 149 w 181"/>
                  <a:gd name="T27" fmla="*/ 81 h 105"/>
                  <a:gd name="T28" fmla="*/ 166 w 181"/>
                  <a:gd name="T29" fmla="*/ 67 h 105"/>
                  <a:gd name="T30" fmla="*/ 175 w 181"/>
                  <a:gd name="T31" fmla="*/ 52 h 105"/>
                  <a:gd name="T32" fmla="*/ 176 w 181"/>
                  <a:gd name="T33" fmla="*/ 37 h 105"/>
                  <a:gd name="T34" fmla="*/ 169 w 181"/>
                  <a:gd name="T35" fmla="*/ 23 h 105"/>
                  <a:gd name="T36" fmla="*/ 154 w 181"/>
                  <a:gd name="T37" fmla="*/ 12 h 105"/>
                  <a:gd name="T38" fmla="*/ 132 w 181"/>
                  <a:gd name="T39" fmla="*/ 5 h 105"/>
                  <a:gd name="T40" fmla="*/ 108 w 181"/>
                  <a:gd name="T41" fmla="*/ 3 h 105"/>
                  <a:gd name="T42" fmla="*/ 108 w 181"/>
                  <a:gd name="T43" fmla="*/ 0 h 105"/>
                  <a:gd name="T44" fmla="*/ 135 w 181"/>
                  <a:gd name="T45" fmla="*/ 3 h 105"/>
                  <a:gd name="T46" fmla="*/ 157 w 181"/>
                  <a:gd name="T47" fmla="*/ 11 h 105"/>
                  <a:gd name="T48" fmla="*/ 173 w 181"/>
                  <a:gd name="T49" fmla="*/ 22 h 105"/>
                  <a:gd name="T50" fmla="*/ 181 w 181"/>
                  <a:gd name="T51" fmla="*/ 35 h 105"/>
                  <a:gd name="T52" fmla="*/ 179 w 181"/>
                  <a:gd name="T53" fmla="*/ 52 h 105"/>
                  <a:gd name="T54" fmla="*/ 170 w 181"/>
                  <a:gd name="T55" fmla="*/ 69 h 105"/>
                  <a:gd name="T56" fmla="*/ 152 w 181"/>
                  <a:gd name="T57" fmla="*/ 84 h 105"/>
                  <a:gd name="T58" fmla="*/ 129 w 181"/>
                  <a:gd name="T59" fmla="*/ 95 h 105"/>
                  <a:gd name="T60" fmla="*/ 102 w 181"/>
                  <a:gd name="T61" fmla="*/ 102 h 105"/>
                  <a:gd name="T62" fmla="*/ 72 w 181"/>
                  <a:gd name="T63" fmla="*/ 105 h 105"/>
                  <a:gd name="T64" fmla="*/ 44 w 181"/>
                  <a:gd name="T65" fmla="*/ 102 h 105"/>
                  <a:gd name="T66" fmla="*/ 23 w 181"/>
                  <a:gd name="T67" fmla="*/ 95 h 105"/>
                  <a:gd name="T68" fmla="*/ 8 w 181"/>
                  <a:gd name="T69" fmla="*/ 84 h 105"/>
                  <a:gd name="T70" fmla="*/ 0 w 181"/>
                  <a:gd name="T71" fmla="*/ 69 h 105"/>
                  <a:gd name="T72" fmla="*/ 2 w 181"/>
                  <a:gd name="T73" fmla="*/ 52 h 105"/>
                  <a:gd name="T74" fmla="*/ 12 w 181"/>
                  <a:gd name="T75" fmla="*/ 35 h 105"/>
                  <a:gd name="T76" fmla="*/ 29 w 181"/>
                  <a:gd name="T77" fmla="*/ 22 h 105"/>
                  <a:gd name="T78" fmla="*/ 53 w 181"/>
                  <a:gd name="T79" fmla="*/ 9 h 105"/>
                  <a:gd name="T80" fmla="*/ 79 w 181"/>
                  <a:gd name="T81" fmla="*/ 3 h 105"/>
                  <a:gd name="T82" fmla="*/ 108 w 181"/>
                  <a:gd name="T8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1" h="105">
                    <a:moveTo>
                      <a:pt x="108" y="3"/>
                    </a:moveTo>
                    <a:lnTo>
                      <a:pt x="81" y="5"/>
                    </a:lnTo>
                    <a:lnTo>
                      <a:pt x="55" y="12"/>
                    </a:lnTo>
                    <a:lnTo>
                      <a:pt x="32" y="23"/>
                    </a:lnTo>
                    <a:lnTo>
                      <a:pt x="16" y="37"/>
                    </a:lnTo>
                    <a:lnTo>
                      <a:pt x="6" y="52"/>
                    </a:lnTo>
                    <a:lnTo>
                      <a:pt x="5" y="67"/>
                    </a:lnTo>
                    <a:lnTo>
                      <a:pt x="12" y="81"/>
                    </a:lnTo>
                    <a:lnTo>
                      <a:pt x="26" y="93"/>
                    </a:lnTo>
                    <a:lnTo>
                      <a:pt x="47" y="101"/>
                    </a:lnTo>
                    <a:lnTo>
                      <a:pt x="73" y="102"/>
                    </a:lnTo>
                    <a:lnTo>
                      <a:pt x="101" y="101"/>
                    </a:lnTo>
                    <a:lnTo>
                      <a:pt x="126" y="93"/>
                    </a:lnTo>
                    <a:lnTo>
                      <a:pt x="149" y="81"/>
                    </a:lnTo>
                    <a:lnTo>
                      <a:pt x="166" y="67"/>
                    </a:lnTo>
                    <a:lnTo>
                      <a:pt x="175" y="52"/>
                    </a:lnTo>
                    <a:lnTo>
                      <a:pt x="176" y="37"/>
                    </a:lnTo>
                    <a:lnTo>
                      <a:pt x="169" y="23"/>
                    </a:lnTo>
                    <a:lnTo>
                      <a:pt x="154" y="12"/>
                    </a:lnTo>
                    <a:lnTo>
                      <a:pt x="132" y="5"/>
                    </a:lnTo>
                    <a:lnTo>
                      <a:pt x="108" y="3"/>
                    </a:lnTo>
                    <a:close/>
                    <a:moveTo>
                      <a:pt x="108" y="0"/>
                    </a:moveTo>
                    <a:lnTo>
                      <a:pt x="135" y="3"/>
                    </a:lnTo>
                    <a:lnTo>
                      <a:pt x="157" y="11"/>
                    </a:lnTo>
                    <a:lnTo>
                      <a:pt x="173" y="22"/>
                    </a:lnTo>
                    <a:lnTo>
                      <a:pt x="181" y="35"/>
                    </a:lnTo>
                    <a:lnTo>
                      <a:pt x="179" y="52"/>
                    </a:lnTo>
                    <a:lnTo>
                      <a:pt x="170" y="69"/>
                    </a:lnTo>
                    <a:lnTo>
                      <a:pt x="152" y="84"/>
                    </a:lnTo>
                    <a:lnTo>
                      <a:pt x="129" y="95"/>
                    </a:lnTo>
                    <a:lnTo>
                      <a:pt x="102" y="102"/>
                    </a:lnTo>
                    <a:lnTo>
                      <a:pt x="72" y="105"/>
                    </a:lnTo>
                    <a:lnTo>
                      <a:pt x="44" y="102"/>
                    </a:lnTo>
                    <a:lnTo>
                      <a:pt x="23" y="95"/>
                    </a:lnTo>
                    <a:lnTo>
                      <a:pt x="8" y="84"/>
                    </a:lnTo>
                    <a:lnTo>
                      <a:pt x="0" y="69"/>
                    </a:lnTo>
                    <a:lnTo>
                      <a:pt x="2" y="52"/>
                    </a:lnTo>
                    <a:lnTo>
                      <a:pt x="12" y="35"/>
                    </a:lnTo>
                    <a:lnTo>
                      <a:pt x="29" y="22"/>
                    </a:lnTo>
                    <a:lnTo>
                      <a:pt x="53" y="9"/>
                    </a:lnTo>
                    <a:lnTo>
                      <a:pt x="79" y="3"/>
                    </a:lnTo>
                    <a:lnTo>
                      <a:pt x="1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0" name="Freeform 2529"/>
              <p:cNvSpPr>
                <a:spLocks/>
              </p:cNvSpPr>
              <p:nvPr/>
            </p:nvSpPr>
            <p:spPr bwMode="auto">
              <a:xfrm>
                <a:off x="1274" y="1816"/>
                <a:ext cx="171" cy="89"/>
              </a:xfrm>
              <a:custGeom>
                <a:avLst/>
                <a:gdLst>
                  <a:gd name="T0" fmla="*/ 97 w 171"/>
                  <a:gd name="T1" fmla="*/ 0 h 89"/>
                  <a:gd name="T2" fmla="*/ 123 w 171"/>
                  <a:gd name="T3" fmla="*/ 3 h 89"/>
                  <a:gd name="T4" fmla="*/ 145 w 171"/>
                  <a:gd name="T5" fmla="*/ 9 h 89"/>
                  <a:gd name="T6" fmla="*/ 161 w 171"/>
                  <a:gd name="T7" fmla="*/ 18 h 89"/>
                  <a:gd name="T8" fmla="*/ 170 w 171"/>
                  <a:gd name="T9" fmla="*/ 30 h 89"/>
                  <a:gd name="T10" fmla="*/ 171 w 171"/>
                  <a:gd name="T11" fmla="*/ 44 h 89"/>
                  <a:gd name="T12" fmla="*/ 164 w 171"/>
                  <a:gd name="T13" fmla="*/ 57 h 89"/>
                  <a:gd name="T14" fmla="*/ 148 w 171"/>
                  <a:gd name="T15" fmla="*/ 70 h 89"/>
                  <a:gd name="T16" fmla="*/ 127 w 171"/>
                  <a:gd name="T17" fmla="*/ 80 h 89"/>
                  <a:gd name="T18" fmla="*/ 101 w 171"/>
                  <a:gd name="T19" fmla="*/ 86 h 89"/>
                  <a:gd name="T20" fmla="*/ 74 w 171"/>
                  <a:gd name="T21" fmla="*/ 89 h 89"/>
                  <a:gd name="T22" fmla="*/ 47 w 171"/>
                  <a:gd name="T23" fmla="*/ 86 h 89"/>
                  <a:gd name="T24" fmla="*/ 25 w 171"/>
                  <a:gd name="T25" fmla="*/ 80 h 89"/>
                  <a:gd name="T26" fmla="*/ 9 w 171"/>
                  <a:gd name="T27" fmla="*/ 70 h 89"/>
                  <a:gd name="T28" fmla="*/ 1 w 171"/>
                  <a:gd name="T29" fmla="*/ 57 h 89"/>
                  <a:gd name="T30" fmla="*/ 0 w 171"/>
                  <a:gd name="T31" fmla="*/ 44 h 89"/>
                  <a:gd name="T32" fmla="*/ 9 w 171"/>
                  <a:gd name="T33" fmla="*/ 30 h 89"/>
                  <a:gd name="T34" fmla="*/ 24 w 171"/>
                  <a:gd name="T35" fmla="*/ 18 h 89"/>
                  <a:gd name="T36" fmla="*/ 45 w 171"/>
                  <a:gd name="T37" fmla="*/ 9 h 89"/>
                  <a:gd name="T38" fmla="*/ 69 w 171"/>
                  <a:gd name="T39" fmla="*/ 3 h 89"/>
                  <a:gd name="T40" fmla="*/ 97 w 171"/>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89">
                    <a:moveTo>
                      <a:pt x="97" y="0"/>
                    </a:moveTo>
                    <a:lnTo>
                      <a:pt x="123" y="3"/>
                    </a:lnTo>
                    <a:lnTo>
                      <a:pt x="145" y="9"/>
                    </a:lnTo>
                    <a:lnTo>
                      <a:pt x="161" y="18"/>
                    </a:lnTo>
                    <a:lnTo>
                      <a:pt x="170" y="30"/>
                    </a:lnTo>
                    <a:lnTo>
                      <a:pt x="171" y="44"/>
                    </a:lnTo>
                    <a:lnTo>
                      <a:pt x="164" y="57"/>
                    </a:lnTo>
                    <a:lnTo>
                      <a:pt x="148" y="70"/>
                    </a:lnTo>
                    <a:lnTo>
                      <a:pt x="127" y="80"/>
                    </a:lnTo>
                    <a:lnTo>
                      <a:pt x="101" y="86"/>
                    </a:lnTo>
                    <a:lnTo>
                      <a:pt x="74" y="89"/>
                    </a:lnTo>
                    <a:lnTo>
                      <a:pt x="47" y="86"/>
                    </a:lnTo>
                    <a:lnTo>
                      <a:pt x="25" y="80"/>
                    </a:lnTo>
                    <a:lnTo>
                      <a:pt x="9" y="70"/>
                    </a:lnTo>
                    <a:lnTo>
                      <a:pt x="1" y="57"/>
                    </a:lnTo>
                    <a:lnTo>
                      <a:pt x="0" y="44"/>
                    </a:lnTo>
                    <a:lnTo>
                      <a:pt x="9" y="30"/>
                    </a:lnTo>
                    <a:lnTo>
                      <a:pt x="24" y="18"/>
                    </a:lnTo>
                    <a:lnTo>
                      <a:pt x="45" y="9"/>
                    </a:lnTo>
                    <a:lnTo>
                      <a:pt x="69" y="3"/>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1" name="Freeform 2530"/>
              <p:cNvSpPr>
                <a:spLocks noEditPoints="1"/>
              </p:cNvSpPr>
              <p:nvPr/>
            </p:nvSpPr>
            <p:spPr bwMode="auto">
              <a:xfrm>
                <a:off x="1272" y="1814"/>
                <a:ext cx="175" cy="91"/>
              </a:xfrm>
              <a:custGeom>
                <a:avLst/>
                <a:gdLst>
                  <a:gd name="T0" fmla="*/ 99 w 175"/>
                  <a:gd name="T1" fmla="*/ 3 h 91"/>
                  <a:gd name="T2" fmla="*/ 71 w 175"/>
                  <a:gd name="T3" fmla="*/ 5 h 91"/>
                  <a:gd name="T4" fmla="*/ 47 w 175"/>
                  <a:gd name="T5" fmla="*/ 11 h 91"/>
                  <a:gd name="T6" fmla="*/ 27 w 175"/>
                  <a:gd name="T7" fmla="*/ 20 h 91"/>
                  <a:gd name="T8" fmla="*/ 12 w 175"/>
                  <a:gd name="T9" fmla="*/ 32 h 91"/>
                  <a:gd name="T10" fmla="*/ 5 w 175"/>
                  <a:gd name="T11" fmla="*/ 46 h 91"/>
                  <a:gd name="T12" fmla="*/ 5 w 175"/>
                  <a:gd name="T13" fmla="*/ 59 h 91"/>
                  <a:gd name="T14" fmla="*/ 14 w 175"/>
                  <a:gd name="T15" fmla="*/ 72 h 91"/>
                  <a:gd name="T16" fmla="*/ 29 w 175"/>
                  <a:gd name="T17" fmla="*/ 81 h 91"/>
                  <a:gd name="T18" fmla="*/ 50 w 175"/>
                  <a:gd name="T19" fmla="*/ 87 h 91"/>
                  <a:gd name="T20" fmla="*/ 76 w 175"/>
                  <a:gd name="T21" fmla="*/ 90 h 91"/>
                  <a:gd name="T22" fmla="*/ 103 w 175"/>
                  <a:gd name="T23" fmla="*/ 87 h 91"/>
                  <a:gd name="T24" fmla="*/ 128 w 175"/>
                  <a:gd name="T25" fmla="*/ 81 h 91"/>
                  <a:gd name="T26" fmla="*/ 149 w 175"/>
                  <a:gd name="T27" fmla="*/ 72 h 91"/>
                  <a:gd name="T28" fmla="*/ 163 w 175"/>
                  <a:gd name="T29" fmla="*/ 59 h 91"/>
                  <a:gd name="T30" fmla="*/ 170 w 175"/>
                  <a:gd name="T31" fmla="*/ 46 h 91"/>
                  <a:gd name="T32" fmla="*/ 170 w 175"/>
                  <a:gd name="T33" fmla="*/ 32 h 91"/>
                  <a:gd name="T34" fmla="*/ 161 w 175"/>
                  <a:gd name="T35" fmla="*/ 20 h 91"/>
                  <a:gd name="T36" fmla="*/ 146 w 175"/>
                  <a:gd name="T37" fmla="*/ 11 h 91"/>
                  <a:gd name="T38" fmla="*/ 125 w 175"/>
                  <a:gd name="T39" fmla="*/ 5 h 91"/>
                  <a:gd name="T40" fmla="*/ 99 w 175"/>
                  <a:gd name="T41" fmla="*/ 3 h 91"/>
                  <a:gd name="T42" fmla="*/ 99 w 175"/>
                  <a:gd name="T43" fmla="*/ 0 h 91"/>
                  <a:gd name="T44" fmla="*/ 126 w 175"/>
                  <a:gd name="T45" fmla="*/ 3 h 91"/>
                  <a:gd name="T46" fmla="*/ 149 w 175"/>
                  <a:gd name="T47" fmla="*/ 9 h 91"/>
                  <a:gd name="T48" fmla="*/ 164 w 175"/>
                  <a:gd name="T49" fmla="*/ 18 h 91"/>
                  <a:gd name="T50" fmla="*/ 175 w 175"/>
                  <a:gd name="T51" fmla="*/ 31 h 91"/>
                  <a:gd name="T52" fmla="*/ 175 w 175"/>
                  <a:gd name="T53" fmla="*/ 46 h 91"/>
                  <a:gd name="T54" fmla="*/ 167 w 175"/>
                  <a:gd name="T55" fmla="*/ 59 h 91"/>
                  <a:gd name="T56" fmla="*/ 152 w 175"/>
                  <a:gd name="T57" fmla="*/ 73 h 91"/>
                  <a:gd name="T58" fmla="*/ 131 w 175"/>
                  <a:gd name="T59" fmla="*/ 82 h 91"/>
                  <a:gd name="T60" fmla="*/ 103 w 175"/>
                  <a:gd name="T61" fmla="*/ 90 h 91"/>
                  <a:gd name="T62" fmla="*/ 76 w 175"/>
                  <a:gd name="T63" fmla="*/ 91 h 91"/>
                  <a:gd name="T64" fmla="*/ 49 w 175"/>
                  <a:gd name="T65" fmla="*/ 90 h 91"/>
                  <a:gd name="T66" fmla="*/ 26 w 175"/>
                  <a:gd name="T67" fmla="*/ 82 h 91"/>
                  <a:gd name="T68" fmla="*/ 9 w 175"/>
                  <a:gd name="T69" fmla="*/ 73 h 91"/>
                  <a:gd name="T70" fmla="*/ 0 w 175"/>
                  <a:gd name="T71" fmla="*/ 59 h 91"/>
                  <a:gd name="T72" fmla="*/ 0 w 175"/>
                  <a:gd name="T73" fmla="*/ 46 h 91"/>
                  <a:gd name="T74" fmla="*/ 8 w 175"/>
                  <a:gd name="T75" fmla="*/ 31 h 91"/>
                  <a:gd name="T76" fmla="*/ 24 w 175"/>
                  <a:gd name="T77" fmla="*/ 18 h 91"/>
                  <a:gd name="T78" fmla="*/ 46 w 175"/>
                  <a:gd name="T79" fmla="*/ 9 h 91"/>
                  <a:gd name="T80" fmla="*/ 71 w 175"/>
                  <a:gd name="T81" fmla="*/ 3 h 91"/>
                  <a:gd name="T82" fmla="*/ 99 w 175"/>
                  <a:gd name="T8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91">
                    <a:moveTo>
                      <a:pt x="99" y="3"/>
                    </a:moveTo>
                    <a:lnTo>
                      <a:pt x="71" y="5"/>
                    </a:lnTo>
                    <a:lnTo>
                      <a:pt x="47" y="11"/>
                    </a:lnTo>
                    <a:lnTo>
                      <a:pt x="27" y="20"/>
                    </a:lnTo>
                    <a:lnTo>
                      <a:pt x="12" y="32"/>
                    </a:lnTo>
                    <a:lnTo>
                      <a:pt x="5" y="46"/>
                    </a:lnTo>
                    <a:lnTo>
                      <a:pt x="5" y="59"/>
                    </a:lnTo>
                    <a:lnTo>
                      <a:pt x="14" y="72"/>
                    </a:lnTo>
                    <a:lnTo>
                      <a:pt x="29" y="81"/>
                    </a:lnTo>
                    <a:lnTo>
                      <a:pt x="50" y="87"/>
                    </a:lnTo>
                    <a:lnTo>
                      <a:pt x="76" y="90"/>
                    </a:lnTo>
                    <a:lnTo>
                      <a:pt x="103" y="87"/>
                    </a:lnTo>
                    <a:lnTo>
                      <a:pt x="128" y="81"/>
                    </a:lnTo>
                    <a:lnTo>
                      <a:pt x="149" y="72"/>
                    </a:lnTo>
                    <a:lnTo>
                      <a:pt x="163" y="59"/>
                    </a:lnTo>
                    <a:lnTo>
                      <a:pt x="170" y="46"/>
                    </a:lnTo>
                    <a:lnTo>
                      <a:pt x="170" y="32"/>
                    </a:lnTo>
                    <a:lnTo>
                      <a:pt x="161" y="20"/>
                    </a:lnTo>
                    <a:lnTo>
                      <a:pt x="146" y="11"/>
                    </a:lnTo>
                    <a:lnTo>
                      <a:pt x="125" y="5"/>
                    </a:lnTo>
                    <a:lnTo>
                      <a:pt x="99" y="3"/>
                    </a:lnTo>
                    <a:close/>
                    <a:moveTo>
                      <a:pt x="99" y="0"/>
                    </a:moveTo>
                    <a:lnTo>
                      <a:pt x="126" y="3"/>
                    </a:lnTo>
                    <a:lnTo>
                      <a:pt x="149" y="9"/>
                    </a:lnTo>
                    <a:lnTo>
                      <a:pt x="164" y="18"/>
                    </a:lnTo>
                    <a:lnTo>
                      <a:pt x="175" y="31"/>
                    </a:lnTo>
                    <a:lnTo>
                      <a:pt x="175" y="46"/>
                    </a:lnTo>
                    <a:lnTo>
                      <a:pt x="167" y="59"/>
                    </a:lnTo>
                    <a:lnTo>
                      <a:pt x="152" y="73"/>
                    </a:lnTo>
                    <a:lnTo>
                      <a:pt x="131" y="82"/>
                    </a:lnTo>
                    <a:lnTo>
                      <a:pt x="103" y="90"/>
                    </a:lnTo>
                    <a:lnTo>
                      <a:pt x="76" y="91"/>
                    </a:lnTo>
                    <a:lnTo>
                      <a:pt x="49" y="90"/>
                    </a:lnTo>
                    <a:lnTo>
                      <a:pt x="26" y="82"/>
                    </a:lnTo>
                    <a:lnTo>
                      <a:pt x="9" y="73"/>
                    </a:lnTo>
                    <a:lnTo>
                      <a:pt x="0" y="59"/>
                    </a:lnTo>
                    <a:lnTo>
                      <a:pt x="0" y="46"/>
                    </a:lnTo>
                    <a:lnTo>
                      <a:pt x="8" y="31"/>
                    </a:lnTo>
                    <a:lnTo>
                      <a:pt x="24" y="18"/>
                    </a:lnTo>
                    <a:lnTo>
                      <a:pt x="46" y="9"/>
                    </a:lnTo>
                    <a:lnTo>
                      <a:pt x="71"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2" name="Freeform 2531"/>
              <p:cNvSpPr>
                <a:spLocks/>
              </p:cNvSpPr>
              <p:nvPr/>
            </p:nvSpPr>
            <p:spPr bwMode="auto">
              <a:xfrm>
                <a:off x="991" y="1720"/>
                <a:ext cx="240" cy="118"/>
              </a:xfrm>
              <a:custGeom>
                <a:avLst/>
                <a:gdLst>
                  <a:gd name="T0" fmla="*/ 140 w 240"/>
                  <a:gd name="T1" fmla="*/ 0 h 118"/>
                  <a:gd name="T2" fmla="*/ 170 w 240"/>
                  <a:gd name="T3" fmla="*/ 1 h 118"/>
                  <a:gd name="T4" fmla="*/ 196 w 240"/>
                  <a:gd name="T5" fmla="*/ 8 h 118"/>
                  <a:gd name="T6" fmla="*/ 217 w 240"/>
                  <a:gd name="T7" fmla="*/ 17 h 118"/>
                  <a:gd name="T8" fmla="*/ 233 w 240"/>
                  <a:gd name="T9" fmla="*/ 29 h 118"/>
                  <a:gd name="T10" fmla="*/ 240 w 240"/>
                  <a:gd name="T11" fmla="*/ 42 h 118"/>
                  <a:gd name="T12" fmla="*/ 239 w 240"/>
                  <a:gd name="T13" fmla="*/ 58 h 118"/>
                  <a:gd name="T14" fmla="*/ 230 w 240"/>
                  <a:gd name="T15" fmla="*/ 73 h 118"/>
                  <a:gd name="T16" fmla="*/ 214 w 240"/>
                  <a:gd name="T17" fmla="*/ 88 h 118"/>
                  <a:gd name="T18" fmla="*/ 192 w 240"/>
                  <a:gd name="T19" fmla="*/ 100 h 118"/>
                  <a:gd name="T20" fmla="*/ 164 w 240"/>
                  <a:gd name="T21" fmla="*/ 109 h 118"/>
                  <a:gd name="T22" fmla="*/ 134 w 240"/>
                  <a:gd name="T23" fmla="*/ 115 h 118"/>
                  <a:gd name="T24" fmla="*/ 100 w 240"/>
                  <a:gd name="T25" fmla="*/ 118 h 118"/>
                  <a:gd name="T26" fmla="*/ 70 w 240"/>
                  <a:gd name="T27" fmla="*/ 115 h 118"/>
                  <a:gd name="T28" fmla="*/ 43 w 240"/>
                  <a:gd name="T29" fmla="*/ 109 h 118"/>
                  <a:gd name="T30" fmla="*/ 22 w 240"/>
                  <a:gd name="T31" fmla="*/ 100 h 118"/>
                  <a:gd name="T32" fmla="*/ 6 w 240"/>
                  <a:gd name="T33" fmla="*/ 88 h 118"/>
                  <a:gd name="T34" fmla="*/ 0 w 240"/>
                  <a:gd name="T35" fmla="*/ 74 h 118"/>
                  <a:gd name="T36" fmla="*/ 2 w 240"/>
                  <a:gd name="T37" fmla="*/ 58 h 118"/>
                  <a:gd name="T38" fmla="*/ 11 w 240"/>
                  <a:gd name="T39" fmla="*/ 42 h 118"/>
                  <a:gd name="T40" fmla="*/ 28 w 240"/>
                  <a:gd name="T41" fmla="*/ 29 h 118"/>
                  <a:gd name="T42" fmla="*/ 50 w 240"/>
                  <a:gd name="T43" fmla="*/ 17 h 118"/>
                  <a:gd name="T44" fmla="*/ 78 w 240"/>
                  <a:gd name="T45" fmla="*/ 8 h 118"/>
                  <a:gd name="T46" fmla="*/ 108 w 240"/>
                  <a:gd name="T47" fmla="*/ 3 h 118"/>
                  <a:gd name="T48" fmla="*/ 140 w 240"/>
                  <a:gd name="T4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0" h="118">
                    <a:moveTo>
                      <a:pt x="140" y="0"/>
                    </a:moveTo>
                    <a:lnTo>
                      <a:pt x="170" y="1"/>
                    </a:lnTo>
                    <a:lnTo>
                      <a:pt x="196" y="8"/>
                    </a:lnTo>
                    <a:lnTo>
                      <a:pt x="217" y="17"/>
                    </a:lnTo>
                    <a:lnTo>
                      <a:pt x="233" y="29"/>
                    </a:lnTo>
                    <a:lnTo>
                      <a:pt x="240" y="42"/>
                    </a:lnTo>
                    <a:lnTo>
                      <a:pt x="239" y="58"/>
                    </a:lnTo>
                    <a:lnTo>
                      <a:pt x="230" y="73"/>
                    </a:lnTo>
                    <a:lnTo>
                      <a:pt x="214" y="88"/>
                    </a:lnTo>
                    <a:lnTo>
                      <a:pt x="192" y="100"/>
                    </a:lnTo>
                    <a:lnTo>
                      <a:pt x="164" y="109"/>
                    </a:lnTo>
                    <a:lnTo>
                      <a:pt x="134" y="115"/>
                    </a:lnTo>
                    <a:lnTo>
                      <a:pt x="100" y="118"/>
                    </a:lnTo>
                    <a:lnTo>
                      <a:pt x="70" y="115"/>
                    </a:lnTo>
                    <a:lnTo>
                      <a:pt x="43" y="109"/>
                    </a:lnTo>
                    <a:lnTo>
                      <a:pt x="22" y="100"/>
                    </a:lnTo>
                    <a:lnTo>
                      <a:pt x="6" y="88"/>
                    </a:lnTo>
                    <a:lnTo>
                      <a:pt x="0" y="74"/>
                    </a:lnTo>
                    <a:lnTo>
                      <a:pt x="2" y="58"/>
                    </a:lnTo>
                    <a:lnTo>
                      <a:pt x="11" y="42"/>
                    </a:lnTo>
                    <a:lnTo>
                      <a:pt x="28" y="29"/>
                    </a:lnTo>
                    <a:lnTo>
                      <a:pt x="50" y="17"/>
                    </a:lnTo>
                    <a:lnTo>
                      <a:pt x="78" y="8"/>
                    </a:lnTo>
                    <a:lnTo>
                      <a:pt x="108" y="3"/>
                    </a:lnTo>
                    <a:lnTo>
                      <a:pt x="1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3" name="Freeform 2532"/>
              <p:cNvSpPr>
                <a:spLocks noEditPoints="1"/>
              </p:cNvSpPr>
              <p:nvPr/>
            </p:nvSpPr>
            <p:spPr bwMode="auto">
              <a:xfrm>
                <a:off x="988" y="1718"/>
                <a:ext cx="245" cy="120"/>
              </a:xfrm>
              <a:custGeom>
                <a:avLst/>
                <a:gdLst>
                  <a:gd name="T0" fmla="*/ 143 w 245"/>
                  <a:gd name="T1" fmla="*/ 3 h 120"/>
                  <a:gd name="T2" fmla="*/ 111 w 245"/>
                  <a:gd name="T3" fmla="*/ 5 h 120"/>
                  <a:gd name="T4" fmla="*/ 82 w 245"/>
                  <a:gd name="T5" fmla="*/ 11 h 120"/>
                  <a:gd name="T6" fmla="*/ 55 w 245"/>
                  <a:gd name="T7" fmla="*/ 20 h 120"/>
                  <a:gd name="T8" fmla="*/ 32 w 245"/>
                  <a:gd name="T9" fmla="*/ 31 h 120"/>
                  <a:gd name="T10" fmla="*/ 15 w 245"/>
                  <a:gd name="T11" fmla="*/ 44 h 120"/>
                  <a:gd name="T12" fmla="*/ 6 w 245"/>
                  <a:gd name="T13" fmla="*/ 60 h 120"/>
                  <a:gd name="T14" fmla="*/ 5 w 245"/>
                  <a:gd name="T15" fmla="*/ 75 h 120"/>
                  <a:gd name="T16" fmla="*/ 12 w 245"/>
                  <a:gd name="T17" fmla="*/ 90 h 120"/>
                  <a:gd name="T18" fmla="*/ 26 w 245"/>
                  <a:gd name="T19" fmla="*/ 101 h 120"/>
                  <a:gd name="T20" fmla="*/ 47 w 245"/>
                  <a:gd name="T21" fmla="*/ 110 h 120"/>
                  <a:gd name="T22" fmla="*/ 73 w 245"/>
                  <a:gd name="T23" fmla="*/ 116 h 120"/>
                  <a:gd name="T24" fmla="*/ 103 w 245"/>
                  <a:gd name="T25" fmla="*/ 119 h 120"/>
                  <a:gd name="T26" fmla="*/ 137 w 245"/>
                  <a:gd name="T27" fmla="*/ 116 h 120"/>
                  <a:gd name="T28" fmla="*/ 166 w 245"/>
                  <a:gd name="T29" fmla="*/ 110 h 120"/>
                  <a:gd name="T30" fmla="*/ 193 w 245"/>
                  <a:gd name="T31" fmla="*/ 101 h 120"/>
                  <a:gd name="T32" fmla="*/ 214 w 245"/>
                  <a:gd name="T33" fmla="*/ 89 h 120"/>
                  <a:gd name="T34" fmla="*/ 231 w 245"/>
                  <a:gd name="T35" fmla="*/ 75 h 120"/>
                  <a:gd name="T36" fmla="*/ 240 w 245"/>
                  <a:gd name="T37" fmla="*/ 60 h 120"/>
                  <a:gd name="T38" fmla="*/ 240 w 245"/>
                  <a:gd name="T39" fmla="*/ 44 h 120"/>
                  <a:gd name="T40" fmla="*/ 233 w 245"/>
                  <a:gd name="T41" fmla="*/ 31 h 120"/>
                  <a:gd name="T42" fmla="*/ 219 w 245"/>
                  <a:gd name="T43" fmla="*/ 20 h 120"/>
                  <a:gd name="T44" fmla="*/ 198 w 245"/>
                  <a:gd name="T45" fmla="*/ 11 h 120"/>
                  <a:gd name="T46" fmla="*/ 172 w 245"/>
                  <a:gd name="T47" fmla="*/ 5 h 120"/>
                  <a:gd name="T48" fmla="*/ 143 w 245"/>
                  <a:gd name="T49" fmla="*/ 3 h 120"/>
                  <a:gd name="T50" fmla="*/ 143 w 245"/>
                  <a:gd name="T51" fmla="*/ 0 h 120"/>
                  <a:gd name="T52" fmla="*/ 175 w 245"/>
                  <a:gd name="T53" fmla="*/ 3 h 120"/>
                  <a:gd name="T54" fmla="*/ 201 w 245"/>
                  <a:gd name="T55" fmla="*/ 10 h 120"/>
                  <a:gd name="T56" fmla="*/ 222 w 245"/>
                  <a:gd name="T57" fmla="*/ 19 h 120"/>
                  <a:gd name="T58" fmla="*/ 237 w 245"/>
                  <a:gd name="T59" fmla="*/ 29 h 120"/>
                  <a:gd name="T60" fmla="*/ 245 w 245"/>
                  <a:gd name="T61" fmla="*/ 44 h 120"/>
                  <a:gd name="T62" fmla="*/ 245 w 245"/>
                  <a:gd name="T63" fmla="*/ 60 h 120"/>
                  <a:gd name="T64" fmla="*/ 236 w 245"/>
                  <a:gd name="T65" fmla="*/ 76 h 120"/>
                  <a:gd name="T66" fmla="*/ 219 w 245"/>
                  <a:gd name="T67" fmla="*/ 90 h 120"/>
                  <a:gd name="T68" fmla="*/ 196 w 245"/>
                  <a:gd name="T69" fmla="*/ 102 h 120"/>
                  <a:gd name="T70" fmla="*/ 167 w 245"/>
                  <a:gd name="T71" fmla="*/ 113 h 120"/>
                  <a:gd name="T72" fmla="*/ 137 w 245"/>
                  <a:gd name="T73" fmla="*/ 119 h 120"/>
                  <a:gd name="T74" fmla="*/ 103 w 245"/>
                  <a:gd name="T75" fmla="*/ 120 h 120"/>
                  <a:gd name="T76" fmla="*/ 72 w 245"/>
                  <a:gd name="T77" fmla="*/ 119 h 120"/>
                  <a:gd name="T78" fmla="*/ 44 w 245"/>
                  <a:gd name="T79" fmla="*/ 113 h 120"/>
                  <a:gd name="T80" fmla="*/ 23 w 245"/>
                  <a:gd name="T81" fmla="*/ 102 h 120"/>
                  <a:gd name="T82" fmla="*/ 8 w 245"/>
                  <a:gd name="T83" fmla="*/ 90 h 120"/>
                  <a:gd name="T84" fmla="*/ 0 w 245"/>
                  <a:gd name="T85" fmla="*/ 76 h 120"/>
                  <a:gd name="T86" fmla="*/ 2 w 245"/>
                  <a:gd name="T87" fmla="*/ 60 h 120"/>
                  <a:gd name="T88" fmla="*/ 12 w 245"/>
                  <a:gd name="T89" fmla="*/ 44 h 120"/>
                  <a:gd name="T90" fmla="*/ 29 w 245"/>
                  <a:gd name="T91" fmla="*/ 31 h 120"/>
                  <a:gd name="T92" fmla="*/ 52 w 245"/>
                  <a:gd name="T93" fmla="*/ 19 h 120"/>
                  <a:gd name="T94" fmla="*/ 81 w 245"/>
                  <a:gd name="T95" fmla="*/ 10 h 120"/>
                  <a:gd name="T96" fmla="*/ 111 w 245"/>
                  <a:gd name="T97" fmla="*/ 3 h 120"/>
                  <a:gd name="T98" fmla="*/ 143 w 245"/>
                  <a:gd name="T9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120">
                    <a:moveTo>
                      <a:pt x="143" y="3"/>
                    </a:moveTo>
                    <a:lnTo>
                      <a:pt x="111" y="5"/>
                    </a:lnTo>
                    <a:lnTo>
                      <a:pt x="82" y="11"/>
                    </a:lnTo>
                    <a:lnTo>
                      <a:pt x="55" y="20"/>
                    </a:lnTo>
                    <a:lnTo>
                      <a:pt x="32" y="31"/>
                    </a:lnTo>
                    <a:lnTo>
                      <a:pt x="15" y="44"/>
                    </a:lnTo>
                    <a:lnTo>
                      <a:pt x="6" y="60"/>
                    </a:lnTo>
                    <a:lnTo>
                      <a:pt x="5" y="75"/>
                    </a:lnTo>
                    <a:lnTo>
                      <a:pt x="12" y="90"/>
                    </a:lnTo>
                    <a:lnTo>
                      <a:pt x="26" y="101"/>
                    </a:lnTo>
                    <a:lnTo>
                      <a:pt x="47" y="110"/>
                    </a:lnTo>
                    <a:lnTo>
                      <a:pt x="73" y="116"/>
                    </a:lnTo>
                    <a:lnTo>
                      <a:pt x="103" y="119"/>
                    </a:lnTo>
                    <a:lnTo>
                      <a:pt x="137" y="116"/>
                    </a:lnTo>
                    <a:lnTo>
                      <a:pt x="166" y="110"/>
                    </a:lnTo>
                    <a:lnTo>
                      <a:pt x="193" y="101"/>
                    </a:lnTo>
                    <a:lnTo>
                      <a:pt x="214" y="89"/>
                    </a:lnTo>
                    <a:lnTo>
                      <a:pt x="231" y="75"/>
                    </a:lnTo>
                    <a:lnTo>
                      <a:pt x="240" y="60"/>
                    </a:lnTo>
                    <a:lnTo>
                      <a:pt x="240" y="44"/>
                    </a:lnTo>
                    <a:lnTo>
                      <a:pt x="233" y="31"/>
                    </a:lnTo>
                    <a:lnTo>
                      <a:pt x="219" y="20"/>
                    </a:lnTo>
                    <a:lnTo>
                      <a:pt x="198" y="11"/>
                    </a:lnTo>
                    <a:lnTo>
                      <a:pt x="172" y="5"/>
                    </a:lnTo>
                    <a:lnTo>
                      <a:pt x="143" y="3"/>
                    </a:lnTo>
                    <a:close/>
                    <a:moveTo>
                      <a:pt x="143" y="0"/>
                    </a:moveTo>
                    <a:lnTo>
                      <a:pt x="175" y="3"/>
                    </a:lnTo>
                    <a:lnTo>
                      <a:pt x="201" y="10"/>
                    </a:lnTo>
                    <a:lnTo>
                      <a:pt x="222" y="19"/>
                    </a:lnTo>
                    <a:lnTo>
                      <a:pt x="237" y="29"/>
                    </a:lnTo>
                    <a:lnTo>
                      <a:pt x="245" y="44"/>
                    </a:lnTo>
                    <a:lnTo>
                      <a:pt x="245" y="60"/>
                    </a:lnTo>
                    <a:lnTo>
                      <a:pt x="236" y="76"/>
                    </a:lnTo>
                    <a:lnTo>
                      <a:pt x="219" y="90"/>
                    </a:lnTo>
                    <a:lnTo>
                      <a:pt x="196" y="102"/>
                    </a:lnTo>
                    <a:lnTo>
                      <a:pt x="167" y="113"/>
                    </a:lnTo>
                    <a:lnTo>
                      <a:pt x="137" y="119"/>
                    </a:lnTo>
                    <a:lnTo>
                      <a:pt x="103" y="120"/>
                    </a:lnTo>
                    <a:lnTo>
                      <a:pt x="72" y="119"/>
                    </a:lnTo>
                    <a:lnTo>
                      <a:pt x="44" y="113"/>
                    </a:lnTo>
                    <a:lnTo>
                      <a:pt x="23" y="102"/>
                    </a:lnTo>
                    <a:lnTo>
                      <a:pt x="8" y="90"/>
                    </a:lnTo>
                    <a:lnTo>
                      <a:pt x="0" y="76"/>
                    </a:lnTo>
                    <a:lnTo>
                      <a:pt x="2" y="60"/>
                    </a:lnTo>
                    <a:lnTo>
                      <a:pt x="12" y="44"/>
                    </a:lnTo>
                    <a:lnTo>
                      <a:pt x="29" y="31"/>
                    </a:lnTo>
                    <a:lnTo>
                      <a:pt x="52" y="19"/>
                    </a:lnTo>
                    <a:lnTo>
                      <a:pt x="81" y="10"/>
                    </a:lnTo>
                    <a:lnTo>
                      <a:pt x="111" y="3"/>
                    </a:lnTo>
                    <a:lnTo>
                      <a:pt x="1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4" name="Freeform 2533"/>
              <p:cNvSpPr>
                <a:spLocks/>
              </p:cNvSpPr>
              <p:nvPr/>
            </p:nvSpPr>
            <p:spPr bwMode="auto">
              <a:xfrm>
                <a:off x="934" y="1264"/>
                <a:ext cx="109" cy="56"/>
              </a:xfrm>
              <a:custGeom>
                <a:avLst/>
                <a:gdLst>
                  <a:gd name="T0" fmla="*/ 66 w 109"/>
                  <a:gd name="T1" fmla="*/ 0 h 56"/>
                  <a:gd name="T2" fmla="*/ 86 w 109"/>
                  <a:gd name="T3" fmla="*/ 2 h 56"/>
                  <a:gd name="T4" fmla="*/ 101 w 109"/>
                  <a:gd name="T5" fmla="*/ 8 h 56"/>
                  <a:gd name="T6" fmla="*/ 109 w 109"/>
                  <a:gd name="T7" fmla="*/ 17 h 56"/>
                  <a:gd name="T8" fmla="*/ 109 w 109"/>
                  <a:gd name="T9" fmla="*/ 27 h 56"/>
                  <a:gd name="T10" fmla="*/ 100 w 109"/>
                  <a:gd name="T11" fmla="*/ 38 h 56"/>
                  <a:gd name="T12" fmla="*/ 85 w 109"/>
                  <a:gd name="T13" fmla="*/ 47 h 56"/>
                  <a:gd name="T14" fmla="*/ 65 w 109"/>
                  <a:gd name="T15" fmla="*/ 53 h 56"/>
                  <a:gd name="T16" fmla="*/ 44 w 109"/>
                  <a:gd name="T17" fmla="*/ 56 h 56"/>
                  <a:gd name="T18" fmla="*/ 22 w 109"/>
                  <a:gd name="T19" fmla="*/ 53 h 56"/>
                  <a:gd name="T20" fmla="*/ 7 w 109"/>
                  <a:gd name="T21" fmla="*/ 47 h 56"/>
                  <a:gd name="T22" fmla="*/ 0 w 109"/>
                  <a:gd name="T23" fmla="*/ 40 h 56"/>
                  <a:gd name="T24" fmla="*/ 0 w 109"/>
                  <a:gd name="T25" fmla="*/ 27 h 56"/>
                  <a:gd name="T26" fmla="*/ 9 w 109"/>
                  <a:gd name="T27" fmla="*/ 17 h 56"/>
                  <a:gd name="T28" fmla="*/ 24 w 109"/>
                  <a:gd name="T29" fmla="*/ 8 h 56"/>
                  <a:gd name="T30" fmla="*/ 44 w 109"/>
                  <a:gd name="T31" fmla="*/ 2 h 56"/>
                  <a:gd name="T32" fmla="*/ 66 w 109"/>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56">
                    <a:moveTo>
                      <a:pt x="66" y="0"/>
                    </a:moveTo>
                    <a:lnTo>
                      <a:pt x="86" y="2"/>
                    </a:lnTo>
                    <a:lnTo>
                      <a:pt x="101" y="8"/>
                    </a:lnTo>
                    <a:lnTo>
                      <a:pt x="109" y="17"/>
                    </a:lnTo>
                    <a:lnTo>
                      <a:pt x="109" y="27"/>
                    </a:lnTo>
                    <a:lnTo>
                      <a:pt x="100" y="38"/>
                    </a:lnTo>
                    <a:lnTo>
                      <a:pt x="85" y="47"/>
                    </a:lnTo>
                    <a:lnTo>
                      <a:pt x="65" y="53"/>
                    </a:lnTo>
                    <a:lnTo>
                      <a:pt x="44" y="56"/>
                    </a:lnTo>
                    <a:lnTo>
                      <a:pt x="22" y="53"/>
                    </a:lnTo>
                    <a:lnTo>
                      <a:pt x="7" y="47"/>
                    </a:lnTo>
                    <a:lnTo>
                      <a:pt x="0" y="40"/>
                    </a:lnTo>
                    <a:lnTo>
                      <a:pt x="0" y="27"/>
                    </a:lnTo>
                    <a:lnTo>
                      <a:pt x="9" y="17"/>
                    </a:lnTo>
                    <a:lnTo>
                      <a:pt x="24" y="8"/>
                    </a:lnTo>
                    <a:lnTo>
                      <a:pt x="44" y="2"/>
                    </a:lnTo>
                    <a:lnTo>
                      <a:pt x="66"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5" name="Freeform 2534"/>
              <p:cNvSpPr>
                <a:spLocks noEditPoints="1"/>
              </p:cNvSpPr>
              <p:nvPr/>
            </p:nvSpPr>
            <p:spPr bwMode="auto">
              <a:xfrm>
                <a:off x="932" y="1263"/>
                <a:ext cx="112" cy="57"/>
              </a:xfrm>
              <a:custGeom>
                <a:avLst/>
                <a:gdLst>
                  <a:gd name="T0" fmla="*/ 68 w 112"/>
                  <a:gd name="T1" fmla="*/ 1 h 57"/>
                  <a:gd name="T2" fmla="*/ 47 w 112"/>
                  <a:gd name="T3" fmla="*/ 4 h 57"/>
                  <a:gd name="T4" fmla="*/ 27 w 112"/>
                  <a:gd name="T5" fmla="*/ 10 h 57"/>
                  <a:gd name="T6" fmla="*/ 12 w 112"/>
                  <a:gd name="T7" fmla="*/ 18 h 57"/>
                  <a:gd name="T8" fmla="*/ 5 w 112"/>
                  <a:gd name="T9" fmla="*/ 28 h 57"/>
                  <a:gd name="T10" fmla="*/ 3 w 112"/>
                  <a:gd name="T11" fmla="*/ 39 h 57"/>
                  <a:gd name="T12" fmla="*/ 12 w 112"/>
                  <a:gd name="T13" fmla="*/ 48 h 57"/>
                  <a:gd name="T14" fmla="*/ 26 w 112"/>
                  <a:gd name="T15" fmla="*/ 54 h 57"/>
                  <a:gd name="T16" fmla="*/ 46 w 112"/>
                  <a:gd name="T17" fmla="*/ 56 h 57"/>
                  <a:gd name="T18" fmla="*/ 67 w 112"/>
                  <a:gd name="T19" fmla="*/ 53 h 57"/>
                  <a:gd name="T20" fmla="*/ 85 w 112"/>
                  <a:gd name="T21" fmla="*/ 48 h 57"/>
                  <a:gd name="T22" fmla="*/ 100 w 112"/>
                  <a:gd name="T23" fmla="*/ 39 h 57"/>
                  <a:gd name="T24" fmla="*/ 109 w 112"/>
                  <a:gd name="T25" fmla="*/ 28 h 57"/>
                  <a:gd name="T26" fmla="*/ 109 w 112"/>
                  <a:gd name="T27" fmla="*/ 18 h 57"/>
                  <a:gd name="T28" fmla="*/ 102 w 112"/>
                  <a:gd name="T29" fmla="*/ 10 h 57"/>
                  <a:gd name="T30" fmla="*/ 87 w 112"/>
                  <a:gd name="T31" fmla="*/ 4 h 57"/>
                  <a:gd name="T32" fmla="*/ 68 w 112"/>
                  <a:gd name="T33" fmla="*/ 1 h 57"/>
                  <a:gd name="T34" fmla="*/ 68 w 112"/>
                  <a:gd name="T35" fmla="*/ 0 h 57"/>
                  <a:gd name="T36" fmla="*/ 90 w 112"/>
                  <a:gd name="T37" fmla="*/ 1 h 57"/>
                  <a:gd name="T38" fmla="*/ 105 w 112"/>
                  <a:gd name="T39" fmla="*/ 9 h 57"/>
                  <a:gd name="T40" fmla="*/ 112 w 112"/>
                  <a:gd name="T41" fmla="*/ 18 h 57"/>
                  <a:gd name="T42" fmla="*/ 112 w 112"/>
                  <a:gd name="T43" fmla="*/ 28 h 57"/>
                  <a:gd name="T44" fmla="*/ 103 w 112"/>
                  <a:gd name="T45" fmla="*/ 41 h 57"/>
                  <a:gd name="T46" fmla="*/ 88 w 112"/>
                  <a:gd name="T47" fmla="*/ 50 h 57"/>
                  <a:gd name="T48" fmla="*/ 68 w 112"/>
                  <a:gd name="T49" fmla="*/ 56 h 57"/>
                  <a:gd name="T50" fmla="*/ 44 w 112"/>
                  <a:gd name="T51" fmla="*/ 57 h 57"/>
                  <a:gd name="T52" fmla="*/ 24 w 112"/>
                  <a:gd name="T53" fmla="*/ 56 h 57"/>
                  <a:gd name="T54" fmla="*/ 8 w 112"/>
                  <a:gd name="T55" fmla="*/ 50 h 57"/>
                  <a:gd name="T56" fmla="*/ 0 w 112"/>
                  <a:gd name="T57" fmla="*/ 41 h 57"/>
                  <a:gd name="T58" fmla="*/ 0 w 112"/>
                  <a:gd name="T59" fmla="*/ 28 h 57"/>
                  <a:gd name="T60" fmla="*/ 9 w 112"/>
                  <a:gd name="T61" fmla="*/ 18 h 57"/>
                  <a:gd name="T62" fmla="*/ 26 w 112"/>
                  <a:gd name="T63" fmla="*/ 9 h 57"/>
                  <a:gd name="T64" fmla="*/ 46 w 112"/>
                  <a:gd name="T65" fmla="*/ 3 h 57"/>
                  <a:gd name="T66" fmla="*/ 68 w 112"/>
                  <a:gd name="T6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7">
                    <a:moveTo>
                      <a:pt x="68" y="1"/>
                    </a:moveTo>
                    <a:lnTo>
                      <a:pt x="47" y="4"/>
                    </a:lnTo>
                    <a:lnTo>
                      <a:pt x="27" y="10"/>
                    </a:lnTo>
                    <a:lnTo>
                      <a:pt x="12" y="18"/>
                    </a:lnTo>
                    <a:lnTo>
                      <a:pt x="5" y="28"/>
                    </a:lnTo>
                    <a:lnTo>
                      <a:pt x="3" y="39"/>
                    </a:lnTo>
                    <a:lnTo>
                      <a:pt x="12" y="48"/>
                    </a:lnTo>
                    <a:lnTo>
                      <a:pt x="26" y="54"/>
                    </a:lnTo>
                    <a:lnTo>
                      <a:pt x="46" y="56"/>
                    </a:lnTo>
                    <a:lnTo>
                      <a:pt x="67" y="53"/>
                    </a:lnTo>
                    <a:lnTo>
                      <a:pt x="85" y="48"/>
                    </a:lnTo>
                    <a:lnTo>
                      <a:pt x="100" y="39"/>
                    </a:lnTo>
                    <a:lnTo>
                      <a:pt x="109" y="28"/>
                    </a:lnTo>
                    <a:lnTo>
                      <a:pt x="109" y="18"/>
                    </a:lnTo>
                    <a:lnTo>
                      <a:pt x="102" y="10"/>
                    </a:lnTo>
                    <a:lnTo>
                      <a:pt x="87" y="4"/>
                    </a:lnTo>
                    <a:lnTo>
                      <a:pt x="68" y="1"/>
                    </a:lnTo>
                    <a:close/>
                    <a:moveTo>
                      <a:pt x="68" y="0"/>
                    </a:moveTo>
                    <a:lnTo>
                      <a:pt x="90" y="1"/>
                    </a:lnTo>
                    <a:lnTo>
                      <a:pt x="105" y="9"/>
                    </a:lnTo>
                    <a:lnTo>
                      <a:pt x="112" y="18"/>
                    </a:lnTo>
                    <a:lnTo>
                      <a:pt x="112" y="28"/>
                    </a:lnTo>
                    <a:lnTo>
                      <a:pt x="103" y="41"/>
                    </a:lnTo>
                    <a:lnTo>
                      <a:pt x="88" y="50"/>
                    </a:lnTo>
                    <a:lnTo>
                      <a:pt x="68" y="56"/>
                    </a:lnTo>
                    <a:lnTo>
                      <a:pt x="44" y="57"/>
                    </a:lnTo>
                    <a:lnTo>
                      <a:pt x="24" y="56"/>
                    </a:lnTo>
                    <a:lnTo>
                      <a:pt x="8" y="50"/>
                    </a:lnTo>
                    <a:lnTo>
                      <a:pt x="0" y="41"/>
                    </a:lnTo>
                    <a:lnTo>
                      <a:pt x="0" y="28"/>
                    </a:lnTo>
                    <a:lnTo>
                      <a:pt x="9" y="18"/>
                    </a:lnTo>
                    <a:lnTo>
                      <a:pt x="26" y="9"/>
                    </a:lnTo>
                    <a:lnTo>
                      <a:pt x="46"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6" name="Freeform 2535"/>
              <p:cNvSpPr>
                <a:spLocks/>
              </p:cNvSpPr>
              <p:nvPr/>
            </p:nvSpPr>
            <p:spPr bwMode="auto">
              <a:xfrm>
                <a:off x="815" y="1398"/>
                <a:ext cx="113" cy="53"/>
              </a:xfrm>
              <a:custGeom>
                <a:avLst/>
                <a:gdLst>
                  <a:gd name="T0" fmla="*/ 68 w 113"/>
                  <a:gd name="T1" fmla="*/ 0 h 53"/>
                  <a:gd name="T2" fmla="*/ 90 w 113"/>
                  <a:gd name="T3" fmla="*/ 3 h 53"/>
                  <a:gd name="T4" fmla="*/ 105 w 113"/>
                  <a:gd name="T5" fmla="*/ 7 h 53"/>
                  <a:gd name="T6" fmla="*/ 113 w 113"/>
                  <a:gd name="T7" fmla="*/ 17 h 53"/>
                  <a:gd name="T8" fmla="*/ 113 w 113"/>
                  <a:gd name="T9" fmla="*/ 27 h 53"/>
                  <a:gd name="T10" fmla="*/ 105 w 113"/>
                  <a:gd name="T11" fmla="*/ 38 h 53"/>
                  <a:gd name="T12" fmla="*/ 88 w 113"/>
                  <a:gd name="T13" fmla="*/ 45 h 53"/>
                  <a:gd name="T14" fmla="*/ 68 w 113"/>
                  <a:gd name="T15" fmla="*/ 51 h 53"/>
                  <a:gd name="T16" fmla="*/ 46 w 113"/>
                  <a:gd name="T17" fmla="*/ 53 h 53"/>
                  <a:gd name="T18" fmla="*/ 24 w 113"/>
                  <a:gd name="T19" fmla="*/ 51 h 53"/>
                  <a:gd name="T20" fmla="*/ 9 w 113"/>
                  <a:gd name="T21" fmla="*/ 45 h 53"/>
                  <a:gd name="T22" fmla="*/ 0 w 113"/>
                  <a:gd name="T23" fmla="*/ 38 h 53"/>
                  <a:gd name="T24" fmla="*/ 0 w 113"/>
                  <a:gd name="T25" fmla="*/ 27 h 53"/>
                  <a:gd name="T26" fmla="*/ 9 w 113"/>
                  <a:gd name="T27" fmla="*/ 17 h 53"/>
                  <a:gd name="T28" fmla="*/ 24 w 113"/>
                  <a:gd name="T29" fmla="*/ 9 h 53"/>
                  <a:gd name="T30" fmla="*/ 46 w 113"/>
                  <a:gd name="T31" fmla="*/ 3 h 53"/>
                  <a:gd name="T32" fmla="*/ 68 w 113"/>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53">
                    <a:moveTo>
                      <a:pt x="68" y="0"/>
                    </a:moveTo>
                    <a:lnTo>
                      <a:pt x="90" y="3"/>
                    </a:lnTo>
                    <a:lnTo>
                      <a:pt x="105" y="7"/>
                    </a:lnTo>
                    <a:lnTo>
                      <a:pt x="113" y="17"/>
                    </a:lnTo>
                    <a:lnTo>
                      <a:pt x="113" y="27"/>
                    </a:lnTo>
                    <a:lnTo>
                      <a:pt x="105" y="38"/>
                    </a:lnTo>
                    <a:lnTo>
                      <a:pt x="88" y="45"/>
                    </a:lnTo>
                    <a:lnTo>
                      <a:pt x="68" y="51"/>
                    </a:lnTo>
                    <a:lnTo>
                      <a:pt x="46" y="53"/>
                    </a:lnTo>
                    <a:lnTo>
                      <a:pt x="24" y="51"/>
                    </a:lnTo>
                    <a:lnTo>
                      <a:pt x="9" y="45"/>
                    </a:lnTo>
                    <a:lnTo>
                      <a:pt x="0" y="38"/>
                    </a:lnTo>
                    <a:lnTo>
                      <a:pt x="0" y="27"/>
                    </a:lnTo>
                    <a:lnTo>
                      <a:pt x="9" y="17"/>
                    </a:lnTo>
                    <a:lnTo>
                      <a:pt x="24" y="9"/>
                    </a:lnTo>
                    <a:lnTo>
                      <a:pt x="46" y="3"/>
                    </a:lnTo>
                    <a:lnTo>
                      <a:pt x="68"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7" name="Freeform 2536"/>
              <p:cNvSpPr>
                <a:spLocks noEditPoints="1"/>
              </p:cNvSpPr>
              <p:nvPr/>
            </p:nvSpPr>
            <p:spPr bwMode="auto">
              <a:xfrm>
                <a:off x="814" y="1398"/>
                <a:ext cx="117" cy="55"/>
              </a:xfrm>
              <a:custGeom>
                <a:avLst/>
                <a:gdLst>
                  <a:gd name="T0" fmla="*/ 69 w 117"/>
                  <a:gd name="T1" fmla="*/ 1 h 55"/>
                  <a:gd name="T2" fmla="*/ 47 w 117"/>
                  <a:gd name="T3" fmla="*/ 3 h 55"/>
                  <a:gd name="T4" fmla="*/ 27 w 117"/>
                  <a:gd name="T5" fmla="*/ 9 h 55"/>
                  <a:gd name="T6" fmla="*/ 12 w 117"/>
                  <a:gd name="T7" fmla="*/ 18 h 55"/>
                  <a:gd name="T8" fmla="*/ 4 w 117"/>
                  <a:gd name="T9" fmla="*/ 27 h 55"/>
                  <a:gd name="T10" fmla="*/ 4 w 117"/>
                  <a:gd name="T11" fmla="*/ 38 h 55"/>
                  <a:gd name="T12" fmla="*/ 12 w 117"/>
                  <a:gd name="T13" fmla="*/ 45 h 55"/>
                  <a:gd name="T14" fmla="*/ 27 w 117"/>
                  <a:gd name="T15" fmla="*/ 50 h 55"/>
                  <a:gd name="T16" fmla="*/ 47 w 117"/>
                  <a:gd name="T17" fmla="*/ 53 h 55"/>
                  <a:gd name="T18" fmla="*/ 69 w 117"/>
                  <a:gd name="T19" fmla="*/ 50 h 55"/>
                  <a:gd name="T20" fmla="*/ 89 w 117"/>
                  <a:gd name="T21" fmla="*/ 45 h 55"/>
                  <a:gd name="T22" fmla="*/ 103 w 117"/>
                  <a:gd name="T23" fmla="*/ 36 h 55"/>
                  <a:gd name="T24" fmla="*/ 112 w 117"/>
                  <a:gd name="T25" fmla="*/ 27 h 55"/>
                  <a:gd name="T26" fmla="*/ 112 w 117"/>
                  <a:gd name="T27" fmla="*/ 17 h 55"/>
                  <a:gd name="T28" fmla="*/ 104 w 117"/>
                  <a:gd name="T29" fmla="*/ 9 h 55"/>
                  <a:gd name="T30" fmla="*/ 89 w 117"/>
                  <a:gd name="T31" fmla="*/ 3 h 55"/>
                  <a:gd name="T32" fmla="*/ 69 w 117"/>
                  <a:gd name="T33" fmla="*/ 1 h 55"/>
                  <a:gd name="T34" fmla="*/ 69 w 117"/>
                  <a:gd name="T35" fmla="*/ 0 h 55"/>
                  <a:gd name="T36" fmla="*/ 91 w 117"/>
                  <a:gd name="T37" fmla="*/ 1 h 55"/>
                  <a:gd name="T38" fmla="*/ 107 w 117"/>
                  <a:gd name="T39" fmla="*/ 7 h 55"/>
                  <a:gd name="T40" fmla="*/ 117 w 117"/>
                  <a:gd name="T41" fmla="*/ 17 h 55"/>
                  <a:gd name="T42" fmla="*/ 117 w 117"/>
                  <a:gd name="T43" fmla="*/ 27 h 55"/>
                  <a:gd name="T44" fmla="*/ 107 w 117"/>
                  <a:gd name="T45" fmla="*/ 38 h 55"/>
                  <a:gd name="T46" fmla="*/ 91 w 117"/>
                  <a:gd name="T47" fmla="*/ 47 h 55"/>
                  <a:gd name="T48" fmla="*/ 69 w 117"/>
                  <a:gd name="T49" fmla="*/ 51 h 55"/>
                  <a:gd name="T50" fmla="*/ 47 w 117"/>
                  <a:gd name="T51" fmla="*/ 55 h 55"/>
                  <a:gd name="T52" fmla="*/ 24 w 117"/>
                  <a:gd name="T53" fmla="*/ 53 h 55"/>
                  <a:gd name="T54" fmla="*/ 9 w 117"/>
                  <a:gd name="T55" fmla="*/ 47 h 55"/>
                  <a:gd name="T56" fmla="*/ 0 w 117"/>
                  <a:gd name="T57" fmla="*/ 38 h 55"/>
                  <a:gd name="T58" fmla="*/ 0 w 117"/>
                  <a:gd name="T59" fmla="*/ 27 h 55"/>
                  <a:gd name="T60" fmla="*/ 9 w 117"/>
                  <a:gd name="T61" fmla="*/ 17 h 55"/>
                  <a:gd name="T62" fmla="*/ 25 w 117"/>
                  <a:gd name="T63" fmla="*/ 7 h 55"/>
                  <a:gd name="T64" fmla="*/ 47 w 117"/>
                  <a:gd name="T65" fmla="*/ 1 h 55"/>
                  <a:gd name="T66" fmla="*/ 69 w 117"/>
                  <a:gd name="T6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7" h="55">
                    <a:moveTo>
                      <a:pt x="69" y="1"/>
                    </a:moveTo>
                    <a:lnTo>
                      <a:pt x="47" y="3"/>
                    </a:lnTo>
                    <a:lnTo>
                      <a:pt x="27" y="9"/>
                    </a:lnTo>
                    <a:lnTo>
                      <a:pt x="12" y="18"/>
                    </a:lnTo>
                    <a:lnTo>
                      <a:pt x="4" y="27"/>
                    </a:lnTo>
                    <a:lnTo>
                      <a:pt x="4" y="38"/>
                    </a:lnTo>
                    <a:lnTo>
                      <a:pt x="12" y="45"/>
                    </a:lnTo>
                    <a:lnTo>
                      <a:pt x="27" y="50"/>
                    </a:lnTo>
                    <a:lnTo>
                      <a:pt x="47" y="53"/>
                    </a:lnTo>
                    <a:lnTo>
                      <a:pt x="69" y="50"/>
                    </a:lnTo>
                    <a:lnTo>
                      <a:pt x="89" y="45"/>
                    </a:lnTo>
                    <a:lnTo>
                      <a:pt x="103" y="36"/>
                    </a:lnTo>
                    <a:lnTo>
                      <a:pt x="112" y="27"/>
                    </a:lnTo>
                    <a:lnTo>
                      <a:pt x="112" y="17"/>
                    </a:lnTo>
                    <a:lnTo>
                      <a:pt x="104" y="9"/>
                    </a:lnTo>
                    <a:lnTo>
                      <a:pt x="89" y="3"/>
                    </a:lnTo>
                    <a:lnTo>
                      <a:pt x="69" y="1"/>
                    </a:lnTo>
                    <a:close/>
                    <a:moveTo>
                      <a:pt x="69" y="0"/>
                    </a:moveTo>
                    <a:lnTo>
                      <a:pt x="91" y="1"/>
                    </a:lnTo>
                    <a:lnTo>
                      <a:pt x="107" y="7"/>
                    </a:lnTo>
                    <a:lnTo>
                      <a:pt x="117" y="17"/>
                    </a:lnTo>
                    <a:lnTo>
                      <a:pt x="117" y="27"/>
                    </a:lnTo>
                    <a:lnTo>
                      <a:pt x="107" y="38"/>
                    </a:lnTo>
                    <a:lnTo>
                      <a:pt x="91" y="47"/>
                    </a:lnTo>
                    <a:lnTo>
                      <a:pt x="69" y="51"/>
                    </a:lnTo>
                    <a:lnTo>
                      <a:pt x="47" y="55"/>
                    </a:lnTo>
                    <a:lnTo>
                      <a:pt x="24" y="53"/>
                    </a:lnTo>
                    <a:lnTo>
                      <a:pt x="9" y="47"/>
                    </a:lnTo>
                    <a:lnTo>
                      <a:pt x="0" y="38"/>
                    </a:lnTo>
                    <a:lnTo>
                      <a:pt x="0" y="27"/>
                    </a:lnTo>
                    <a:lnTo>
                      <a:pt x="9" y="17"/>
                    </a:lnTo>
                    <a:lnTo>
                      <a:pt x="25" y="7"/>
                    </a:lnTo>
                    <a:lnTo>
                      <a:pt x="47" y="1"/>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8" name="Freeform 2537"/>
              <p:cNvSpPr>
                <a:spLocks/>
              </p:cNvSpPr>
              <p:nvPr/>
            </p:nvSpPr>
            <p:spPr bwMode="auto">
              <a:xfrm>
                <a:off x="342" y="1550"/>
                <a:ext cx="91" cy="39"/>
              </a:xfrm>
              <a:custGeom>
                <a:avLst/>
                <a:gdLst>
                  <a:gd name="T0" fmla="*/ 54 w 91"/>
                  <a:gd name="T1" fmla="*/ 0 h 39"/>
                  <a:gd name="T2" fmla="*/ 72 w 91"/>
                  <a:gd name="T3" fmla="*/ 1 h 39"/>
                  <a:gd name="T4" fmla="*/ 85 w 91"/>
                  <a:gd name="T5" fmla="*/ 6 h 39"/>
                  <a:gd name="T6" fmla="*/ 91 w 91"/>
                  <a:gd name="T7" fmla="*/ 12 h 39"/>
                  <a:gd name="T8" fmla="*/ 91 w 91"/>
                  <a:gd name="T9" fmla="*/ 20 h 39"/>
                  <a:gd name="T10" fmla="*/ 85 w 91"/>
                  <a:gd name="T11" fmla="*/ 27 h 39"/>
                  <a:gd name="T12" fmla="*/ 71 w 91"/>
                  <a:gd name="T13" fmla="*/ 33 h 39"/>
                  <a:gd name="T14" fmla="*/ 54 w 91"/>
                  <a:gd name="T15" fmla="*/ 38 h 39"/>
                  <a:gd name="T16" fmla="*/ 36 w 91"/>
                  <a:gd name="T17" fmla="*/ 39 h 39"/>
                  <a:gd name="T18" fmla="*/ 19 w 91"/>
                  <a:gd name="T19" fmla="*/ 38 h 39"/>
                  <a:gd name="T20" fmla="*/ 6 w 91"/>
                  <a:gd name="T21" fmla="*/ 33 h 39"/>
                  <a:gd name="T22" fmla="*/ 0 w 91"/>
                  <a:gd name="T23" fmla="*/ 27 h 39"/>
                  <a:gd name="T24" fmla="*/ 0 w 91"/>
                  <a:gd name="T25" fmla="*/ 20 h 39"/>
                  <a:gd name="T26" fmla="*/ 7 w 91"/>
                  <a:gd name="T27" fmla="*/ 12 h 39"/>
                  <a:gd name="T28" fmla="*/ 19 w 91"/>
                  <a:gd name="T29" fmla="*/ 6 h 39"/>
                  <a:gd name="T30" fmla="*/ 36 w 91"/>
                  <a:gd name="T31" fmla="*/ 1 h 39"/>
                  <a:gd name="T32" fmla="*/ 54 w 91"/>
                  <a:gd name="T3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39">
                    <a:moveTo>
                      <a:pt x="54" y="0"/>
                    </a:moveTo>
                    <a:lnTo>
                      <a:pt x="72" y="1"/>
                    </a:lnTo>
                    <a:lnTo>
                      <a:pt x="85" y="6"/>
                    </a:lnTo>
                    <a:lnTo>
                      <a:pt x="91" y="12"/>
                    </a:lnTo>
                    <a:lnTo>
                      <a:pt x="91" y="20"/>
                    </a:lnTo>
                    <a:lnTo>
                      <a:pt x="85" y="27"/>
                    </a:lnTo>
                    <a:lnTo>
                      <a:pt x="71" y="33"/>
                    </a:lnTo>
                    <a:lnTo>
                      <a:pt x="54" y="38"/>
                    </a:lnTo>
                    <a:lnTo>
                      <a:pt x="36" y="39"/>
                    </a:lnTo>
                    <a:lnTo>
                      <a:pt x="19" y="38"/>
                    </a:lnTo>
                    <a:lnTo>
                      <a:pt x="6" y="33"/>
                    </a:lnTo>
                    <a:lnTo>
                      <a:pt x="0" y="27"/>
                    </a:lnTo>
                    <a:lnTo>
                      <a:pt x="0" y="20"/>
                    </a:lnTo>
                    <a:lnTo>
                      <a:pt x="7" y="12"/>
                    </a:lnTo>
                    <a:lnTo>
                      <a:pt x="19" y="6"/>
                    </a:lnTo>
                    <a:lnTo>
                      <a:pt x="36" y="1"/>
                    </a:lnTo>
                    <a:lnTo>
                      <a:pt x="54"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39" name="Freeform 2538"/>
              <p:cNvSpPr>
                <a:spLocks noEditPoints="1"/>
              </p:cNvSpPr>
              <p:nvPr/>
            </p:nvSpPr>
            <p:spPr bwMode="auto">
              <a:xfrm>
                <a:off x="339" y="1548"/>
                <a:ext cx="97" cy="43"/>
              </a:xfrm>
              <a:custGeom>
                <a:avLst/>
                <a:gdLst>
                  <a:gd name="T0" fmla="*/ 57 w 97"/>
                  <a:gd name="T1" fmla="*/ 3 h 43"/>
                  <a:gd name="T2" fmla="*/ 39 w 97"/>
                  <a:gd name="T3" fmla="*/ 5 h 43"/>
                  <a:gd name="T4" fmla="*/ 24 w 97"/>
                  <a:gd name="T5" fmla="*/ 8 h 43"/>
                  <a:gd name="T6" fmla="*/ 12 w 97"/>
                  <a:gd name="T7" fmla="*/ 14 h 43"/>
                  <a:gd name="T8" fmla="*/ 4 w 97"/>
                  <a:gd name="T9" fmla="*/ 22 h 43"/>
                  <a:gd name="T10" fmla="*/ 4 w 97"/>
                  <a:gd name="T11" fmla="*/ 29 h 43"/>
                  <a:gd name="T12" fmla="*/ 10 w 97"/>
                  <a:gd name="T13" fmla="*/ 35 h 43"/>
                  <a:gd name="T14" fmla="*/ 22 w 97"/>
                  <a:gd name="T15" fmla="*/ 40 h 43"/>
                  <a:gd name="T16" fmla="*/ 39 w 97"/>
                  <a:gd name="T17" fmla="*/ 40 h 43"/>
                  <a:gd name="T18" fmla="*/ 57 w 97"/>
                  <a:gd name="T19" fmla="*/ 38 h 43"/>
                  <a:gd name="T20" fmla="*/ 72 w 97"/>
                  <a:gd name="T21" fmla="*/ 35 h 43"/>
                  <a:gd name="T22" fmla="*/ 85 w 97"/>
                  <a:gd name="T23" fmla="*/ 29 h 43"/>
                  <a:gd name="T24" fmla="*/ 92 w 97"/>
                  <a:gd name="T25" fmla="*/ 22 h 43"/>
                  <a:gd name="T26" fmla="*/ 92 w 97"/>
                  <a:gd name="T27" fmla="*/ 14 h 43"/>
                  <a:gd name="T28" fmla="*/ 86 w 97"/>
                  <a:gd name="T29" fmla="*/ 8 h 43"/>
                  <a:gd name="T30" fmla="*/ 74 w 97"/>
                  <a:gd name="T31" fmla="*/ 5 h 43"/>
                  <a:gd name="T32" fmla="*/ 57 w 97"/>
                  <a:gd name="T33" fmla="*/ 3 h 43"/>
                  <a:gd name="T34" fmla="*/ 59 w 97"/>
                  <a:gd name="T35" fmla="*/ 0 h 43"/>
                  <a:gd name="T36" fmla="*/ 77 w 97"/>
                  <a:gd name="T37" fmla="*/ 3 h 43"/>
                  <a:gd name="T38" fmla="*/ 89 w 97"/>
                  <a:gd name="T39" fmla="*/ 6 h 43"/>
                  <a:gd name="T40" fmla="*/ 97 w 97"/>
                  <a:gd name="T41" fmla="*/ 14 h 43"/>
                  <a:gd name="T42" fmla="*/ 97 w 97"/>
                  <a:gd name="T43" fmla="*/ 22 h 43"/>
                  <a:gd name="T44" fmla="*/ 89 w 97"/>
                  <a:gd name="T45" fmla="*/ 29 h 43"/>
                  <a:gd name="T46" fmla="*/ 75 w 97"/>
                  <a:gd name="T47" fmla="*/ 37 h 43"/>
                  <a:gd name="T48" fmla="*/ 57 w 97"/>
                  <a:gd name="T49" fmla="*/ 41 h 43"/>
                  <a:gd name="T50" fmla="*/ 39 w 97"/>
                  <a:gd name="T51" fmla="*/ 43 h 43"/>
                  <a:gd name="T52" fmla="*/ 21 w 97"/>
                  <a:gd name="T53" fmla="*/ 41 h 43"/>
                  <a:gd name="T54" fmla="*/ 7 w 97"/>
                  <a:gd name="T55" fmla="*/ 37 h 43"/>
                  <a:gd name="T56" fmla="*/ 0 w 97"/>
                  <a:gd name="T57" fmla="*/ 31 h 43"/>
                  <a:gd name="T58" fmla="*/ 0 w 97"/>
                  <a:gd name="T59" fmla="*/ 22 h 43"/>
                  <a:gd name="T60" fmla="*/ 7 w 97"/>
                  <a:gd name="T61" fmla="*/ 14 h 43"/>
                  <a:gd name="T62" fmla="*/ 21 w 97"/>
                  <a:gd name="T63" fmla="*/ 8 h 43"/>
                  <a:gd name="T64" fmla="*/ 39 w 97"/>
                  <a:gd name="T65" fmla="*/ 3 h 43"/>
                  <a:gd name="T66" fmla="*/ 59 w 97"/>
                  <a:gd name="T6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43">
                    <a:moveTo>
                      <a:pt x="57" y="3"/>
                    </a:moveTo>
                    <a:lnTo>
                      <a:pt x="39" y="5"/>
                    </a:lnTo>
                    <a:lnTo>
                      <a:pt x="24" y="8"/>
                    </a:lnTo>
                    <a:lnTo>
                      <a:pt x="12" y="14"/>
                    </a:lnTo>
                    <a:lnTo>
                      <a:pt x="4" y="22"/>
                    </a:lnTo>
                    <a:lnTo>
                      <a:pt x="4" y="29"/>
                    </a:lnTo>
                    <a:lnTo>
                      <a:pt x="10" y="35"/>
                    </a:lnTo>
                    <a:lnTo>
                      <a:pt x="22" y="40"/>
                    </a:lnTo>
                    <a:lnTo>
                      <a:pt x="39" y="40"/>
                    </a:lnTo>
                    <a:lnTo>
                      <a:pt x="57" y="38"/>
                    </a:lnTo>
                    <a:lnTo>
                      <a:pt x="72" y="35"/>
                    </a:lnTo>
                    <a:lnTo>
                      <a:pt x="85" y="29"/>
                    </a:lnTo>
                    <a:lnTo>
                      <a:pt x="92" y="22"/>
                    </a:lnTo>
                    <a:lnTo>
                      <a:pt x="92" y="14"/>
                    </a:lnTo>
                    <a:lnTo>
                      <a:pt x="86" y="8"/>
                    </a:lnTo>
                    <a:lnTo>
                      <a:pt x="74" y="5"/>
                    </a:lnTo>
                    <a:lnTo>
                      <a:pt x="57" y="3"/>
                    </a:lnTo>
                    <a:close/>
                    <a:moveTo>
                      <a:pt x="59" y="0"/>
                    </a:moveTo>
                    <a:lnTo>
                      <a:pt x="77" y="3"/>
                    </a:lnTo>
                    <a:lnTo>
                      <a:pt x="89" y="6"/>
                    </a:lnTo>
                    <a:lnTo>
                      <a:pt x="97" y="14"/>
                    </a:lnTo>
                    <a:lnTo>
                      <a:pt x="97" y="22"/>
                    </a:lnTo>
                    <a:lnTo>
                      <a:pt x="89" y="29"/>
                    </a:lnTo>
                    <a:lnTo>
                      <a:pt x="75" y="37"/>
                    </a:lnTo>
                    <a:lnTo>
                      <a:pt x="57" y="41"/>
                    </a:lnTo>
                    <a:lnTo>
                      <a:pt x="39" y="43"/>
                    </a:lnTo>
                    <a:lnTo>
                      <a:pt x="21" y="41"/>
                    </a:lnTo>
                    <a:lnTo>
                      <a:pt x="7" y="37"/>
                    </a:lnTo>
                    <a:lnTo>
                      <a:pt x="0" y="31"/>
                    </a:lnTo>
                    <a:lnTo>
                      <a:pt x="0" y="22"/>
                    </a:lnTo>
                    <a:lnTo>
                      <a:pt x="7" y="14"/>
                    </a:lnTo>
                    <a:lnTo>
                      <a:pt x="21" y="8"/>
                    </a:lnTo>
                    <a:lnTo>
                      <a:pt x="39"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0" name="Freeform 2539"/>
              <p:cNvSpPr>
                <a:spLocks/>
              </p:cNvSpPr>
              <p:nvPr/>
            </p:nvSpPr>
            <p:spPr bwMode="auto">
              <a:xfrm>
                <a:off x="836" y="1284"/>
                <a:ext cx="84" cy="42"/>
              </a:xfrm>
              <a:custGeom>
                <a:avLst/>
                <a:gdLst>
                  <a:gd name="T0" fmla="*/ 52 w 84"/>
                  <a:gd name="T1" fmla="*/ 0 h 42"/>
                  <a:gd name="T2" fmla="*/ 67 w 84"/>
                  <a:gd name="T3" fmla="*/ 1 h 42"/>
                  <a:gd name="T4" fmla="*/ 78 w 84"/>
                  <a:gd name="T5" fmla="*/ 6 h 42"/>
                  <a:gd name="T6" fmla="*/ 84 w 84"/>
                  <a:gd name="T7" fmla="*/ 14 h 42"/>
                  <a:gd name="T8" fmla="*/ 84 w 84"/>
                  <a:gd name="T9" fmla="*/ 21 h 42"/>
                  <a:gd name="T10" fmla="*/ 78 w 84"/>
                  <a:gd name="T11" fmla="*/ 29 h 42"/>
                  <a:gd name="T12" fmla="*/ 66 w 84"/>
                  <a:gd name="T13" fmla="*/ 36 h 42"/>
                  <a:gd name="T14" fmla="*/ 51 w 84"/>
                  <a:gd name="T15" fmla="*/ 41 h 42"/>
                  <a:gd name="T16" fmla="*/ 34 w 84"/>
                  <a:gd name="T17" fmla="*/ 42 h 42"/>
                  <a:gd name="T18" fmla="*/ 19 w 84"/>
                  <a:gd name="T19" fmla="*/ 41 h 42"/>
                  <a:gd name="T20" fmla="*/ 7 w 84"/>
                  <a:gd name="T21" fmla="*/ 36 h 42"/>
                  <a:gd name="T22" fmla="*/ 0 w 84"/>
                  <a:gd name="T23" fmla="*/ 30 h 42"/>
                  <a:gd name="T24" fmla="*/ 0 w 84"/>
                  <a:gd name="T25" fmla="*/ 21 h 42"/>
                  <a:gd name="T26" fmla="*/ 8 w 84"/>
                  <a:gd name="T27" fmla="*/ 14 h 42"/>
                  <a:gd name="T28" fmla="*/ 19 w 84"/>
                  <a:gd name="T29" fmla="*/ 6 h 42"/>
                  <a:gd name="T30" fmla="*/ 35 w 84"/>
                  <a:gd name="T31" fmla="*/ 1 h 42"/>
                  <a:gd name="T32" fmla="*/ 52 w 84"/>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42">
                    <a:moveTo>
                      <a:pt x="52" y="0"/>
                    </a:moveTo>
                    <a:lnTo>
                      <a:pt x="67" y="1"/>
                    </a:lnTo>
                    <a:lnTo>
                      <a:pt x="78" y="6"/>
                    </a:lnTo>
                    <a:lnTo>
                      <a:pt x="84" y="14"/>
                    </a:lnTo>
                    <a:lnTo>
                      <a:pt x="84" y="21"/>
                    </a:lnTo>
                    <a:lnTo>
                      <a:pt x="78" y="29"/>
                    </a:lnTo>
                    <a:lnTo>
                      <a:pt x="66" y="36"/>
                    </a:lnTo>
                    <a:lnTo>
                      <a:pt x="51" y="41"/>
                    </a:lnTo>
                    <a:lnTo>
                      <a:pt x="34" y="42"/>
                    </a:lnTo>
                    <a:lnTo>
                      <a:pt x="19" y="41"/>
                    </a:lnTo>
                    <a:lnTo>
                      <a:pt x="7" y="36"/>
                    </a:lnTo>
                    <a:lnTo>
                      <a:pt x="0" y="30"/>
                    </a:lnTo>
                    <a:lnTo>
                      <a:pt x="0" y="21"/>
                    </a:lnTo>
                    <a:lnTo>
                      <a:pt x="8" y="14"/>
                    </a:lnTo>
                    <a:lnTo>
                      <a:pt x="19" y="6"/>
                    </a:lnTo>
                    <a:lnTo>
                      <a:pt x="35" y="1"/>
                    </a:lnTo>
                    <a:lnTo>
                      <a:pt x="52"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1" name="Freeform 2540"/>
              <p:cNvSpPr>
                <a:spLocks noEditPoints="1"/>
              </p:cNvSpPr>
              <p:nvPr/>
            </p:nvSpPr>
            <p:spPr bwMode="auto">
              <a:xfrm>
                <a:off x="835" y="1284"/>
                <a:ext cx="88" cy="44"/>
              </a:xfrm>
              <a:custGeom>
                <a:avLst/>
                <a:gdLst>
                  <a:gd name="T0" fmla="*/ 52 w 88"/>
                  <a:gd name="T1" fmla="*/ 1 h 44"/>
                  <a:gd name="T2" fmla="*/ 36 w 88"/>
                  <a:gd name="T3" fmla="*/ 3 h 44"/>
                  <a:gd name="T4" fmla="*/ 21 w 88"/>
                  <a:gd name="T5" fmla="*/ 7 h 44"/>
                  <a:gd name="T6" fmla="*/ 11 w 88"/>
                  <a:gd name="T7" fmla="*/ 14 h 44"/>
                  <a:gd name="T8" fmla="*/ 3 w 88"/>
                  <a:gd name="T9" fmla="*/ 21 h 44"/>
                  <a:gd name="T10" fmla="*/ 3 w 88"/>
                  <a:gd name="T11" fmla="*/ 29 h 44"/>
                  <a:gd name="T12" fmla="*/ 9 w 88"/>
                  <a:gd name="T13" fmla="*/ 35 h 44"/>
                  <a:gd name="T14" fmla="*/ 20 w 88"/>
                  <a:gd name="T15" fmla="*/ 39 h 44"/>
                  <a:gd name="T16" fmla="*/ 35 w 88"/>
                  <a:gd name="T17" fmla="*/ 41 h 44"/>
                  <a:gd name="T18" fmla="*/ 52 w 88"/>
                  <a:gd name="T19" fmla="*/ 39 h 44"/>
                  <a:gd name="T20" fmla="*/ 65 w 88"/>
                  <a:gd name="T21" fmla="*/ 35 h 44"/>
                  <a:gd name="T22" fmla="*/ 77 w 88"/>
                  <a:gd name="T23" fmla="*/ 29 h 44"/>
                  <a:gd name="T24" fmla="*/ 83 w 88"/>
                  <a:gd name="T25" fmla="*/ 21 h 44"/>
                  <a:gd name="T26" fmla="*/ 83 w 88"/>
                  <a:gd name="T27" fmla="*/ 14 h 44"/>
                  <a:gd name="T28" fmla="*/ 77 w 88"/>
                  <a:gd name="T29" fmla="*/ 7 h 44"/>
                  <a:gd name="T30" fmla="*/ 67 w 88"/>
                  <a:gd name="T31" fmla="*/ 3 h 44"/>
                  <a:gd name="T32" fmla="*/ 52 w 88"/>
                  <a:gd name="T33" fmla="*/ 1 h 44"/>
                  <a:gd name="T34" fmla="*/ 53 w 88"/>
                  <a:gd name="T35" fmla="*/ 0 h 44"/>
                  <a:gd name="T36" fmla="*/ 70 w 88"/>
                  <a:gd name="T37" fmla="*/ 1 h 44"/>
                  <a:gd name="T38" fmla="*/ 82 w 88"/>
                  <a:gd name="T39" fmla="*/ 6 h 44"/>
                  <a:gd name="T40" fmla="*/ 88 w 88"/>
                  <a:gd name="T41" fmla="*/ 12 h 44"/>
                  <a:gd name="T42" fmla="*/ 88 w 88"/>
                  <a:gd name="T43" fmla="*/ 21 h 44"/>
                  <a:gd name="T44" fmla="*/ 80 w 88"/>
                  <a:gd name="T45" fmla="*/ 30 h 44"/>
                  <a:gd name="T46" fmla="*/ 68 w 88"/>
                  <a:gd name="T47" fmla="*/ 36 h 44"/>
                  <a:gd name="T48" fmla="*/ 52 w 88"/>
                  <a:gd name="T49" fmla="*/ 41 h 44"/>
                  <a:gd name="T50" fmla="*/ 35 w 88"/>
                  <a:gd name="T51" fmla="*/ 44 h 44"/>
                  <a:gd name="T52" fmla="*/ 18 w 88"/>
                  <a:gd name="T53" fmla="*/ 41 h 44"/>
                  <a:gd name="T54" fmla="*/ 6 w 88"/>
                  <a:gd name="T55" fmla="*/ 36 h 44"/>
                  <a:gd name="T56" fmla="*/ 0 w 88"/>
                  <a:gd name="T57" fmla="*/ 30 h 44"/>
                  <a:gd name="T58" fmla="*/ 0 w 88"/>
                  <a:gd name="T59" fmla="*/ 21 h 44"/>
                  <a:gd name="T60" fmla="*/ 6 w 88"/>
                  <a:gd name="T61" fmla="*/ 14 h 44"/>
                  <a:gd name="T62" fmla="*/ 20 w 88"/>
                  <a:gd name="T63" fmla="*/ 6 h 44"/>
                  <a:gd name="T64" fmla="*/ 35 w 88"/>
                  <a:gd name="T65" fmla="*/ 1 h 44"/>
                  <a:gd name="T66" fmla="*/ 53 w 88"/>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44">
                    <a:moveTo>
                      <a:pt x="52" y="1"/>
                    </a:moveTo>
                    <a:lnTo>
                      <a:pt x="36" y="3"/>
                    </a:lnTo>
                    <a:lnTo>
                      <a:pt x="21" y="7"/>
                    </a:lnTo>
                    <a:lnTo>
                      <a:pt x="11" y="14"/>
                    </a:lnTo>
                    <a:lnTo>
                      <a:pt x="3" y="21"/>
                    </a:lnTo>
                    <a:lnTo>
                      <a:pt x="3" y="29"/>
                    </a:lnTo>
                    <a:lnTo>
                      <a:pt x="9" y="35"/>
                    </a:lnTo>
                    <a:lnTo>
                      <a:pt x="20" y="39"/>
                    </a:lnTo>
                    <a:lnTo>
                      <a:pt x="35" y="41"/>
                    </a:lnTo>
                    <a:lnTo>
                      <a:pt x="52" y="39"/>
                    </a:lnTo>
                    <a:lnTo>
                      <a:pt x="65" y="35"/>
                    </a:lnTo>
                    <a:lnTo>
                      <a:pt x="77" y="29"/>
                    </a:lnTo>
                    <a:lnTo>
                      <a:pt x="83" y="21"/>
                    </a:lnTo>
                    <a:lnTo>
                      <a:pt x="83" y="14"/>
                    </a:lnTo>
                    <a:lnTo>
                      <a:pt x="77" y="7"/>
                    </a:lnTo>
                    <a:lnTo>
                      <a:pt x="67" y="3"/>
                    </a:lnTo>
                    <a:lnTo>
                      <a:pt x="52" y="1"/>
                    </a:lnTo>
                    <a:close/>
                    <a:moveTo>
                      <a:pt x="53" y="0"/>
                    </a:moveTo>
                    <a:lnTo>
                      <a:pt x="70" y="1"/>
                    </a:lnTo>
                    <a:lnTo>
                      <a:pt x="82" y="6"/>
                    </a:lnTo>
                    <a:lnTo>
                      <a:pt x="88" y="12"/>
                    </a:lnTo>
                    <a:lnTo>
                      <a:pt x="88" y="21"/>
                    </a:lnTo>
                    <a:lnTo>
                      <a:pt x="80" y="30"/>
                    </a:lnTo>
                    <a:lnTo>
                      <a:pt x="68" y="36"/>
                    </a:lnTo>
                    <a:lnTo>
                      <a:pt x="52" y="41"/>
                    </a:lnTo>
                    <a:lnTo>
                      <a:pt x="35" y="44"/>
                    </a:lnTo>
                    <a:lnTo>
                      <a:pt x="18" y="41"/>
                    </a:lnTo>
                    <a:lnTo>
                      <a:pt x="6" y="36"/>
                    </a:lnTo>
                    <a:lnTo>
                      <a:pt x="0" y="30"/>
                    </a:lnTo>
                    <a:lnTo>
                      <a:pt x="0" y="21"/>
                    </a:lnTo>
                    <a:lnTo>
                      <a:pt x="6" y="14"/>
                    </a:lnTo>
                    <a:lnTo>
                      <a:pt x="20" y="6"/>
                    </a:lnTo>
                    <a:lnTo>
                      <a:pt x="35" y="1"/>
                    </a:lnTo>
                    <a:lnTo>
                      <a:pt x="53"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2" name="Freeform 2541"/>
              <p:cNvSpPr>
                <a:spLocks/>
              </p:cNvSpPr>
              <p:nvPr/>
            </p:nvSpPr>
            <p:spPr bwMode="auto">
              <a:xfrm>
                <a:off x="197" y="1474"/>
                <a:ext cx="94" cy="39"/>
              </a:xfrm>
              <a:custGeom>
                <a:avLst/>
                <a:gdLst>
                  <a:gd name="T0" fmla="*/ 58 w 94"/>
                  <a:gd name="T1" fmla="*/ 0 h 39"/>
                  <a:gd name="T2" fmla="*/ 75 w 94"/>
                  <a:gd name="T3" fmla="*/ 1 h 39"/>
                  <a:gd name="T4" fmla="*/ 88 w 94"/>
                  <a:gd name="T5" fmla="*/ 6 h 39"/>
                  <a:gd name="T6" fmla="*/ 94 w 94"/>
                  <a:gd name="T7" fmla="*/ 12 h 39"/>
                  <a:gd name="T8" fmla="*/ 94 w 94"/>
                  <a:gd name="T9" fmla="*/ 20 h 39"/>
                  <a:gd name="T10" fmla="*/ 87 w 94"/>
                  <a:gd name="T11" fmla="*/ 27 h 39"/>
                  <a:gd name="T12" fmla="*/ 75 w 94"/>
                  <a:gd name="T13" fmla="*/ 33 h 39"/>
                  <a:gd name="T14" fmla="*/ 57 w 94"/>
                  <a:gd name="T15" fmla="*/ 38 h 39"/>
                  <a:gd name="T16" fmla="*/ 38 w 94"/>
                  <a:gd name="T17" fmla="*/ 39 h 39"/>
                  <a:gd name="T18" fmla="*/ 20 w 94"/>
                  <a:gd name="T19" fmla="*/ 38 h 39"/>
                  <a:gd name="T20" fmla="*/ 8 w 94"/>
                  <a:gd name="T21" fmla="*/ 33 h 39"/>
                  <a:gd name="T22" fmla="*/ 0 w 94"/>
                  <a:gd name="T23" fmla="*/ 27 h 39"/>
                  <a:gd name="T24" fmla="*/ 0 w 94"/>
                  <a:gd name="T25" fmla="*/ 20 h 39"/>
                  <a:gd name="T26" fmla="*/ 8 w 94"/>
                  <a:gd name="T27" fmla="*/ 12 h 39"/>
                  <a:gd name="T28" fmla="*/ 22 w 94"/>
                  <a:gd name="T29" fmla="*/ 6 h 39"/>
                  <a:gd name="T30" fmla="*/ 38 w 94"/>
                  <a:gd name="T31" fmla="*/ 1 h 39"/>
                  <a:gd name="T32" fmla="*/ 58 w 94"/>
                  <a:gd name="T3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39">
                    <a:moveTo>
                      <a:pt x="58" y="0"/>
                    </a:moveTo>
                    <a:lnTo>
                      <a:pt x="75" y="1"/>
                    </a:lnTo>
                    <a:lnTo>
                      <a:pt x="88" y="6"/>
                    </a:lnTo>
                    <a:lnTo>
                      <a:pt x="94" y="12"/>
                    </a:lnTo>
                    <a:lnTo>
                      <a:pt x="94" y="20"/>
                    </a:lnTo>
                    <a:lnTo>
                      <a:pt x="87" y="27"/>
                    </a:lnTo>
                    <a:lnTo>
                      <a:pt x="75" y="33"/>
                    </a:lnTo>
                    <a:lnTo>
                      <a:pt x="57" y="38"/>
                    </a:lnTo>
                    <a:lnTo>
                      <a:pt x="38" y="39"/>
                    </a:lnTo>
                    <a:lnTo>
                      <a:pt x="20" y="38"/>
                    </a:lnTo>
                    <a:lnTo>
                      <a:pt x="8" y="33"/>
                    </a:lnTo>
                    <a:lnTo>
                      <a:pt x="0" y="27"/>
                    </a:lnTo>
                    <a:lnTo>
                      <a:pt x="0" y="20"/>
                    </a:lnTo>
                    <a:lnTo>
                      <a:pt x="8" y="12"/>
                    </a:lnTo>
                    <a:lnTo>
                      <a:pt x="22" y="6"/>
                    </a:lnTo>
                    <a:lnTo>
                      <a:pt x="38" y="1"/>
                    </a:lnTo>
                    <a:lnTo>
                      <a:pt x="58"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3" name="Freeform 2542"/>
              <p:cNvSpPr>
                <a:spLocks noEditPoints="1"/>
              </p:cNvSpPr>
              <p:nvPr/>
            </p:nvSpPr>
            <p:spPr bwMode="auto">
              <a:xfrm>
                <a:off x="196" y="1474"/>
                <a:ext cx="98" cy="41"/>
              </a:xfrm>
              <a:custGeom>
                <a:avLst/>
                <a:gdLst>
                  <a:gd name="T0" fmla="*/ 58 w 98"/>
                  <a:gd name="T1" fmla="*/ 1 h 41"/>
                  <a:gd name="T2" fmla="*/ 39 w 98"/>
                  <a:gd name="T3" fmla="*/ 3 h 41"/>
                  <a:gd name="T4" fmla="*/ 24 w 98"/>
                  <a:gd name="T5" fmla="*/ 7 h 41"/>
                  <a:gd name="T6" fmla="*/ 10 w 98"/>
                  <a:gd name="T7" fmla="*/ 13 h 41"/>
                  <a:gd name="T8" fmla="*/ 4 w 98"/>
                  <a:gd name="T9" fmla="*/ 20 h 41"/>
                  <a:gd name="T10" fmla="*/ 4 w 98"/>
                  <a:gd name="T11" fmla="*/ 27 h 41"/>
                  <a:gd name="T12" fmla="*/ 10 w 98"/>
                  <a:gd name="T13" fmla="*/ 33 h 41"/>
                  <a:gd name="T14" fmla="*/ 23 w 98"/>
                  <a:gd name="T15" fmla="*/ 38 h 41"/>
                  <a:gd name="T16" fmla="*/ 39 w 98"/>
                  <a:gd name="T17" fmla="*/ 39 h 41"/>
                  <a:gd name="T18" fmla="*/ 58 w 98"/>
                  <a:gd name="T19" fmla="*/ 38 h 41"/>
                  <a:gd name="T20" fmla="*/ 74 w 98"/>
                  <a:gd name="T21" fmla="*/ 33 h 41"/>
                  <a:gd name="T22" fmla="*/ 86 w 98"/>
                  <a:gd name="T23" fmla="*/ 27 h 41"/>
                  <a:gd name="T24" fmla="*/ 94 w 98"/>
                  <a:gd name="T25" fmla="*/ 20 h 41"/>
                  <a:gd name="T26" fmla="*/ 94 w 98"/>
                  <a:gd name="T27" fmla="*/ 12 h 41"/>
                  <a:gd name="T28" fmla="*/ 86 w 98"/>
                  <a:gd name="T29" fmla="*/ 6 h 41"/>
                  <a:gd name="T30" fmla="*/ 74 w 98"/>
                  <a:gd name="T31" fmla="*/ 3 h 41"/>
                  <a:gd name="T32" fmla="*/ 58 w 98"/>
                  <a:gd name="T33" fmla="*/ 1 h 41"/>
                  <a:gd name="T34" fmla="*/ 59 w 98"/>
                  <a:gd name="T35" fmla="*/ 0 h 41"/>
                  <a:gd name="T36" fmla="*/ 77 w 98"/>
                  <a:gd name="T37" fmla="*/ 1 h 41"/>
                  <a:gd name="T38" fmla="*/ 91 w 98"/>
                  <a:gd name="T39" fmla="*/ 6 h 41"/>
                  <a:gd name="T40" fmla="*/ 98 w 98"/>
                  <a:gd name="T41" fmla="*/ 12 h 41"/>
                  <a:gd name="T42" fmla="*/ 98 w 98"/>
                  <a:gd name="T43" fmla="*/ 20 h 41"/>
                  <a:gd name="T44" fmla="*/ 91 w 98"/>
                  <a:gd name="T45" fmla="*/ 27 h 41"/>
                  <a:gd name="T46" fmla="*/ 77 w 98"/>
                  <a:gd name="T47" fmla="*/ 35 h 41"/>
                  <a:gd name="T48" fmla="*/ 59 w 98"/>
                  <a:gd name="T49" fmla="*/ 39 h 41"/>
                  <a:gd name="T50" fmla="*/ 39 w 98"/>
                  <a:gd name="T51" fmla="*/ 41 h 41"/>
                  <a:gd name="T52" fmla="*/ 20 w 98"/>
                  <a:gd name="T53" fmla="*/ 39 h 41"/>
                  <a:gd name="T54" fmla="*/ 6 w 98"/>
                  <a:gd name="T55" fmla="*/ 35 h 41"/>
                  <a:gd name="T56" fmla="*/ 0 w 98"/>
                  <a:gd name="T57" fmla="*/ 29 h 41"/>
                  <a:gd name="T58" fmla="*/ 0 w 98"/>
                  <a:gd name="T59" fmla="*/ 20 h 41"/>
                  <a:gd name="T60" fmla="*/ 7 w 98"/>
                  <a:gd name="T61" fmla="*/ 12 h 41"/>
                  <a:gd name="T62" fmla="*/ 21 w 98"/>
                  <a:gd name="T63" fmla="*/ 6 h 41"/>
                  <a:gd name="T64" fmla="*/ 39 w 98"/>
                  <a:gd name="T65" fmla="*/ 1 h 41"/>
                  <a:gd name="T66" fmla="*/ 59 w 98"/>
                  <a:gd name="T6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41">
                    <a:moveTo>
                      <a:pt x="58" y="1"/>
                    </a:moveTo>
                    <a:lnTo>
                      <a:pt x="39" y="3"/>
                    </a:lnTo>
                    <a:lnTo>
                      <a:pt x="24" y="7"/>
                    </a:lnTo>
                    <a:lnTo>
                      <a:pt x="10" y="13"/>
                    </a:lnTo>
                    <a:lnTo>
                      <a:pt x="4" y="20"/>
                    </a:lnTo>
                    <a:lnTo>
                      <a:pt x="4" y="27"/>
                    </a:lnTo>
                    <a:lnTo>
                      <a:pt x="10" y="33"/>
                    </a:lnTo>
                    <a:lnTo>
                      <a:pt x="23" y="38"/>
                    </a:lnTo>
                    <a:lnTo>
                      <a:pt x="39" y="39"/>
                    </a:lnTo>
                    <a:lnTo>
                      <a:pt x="58" y="38"/>
                    </a:lnTo>
                    <a:lnTo>
                      <a:pt x="74" y="33"/>
                    </a:lnTo>
                    <a:lnTo>
                      <a:pt x="86" y="27"/>
                    </a:lnTo>
                    <a:lnTo>
                      <a:pt x="94" y="20"/>
                    </a:lnTo>
                    <a:lnTo>
                      <a:pt x="94" y="12"/>
                    </a:lnTo>
                    <a:lnTo>
                      <a:pt x="86" y="6"/>
                    </a:lnTo>
                    <a:lnTo>
                      <a:pt x="74" y="3"/>
                    </a:lnTo>
                    <a:lnTo>
                      <a:pt x="58" y="1"/>
                    </a:lnTo>
                    <a:close/>
                    <a:moveTo>
                      <a:pt x="59" y="0"/>
                    </a:moveTo>
                    <a:lnTo>
                      <a:pt x="77" y="1"/>
                    </a:lnTo>
                    <a:lnTo>
                      <a:pt x="91" y="6"/>
                    </a:lnTo>
                    <a:lnTo>
                      <a:pt x="98" y="12"/>
                    </a:lnTo>
                    <a:lnTo>
                      <a:pt x="98" y="20"/>
                    </a:lnTo>
                    <a:lnTo>
                      <a:pt x="91" y="27"/>
                    </a:lnTo>
                    <a:lnTo>
                      <a:pt x="77" y="35"/>
                    </a:lnTo>
                    <a:lnTo>
                      <a:pt x="59" y="39"/>
                    </a:lnTo>
                    <a:lnTo>
                      <a:pt x="39" y="41"/>
                    </a:lnTo>
                    <a:lnTo>
                      <a:pt x="20" y="39"/>
                    </a:lnTo>
                    <a:lnTo>
                      <a:pt x="6" y="35"/>
                    </a:lnTo>
                    <a:lnTo>
                      <a:pt x="0" y="29"/>
                    </a:lnTo>
                    <a:lnTo>
                      <a:pt x="0" y="20"/>
                    </a:lnTo>
                    <a:lnTo>
                      <a:pt x="7" y="12"/>
                    </a:lnTo>
                    <a:lnTo>
                      <a:pt x="21" y="6"/>
                    </a:lnTo>
                    <a:lnTo>
                      <a:pt x="39" y="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4" name="Freeform 2543"/>
              <p:cNvSpPr>
                <a:spLocks/>
              </p:cNvSpPr>
              <p:nvPr/>
            </p:nvSpPr>
            <p:spPr bwMode="auto">
              <a:xfrm>
                <a:off x="468" y="1185"/>
                <a:ext cx="36" cy="18"/>
              </a:xfrm>
              <a:custGeom>
                <a:avLst/>
                <a:gdLst>
                  <a:gd name="T0" fmla="*/ 22 w 36"/>
                  <a:gd name="T1" fmla="*/ 0 h 18"/>
                  <a:gd name="T2" fmla="*/ 27 w 36"/>
                  <a:gd name="T3" fmla="*/ 0 h 18"/>
                  <a:gd name="T4" fmla="*/ 31 w 36"/>
                  <a:gd name="T5" fmla="*/ 2 h 18"/>
                  <a:gd name="T6" fmla="*/ 34 w 36"/>
                  <a:gd name="T7" fmla="*/ 3 h 18"/>
                  <a:gd name="T8" fmla="*/ 36 w 36"/>
                  <a:gd name="T9" fmla="*/ 6 h 18"/>
                  <a:gd name="T10" fmla="*/ 34 w 36"/>
                  <a:gd name="T11" fmla="*/ 9 h 18"/>
                  <a:gd name="T12" fmla="*/ 33 w 36"/>
                  <a:gd name="T13" fmla="*/ 12 h 18"/>
                  <a:gd name="T14" fmla="*/ 30 w 36"/>
                  <a:gd name="T15" fmla="*/ 14 h 18"/>
                  <a:gd name="T16" fmla="*/ 25 w 36"/>
                  <a:gd name="T17" fmla="*/ 15 h 18"/>
                  <a:gd name="T18" fmla="*/ 19 w 36"/>
                  <a:gd name="T19" fmla="*/ 17 h 18"/>
                  <a:gd name="T20" fmla="*/ 13 w 36"/>
                  <a:gd name="T21" fmla="*/ 18 h 18"/>
                  <a:gd name="T22" fmla="*/ 9 w 36"/>
                  <a:gd name="T23" fmla="*/ 17 h 18"/>
                  <a:gd name="T24" fmla="*/ 4 w 36"/>
                  <a:gd name="T25" fmla="*/ 15 h 18"/>
                  <a:gd name="T26" fmla="*/ 1 w 36"/>
                  <a:gd name="T27" fmla="*/ 14 h 18"/>
                  <a:gd name="T28" fmla="*/ 0 w 36"/>
                  <a:gd name="T29" fmla="*/ 12 h 18"/>
                  <a:gd name="T30" fmla="*/ 1 w 36"/>
                  <a:gd name="T31" fmla="*/ 9 h 18"/>
                  <a:gd name="T32" fmla="*/ 3 w 36"/>
                  <a:gd name="T33" fmla="*/ 6 h 18"/>
                  <a:gd name="T34" fmla="*/ 7 w 36"/>
                  <a:gd name="T35" fmla="*/ 5 h 18"/>
                  <a:gd name="T36" fmla="*/ 12 w 36"/>
                  <a:gd name="T37" fmla="*/ 2 h 18"/>
                  <a:gd name="T38" fmla="*/ 16 w 36"/>
                  <a:gd name="T39" fmla="*/ 0 h 18"/>
                  <a:gd name="T40" fmla="*/ 22 w 36"/>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8">
                    <a:moveTo>
                      <a:pt x="22" y="0"/>
                    </a:moveTo>
                    <a:lnTo>
                      <a:pt x="27" y="0"/>
                    </a:lnTo>
                    <a:lnTo>
                      <a:pt x="31" y="2"/>
                    </a:lnTo>
                    <a:lnTo>
                      <a:pt x="34" y="3"/>
                    </a:lnTo>
                    <a:lnTo>
                      <a:pt x="36" y="6"/>
                    </a:lnTo>
                    <a:lnTo>
                      <a:pt x="34" y="9"/>
                    </a:lnTo>
                    <a:lnTo>
                      <a:pt x="33" y="12"/>
                    </a:lnTo>
                    <a:lnTo>
                      <a:pt x="30" y="14"/>
                    </a:lnTo>
                    <a:lnTo>
                      <a:pt x="25" y="15"/>
                    </a:lnTo>
                    <a:lnTo>
                      <a:pt x="19" y="17"/>
                    </a:lnTo>
                    <a:lnTo>
                      <a:pt x="13" y="18"/>
                    </a:lnTo>
                    <a:lnTo>
                      <a:pt x="9" y="17"/>
                    </a:lnTo>
                    <a:lnTo>
                      <a:pt x="4" y="15"/>
                    </a:lnTo>
                    <a:lnTo>
                      <a:pt x="1" y="14"/>
                    </a:lnTo>
                    <a:lnTo>
                      <a:pt x="0" y="12"/>
                    </a:lnTo>
                    <a:lnTo>
                      <a:pt x="1" y="9"/>
                    </a:lnTo>
                    <a:lnTo>
                      <a:pt x="3" y="6"/>
                    </a:lnTo>
                    <a:lnTo>
                      <a:pt x="7" y="5"/>
                    </a:lnTo>
                    <a:lnTo>
                      <a:pt x="12" y="2"/>
                    </a:lnTo>
                    <a:lnTo>
                      <a:pt x="16"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5" name="Freeform 2544"/>
              <p:cNvSpPr>
                <a:spLocks noEditPoints="1"/>
              </p:cNvSpPr>
              <p:nvPr/>
            </p:nvSpPr>
            <p:spPr bwMode="auto">
              <a:xfrm>
                <a:off x="466" y="1184"/>
                <a:ext cx="40" cy="19"/>
              </a:xfrm>
              <a:custGeom>
                <a:avLst/>
                <a:gdLst>
                  <a:gd name="T0" fmla="*/ 24 w 40"/>
                  <a:gd name="T1" fmla="*/ 3 h 19"/>
                  <a:gd name="T2" fmla="*/ 17 w 40"/>
                  <a:gd name="T3" fmla="*/ 3 h 19"/>
                  <a:gd name="T4" fmla="*/ 12 w 40"/>
                  <a:gd name="T5" fmla="*/ 4 h 19"/>
                  <a:gd name="T6" fmla="*/ 8 w 40"/>
                  <a:gd name="T7" fmla="*/ 7 h 19"/>
                  <a:gd name="T8" fmla="*/ 5 w 40"/>
                  <a:gd name="T9" fmla="*/ 10 h 19"/>
                  <a:gd name="T10" fmla="*/ 5 w 40"/>
                  <a:gd name="T11" fmla="*/ 13 h 19"/>
                  <a:gd name="T12" fmla="*/ 6 w 40"/>
                  <a:gd name="T13" fmla="*/ 15 h 19"/>
                  <a:gd name="T14" fmla="*/ 11 w 40"/>
                  <a:gd name="T15" fmla="*/ 16 h 19"/>
                  <a:gd name="T16" fmla="*/ 17 w 40"/>
                  <a:gd name="T17" fmla="*/ 18 h 19"/>
                  <a:gd name="T18" fmla="*/ 23 w 40"/>
                  <a:gd name="T19" fmla="*/ 16 h 19"/>
                  <a:gd name="T20" fmla="*/ 27 w 40"/>
                  <a:gd name="T21" fmla="*/ 15 h 19"/>
                  <a:gd name="T22" fmla="*/ 32 w 40"/>
                  <a:gd name="T23" fmla="*/ 13 h 19"/>
                  <a:gd name="T24" fmla="*/ 35 w 40"/>
                  <a:gd name="T25" fmla="*/ 10 h 19"/>
                  <a:gd name="T26" fmla="*/ 35 w 40"/>
                  <a:gd name="T27" fmla="*/ 7 h 19"/>
                  <a:gd name="T28" fmla="*/ 33 w 40"/>
                  <a:gd name="T29" fmla="*/ 4 h 19"/>
                  <a:gd name="T30" fmla="*/ 29 w 40"/>
                  <a:gd name="T31" fmla="*/ 3 h 19"/>
                  <a:gd name="T32" fmla="*/ 24 w 40"/>
                  <a:gd name="T33" fmla="*/ 3 h 19"/>
                  <a:gd name="T34" fmla="*/ 24 w 40"/>
                  <a:gd name="T35" fmla="*/ 0 h 19"/>
                  <a:gd name="T36" fmla="*/ 30 w 40"/>
                  <a:gd name="T37" fmla="*/ 1 h 19"/>
                  <a:gd name="T38" fmla="*/ 35 w 40"/>
                  <a:gd name="T39" fmla="*/ 3 h 19"/>
                  <a:gd name="T40" fmla="*/ 38 w 40"/>
                  <a:gd name="T41" fmla="*/ 4 h 19"/>
                  <a:gd name="T42" fmla="*/ 40 w 40"/>
                  <a:gd name="T43" fmla="*/ 7 h 19"/>
                  <a:gd name="T44" fmla="*/ 40 w 40"/>
                  <a:gd name="T45" fmla="*/ 10 h 19"/>
                  <a:gd name="T46" fmla="*/ 36 w 40"/>
                  <a:gd name="T47" fmla="*/ 13 h 19"/>
                  <a:gd name="T48" fmla="*/ 33 w 40"/>
                  <a:gd name="T49" fmla="*/ 16 h 19"/>
                  <a:gd name="T50" fmla="*/ 27 w 40"/>
                  <a:gd name="T51" fmla="*/ 18 h 19"/>
                  <a:gd name="T52" fmla="*/ 21 w 40"/>
                  <a:gd name="T53" fmla="*/ 19 h 19"/>
                  <a:gd name="T54" fmla="*/ 15 w 40"/>
                  <a:gd name="T55" fmla="*/ 19 h 19"/>
                  <a:gd name="T56" fmla="*/ 9 w 40"/>
                  <a:gd name="T57" fmla="*/ 19 h 19"/>
                  <a:gd name="T58" fmla="*/ 5 w 40"/>
                  <a:gd name="T59" fmla="*/ 18 h 19"/>
                  <a:gd name="T60" fmla="*/ 2 w 40"/>
                  <a:gd name="T61" fmla="*/ 16 h 19"/>
                  <a:gd name="T62" fmla="*/ 0 w 40"/>
                  <a:gd name="T63" fmla="*/ 13 h 19"/>
                  <a:gd name="T64" fmla="*/ 0 w 40"/>
                  <a:gd name="T65" fmla="*/ 10 h 19"/>
                  <a:gd name="T66" fmla="*/ 3 w 40"/>
                  <a:gd name="T67" fmla="*/ 7 h 19"/>
                  <a:gd name="T68" fmla="*/ 8 w 40"/>
                  <a:gd name="T69" fmla="*/ 4 h 19"/>
                  <a:gd name="T70" fmla="*/ 12 w 40"/>
                  <a:gd name="T71" fmla="*/ 3 h 19"/>
                  <a:gd name="T72" fmla="*/ 18 w 40"/>
                  <a:gd name="T73" fmla="*/ 1 h 19"/>
                  <a:gd name="T74" fmla="*/ 24 w 40"/>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19">
                    <a:moveTo>
                      <a:pt x="24" y="3"/>
                    </a:moveTo>
                    <a:lnTo>
                      <a:pt x="17" y="3"/>
                    </a:lnTo>
                    <a:lnTo>
                      <a:pt x="12" y="4"/>
                    </a:lnTo>
                    <a:lnTo>
                      <a:pt x="8" y="7"/>
                    </a:lnTo>
                    <a:lnTo>
                      <a:pt x="5" y="10"/>
                    </a:lnTo>
                    <a:lnTo>
                      <a:pt x="5" y="13"/>
                    </a:lnTo>
                    <a:lnTo>
                      <a:pt x="6" y="15"/>
                    </a:lnTo>
                    <a:lnTo>
                      <a:pt x="11" y="16"/>
                    </a:lnTo>
                    <a:lnTo>
                      <a:pt x="17" y="18"/>
                    </a:lnTo>
                    <a:lnTo>
                      <a:pt x="23" y="16"/>
                    </a:lnTo>
                    <a:lnTo>
                      <a:pt x="27" y="15"/>
                    </a:lnTo>
                    <a:lnTo>
                      <a:pt x="32" y="13"/>
                    </a:lnTo>
                    <a:lnTo>
                      <a:pt x="35" y="10"/>
                    </a:lnTo>
                    <a:lnTo>
                      <a:pt x="35" y="7"/>
                    </a:lnTo>
                    <a:lnTo>
                      <a:pt x="33" y="4"/>
                    </a:lnTo>
                    <a:lnTo>
                      <a:pt x="29" y="3"/>
                    </a:lnTo>
                    <a:lnTo>
                      <a:pt x="24" y="3"/>
                    </a:lnTo>
                    <a:close/>
                    <a:moveTo>
                      <a:pt x="24" y="0"/>
                    </a:moveTo>
                    <a:lnTo>
                      <a:pt x="30" y="1"/>
                    </a:lnTo>
                    <a:lnTo>
                      <a:pt x="35" y="3"/>
                    </a:lnTo>
                    <a:lnTo>
                      <a:pt x="38" y="4"/>
                    </a:lnTo>
                    <a:lnTo>
                      <a:pt x="40" y="7"/>
                    </a:lnTo>
                    <a:lnTo>
                      <a:pt x="40" y="10"/>
                    </a:lnTo>
                    <a:lnTo>
                      <a:pt x="36" y="13"/>
                    </a:lnTo>
                    <a:lnTo>
                      <a:pt x="33" y="16"/>
                    </a:lnTo>
                    <a:lnTo>
                      <a:pt x="27" y="18"/>
                    </a:lnTo>
                    <a:lnTo>
                      <a:pt x="21" y="19"/>
                    </a:lnTo>
                    <a:lnTo>
                      <a:pt x="15" y="19"/>
                    </a:lnTo>
                    <a:lnTo>
                      <a:pt x="9" y="19"/>
                    </a:lnTo>
                    <a:lnTo>
                      <a:pt x="5" y="18"/>
                    </a:lnTo>
                    <a:lnTo>
                      <a:pt x="2" y="16"/>
                    </a:lnTo>
                    <a:lnTo>
                      <a:pt x="0" y="13"/>
                    </a:lnTo>
                    <a:lnTo>
                      <a:pt x="0" y="10"/>
                    </a:lnTo>
                    <a:lnTo>
                      <a:pt x="3" y="7"/>
                    </a:lnTo>
                    <a:lnTo>
                      <a:pt x="8" y="4"/>
                    </a:lnTo>
                    <a:lnTo>
                      <a:pt x="12" y="3"/>
                    </a:lnTo>
                    <a:lnTo>
                      <a:pt x="18"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6" name="Freeform 2545"/>
              <p:cNvSpPr>
                <a:spLocks/>
              </p:cNvSpPr>
              <p:nvPr/>
            </p:nvSpPr>
            <p:spPr bwMode="auto">
              <a:xfrm>
                <a:off x="240" y="1190"/>
                <a:ext cx="38" cy="18"/>
              </a:xfrm>
              <a:custGeom>
                <a:avLst/>
                <a:gdLst>
                  <a:gd name="T0" fmla="*/ 23 w 38"/>
                  <a:gd name="T1" fmla="*/ 0 h 18"/>
                  <a:gd name="T2" fmla="*/ 29 w 38"/>
                  <a:gd name="T3" fmla="*/ 1 h 18"/>
                  <a:gd name="T4" fmla="*/ 33 w 38"/>
                  <a:gd name="T5" fmla="*/ 3 h 18"/>
                  <a:gd name="T6" fmla="*/ 36 w 38"/>
                  <a:gd name="T7" fmla="*/ 4 h 18"/>
                  <a:gd name="T8" fmla="*/ 38 w 38"/>
                  <a:gd name="T9" fmla="*/ 6 h 18"/>
                  <a:gd name="T10" fmla="*/ 38 w 38"/>
                  <a:gd name="T11" fmla="*/ 9 h 18"/>
                  <a:gd name="T12" fmla="*/ 35 w 38"/>
                  <a:gd name="T13" fmla="*/ 12 h 18"/>
                  <a:gd name="T14" fmla="*/ 32 w 38"/>
                  <a:gd name="T15" fmla="*/ 15 h 18"/>
                  <a:gd name="T16" fmla="*/ 26 w 38"/>
                  <a:gd name="T17" fmla="*/ 16 h 18"/>
                  <a:gd name="T18" fmla="*/ 21 w 38"/>
                  <a:gd name="T19" fmla="*/ 18 h 18"/>
                  <a:gd name="T20" fmla="*/ 15 w 38"/>
                  <a:gd name="T21" fmla="*/ 18 h 18"/>
                  <a:gd name="T22" fmla="*/ 9 w 38"/>
                  <a:gd name="T23" fmla="*/ 18 h 18"/>
                  <a:gd name="T24" fmla="*/ 4 w 38"/>
                  <a:gd name="T25" fmla="*/ 16 h 18"/>
                  <a:gd name="T26" fmla="*/ 1 w 38"/>
                  <a:gd name="T27" fmla="*/ 15 h 18"/>
                  <a:gd name="T28" fmla="*/ 0 w 38"/>
                  <a:gd name="T29" fmla="*/ 12 h 18"/>
                  <a:gd name="T30" fmla="*/ 1 w 38"/>
                  <a:gd name="T31" fmla="*/ 9 h 18"/>
                  <a:gd name="T32" fmla="*/ 3 w 38"/>
                  <a:gd name="T33" fmla="*/ 6 h 18"/>
                  <a:gd name="T34" fmla="*/ 7 w 38"/>
                  <a:gd name="T35" fmla="*/ 4 h 18"/>
                  <a:gd name="T36" fmla="*/ 12 w 38"/>
                  <a:gd name="T37" fmla="*/ 3 h 18"/>
                  <a:gd name="T38" fmla="*/ 18 w 38"/>
                  <a:gd name="T39" fmla="*/ 1 h 18"/>
                  <a:gd name="T40" fmla="*/ 23 w 38"/>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8">
                    <a:moveTo>
                      <a:pt x="23" y="0"/>
                    </a:moveTo>
                    <a:lnTo>
                      <a:pt x="29" y="1"/>
                    </a:lnTo>
                    <a:lnTo>
                      <a:pt x="33" y="3"/>
                    </a:lnTo>
                    <a:lnTo>
                      <a:pt x="36" y="4"/>
                    </a:lnTo>
                    <a:lnTo>
                      <a:pt x="38" y="6"/>
                    </a:lnTo>
                    <a:lnTo>
                      <a:pt x="38" y="9"/>
                    </a:lnTo>
                    <a:lnTo>
                      <a:pt x="35" y="12"/>
                    </a:lnTo>
                    <a:lnTo>
                      <a:pt x="32" y="15"/>
                    </a:lnTo>
                    <a:lnTo>
                      <a:pt x="26" y="16"/>
                    </a:lnTo>
                    <a:lnTo>
                      <a:pt x="21" y="18"/>
                    </a:lnTo>
                    <a:lnTo>
                      <a:pt x="15" y="18"/>
                    </a:lnTo>
                    <a:lnTo>
                      <a:pt x="9" y="18"/>
                    </a:lnTo>
                    <a:lnTo>
                      <a:pt x="4" y="16"/>
                    </a:lnTo>
                    <a:lnTo>
                      <a:pt x="1" y="15"/>
                    </a:lnTo>
                    <a:lnTo>
                      <a:pt x="0" y="12"/>
                    </a:lnTo>
                    <a:lnTo>
                      <a:pt x="1" y="9"/>
                    </a:lnTo>
                    <a:lnTo>
                      <a:pt x="3" y="6"/>
                    </a:lnTo>
                    <a:lnTo>
                      <a:pt x="7" y="4"/>
                    </a:lnTo>
                    <a:lnTo>
                      <a:pt x="12" y="3"/>
                    </a:lnTo>
                    <a:lnTo>
                      <a:pt x="18"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7" name="Freeform 2546"/>
              <p:cNvSpPr>
                <a:spLocks noEditPoints="1"/>
              </p:cNvSpPr>
              <p:nvPr/>
            </p:nvSpPr>
            <p:spPr bwMode="auto">
              <a:xfrm>
                <a:off x="238" y="1190"/>
                <a:ext cx="41" cy="19"/>
              </a:xfrm>
              <a:custGeom>
                <a:avLst/>
                <a:gdLst>
                  <a:gd name="T0" fmla="*/ 25 w 41"/>
                  <a:gd name="T1" fmla="*/ 1 h 19"/>
                  <a:gd name="T2" fmla="*/ 19 w 41"/>
                  <a:gd name="T3" fmla="*/ 3 h 19"/>
                  <a:gd name="T4" fmla="*/ 12 w 41"/>
                  <a:gd name="T5" fmla="*/ 4 h 19"/>
                  <a:gd name="T6" fmla="*/ 8 w 41"/>
                  <a:gd name="T7" fmla="*/ 6 h 19"/>
                  <a:gd name="T8" fmla="*/ 5 w 41"/>
                  <a:gd name="T9" fmla="*/ 9 h 19"/>
                  <a:gd name="T10" fmla="*/ 5 w 41"/>
                  <a:gd name="T11" fmla="*/ 12 h 19"/>
                  <a:gd name="T12" fmla="*/ 6 w 41"/>
                  <a:gd name="T13" fmla="*/ 13 h 19"/>
                  <a:gd name="T14" fmla="*/ 9 w 41"/>
                  <a:gd name="T15" fmla="*/ 15 h 19"/>
                  <a:gd name="T16" fmla="*/ 12 w 41"/>
                  <a:gd name="T17" fmla="*/ 16 h 19"/>
                  <a:gd name="T18" fmla="*/ 17 w 41"/>
                  <a:gd name="T19" fmla="*/ 16 h 19"/>
                  <a:gd name="T20" fmla="*/ 23 w 41"/>
                  <a:gd name="T21" fmla="*/ 16 h 19"/>
                  <a:gd name="T22" fmla="*/ 29 w 41"/>
                  <a:gd name="T23" fmla="*/ 15 h 19"/>
                  <a:gd name="T24" fmla="*/ 34 w 41"/>
                  <a:gd name="T25" fmla="*/ 12 h 19"/>
                  <a:gd name="T26" fmla="*/ 37 w 41"/>
                  <a:gd name="T27" fmla="*/ 9 h 19"/>
                  <a:gd name="T28" fmla="*/ 37 w 41"/>
                  <a:gd name="T29" fmla="*/ 7 h 19"/>
                  <a:gd name="T30" fmla="*/ 35 w 41"/>
                  <a:gd name="T31" fmla="*/ 4 h 19"/>
                  <a:gd name="T32" fmla="*/ 34 w 41"/>
                  <a:gd name="T33" fmla="*/ 3 h 19"/>
                  <a:gd name="T34" fmla="*/ 29 w 41"/>
                  <a:gd name="T35" fmla="*/ 1 h 19"/>
                  <a:gd name="T36" fmla="*/ 25 w 41"/>
                  <a:gd name="T37" fmla="*/ 1 h 19"/>
                  <a:gd name="T38" fmla="*/ 26 w 41"/>
                  <a:gd name="T39" fmla="*/ 0 h 19"/>
                  <a:gd name="T40" fmla="*/ 32 w 41"/>
                  <a:gd name="T41" fmla="*/ 0 h 19"/>
                  <a:gd name="T42" fmla="*/ 37 w 41"/>
                  <a:gd name="T43" fmla="*/ 1 h 19"/>
                  <a:gd name="T44" fmla="*/ 40 w 41"/>
                  <a:gd name="T45" fmla="*/ 3 h 19"/>
                  <a:gd name="T46" fmla="*/ 41 w 41"/>
                  <a:gd name="T47" fmla="*/ 6 h 19"/>
                  <a:gd name="T48" fmla="*/ 41 w 41"/>
                  <a:gd name="T49" fmla="*/ 9 h 19"/>
                  <a:gd name="T50" fmla="*/ 37 w 41"/>
                  <a:gd name="T51" fmla="*/ 13 h 19"/>
                  <a:gd name="T52" fmla="*/ 28 w 41"/>
                  <a:gd name="T53" fmla="*/ 18 h 19"/>
                  <a:gd name="T54" fmla="*/ 17 w 41"/>
                  <a:gd name="T55" fmla="*/ 19 h 19"/>
                  <a:gd name="T56" fmla="*/ 9 w 41"/>
                  <a:gd name="T57" fmla="*/ 18 h 19"/>
                  <a:gd name="T58" fmla="*/ 5 w 41"/>
                  <a:gd name="T59" fmla="*/ 16 h 19"/>
                  <a:gd name="T60" fmla="*/ 2 w 41"/>
                  <a:gd name="T61" fmla="*/ 15 h 19"/>
                  <a:gd name="T62" fmla="*/ 0 w 41"/>
                  <a:gd name="T63" fmla="*/ 12 h 19"/>
                  <a:gd name="T64" fmla="*/ 0 w 41"/>
                  <a:gd name="T65" fmla="*/ 9 h 19"/>
                  <a:gd name="T66" fmla="*/ 6 w 41"/>
                  <a:gd name="T67" fmla="*/ 4 h 19"/>
                  <a:gd name="T68" fmla="*/ 16 w 41"/>
                  <a:gd name="T69" fmla="*/ 1 h 19"/>
                  <a:gd name="T70" fmla="*/ 26 w 41"/>
                  <a:gd name="T7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 h="19">
                    <a:moveTo>
                      <a:pt x="25" y="1"/>
                    </a:moveTo>
                    <a:lnTo>
                      <a:pt x="19" y="3"/>
                    </a:lnTo>
                    <a:lnTo>
                      <a:pt x="12" y="4"/>
                    </a:lnTo>
                    <a:lnTo>
                      <a:pt x="8" y="6"/>
                    </a:lnTo>
                    <a:lnTo>
                      <a:pt x="5" y="9"/>
                    </a:lnTo>
                    <a:lnTo>
                      <a:pt x="5" y="12"/>
                    </a:lnTo>
                    <a:lnTo>
                      <a:pt x="6" y="13"/>
                    </a:lnTo>
                    <a:lnTo>
                      <a:pt x="9" y="15"/>
                    </a:lnTo>
                    <a:lnTo>
                      <a:pt x="12" y="16"/>
                    </a:lnTo>
                    <a:lnTo>
                      <a:pt x="17" y="16"/>
                    </a:lnTo>
                    <a:lnTo>
                      <a:pt x="23" y="16"/>
                    </a:lnTo>
                    <a:lnTo>
                      <a:pt x="29" y="15"/>
                    </a:lnTo>
                    <a:lnTo>
                      <a:pt x="34" y="12"/>
                    </a:lnTo>
                    <a:lnTo>
                      <a:pt x="37" y="9"/>
                    </a:lnTo>
                    <a:lnTo>
                      <a:pt x="37" y="7"/>
                    </a:lnTo>
                    <a:lnTo>
                      <a:pt x="35" y="4"/>
                    </a:lnTo>
                    <a:lnTo>
                      <a:pt x="34" y="3"/>
                    </a:lnTo>
                    <a:lnTo>
                      <a:pt x="29" y="1"/>
                    </a:lnTo>
                    <a:lnTo>
                      <a:pt x="25" y="1"/>
                    </a:lnTo>
                    <a:close/>
                    <a:moveTo>
                      <a:pt x="26" y="0"/>
                    </a:moveTo>
                    <a:lnTo>
                      <a:pt x="32" y="0"/>
                    </a:lnTo>
                    <a:lnTo>
                      <a:pt x="37" y="1"/>
                    </a:lnTo>
                    <a:lnTo>
                      <a:pt x="40" y="3"/>
                    </a:lnTo>
                    <a:lnTo>
                      <a:pt x="41" y="6"/>
                    </a:lnTo>
                    <a:lnTo>
                      <a:pt x="41" y="9"/>
                    </a:lnTo>
                    <a:lnTo>
                      <a:pt x="37" y="13"/>
                    </a:lnTo>
                    <a:lnTo>
                      <a:pt x="28" y="18"/>
                    </a:lnTo>
                    <a:lnTo>
                      <a:pt x="17" y="19"/>
                    </a:lnTo>
                    <a:lnTo>
                      <a:pt x="9" y="18"/>
                    </a:lnTo>
                    <a:lnTo>
                      <a:pt x="5" y="16"/>
                    </a:lnTo>
                    <a:lnTo>
                      <a:pt x="2" y="15"/>
                    </a:lnTo>
                    <a:lnTo>
                      <a:pt x="0" y="12"/>
                    </a:lnTo>
                    <a:lnTo>
                      <a:pt x="0" y="9"/>
                    </a:lnTo>
                    <a:lnTo>
                      <a:pt x="6" y="4"/>
                    </a:lnTo>
                    <a:lnTo>
                      <a:pt x="16"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8" name="Freeform 2547"/>
              <p:cNvSpPr>
                <a:spLocks/>
              </p:cNvSpPr>
              <p:nvPr/>
            </p:nvSpPr>
            <p:spPr bwMode="auto">
              <a:xfrm>
                <a:off x="1163" y="1155"/>
                <a:ext cx="29" cy="16"/>
              </a:xfrm>
              <a:custGeom>
                <a:avLst/>
                <a:gdLst>
                  <a:gd name="T0" fmla="*/ 18 w 29"/>
                  <a:gd name="T1" fmla="*/ 0 h 16"/>
                  <a:gd name="T2" fmla="*/ 23 w 29"/>
                  <a:gd name="T3" fmla="*/ 0 h 16"/>
                  <a:gd name="T4" fmla="*/ 27 w 29"/>
                  <a:gd name="T5" fmla="*/ 1 h 16"/>
                  <a:gd name="T6" fmla="*/ 29 w 29"/>
                  <a:gd name="T7" fmla="*/ 4 h 16"/>
                  <a:gd name="T8" fmla="*/ 29 w 29"/>
                  <a:gd name="T9" fmla="*/ 9 h 16"/>
                  <a:gd name="T10" fmla="*/ 26 w 29"/>
                  <a:gd name="T11" fmla="*/ 12 h 16"/>
                  <a:gd name="T12" fmla="*/ 23 w 29"/>
                  <a:gd name="T13" fmla="*/ 15 h 16"/>
                  <a:gd name="T14" fmla="*/ 17 w 29"/>
                  <a:gd name="T15" fmla="*/ 16 h 16"/>
                  <a:gd name="T16" fmla="*/ 10 w 29"/>
                  <a:gd name="T17" fmla="*/ 16 h 16"/>
                  <a:gd name="T18" fmla="*/ 6 w 29"/>
                  <a:gd name="T19" fmla="*/ 16 h 16"/>
                  <a:gd name="T20" fmla="*/ 1 w 29"/>
                  <a:gd name="T21" fmla="*/ 15 h 16"/>
                  <a:gd name="T22" fmla="*/ 0 w 29"/>
                  <a:gd name="T23" fmla="*/ 12 h 16"/>
                  <a:gd name="T24" fmla="*/ 0 w 29"/>
                  <a:gd name="T25" fmla="*/ 9 h 16"/>
                  <a:gd name="T26" fmla="*/ 1 w 29"/>
                  <a:gd name="T27" fmla="*/ 4 h 16"/>
                  <a:gd name="T28" fmla="*/ 6 w 29"/>
                  <a:gd name="T29" fmla="*/ 3 h 16"/>
                  <a:gd name="T30" fmla="*/ 12 w 29"/>
                  <a:gd name="T31" fmla="*/ 0 h 16"/>
                  <a:gd name="T32" fmla="*/ 18 w 29"/>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6">
                    <a:moveTo>
                      <a:pt x="18" y="0"/>
                    </a:moveTo>
                    <a:lnTo>
                      <a:pt x="23" y="0"/>
                    </a:lnTo>
                    <a:lnTo>
                      <a:pt x="27" y="1"/>
                    </a:lnTo>
                    <a:lnTo>
                      <a:pt x="29" y="4"/>
                    </a:lnTo>
                    <a:lnTo>
                      <a:pt x="29" y="9"/>
                    </a:lnTo>
                    <a:lnTo>
                      <a:pt x="26" y="12"/>
                    </a:lnTo>
                    <a:lnTo>
                      <a:pt x="23" y="15"/>
                    </a:lnTo>
                    <a:lnTo>
                      <a:pt x="17" y="16"/>
                    </a:lnTo>
                    <a:lnTo>
                      <a:pt x="10" y="16"/>
                    </a:lnTo>
                    <a:lnTo>
                      <a:pt x="6" y="16"/>
                    </a:lnTo>
                    <a:lnTo>
                      <a:pt x="1" y="15"/>
                    </a:lnTo>
                    <a:lnTo>
                      <a:pt x="0" y="12"/>
                    </a:lnTo>
                    <a:lnTo>
                      <a:pt x="0" y="9"/>
                    </a:lnTo>
                    <a:lnTo>
                      <a:pt x="1" y="4"/>
                    </a:lnTo>
                    <a:lnTo>
                      <a:pt x="6" y="3"/>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49" name="Freeform 2548"/>
              <p:cNvSpPr>
                <a:spLocks noEditPoints="1"/>
              </p:cNvSpPr>
              <p:nvPr/>
            </p:nvSpPr>
            <p:spPr bwMode="auto">
              <a:xfrm>
                <a:off x="1160" y="1153"/>
                <a:ext cx="35" cy="20"/>
              </a:xfrm>
              <a:custGeom>
                <a:avLst/>
                <a:gdLst>
                  <a:gd name="T0" fmla="*/ 20 w 35"/>
                  <a:gd name="T1" fmla="*/ 3 h 20"/>
                  <a:gd name="T2" fmla="*/ 15 w 35"/>
                  <a:gd name="T3" fmla="*/ 3 h 20"/>
                  <a:gd name="T4" fmla="*/ 10 w 35"/>
                  <a:gd name="T5" fmla="*/ 5 h 20"/>
                  <a:gd name="T6" fmla="*/ 6 w 35"/>
                  <a:gd name="T7" fmla="*/ 8 h 20"/>
                  <a:gd name="T8" fmla="*/ 4 w 35"/>
                  <a:gd name="T9" fmla="*/ 11 h 20"/>
                  <a:gd name="T10" fmla="*/ 4 w 35"/>
                  <a:gd name="T11" fmla="*/ 14 h 20"/>
                  <a:gd name="T12" fmla="*/ 6 w 35"/>
                  <a:gd name="T13" fmla="*/ 15 h 20"/>
                  <a:gd name="T14" fmla="*/ 9 w 35"/>
                  <a:gd name="T15" fmla="*/ 17 h 20"/>
                  <a:gd name="T16" fmla="*/ 13 w 35"/>
                  <a:gd name="T17" fmla="*/ 18 h 20"/>
                  <a:gd name="T18" fmla="*/ 20 w 35"/>
                  <a:gd name="T19" fmla="*/ 17 h 20"/>
                  <a:gd name="T20" fmla="*/ 24 w 35"/>
                  <a:gd name="T21" fmla="*/ 15 h 20"/>
                  <a:gd name="T22" fmla="*/ 27 w 35"/>
                  <a:gd name="T23" fmla="*/ 14 h 20"/>
                  <a:gd name="T24" fmla="*/ 30 w 35"/>
                  <a:gd name="T25" fmla="*/ 11 h 20"/>
                  <a:gd name="T26" fmla="*/ 30 w 35"/>
                  <a:gd name="T27" fmla="*/ 8 h 20"/>
                  <a:gd name="T28" fmla="*/ 29 w 35"/>
                  <a:gd name="T29" fmla="*/ 5 h 20"/>
                  <a:gd name="T30" fmla="*/ 24 w 35"/>
                  <a:gd name="T31" fmla="*/ 3 h 20"/>
                  <a:gd name="T32" fmla="*/ 20 w 35"/>
                  <a:gd name="T33" fmla="*/ 3 h 20"/>
                  <a:gd name="T34" fmla="*/ 21 w 35"/>
                  <a:gd name="T35" fmla="*/ 0 h 20"/>
                  <a:gd name="T36" fmla="*/ 26 w 35"/>
                  <a:gd name="T37" fmla="*/ 0 h 20"/>
                  <a:gd name="T38" fmla="*/ 30 w 35"/>
                  <a:gd name="T39" fmla="*/ 2 h 20"/>
                  <a:gd name="T40" fmla="*/ 33 w 35"/>
                  <a:gd name="T41" fmla="*/ 5 h 20"/>
                  <a:gd name="T42" fmla="*/ 35 w 35"/>
                  <a:gd name="T43" fmla="*/ 8 h 20"/>
                  <a:gd name="T44" fmla="*/ 33 w 35"/>
                  <a:gd name="T45" fmla="*/ 11 h 20"/>
                  <a:gd name="T46" fmla="*/ 32 w 35"/>
                  <a:gd name="T47" fmla="*/ 14 h 20"/>
                  <a:gd name="T48" fmla="*/ 29 w 35"/>
                  <a:gd name="T49" fmla="*/ 15 h 20"/>
                  <a:gd name="T50" fmla="*/ 24 w 35"/>
                  <a:gd name="T51" fmla="*/ 18 h 20"/>
                  <a:gd name="T52" fmla="*/ 20 w 35"/>
                  <a:gd name="T53" fmla="*/ 20 h 20"/>
                  <a:gd name="T54" fmla="*/ 13 w 35"/>
                  <a:gd name="T55" fmla="*/ 20 h 20"/>
                  <a:gd name="T56" fmla="*/ 9 w 35"/>
                  <a:gd name="T57" fmla="*/ 20 h 20"/>
                  <a:gd name="T58" fmla="*/ 4 w 35"/>
                  <a:gd name="T59" fmla="*/ 18 h 20"/>
                  <a:gd name="T60" fmla="*/ 1 w 35"/>
                  <a:gd name="T61" fmla="*/ 15 h 20"/>
                  <a:gd name="T62" fmla="*/ 0 w 35"/>
                  <a:gd name="T63" fmla="*/ 14 h 20"/>
                  <a:gd name="T64" fmla="*/ 0 w 35"/>
                  <a:gd name="T65" fmla="*/ 11 h 20"/>
                  <a:gd name="T66" fmla="*/ 3 w 35"/>
                  <a:gd name="T67" fmla="*/ 6 h 20"/>
                  <a:gd name="T68" fmla="*/ 7 w 35"/>
                  <a:gd name="T69" fmla="*/ 3 h 20"/>
                  <a:gd name="T70" fmla="*/ 13 w 35"/>
                  <a:gd name="T71" fmla="*/ 2 h 20"/>
                  <a:gd name="T72" fmla="*/ 21 w 35"/>
                  <a:gd name="T7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20">
                    <a:moveTo>
                      <a:pt x="20" y="3"/>
                    </a:moveTo>
                    <a:lnTo>
                      <a:pt x="15" y="3"/>
                    </a:lnTo>
                    <a:lnTo>
                      <a:pt x="10" y="5"/>
                    </a:lnTo>
                    <a:lnTo>
                      <a:pt x="6" y="8"/>
                    </a:lnTo>
                    <a:lnTo>
                      <a:pt x="4" y="11"/>
                    </a:lnTo>
                    <a:lnTo>
                      <a:pt x="4" y="14"/>
                    </a:lnTo>
                    <a:lnTo>
                      <a:pt x="6" y="15"/>
                    </a:lnTo>
                    <a:lnTo>
                      <a:pt x="9" y="17"/>
                    </a:lnTo>
                    <a:lnTo>
                      <a:pt x="13" y="18"/>
                    </a:lnTo>
                    <a:lnTo>
                      <a:pt x="20" y="17"/>
                    </a:lnTo>
                    <a:lnTo>
                      <a:pt x="24" y="15"/>
                    </a:lnTo>
                    <a:lnTo>
                      <a:pt x="27" y="14"/>
                    </a:lnTo>
                    <a:lnTo>
                      <a:pt x="30" y="11"/>
                    </a:lnTo>
                    <a:lnTo>
                      <a:pt x="30" y="8"/>
                    </a:lnTo>
                    <a:lnTo>
                      <a:pt x="29" y="5"/>
                    </a:lnTo>
                    <a:lnTo>
                      <a:pt x="24" y="3"/>
                    </a:lnTo>
                    <a:lnTo>
                      <a:pt x="20" y="3"/>
                    </a:lnTo>
                    <a:close/>
                    <a:moveTo>
                      <a:pt x="21" y="0"/>
                    </a:moveTo>
                    <a:lnTo>
                      <a:pt x="26" y="0"/>
                    </a:lnTo>
                    <a:lnTo>
                      <a:pt x="30" y="2"/>
                    </a:lnTo>
                    <a:lnTo>
                      <a:pt x="33" y="5"/>
                    </a:lnTo>
                    <a:lnTo>
                      <a:pt x="35" y="8"/>
                    </a:lnTo>
                    <a:lnTo>
                      <a:pt x="33" y="11"/>
                    </a:lnTo>
                    <a:lnTo>
                      <a:pt x="32" y="14"/>
                    </a:lnTo>
                    <a:lnTo>
                      <a:pt x="29" y="15"/>
                    </a:lnTo>
                    <a:lnTo>
                      <a:pt x="24" y="18"/>
                    </a:lnTo>
                    <a:lnTo>
                      <a:pt x="20" y="20"/>
                    </a:lnTo>
                    <a:lnTo>
                      <a:pt x="13" y="20"/>
                    </a:lnTo>
                    <a:lnTo>
                      <a:pt x="9" y="20"/>
                    </a:lnTo>
                    <a:lnTo>
                      <a:pt x="4" y="18"/>
                    </a:lnTo>
                    <a:lnTo>
                      <a:pt x="1" y="15"/>
                    </a:lnTo>
                    <a:lnTo>
                      <a:pt x="0" y="14"/>
                    </a:lnTo>
                    <a:lnTo>
                      <a:pt x="0" y="11"/>
                    </a:lnTo>
                    <a:lnTo>
                      <a:pt x="3" y="6"/>
                    </a:lnTo>
                    <a:lnTo>
                      <a:pt x="7" y="3"/>
                    </a:lnTo>
                    <a:lnTo>
                      <a:pt x="13"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0" name="Freeform 2549"/>
              <p:cNvSpPr>
                <a:spLocks/>
              </p:cNvSpPr>
              <p:nvPr/>
            </p:nvSpPr>
            <p:spPr bwMode="auto">
              <a:xfrm>
                <a:off x="492" y="1427"/>
                <a:ext cx="33" cy="15"/>
              </a:xfrm>
              <a:custGeom>
                <a:avLst/>
                <a:gdLst>
                  <a:gd name="T0" fmla="*/ 20 w 33"/>
                  <a:gd name="T1" fmla="*/ 0 h 15"/>
                  <a:gd name="T2" fmla="*/ 26 w 33"/>
                  <a:gd name="T3" fmla="*/ 0 h 15"/>
                  <a:gd name="T4" fmla="*/ 30 w 33"/>
                  <a:gd name="T5" fmla="*/ 1 h 15"/>
                  <a:gd name="T6" fmla="*/ 33 w 33"/>
                  <a:gd name="T7" fmla="*/ 3 h 15"/>
                  <a:gd name="T8" fmla="*/ 33 w 33"/>
                  <a:gd name="T9" fmla="*/ 6 h 15"/>
                  <a:gd name="T10" fmla="*/ 33 w 33"/>
                  <a:gd name="T11" fmla="*/ 7 h 15"/>
                  <a:gd name="T12" fmla="*/ 32 w 33"/>
                  <a:gd name="T13" fmla="*/ 10 h 15"/>
                  <a:gd name="T14" fmla="*/ 26 w 33"/>
                  <a:gd name="T15" fmla="*/ 13 h 15"/>
                  <a:gd name="T16" fmla="*/ 20 w 33"/>
                  <a:gd name="T17" fmla="*/ 15 h 15"/>
                  <a:gd name="T18" fmla="*/ 14 w 33"/>
                  <a:gd name="T19" fmla="*/ 15 h 15"/>
                  <a:gd name="T20" fmla="*/ 7 w 33"/>
                  <a:gd name="T21" fmla="*/ 15 h 15"/>
                  <a:gd name="T22" fmla="*/ 3 w 33"/>
                  <a:gd name="T23" fmla="*/ 13 h 15"/>
                  <a:gd name="T24" fmla="*/ 1 w 33"/>
                  <a:gd name="T25" fmla="*/ 12 h 15"/>
                  <a:gd name="T26" fmla="*/ 0 w 33"/>
                  <a:gd name="T27" fmla="*/ 10 h 15"/>
                  <a:gd name="T28" fmla="*/ 0 w 33"/>
                  <a:gd name="T29" fmla="*/ 7 h 15"/>
                  <a:gd name="T30" fmla="*/ 3 w 33"/>
                  <a:gd name="T31" fmla="*/ 4 h 15"/>
                  <a:gd name="T32" fmla="*/ 7 w 33"/>
                  <a:gd name="T33" fmla="*/ 3 h 15"/>
                  <a:gd name="T34" fmla="*/ 14 w 33"/>
                  <a:gd name="T35" fmla="*/ 1 h 15"/>
                  <a:gd name="T36" fmla="*/ 20 w 33"/>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5">
                    <a:moveTo>
                      <a:pt x="20" y="0"/>
                    </a:moveTo>
                    <a:lnTo>
                      <a:pt x="26" y="0"/>
                    </a:lnTo>
                    <a:lnTo>
                      <a:pt x="30" y="1"/>
                    </a:lnTo>
                    <a:lnTo>
                      <a:pt x="33" y="3"/>
                    </a:lnTo>
                    <a:lnTo>
                      <a:pt x="33" y="6"/>
                    </a:lnTo>
                    <a:lnTo>
                      <a:pt x="33" y="7"/>
                    </a:lnTo>
                    <a:lnTo>
                      <a:pt x="32" y="10"/>
                    </a:lnTo>
                    <a:lnTo>
                      <a:pt x="26" y="13"/>
                    </a:lnTo>
                    <a:lnTo>
                      <a:pt x="20" y="15"/>
                    </a:lnTo>
                    <a:lnTo>
                      <a:pt x="14" y="15"/>
                    </a:lnTo>
                    <a:lnTo>
                      <a:pt x="7" y="15"/>
                    </a:lnTo>
                    <a:lnTo>
                      <a:pt x="3" y="13"/>
                    </a:lnTo>
                    <a:lnTo>
                      <a:pt x="1" y="12"/>
                    </a:lnTo>
                    <a:lnTo>
                      <a:pt x="0" y="10"/>
                    </a:lnTo>
                    <a:lnTo>
                      <a:pt x="0" y="7"/>
                    </a:lnTo>
                    <a:lnTo>
                      <a:pt x="3" y="4"/>
                    </a:lnTo>
                    <a:lnTo>
                      <a:pt x="7" y="3"/>
                    </a:lnTo>
                    <a:lnTo>
                      <a:pt x="14" y="1"/>
                    </a:lnTo>
                    <a:lnTo>
                      <a:pt x="20"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1" name="Freeform 2550"/>
              <p:cNvSpPr>
                <a:spLocks noEditPoints="1"/>
              </p:cNvSpPr>
              <p:nvPr/>
            </p:nvSpPr>
            <p:spPr bwMode="auto">
              <a:xfrm>
                <a:off x="489" y="1427"/>
                <a:ext cx="39" cy="16"/>
              </a:xfrm>
              <a:custGeom>
                <a:avLst/>
                <a:gdLst>
                  <a:gd name="T0" fmla="*/ 23 w 39"/>
                  <a:gd name="T1" fmla="*/ 1 h 16"/>
                  <a:gd name="T2" fmla="*/ 17 w 39"/>
                  <a:gd name="T3" fmla="*/ 1 h 16"/>
                  <a:gd name="T4" fmla="*/ 12 w 39"/>
                  <a:gd name="T5" fmla="*/ 3 h 16"/>
                  <a:gd name="T6" fmla="*/ 7 w 39"/>
                  <a:gd name="T7" fmla="*/ 6 h 16"/>
                  <a:gd name="T8" fmla="*/ 4 w 39"/>
                  <a:gd name="T9" fmla="*/ 7 h 16"/>
                  <a:gd name="T10" fmla="*/ 4 w 39"/>
                  <a:gd name="T11" fmla="*/ 10 h 16"/>
                  <a:gd name="T12" fmla="*/ 7 w 39"/>
                  <a:gd name="T13" fmla="*/ 12 h 16"/>
                  <a:gd name="T14" fmla="*/ 10 w 39"/>
                  <a:gd name="T15" fmla="*/ 13 h 16"/>
                  <a:gd name="T16" fmla="*/ 17 w 39"/>
                  <a:gd name="T17" fmla="*/ 15 h 16"/>
                  <a:gd name="T18" fmla="*/ 23 w 39"/>
                  <a:gd name="T19" fmla="*/ 13 h 16"/>
                  <a:gd name="T20" fmla="*/ 29 w 39"/>
                  <a:gd name="T21" fmla="*/ 12 h 16"/>
                  <a:gd name="T22" fmla="*/ 32 w 39"/>
                  <a:gd name="T23" fmla="*/ 10 h 16"/>
                  <a:gd name="T24" fmla="*/ 35 w 39"/>
                  <a:gd name="T25" fmla="*/ 7 h 16"/>
                  <a:gd name="T26" fmla="*/ 35 w 39"/>
                  <a:gd name="T27" fmla="*/ 4 h 16"/>
                  <a:gd name="T28" fmla="*/ 32 w 39"/>
                  <a:gd name="T29" fmla="*/ 3 h 16"/>
                  <a:gd name="T30" fmla="*/ 29 w 39"/>
                  <a:gd name="T31" fmla="*/ 1 h 16"/>
                  <a:gd name="T32" fmla="*/ 23 w 39"/>
                  <a:gd name="T33" fmla="*/ 1 h 16"/>
                  <a:gd name="T34" fmla="*/ 24 w 39"/>
                  <a:gd name="T35" fmla="*/ 0 h 16"/>
                  <a:gd name="T36" fmla="*/ 30 w 39"/>
                  <a:gd name="T37" fmla="*/ 0 h 16"/>
                  <a:gd name="T38" fmla="*/ 35 w 39"/>
                  <a:gd name="T39" fmla="*/ 1 h 16"/>
                  <a:gd name="T40" fmla="*/ 38 w 39"/>
                  <a:gd name="T41" fmla="*/ 3 h 16"/>
                  <a:gd name="T42" fmla="*/ 39 w 39"/>
                  <a:gd name="T43" fmla="*/ 4 h 16"/>
                  <a:gd name="T44" fmla="*/ 39 w 39"/>
                  <a:gd name="T45" fmla="*/ 7 h 16"/>
                  <a:gd name="T46" fmla="*/ 36 w 39"/>
                  <a:gd name="T47" fmla="*/ 10 h 16"/>
                  <a:gd name="T48" fmla="*/ 33 w 39"/>
                  <a:gd name="T49" fmla="*/ 13 h 16"/>
                  <a:gd name="T50" fmla="*/ 27 w 39"/>
                  <a:gd name="T51" fmla="*/ 15 h 16"/>
                  <a:gd name="T52" fmla="*/ 23 w 39"/>
                  <a:gd name="T53" fmla="*/ 16 h 16"/>
                  <a:gd name="T54" fmla="*/ 15 w 39"/>
                  <a:gd name="T55" fmla="*/ 16 h 16"/>
                  <a:gd name="T56" fmla="*/ 9 w 39"/>
                  <a:gd name="T57" fmla="*/ 16 h 16"/>
                  <a:gd name="T58" fmla="*/ 4 w 39"/>
                  <a:gd name="T59" fmla="*/ 15 h 16"/>
                  <a:gd name="T60" fmla="*/ 1 w 39"/>
                  <a:gd name="T61" fmla="*/ 13 h 16"/>
                  <a:gd name="T62" fmla="*/ 0 w 39"/>
                  <a:gd name="T63" fmla="*/ 10 h 16"/>
                  <a:gd name="T64" fmla="*/ 0 w 39"/>
                  <a:gd name="T65" fmla="*/ 7 h 16"/>
                  <a:gd name="T66" fmla="*/ 3 w 39"/>
                  <a:gd name="T67" fmla="*/ 4 h 16"/>
                  <a:gd name="T68" fmla="*/ 6 w 39"/>
                  <a:gd name="T69" fmla="*/ 3 h 16"/>
                  <a:gd name="T70" fmla="*/ 12 w 39"/>
                  <a:gd name="T71" fmla="*/ 1 h 16"/>
                  <a:gd name="T72" fmla="*/ 18 w 39"/>
                  <a:gd name="T73" fmla="*/ 0 h 16"/>
                  <a:gd name="T74" fmla="*/ 24 w 39"/>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16">
                    <a:moveTo>
                      <a:pt x="23" y="1"/>
                    </a:moveTo>
                    <a:lnTo>
                      <a:pt x="17" y="1"/>
                    </a:lnTo>
                    <a:lnTo>
                      <a:pt x="12" y="3"/>
                    </a:lnTo>
                    <a:lnTo>
                      <a:pt x="7" y="6"/>
                    </a:lnTo>
                    <a:lnTo>
                      <a:pt x="4" y="7"/>
                    </a:lnTo>
                    <a:lnTo>
                      <a:pt x="4" y="10"/>
                    </a:lnTo>
                    <a:lnTo>
                      <a:pt x="7" y="12"/>
                    </a:lnTo>
                    <a:lnTo>
                      <a:pt x="10" y="13"/>
                    </a:lnTo>
                    <a:lnTo>
                      <a:pt x="17" y="15"/>
                    </a:lnTo>
                    <a:lnTo>
                      <a:pt x="23" y="13"/>
                    </a:lnTo>
                    <a:lnTo>
                      <a:pt x="29" y="12"/>
                    </a:lnTo>
                    <a:lnTo>
                      <a:pt x="32" y="10"/>
                    </a:lnTo>
                    <a:lnTo>
                      <a:pt x="35" y="7"/>
                    </a:lnTo>
                    <a:lnTo>
                      <a:pt x="35" y="4"/>
                    </a:lnTo>
                    <a:lnTo>
                      <a:pt x="32" y="3"/>
                    </a:lnTo>
                    <a:lnTo>
                      <a:pt x="29" y="1"/>
                    </a:lnTo>
                    <a:lnTo>
                      <a:pt x="23" y="1"/>
                    </a:lnTo>
                    <a:close/>
                    <a:moveTo>
                      <a:pt x="24" y="0"/>
                    </a:moveTo>
                    <a:lnTo>
                      <a:pt x="30" y="0"/>
                    </a:lnTo>
                    <a:lnTo>
                      <a:pt x="35" y="1"/>
                    </a:lnTo>
                    <a:lnTo>
                      <a:pt x="38" y="3"/>
                    </a:lnTo>
                    <a:lnTo>
                      <a:pt x="39" y="4"/>
                    </a:lnTo>
                    <a:lnTo>
                      <a:pt x="39" y="7"/>
                    </a:lnTo>
                    <a:lnTo>
                      <a:pt x="36" y="10"/>
                    </a:lnTo>
                    <a:lnTo>
                      <a:pt x="33" y="13"/>
                    </a:lnTo>
                    <a:lnTo>
                      <a:pt x="27" y="15"/>
                    </a:lnTo>
                    <a:lnTo>
                      <a:pt x="23" y="16"/>
                    </a:lnTo>
                    <a:lnTo>
                      <a:pt x="15" y="16"/>
                    </a:lnTo>
                    <a:lnTo>
                      <a:pt x="9" y="16"/>
                    </a:lnTo>
                    <a:lnTo>
                      <a:pt x="4" y="15"/>
                    </a:lnTo>
                    <a:lnTo>
                      <a:pt x="1" y="13"/>
                    </a:lnTo>
                    <a:lnTo>
                      <a:pt x="0" y="10"/>
                    </a:lnTo>
                    <a:lnTo>
                      <a:pt x="0" y="7"/>
                    </a:lnTo>
                    <a:lnTo>
                      <a:pt x="3" y="4"/>
                    </a:lnTo>
                    <a:lnTo>
                      <a:pt x="6" y="3"/>
                    </a:lnTo>
                    <a:lnTo>
                      <a:pt x="12" y="1"/>
                    </a:lnTo>
                    <a:lnTo>
                      <a:pt x="18"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2" name="Freeform 2551"/>
              <p:cNvSpPr>
                <a:spLocks/>
              </p:cNvSpPr>
              <p:nvPr/>
            </p:nvSpPr>
            <p:spPr bwMode="auto">
              <a:xfrm>
                <a:off x="524" y="1375"/>
                <a:ext cx="35" cy="15"/>
              </a:xfrm>
              <a:custGeom>
                <a:avLst/>
                <a:gdLst>
                  <a:gd name="T0" fmla="*/ 21 w 35"/>
                  <a:gd name="T1" fmla="*/ 0 h 15"/>
                  <a:gd name="T2" fmla="*/ 27 w 35"/>
                  <a:gd name="T3" fmla="*/ 0 h 15"/>
                  <a:gd name="T4" fmla="*/ 30 w 35"/>
                  <a:gd name="T5" fmla="*/ 2 h 15"/>
                  <a:gd name="T6" fmla="*/ 33 w 35"/>
                  <a:gd name="T7" fmla="*/ 3 h 15"/>
                  <a:gd name="T8" fmla="*/ 35 w 35"/>
                  <a:gd name="T9" fmla="*/ 5 h 15"/>
                  <a:gd name="T10" fmla="*/ 35 w 35"/>
                  <a:gd name="T11" fmla="*/ 8 h 15"/>
                  <a:gd name="T12" fmla="*/ 32 w 35"/>
                  <a:gd name="T13" fmla="*/ 11 h 15"/>
                  <a:gd name="T14" fmla="*/ 27 w 35"/>
                  <a:gd name="T15" fmla="*/ 12 h 15"/>
                  <a:gd name="T16" fmla="*/ 21 w 35"/>
                  <a:gd name="T17" fmla="*/ 14 h 15"/>
                  <a:gd name="T18" fmla="*/ 13 w 35"/>
                  <a:gd name="T19" fmla="*/ 15 h 15"/>
                  <a:gd name="T20" fmla="*/ 9 w 35"/>
                  <a:gd name="T21" fmla="*/ 14 h 15"/>
                  <a:gd name="T22" fmla="*/ 4 w 35"/>
                  <a:gd name="T23" fmla="*/ 14 h 15"/>
                  <a:gd name="T24" fmla="*/ 1 w 35"/>
                  <a:gd name="T25" fmla="*/ 12 h 15"/>
                  <a:gd name="T26" fmla="*/ 0 w 35"/>
                  <a:gd name="T27" fmla="*/ 9 h 15"/>
                  <a:gd name="T28" fmla="*/ 1 w 35"/>
                  <a:gd name="T29" fmla="*/ 8 h 15"/>
                  <a:gd name="T30" fmla="*/ 3 w 35"/>
                  <a:gd name="T31" fmla="*/ 5 h 15"/>
                  <a:gd name="T32" fmla="*/ 9 w 35"/>
                  <a:gd name="T33" fmla="*/ 2 h 15"/>
                  <a:gd name="T34" fmla="*/ 15 w 35"/>
                  <a:gd name="T35" fmla="*/ 0 h 15"/>
                  <a:gd name="T36" fmla="*/ 21 w 35"/>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5">
                    <a:moveTo>
                      <a:pt x="21" y="0"/>
                    </a:moveTo>
                    <a:lnTo>
                      <a:pt x="27" y="0"/>
                    </a:lnTo>
                    <a:lnTo>
                      <a:pt x="30" y="2"/>
                    </a:lnTo>
                    <a:lnTo>
                      <a:pt x="33" y="3"/>
                    </a:lnTo>
                    <a:lnTo>
                      <a:pt x="35" y="5"/>
                    </a:lnTo>
                    <a:lnTo>
                      <a:pt x="35" y="8"/>
                    </a:lnTo>
                    <a:lnTo>
                      <a:pt x="32" y="11"/>
                    </a:lnTo>
                    <a:lnTo>
                      <a:pt x="27" y="12"/>
                    </a:lnTo>
                    <a:lnTo>
                      <a:pt x="21" y="14"/>
                    </a:lnTo>
                    <a:lnTo>
                      <a:pt x="13" y="15"/>
                    </a:lnTo>
                    <a:lnTo>
                      <a:pt x="9" y="14"/>
                    </a:lnTo>
                    <a:lnTo>
                      <a:pt x="4" y="14"/>
                    </a:lnTo>
                    <a:lnTo>
                      <a:pt x="1" y="12"/>
                    </a:lnTo>
                    <a:lnTo>
                      <a:pt x="0" y="9"/>
                    </a:lnTo>
                    <a:lnTo>
                      <a:pt x="1" y="8"/>
                    </a:lnTo>
                    <a:lnTo>
                      <a:pt x="3" y="5"/>
                    </a:lnTo>
                    <a:lnTo>
                      <a:pt x="9" y="2"/>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3" name="Freeform 2552"/>
              <p:cNvSpPr>
                <a:spLocks noEditPoints="1"/>
              </p:cNvSpPr>
              <p:nvPr/>
            </p:nvSpPr>
            <p:spPr bwMode="auto">
              <a:xfrm>
                <a:off x="522" y="1374"/>
                <a:ext cx="40" cy="16"/>
              </a:xfrm>
              <a:custGeom>
                <a:avLst/>
                <a:gdLst>
                  <a:gd name="T0" fmla="*/ 23 w 40"/>
                  <a:gd name="T1" fmla="*/ 1 h 16"/>
                  <a:gd name="T2" fmla="*/ 17 w 40"/>
                  <a:gd name="T3" fmla="*/ 3 h 16"/>
                  <a:gd name="T4" fmla="*/ 11 w 40"/>
                  <a:gd name="T5" fmla="*/ 4 h 16"/>
                  <a:gd name="T6" fmla="*/ 8 w 40"/>
                  <a:gd name="T7" fmla="*/ 6 h 16"/>
                  <a:gd name="T8" fmla="*/ 5 w 40"/>
                  <a:gd name="T9" fmla="*/ 9 h 16"/>
                  <a:gd name="T10" fmla="*/ 5 w 40"/>
                  <a:gd name="T11" fmla="*/ 10 h 16"/>
                  <a:gd name="T12" fmla="*/ 6 w 40"/>
                  <a:gd name="T13" fmla="*/ 13 h 16"/>
                  <a:gd name="T14" fmla="*/ 11 w 40"/>
                  <a:gd name="T15" fmla="*/ 15 h 16"/>
                  <a:gd name="T16" fmla="*/ 17 w 40"/>
                  <a:gd name="T17" fmla="*/ 15 h 16"/>
                  <a:gd name="T18" fmla="*/ 23 w 40"/>
                  <a:gd name="T19" fmla="*/ 15 h 16"/>
                  <a:gd name="T20" fmla="*/ 28 w 40"/>
                  <a:gd name="T21" fmla="*/ 13 h 16"/>
                  <a:gd name="T22" fmla="*/ 32 w 40"/>
                  <a:gd name="T23" fmla="*/ 10 h 16"/>
                  <a:gd name="T24" fmla="*/ 35 w 40"/>
                  <a:gd name="T25" fmla="*/ 9 h 16"/>
                  <a:gd name="T26" fmla="*/ 35 w 40"/>
                  <a:gd name="T27" fmla="*/ 6 h 16"/>
                  <a:gd name="T28" fmla="*/ 32 w 40"/>
                  <a:gd name="T29" fmla="*/ 3 h 16"/>
                  <a:gd name="T30" fmla="*/ 29 w 40"/>
                  <a:gd name="T31" fmla="*/ 3 h 16"/>
                  <a:gd name="T32" fmla="*/ 23 w 40"/>
                  <a:gd name="T33" fmla="*/ 1 h 16"/>
                  <a:gd name="T34" fmla="*/ 24 w 40"/>
                  <a:gd name="T35" fmla="*/ 0 h 16"/>
                  <a:gd name="T36" fmla="*/ 29 w 40"/>
                  <a:gd name="T37" fmla="*/ 0 h 16"/>
                  <a:gd name="T38" fmla="*/ 34 w 40"/>
                  <a:gd name="T39" fmla="*/ 1 h 16"/>
                  <a:gd name="T40" fmla="*/ 38 w 40"/>
                  <a:gd name="T41" fmla="*/ 3 h 16"/>
                  <a:gd name="T42" fmla="*/ 40 w 40"/>
                  <a:gd name="T43" fmla="*/ 6 h 16"/>
                  <a:gd name="T44" fmla="*/ 38 w 40"/>
                  <a:gd name="T45" fmla="*/ 9 h 16"/>
                  <a:gd name="T46" fmla="*/ 37 w 40"/>
                  <a:gd name="T47" fmla="*/ 10 h 16"/>
                  <a:gd name="T48" fmla="*/ 32 w 40"/>
                  <a:gd name="T49" fmla="*/ 13 h 16"/>
                  <a:gd name="T50" fmla="*/ 28 w 40"/>
                  <a:gd name="T51" fmla="*/ 15 h 16"/>
                  <a:gd name="T52" fmla="*/ 21 w 40"/>
                  <a:gd name="T53" fmla="*/ 16 h 16"/>
                  <a:gd name="T54" fmla="*/ 15 w 40"/>
                  <a:gd name="T55" fmla="*/ 16 h 16"/>
                  <a:gd name="T56" fmla="*/ 9 w 40"/>
                  <a:gd name="T57" fmla="*/ 16 h 16"/>
                  <a:gd name="T58" fmla="*/ 5 w 40"/>
                  <a:gd name="T59" fmla="*/ 15 h 16"/>
                  <a:gd name="T60" fmla="*/ 2 w 40"/>
                  <a:gd name="T61" fmla="*/ 13 h 16"/>
                  <a:gd name="T62" fmla="*/ 0 w 40"/>
                  <a:gd name="T63" fmla="*/ 12 h 16"/>
                  <a:gd name="T64" fmla="*/ 0 w 40"/>
                  <a:gd name="T65" fmla="*/ 9 h 16"/>
                  <a:gd name="T66" fmla="*/ 3 w 40"/>
                  <a:gd name="T67" fmla="*/ 6 h 16"/>
                  <a:gd name="T68" fmla="*/ 6 w 40"/>
                  <a:gd name="T69" fmla="*/ 3 h 16"/>
                  <a:gd name="T70" fmla="*/ 12 w 40"/>
                  <a:gd name="T71" fmla="*/ 1 h 16"/>
                  <a:gd name="T72" fmla="*/ 17 w 40"/>
                  <a:gd name="T73" fmla="*/ 0 h 16"/>
                  <a:gd name="T74" fmla="*/ 24 w 40"/>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16">
                    <a:moveTo>
                      <a:pt x="23" y="1"/>
                    </a:moveTo>
                    <a:lnTo>
                      <a:pt x="17" y="3"/>
                    </a:lnTo>
                    <a:lnTo>
                      <a:pt x="11" y="4"/>
                    </a:lnTo>
                    <a:lnTo>
                      <a:pt x="8" y="6"/>
                    </a:lnTo>
                    <a:lnTo>
                      <a:pt x="5" y="9"/>
                    </a:lnTo>
                    <a:lnTo>
                      <a:pt x="5" y="10"/>
                    </a:lnTo>
                    <a:lnTo>
                      <a:pt x="6" y="13"/>
                    </a:lnTo>
                    <a:lnTo>
                      <a:pt x="11" y="15"/>
                    </a:lnTo>
                    <a:lnTo>
                      <a:pt x="17" y="15"/>
                    </a:lnTo>
                    <a:lnTo>
                      <a:pt x="23" y="15"/>
                    </a:lnTo>
                    <a:lnTo>
                      <a:pt x="28" y="13"/>
                    </a:lnTo>
                    <a:lnTo>
                      <a:pt x="32" y="10"/>
                    </a:lnTo>
                    <a:lnTo>
                      <a:pt x="35" y="9"/>
                    </a:lnTo>
                    <a:lnTo>
                      <a:pt x="35" y="6"/>
                    </a:lnTo>
                    <a:lnTo>
                      <a:pt x="32" y="3"/>
                    </a:lnTo>
                    <a:lnTo>
                      <a:pt x="29" y="3"/>
                    </a:lnTo>
                    <a:lnTo>
                      <a:pt x="23" y="1"/>
                    </a:lnTo>
                    <a:close/>
                    <a:moveTo>
                      <a:pt x="24" y="0"/>
                    </a:moveTo>
                    <a:lnTo>
                      <a:pt x="29" y="0"/>
                    </a:lnTo>
                    <a:lnTo>
                      <a:pt x="34" y="1"/>
                    </a:lnTo>
                    <a:lnTo>
                      <a:pt x="38" y="3"/>
                    </a:lnTo>
                    <a:lnTo>
                      <a:pt x="40" y="6"/>
                    </a:lnTo>
                    <a:lnTo>
                      <a:pt x="38" y="9"/>
                    </a:lnTo>
                    <a:lnTo>
                      <a:pt x="37" y="10"/>
                    </a:lnTo>
                    <a:lnTo>
                      <a:pt x="32" y="13"/>
                    </a:lnTo>
                    <a:lnTo>
                      <a:pt x="28" y="15"/>
                    </a:lnTo>
                    <a:lnTo>
                      <a:pt x="21" y="16"/>
                    </a:lnTo>
                    <a:lnTo>
                      <a:pt x="15" y="16"/>
                    </a:lnTo>
                    <a:lnTo>
                      <a:pt x="9" y="16"/>
                    </a:lnTo>
                    <a:lnTo>
                      <a:pt x="5" y="15"/>
                    </a:lnTo>
                    <a:lnTo>
                      <a:pt x="2" y="13"/>
                    </a:lnTo>
                    <a:lnTo>
                      <a:pt x="0" y="12"/>
                    </a:lnTo>
                    <a:lnTo>
                      <a:pt x="0" y="9"/>
                    </a:lnTo>
                    <a:lnTo>
                      <a:pt x="3" y="6"/>
                    </a:lnTo>
                    <a:lnTo>
                      <a:pt x="6" y="3"/>
                    </a:lnTo>
                    <a:lnTo>
                      <a:pt x="12" y="1"/>
                    </a:lnTo>
                    <a:lnTo>
                      <a:pt x="17"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4" name="Freeform 2553"/>
              <p:cNvSpPr>
                <a:spLocks/>
              </p:cNvSpPr>
              <p:nvPr/>
            </p:nvSpPr>
            <p:spPr bwMode="auto">
              <a:xfrm>
                <a:off x="1709" y="1155"/>
                <a:ext cx="34" cy="21"/>
              </a:xfrm>
              <a:custGeom>
                <a:avLst/>
                <a:gdLst>
                  <a:gd name="T0" fmla="*/ 20 w 34"/>
                  <a:gd name="T1" fmla="*/ 0 h 21"/>
                  <a:gd name="T2" fmla="*/ 25 w 34"/>
                  <a:gd name="T3" fmla="*/ 0 h 21"/>
                  <a:gd name="T4" fmla="*/ 29 w 34"/>
                  <a:gd name="T5" fmla="*/ 1 h 21"/>
                  <a:gd name="T6" fmla="*/ 32 w 34"/>
                  <a:gd name="T7" fmla="*/ 4 h 21"/>
                  <a:gd name="T8" fmla="*/ 34 w 34"/>
                  <a:gd name="T9" fmla="*/ 7 h 21"/>
                  <a:gd name="T10" fmla="*/ 34 w 34"/>
                  <a:gd name="T11" fmla="*/ 10 h 21"/>
                  <a:gd name="T12" fmla="*/ 32 w 34"/>
                  <a:gd name="T13" fmla="*/ 13 h 21"/>
                  <a:gd name="T14" fmla="*/ 29 w 34"/>
                  <a:gd name="T15" fmla="*/ 16 h 21"/>
                  <a:gd name="T16" fmla="*/ 25 w 34"/>
                  <a:gd name="T17" fmla="*/ 19 h 21"/>
                  <a:gd name="T18" fmla="*/ 20 w 34"/>
                  <a:gd name="T19" fmla="*/ 21 h 21"/>
                  <a:gd name="T20" fmla="*/ 15 w 34"/>
                  <a:gd name="T21" fmla="*/ 21 h 21"/>
                  <a:gd name="T22" fmla="*/ 9 w 34"/>
                  <a:gd name="T23" fmla="*/ 21 h 21"/>
                  <a:gd name="T24" fmla="*/ 6 w 34"/>
                  <a:gd name="T25" fmla="*/ 19 h 21"/>
                  <a:gd name="T26" fmla="*/ 3 w 34"/>
                  <a:gd name="T27" fmla="*/ 16 h 21"/>
                  <a:gd name="T28" fmla="*/ 0 w 34"/>
                  <a:gd name="T29" fmla="*/ 13 h 21"/>
                  <a:gd name="T30" fmla="*/ 0 w 34"/>
                  <a:gd name="T31" fmla="*/ 10 h 21"/>
                  <a:gd name="T32" fmla="*/ 2 w 34"/>
                  <a:gd name="T33" fmla="*/ 7 h 21"/>
                  <a:gd name="T34" fmla="*/ 5 w 34"/>
                  <a:gd name="T35" fmla="*/ 4 h 21"/>
                  <a:gd name="T36" fmla="*/ 9 w 34"/>
                  <a:gd name="T37" fmla="*/ 1 h 21"/>
                  <a:gd name="T38" fmla="*/ 14 w 34"/>
                  <a:gd name="T39" fmla="*/ 0 h 21"/>
                  <a:gd name="T40" fmla="*/ 20 w 34"/>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21">
                    <a:moveTo>
                      <a:pt x="20" y="0"/>
                    </a:moveTo>
                    <a:lnTo>
                      <a:pt x="25" y="0"/>
                    </a:lnTo>
                    <a:lnTo>
                      <a:pt x="29" y="1"/>
                    </a:lnTo>
                    <a:lnTo>
                      <a:pt x="32" y="4"/>
                    </a:lnTo>
                    <a:lnTo>
                      <a:pt x="34" y="7"/>
                    </a:lnTo>
                    <a:lnTo>
                      <a:pt x="34" y="10"/>
                    </a:lnTo>
                    <a:lnTo>
                      <a:pt x="32" y="13"/>
                    </a:lnTo>
                    <a:lnTo>
                      <a:pt x="29" y="16"/>
                    </a:lnTo>
                    <a:lnTo>
                      <a:pt x="25" y="19"/>
                    </a:lnTo>
                    <a:lnTo>
                      <a:pt x="20" y="21"/>
                    </a:lnTo>
                    <a:lnTo>
                      <a:pt x="15" y="21"/>
                    </a:lnTo>
                    <a:lnTo>
                      <a:pt x="9" y="21"/>
                    </a:lnTo>
                    <a:lnTo>
                      <a:pt x="6" y="19"/>
                    </a:lnTo>
                    <a:lnTo>
                      <a:pt x="3" y="16"/>
                    </a:lnTo>
                    <a:lnTo>
                      <a:pt x="0" y="13"/>
                    </a:lnTo>
                    <a:lnTo>
                      <a:pt x="0" y="10"/>
                    </a:lnTo>
                    <a:lnTo>
                      <a:pt x="2" y="7"/>
                    </a:lnTo>
                    <a:lnTo>
                      <a:pt x="5" y="4"/>
                    </a:lnTo>
                    <a:lnTo>
                      <a:pt x="9" y="1"/>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5" name="Freeform 2554"/>
              <p:cNvSpPr>
                <a:spLocks noEditPoints="1"/>
              </p:cNvSpPr>
              <p:nvPr/>
            </p:nvSpPr>
            <p:spPr bwMode="auto">
              <a:xfrm>
                <a:off x="1708" y="1153"/>
                <a:ext cx="36" cy="25"/>
              </a:xfrm>
              <a:custGeom>
                <a:avLst/>
                <a:gdLst>
                  <a:gd name="T0" fmla="*/ 21 w 36"/>
                  <a:gd name="T1" fmla="*/ 3 h 25"/>
                  <a:gd name="T2" fmla="*/ 15 w 36"/>
                  <a:gd name="T3" fmla="*/ 3 h 25"/>
                  <a:gd name="T4" fmla="*/ 9 w 36"/>
                  <a:gd name="T5" fmla="*/ 6 h 25"/>
                  <a:gd name="T6" fmla="*/ 6 w 36"/>
                  <a:gd name="T7" fmla="*/ 9 h 25"/>
                  <a:gd name="T8" fmla="*/ 3 w 36"/>
                  <a:gd name="T9" fmla="*/ 12 h 25"/>
                  <a:gd name="T10" fmla="*/ 4 w 36"/>
                  <a:gd name="T11" fmla="*/ 17 h 25"/>
                  <a:gd name="T12" fmla="*/ 6 w 36"/>
                  <a:gd name="T13" fmla="*/ 18 h 25"/>
                  <a:gd name="T14" fmla="*/ 10 w 36"/>
                  <a:gd name="T15" fmla="*/ 21 h 25"/>
                  <a:gd name="T16" fmla="*/ 16 w 36"/>
                  <a:gd name="T17" fmla="*/ 21 h 25"/>
                  <a:gd name="T18" fmla="*/ 23 w 36"/>
                  <a:gd name="T19" fmla="*/ 21 h 25"/>
                  <a:gd name="T20" fmla="*/ 27 w 36"/>
                  <a:gd name="T21" fmla="*/ 18 h 25"/>
                  <a:gd name="T22" fmla="*/ 32 w 36"/>
                  <a:gd name="T23" fmla="*/ 15 h 25"/>
                  <a:gd name="T24" fmla="*/ 33 w 36"/>
                  <a:gd name="T25" fmla="*/ 12 h 25"/>
                  <a:gd name="T26" fmla="*/ 33 w 36"/>
                  <a:gd name="T27" fmla="*/ 9 h 25"/>
                  <a:gd name="T28" fmla="*/ 30 w 36"/>
                  <a:gd name="T29" fmla="*/ 6 h 25"/>
                  <a:gd name="T30" fmla="*/ 26 w 36"/>
                  <a:gd name="T31" fmla="*/ 3 h 25"/>
                  <a:gd name="T32" fmla="*/ 21 w 36"/>
                  <a:gd name="T33" fmla="*/ 3 h 25"/>
                  <a:gd name="T34" fmla="*/ 21 w 36"/>
                  <a:gd name="T35" fmla="*/ 0 h 25"/>
                  <a:gd name="T36" fmla="*/ 27 w 36"/>
                  <a:gd name="T37" fmla="*/ 2 h 25"/>
                  <a:gd name="T38" fmla="*/ 32 w 36"/>
                  <a:gd name="T39" fmla="*/ 3 h 25"/>
                  <a:gd name="T40" fmla="*/ 35 w 36"/>
                  <a:gd name="T41" fmla="*/ 5 h 25"/>
                  <a:gd name="T42" fmla="*/ 36 w 36"/>
                  <a:gd name="T43" fmla="*/ 9 h 25"/>
                  <a:gd name="T44" fmla="*/ 36 w 36"/>
                  <a:gd name="T45" fmla="*/ 12 h 25"/>
                  <a:gd name="T46" fmla="*/ 35 w 36"/>
                  <a:gd name="T47" fmla="*/ 15 h 25"/>
                  <a:gd name="T48" fmla="*/ 32 w 36"/>
                  <a:gd name="T49" fmla="*/ 20 h 25"/>
                  <a:gd name="T50" fmla="*/ 27 w 36"/>
                  <a:gd name="T51" fmla="*/ 21 h 25"/>
                  <a:gd name="T52" fmla="*/ 21 w 36"/>
                  <a:gd name="T53" fmla="*/ 23 h 25"/>
                  <a:gd name="T54" fmla="*/ 15 w 36"/>
                  <a:gd name="T55" fmla="*/ 25 h 25"/>
                  <a:gd name="T56" fmla="*/ 10 w 36"/>
                  <a:gd name="T57" fmla="*/ 23 h 25"/>
                  <a:gd name="T58" fmla="*/ 6 w 36"/>
                  <a:gd name="T59" fmla="*/ 21 h 25"/>
                  <a:gd name="T60" fmla="*/ 1 w 36"/>
                  <a:gd name="T61" fmla="*/ 20 h 25"/>
                  <a:gd name="T62" fmla="*/ 0 w 36"/>
                  <a:gd name="T63" fmla="*/ 17 h 25"/>
                  <a:gd name="T64" fmla="*/ 0 w 36"/>
                  <a:gd name="T65" fmla="*/ 12 h 25"/>
                  <a:gd name="T66" fmla="*/ 1 w 36"/>
                  <a:gd name="T67" fmla="*/ 9 h 25"/>
                  <a:gd name="T68" fmla="*/ 6 w 36"/>
                  <a:gd name="T69" fmla="*/ 6 h 25"/>
                  <a:gd name="T70" fmla="*/ 9 w 36"/>
                  <a:gd name="T71" fmla="*/ 3 h 25"/>
                  <a:gd name="T72" fmla="*/ 15 w 36"/>
                  <a:gd name="T73" fmla="*/ 2 h 25"/>
                  <a:gd name="T74" fmla="*/ 21 w 36"/>
                  <a:gd name="T7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25">
                    <a:moveTo>
                      <a:pt x="21" y="3"/>
                    </a:moveTo>
                    <a:lnTo>
                      <a:pt x="15" y="3"/>
                    </a:lnTo>
                    <a:lnTo>
                      <a:pt x="9" y="6"/>
                    </a:lnTo>
                    <a:lnTo>
                      <a:pt x="6" y="9"/>
                    </a:lnTo>
                    <a:lnTo>
                      <a:pt x="3" y="12"/>
                    </a:lnTo>
                    <a:lnTo>
                      <a:pt x="4" y="17"/>
                    </a:lnTo>
                    <a:lnTo>
                      <a:pt x="6" y="18"/>
                    </a:lnTo>
                    <a:lnTo>
                      <a:pt x="10" y="21"/>
                    </a:lnTo>
                    <a:lnTo>
                      <a:pt x="16" y="21"/>
                    </a:lnTo>
                    <a:lnTo>
                      <a:pt x="23" y="21"/>
                    </a:lnTo>
                    <a:lnTo>
                      <a:pt x="27" y="18"/>
                    </a:lnTo>
                    <a:lnTo>
                      <a:pt x="32" y="15"/>
                    </a:lnTo>
                    <a:lnTo>
                      <a:pt x="33" y="12"/>
                    </a:lnTo>
                    <a:lnTo>
                      <a:pt x="33" y="9"/>
                    </a:lnTo>
                    <a:lnTo>
                      <a:pt x="30" y="6"/>
                    </a:lnTo>
                    <a:lnTo>
                      <a:pt x="26" y="3"/>
                    </a:lnTo>
                    <a:lnTo>
                      <a:pt x="21" y="3"/>
                    </a:lnTo>
                    <a:close/>
                    <a:moveTo>
                      <a:pt x="21" y="0"/>
                    </a:moveTo>
                    <a:lnTo>
                      <a:pt x="27" y="2"/>
                    </a:lnTo>
                    <a:lnTo>
                      <a:pt x="32" y="3"/>
                    </a:lnTo>
                    <a:lnTo>
                      <a:pt x="35" y="5"/>
                    </a:lnTo>
                    <a:lnTo>
                      <a:pt x="36" y="9"/>
                    </a:lnTo>
                    <a:lnTo>
                      <a:pt x="36" y="12"/>
                    </a:lnTo>
                    <a:lnTo>
                      <a:pt x="35" y="15"/>
                    </a:lnTo>
                    <a:lnTo>
                      <a:pt x="32" y="20"/>
                    </a:lnTo>
                    <a:lnTo>
                      <a:pt x="27" y="21"/>
                    </a:lnTo>
                    <a:lnTo>
                      <a:pt x="21" y="23"/>
                    </a:lnTo>
                    <a:lnTo>
                      <a:pt x="15" y="25"/>
                    </a:lnTo>
                    <a:lnTo>
                      <a:pt x="10" y="23"/>
                    </a:lnTo>
                    <a:lnTo>
                      <a:pt x="6" y="21"/>
                    </a:lnTo>
                    <a:lnTo>
                      <a:pt x="1" y="20"/>
                    </a:lnTo>
                    <a:lnTo>
                      <a:pt x="0" y="17"/>
                    </a:lnTo>
                    <a:lnTo>
                      <a:pt x="0" y="12"/>
                    </a:lnTo>
                    <a:lnTo>
                      <a:pt x="1" y="9"/>
                    </a:lnTo>
                    <a:lnTo>
                      <a:pt x="6" y="6"/>
                    </a:lnTo>
                    <a:lnTo>
                      <a:pt x="9" y="3"/>
                    </a:lnTo>
                    <a:lnTo>
                      <a:pt x="15"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6" name="Freeform 2555"/>
              <p:cNvSpPr>
                <a:spLocks/>
              </p:cNvSpPr>
              <p:nvPr/>
            </p:nvSpPr>
            <p:spPr bwMode="auto">
              <a:xfrm>
                <a:off x="1693" y="1089"/>
                <a:ext cx="31" cy="22"/>
              </a:xfrm>
              <a:custGeom>
                <a:avLst/>
                <a:gdLst>
                  <a:gd name="T0" fmla="*/ 18 w 31"/>
                  <a:gd name="T1" fmla="*/ 0 h 22"/>
                  <a:gd name="T2" fmla="*/ 22 w 31"/>
                  <a:gd name="T3" fmla="*/ 0 h 22"/>
                  <a:gd name="T4" fmla="*/ 27 w 31"/>
                  <a:gd name="T5" fmla="*/ 2 h 22"/>
                  <a:gd name="T6" fmla="*/ 30 w 31"/>
                  <a:gd name="T7" fmla="*/ 5 h 22"/>
                  <a:gd name="T8" fmla="*/ 31 w 31"/>
                  <a:gd name="T9" fmla="*/ 8 h 22"/>
                  <a:gd name="T10" fmla="*/ 31 w 31"/>
                  <a:gd name="T11" fmla="*/ 11 h 22"/>
                  <a:gd name="T12" fmla="*/ 30 w 31"/>
                  <a:gd name="T13" fmla="*/ 14 h 22"/>
                  <a:gd name="T14" fmla="*/ 27 w 31"/>
                  <a:gd name="T15" fmla="*/ 17 h 22"/>
                  <a:gd name="T16" fmla="*/ 22 w 31"/>
                  <a:gd name="T17" fmla="*/ 20 h 22"/>
                  <a:gd name="T18" fmla="*/ 18 w 31"/>
                  <a:gd name="T19" fmla="*/ 22 h 22"/>
                  <a:gd name="T20" fmla="*/ 13 w 31"/>
                  <a:gd name="T21" fmla="*/ 22 h 22"/>
                  <a:gd name="T22" fmla="*/ 7 w 31"/>
                  <a:gd name="T23" fmla="*/ 22 h 22"/>
                  <a:gd name="T24" fmla="*/ 4 w 31"/>
                  <a:gd name="T25" fmla="*/ 20 h 22"/>
                  <a:gd name="T26" fmla="*/ 1 w 31"/>
                  <a:gd name="T27" fmla="*/ 17 h 22"/>
                  <a:gd name="T28" fmla="*/ 0 w 31"/>
                  <a:gd name="T29" fmla="*/ 14 h 22"/>
                  <a:gd name="T30" fmla="*/ 0 w 31"/>
                  <a:gd name="T31" fmla="*/ 11 h 22"/>
                  <a:gd name="T32" fmla="*/ 1 w 31"/>
                  <a:gd name="T33" fmla="*/ 6 h 22"/>
                  <a:gd name="T34" fmla="*/ 6 w 31"/>
                  <a:gd name="T35" fmla="*/ 3 h 22"/>
                  <a:gd name="T36" fmla="*/ 12 w 31"/>
                  <a:gd name="T37" fmla="*/ 0 h 22"/>
                  <a:gd name="T38" fmla="*/ 18 w 31"/>
                  <a:gd name="T3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2">
                    <a:moveTo>
                      <a:pt x="18" y="0"/>
                    </a:moveTo>
                    <a:lnTo>
                      <a:pt x="22" y="0"/>
                    </a:lnTo>
                    <a:lnTo>
                      <a:pt x="27" y="2"/>
                    </a:lnTo>
                    <a:lnTo>
                      <a:pt x="30" y="5"/>
                    </a:lnTo>
                    <a:lnTo>
                      <a:pt x="31" y="8"/>
                    </a:lnTo>
                    <a:lnTo>
                      <a:pt x="31" y="11"/>
                    </a:lnTo>
                    <a:lnTo>
                      <a:pt x="30" y="14"/>
                    </a:lnTo>
                    <a:lnTo>
                      <a:pt x="27" y="17"/>
                    </a:lnTo>
                    <a:lnTo>
                      <a:pt x="22" y="20"/>
                    </a:lnTo>
                    <a:lnTo>
                      <a:pt x="18" y="22"/>
                    </a:lnTo>
                    <a:lnTo>
                      <a:pt x="13" y="22"/>
                    </a:lnTo>
                    <a:lnTo>
                      <a:pt x="7" y="22"/>
                    </a:lnTo>
                    <a:lnTo>
                      <a:pt x="4" y="20"/>
                    </a:lnTo>
                    <a:lnTo>
                      <a:pt x="1" y="17"/>
                    </a:lnTo>
                    <a:lnTo>
                      <a:pt x="0" y="14"/>
                    </a:lnTo>
                    <a:lnTo>
                      <a:pt x="0" y="11"/>
                    </a:lnTo>
                    <a:lnTo>
                      <a:pt x="1" y="6"/>
                    </a:lnTo>
                    <a:lnTo>
                      <a:pt x="6" y="3"/>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7" name="Freeform 2556"/>
              <p:cNvSpPr>
                <a:spLocks noEditPoints="1"/>
              </p:cNvSpPr>
              <p:nvPr/>
            </p:nvSpPr>
            <p:spPr bwMode="auto">
              <a:xfrm>
                <a:off x="1691" y="1088"/>
                <a:ext cx="35" cy="24"/>
              </a:xfrm>
              <a:custGeom>
                <a:avLst/>
                <a:gdLst>
                  <a:gd name="T0" fmla="*/ 20 w 35"/>
                  <a:gd name="T1" fmla="*/ 3 h 24"/>
                  <a:gd name="T2" fmla="*/ 14 w 35"/>
                  <a:gd name="T3" fmla="*/ 3 h 24"/>
                  <a:gd name="T4" fmla="*/ 9 w 35"/>
                  <a:gd name="T5" fmla="*/ 6 h 24"/>
                  <a:gd name="T6" fmla="*/ 5 w 35"/>
                  <a:gd name="T7" fmla="*/ 9 h 24"/>
                  <a:gd name="T8" fmla="*/ 3 w 35"/>
                  <a:gd name="T9" fmla="*/ 12 h 24"/>
                  <a:gd name="T10" fmla="*/ 3 w 35"/>
                  <a:gd name="T11" fmla="*/ 17 h 24"/>
                  <a:gd name="T12" fmla="*/ 6 w 35"/>
                  <a:gd name="T13" fmla="*/ 20 h 24"/>
                  <a:gd name="T14" fmla="*/ 9 w 35"/>
                  <a:gd name="T15" fmla="*/ 21 h 24"/>
                  <a:gd name="T16" fmla="*/ 15 w 35"/>
                  <a:gd name="T17" fmla="*/ 23 h 24"/>
                  <a:gd name="T18" fmla="*/ 21 w 35"/>
                  <a:gd name="T19" fmla="*/ 21 h 24"/>
                  <a:gd name="T20" fmla="*/ 26 w 35"/>
                  <a:gd name="T21" fmla="*/ 20 h 24"/>
                  <a:gd name="T22" fmla="*/ 30 w 35"/>
                  <a:gd name="T23" fmla="*/ 17 h 24"/>
                  <a:gd name="T24" fmla="*/ 32 w 35"/>
                  <a:gd name="T25" fmla="*/ 12 h 24"/>
                  <a:gd name="T26" fmla="*/ 32 w 35"/>
                  <a:gd name="T27" fmla="*/ 9 h 24"/>
                  <a:gd name="T28" fmla="*/ 29 w 35"/>
                  <a:gd name="T29" fmla="*/ 6 h 24"/>
                  <a:gd name="T30" fmla="*/ 26 w 35"/>
                  <a:gd name="T31" fmla="*/ 3 h 24"/>
                  <a:gd name="T32" fmla="*/ 20 w 35"/>
                  <a:gd name="T33" fmla="*/ 3 h 24"/>
                  <a:gd name="T34" fmla="*/ 20 w 35"/>
                  <a:gd name="T35" fmla="*/ 0 h 24"/>
                  <a:gd name="T36" fmla="*/ 26 w 35"/>
                  <a:gd name="T37" fmla="*/ 0 h 24"/>
                  <a:gd name="T38" fmla="*/ 30 w 35"/>
                  <a:gd name="T39" fmla="*/ 3 h 24"/>
                  <a:gd name="T40" fmla="*/ 33 w 35"/>
                  <a:gd name="T41" fmla="*/ 4 h 24"/>
                  <a:gd name="T42" fmla="*/ 35 w 35"/>
                  <a:gd name="T43" fmla="*/ 9 h 24"/>
                  <a:gd name="T44" fmla="*/ 35 w 35"/>
                  <a:gd name="T45" fmla="*/ 12 h 24"/>
                  <a:gd name="T46" fmla="*/ 33 w 35"/>
                  <a:gd name="T47" fmla="*/ 17 h 24"/>
                  <a:gd name="T48" fmla="*/ 30 w 35"/>
                  <a:gd name="T49" fmla="*/ 20 h 24"/>
                  <a:gd name="T50" fmla="*/ 26 w 35"/>
                  <a:gd name="T51" fmla="*/ 23 h 24"/>
                  <a:gd name="T52" fmla="*/ 20 w 35"/>
                  <a:gd name="T53" fmla="*/ 24 h 24"/>
                  <a:gd name="T54" fmla="*/ 15 w 35"/>
                  <a:gd name="T55" fmla="*/ 24 h 24"/>
                  <a:gd name="T56" fmla="*/ 9 w 35"/>
                  <a:gd name="T57" fmla="*/ 24 h 24"/>
                  <a:gd name="T58" fmla="*/ 5 w 35"/>
                  <a:gd name="T59" fmla="*/ 23 h 24"/>
                  <a:gd name="T60" fmla="*/ 2 w 35"/>
                  <a:gd name="T61" fmla="*/ 20 h 24"/>
                  <a:gd name="T62" fmla="*/ 0 w 35"/>
                  <a:gd name="T63" fmla="*/ 17 h 24"/>
                  <a:gd name="T64" fmla="*/ 0 w 35"/>
                  <a:gd name="T65" fmla="*/ 12 h 24"/>
                  <a:gd name="T66" fmla="*/ 2 w 35"/>
                  <a:gd name="T67" fmla="*/ 9 h 24"/>
                  <a:gd name="T68" fmla="*/ 5 w 35"/>
                  <a:gd name="T69" fmla="*/ 4 h 24"/>
                  <a:gd name="T70" fmla="*/ 9 w 35"/>
                  <a:gd name="T71" fmla="*/ 3 h 24"/>
                  <a:gd name="T72" fmla="*/ 15 w 35"/>
                  <a:gd name="T73" fmla="*/ 0 h 24"/>
                  <a:gd name="T74" fmla="*/ 20 w 35"/>
                  <a:gd name="T7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4">
                    <a:moveTo>
                      <a:pt x="20" y="3"/>
                    </a:moveTo>
                    <a:lnTo>
                      <a:pt x="14" y="3"/>
                    </a:lnTo>
                    <a:lnTo>
                      <a:pt x="9" y="6"/>
                    </a:lnTo>
                    <a:lnTo>
                      <a:pt x="5" y="9"/>
                    </a:lnTo>
                    <a:lnTo>
                      <a:pt x="3" y="12"/>
                    </a:lnTo>
                    <a:lnTo>
                      <a:pt x="3" y="17"/>
                    </a:lnTo>
                    <a:lnTo>
                      <a:pt x="6" y="20"/>
                    </a:lnTo>
                    <a:lnTo>
                      <a:pt x="9" y="21"/>
                    </a:lnTo>
                    <a:lnTo>
                      <a:pt x="15" y="23"/>
                    </a:lnTo>
                    <a:lnTo>
                      <a:pt x="21" y="21"/>
                    </a:lnTo>
                    <a:lnTo>
                      <a:pt x="26" y="20"/>
                    </a:lnTo>
                    <a:lnTo>
                      <a:pt x="30" y="17"/>
                    </a:lnTo>
                    <a:lnTo>
                      <a:pt x="32" y="12"/>
                    </a:lnTo>
                    <a:lnTo>
                      <a:pt x="32" y="9"/>
                    </a:lnTo>
                    <a:lnTo>
                      <a:pt x="29" y="6"/>
                    </a:lnTo>
                    <a:lnTo>
                      <a:pt x="26" y="3"/>
                    </a:lnTo>
                    <a:lnTo>
                      <a:pt x="20" y="3"/>
                    </a:lnTo>
                    <a:close/>
                    <a:moveTo>
                      <a:pt x="20" y="0"/>
                    </a:moveTo>
                    <a:lnTo>
                      <a:pt x="26" y="0"/>
                    </a:lnTo>
                    <a:lnTo>
                      <a:pt x="30" y="3"/>
                    </a:lnTo>
                    <a:lnTo>
                      <a:pt x="33" y="4"/>
                    </a:lnTo>
                    <a:lnTo>
                      <a:pt x="35" y="9"/>
                    </a:lnTo>
                    <a:lnTo>
                      <a:pt x="35" y="12"/>
                    </a:lnTo>
                    <a:lnTo>
                      <a:pt x="33" y="17"/>
                    </a:lnTo>
                    <a:lnTo>
                      <a:pt x="30" y="20"/>
                    </a:lnTo>
                    <a:lnTo>
                      <a:pt x="26" y="23"/>
                    </a:lnTo>
                    <a:lnTo>
                      <a:pt x="20" y="24"/>
                    </a:lnTo>
                    <a:lnTo>
                      <a:pt x="15" y="24"/>
                    </a:lnTo>
                    <a:lnTo>
                      <a:pt x="9" y="24"/>
                    </a:lnTo>
                    <a:lnTo>
                      <a:pt x="5" y="23"/>
                    </a:lnTo>
                    <a:lnTo>
                      <a:pt x="2" y="20"/>
                    </a:lnTo>
                    <a:lnTo>
                      <a:pt x="0" y="17"/>
                    </a:lnTo>
                    <a:lnTo>
                      <a:pt x="0" y="12"/>
                    </a:lnTo>
                    <a:lnTo>
                      <a:pt x="2" y="9"/>
                    </a:lnTo>
                    <a:lnTo>
                      <a:pt x="5" y="4"/>
                    </a:lnTo>
                    <a:lnTo>
                      <a:pt x="9" y="3"/>
                    </a:lnTo>
                    <a:lnTo>
                      <a:pt x="15"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8" name="Freeform 2557"/>
              <p:cNvSpPr>
                <a:spLocks/>
              </p:cNvSpPr>
              <p:nvPr/>
            </p:nvSpPr>
            <p:spPr bwMode="auto">
              <a:xfrm>
                <a:off x="1866" y="1074"/>
                <a:ext cx="32" cy="21"/>
              </a:xfrm>
              <a:custGeom>
                <a:avLst/>
                <a:gdLst>
                  <a:gd name="T0" fmla="*/ 18 w 32"/>
                  <a:gd name="T1" fmla="*/ 0 h 21"/>
                  <a:gd name="T2" fmla="*/ 22 w 32"/>
                  <a:gd name="T3" fmla="*/ 0 h 21"/>
                  <a:gd name="T4" fmla="*/ 27 w 32"/>
                  <a:gd name="T5" fmla="*/ 2 h 21"/>
                  <a:gd name="T6" fmla="*/ 30 w 32"/>
                  <a:gd name="T7" fmla="*/ 5 h 21"/>
                  <a:gd name="T8" fmla="*/ 32 w 32"/>
                  <a:gd name="T9" fmla="*/ 8 h 21"/>
                  <a:gd name="T10" fmla="*/ 32 w 32"/>
                  <a:gd name="T11" fmla="*/ 11 h 21"/>
                  <a:gd name="T12" fmla="*/ 30 w 32"/>
                  <a:gd name="T13" fmla="*/ 15 h 21"/>
                  <a:gd name="T14" fmla="*/ 25 w 32"/>
                  <a:gd name="T15" fmla="*/ 18 h 21"/>
                  <a:gd name="T16" fmla="*/ 21 w 32"/>
                  <a:gd name="T17" fmla="*/ 21 h 21"/>
                  <a:gd name="T18" fmla="*/ 13 w 32"/>
                  <a:gd name="T19" fmla="*/ 21 h 21"/>
                  <a:gd name="T20" fmla="*/ 9 w 32"/>
                  <a:gd name="T21" fmla="*/ 21 h 21"/>
                  <a:gd name="T22" fmla="*/ 6 w 32"/>
                  <a:gd name="T23" fmla="*/ 20 h 21"/>
                  <a:gd name="T24" fmla="*/ 3 w 32"/>
                  <a:gd name="T25" fmla="*/ 17 h 21"/>
                  <a:gd name="T26" fmla="*/ 1 w 32"/>
                  <a:gd name="T27" fmla="*/ 14 h 21"/>
                  <a:gd name="T28" fmla="*/ 0 w 32"/>
                  <a:gd name="T29" fmla="*/ 11 h 21"/>
                  <a:gd name="T30" fmla="*/ 3 w 32"/>
                  <a:gd name="T31" fmla="*/ 6 h 21"/>
                  <a:gd name="T32" fmla="*/ 6 w 32"/>
                  <a:gd name="T33" fmla="*/ 3 h 21"/>
                  <a:gd name="T34" fmla="*/ 12 w 32"/>
                  <a:gd name="T35" fmla="*/ 0 h 21"/>
                  <a:gd name="T36" fmla="*/ 18 w 32"/>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1">
                    <a:moveTo>
                      <a:pt x="18" y="0"/>
                    </a:moveTo>
                    <a:lnTo>
                      <a:pt x="22" y="0"/>
                    </a:lnTo>
                    <a:lnTo>
                      <a:pt x="27" y="2"/>
                    </a:lnTo>
                    <a:lnTo>
                      <a:pt x="30" y="5"/>
                    </a:lnTo>
                    <a:lnTo>
                      <a:pt x="32" y="8"/>
                    </a:lnTo>
                    <a:lnTo>
                      <a:pt x="32" y="11"/>
                    </a:lnTo>
                    <a:lnTo>
                      <a:pt x="30" y="15"/>
                    </a:lnTo>
                    <a:lnTo>
                      <a:pt x="25" y="18"/>
                    </a:lnTo>
                    <a:lnTo>
                      <a:pt x="21" y="21"/>
                    </a:lnTo>
                    <a:lnTo>
                      <a:pt x="13" y="21"/>
                    </a:lnTo>
                    <a:lnTo>
                      <a:pt x="9" y="21"/>
                    </a:lnTo>
                    <a:lnTo>
                      <a:pt x="6" y="20"/>
                    </a:lnTo>
                    <a:lnTo>
                      <a:pt x="3" y="17"/>
                    </a:lnTo>
                    <a:lnTo>
                      <a:pt x="1" y="14"/>
                    </a:lnTo>
                    <a:lnTo>
                      <a:pt x="0" y="11"/>
                    </a:lnTo>
                    <a:lnTo>
                      <a:pt x="3" y="6"/>
                    </a:lnTo>
                    <a:lnTo>
                      <a:pt x="6" y="3"/>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59" name="Freeform 2558"/>
              <p:cNvSpPr>
                <a:spLocks noEditPoints="1"/>
              </p:cNvSpPr>
              <p:nvPr/>
            </p:nvSpPr>
            <p:spPr bwMode="auto">
              <a:xfrm>
                <a:off x="1864" y="1073"/>
                <a:ext cx="35" cy="24"/>
              </a:xfrm>
              <a:custGeom>
                <a:avLst/>
                <a:gdLst>
                  <a:gd name="T0" fmla="*/ 20 w 35"/>
                  <a:gd name="T1" fmla="*/ 1 h 24"/>
                  <a:gd name="T2" fmla="*/ 14 w 35"/>
                  <a:gd name="T3" fmla="*/ 3 h 24"/>
                  <a:gd name="T4" fmla="*/ 9 w 35"/>
                  <a:gd name="T5" fmla="*/ 4 h 24"/>
                  <a:gd name="T6" fmla="*/ 6 w 35"/>
                  <a:gd name="T7" fmla="*/ 7 h 24"/>
                  <a:gd name="T8" fmla="*/ 5 w 35"/>
                  <a:gd name="T9" fmla="*/ 12 h 24"/>
                  <a:gd name="T10" fmla="*/ 5 w 35"/>
                  <a:gd name="T11" fmla="*/ 16 h 24"/>
                  <a:gd name="T12" fmla="*/ 6 w 35"/>
                  <a:gd name="T13" fmla="*/ 19 h 24"/>
                  <a:gd name="T14" fmla="*/ 11 w 35"/>
                  <a:gd name="T15" fmla="*/ 21 h 24"/>
                  <a:gd name="T16" fmla="*/ 17 w 35"/>
                  <a:gd name="T17" fmla="*/ 22 h 24"/>
                  <a:gd name="T18" fmla="*/ 21 w 35"/>
                  <a:gd name="T19" fmla="*/ 21 h 24"/>
                  <a:gd name="T20" fmla="*/ 27 w 35"/>
                  <a:gd name="T21" fmla="*/ 19 h 24"/>
                  <a:gd name="T22" fmla="*/ 31 w 35"/>
                  <a:gd name="T23" fmla="*/ 16 h 24"/>
                  <a:gd name="T24" fmla="*/ 32 w 35"/>
                  <a:gd name="T25" fmla="*/ 12 h 24"/>
                  <a:gd name="T26" fmla="*/ 32 w 35"/>
                  <a:gd name="T27" fmla="*/ 7 h 24"/>
                  <a:gd name="T28" fmla="*/ 29 w 35"/>
                  <a:gd name="T29" fmla="*/ 4 h 24"/>
                  <a:gd name="T30" fmla="*/ 24 w 35"/>
                  <a:gd name="T31" fmla="*/ 3 h 24"/>
                  <a:gd name="T32" fmla="*/ 20 w 35"/>
                  <a:gd name="T33" fmla="*/ 1 h 24"/>
                  <a:gd name="T34" fmla="*/ 20 w 35"/>
                  <a:gd name="T35" fmla="*/ 0 h 24"/>
                  <a:gd name="T36" fmla="*/ 26 w 35"/>
                  <a:gd name="T37" fmla="*/ 0 h 24"/>
                  <a:gd name="T38" fmla="*/ 31 w 35"/>
                  <a:gd name="T39" fmla="*/ 1 h 24"/>
                  <a:gd name="T40" fmla="*/ 34 w 35"/>
                  <a:gd name="T41" fmla="*/ 4 h 24"/>
                  <a:gd name="T42" fmla="*/ 35 w 35"/>
                  <a:gd name="T43" fmla="*/ 7 h 24"/>
                  <a:gd name="T44" fmla="*/ 35 w 35"/>
                  <a:gd name="T45" fmla="*/ 12 h 24"/>
                  <a:gd name="T46" fmla="*/ 34 w 35"/>
                  <a:gd name="T47" fmla="*/ 16 h 24"/>
                  <a:gd name="T48" fmla="*/ 31 w 35"/>
                  <a:gd name="T49" fmla="*/ 19 h 24"/>
                  <a:gd name="T50" fmla="*/ 26 w 35"/>
                  <a:gd name="T51" fmla="*/ 22 h 24"/>
                  <a:gd name="T52" fmla="*/ 21 w 35"/>
                  <a:gd name="T53" fmla="*/ 24 h 24"/>
                  <a:gd name="T54" fmla="*/ 15 w 35"/>
                  <a:gd name="T55" fmla="*/ 24 h 24"/>
                  <a:gd name="T56" fmla="*/ 11 w 35"/>
                  <a:gd name="T57" fmla="*/ 24 h 24"/>
                  <a:gd name="T58" fmla="*/ 6 w 35"/>
                  <a:gd name="T59" fmla="*/ 22 h 24"/>
                  <a:gd name="T60" fmla="*/ 3 w 35"/>
                  <a:gd name="T61" fmla="*/ 19 h 24"/>
                  <a:gd name="T62" fmla="*/ 0 w 35"/>
                  <a:gd name="T63" fmla="*/ 16 h 24"/>
                  <a:gd name="T64" fmla="*/ 0 w 35"/>
                  <a:gd name="T65" fmla="*/ 12 h 24"/>
                  <a:gd name="T66" fmla="*/ 2 w 35"/>
                  <a:gd name="T67" fmla="*/ 7 h 24"/>
                  <a:gd name="T68" fmla="*/ 5 w 35"/>
                  <a:gd name="T69" fmla="*/ 4 h 24"/>
                  <a:gd name="T70" fmla="*/ 9 w 35"/>
                  <a:gd name="T71" fmla="*/ 1 h 24"/>
                  <a:gd name="T72" fmla="*/ 15 w 35"/>
                  <a:gd name="T73" fmla="*/ 0 h 24"/>
                  <a:gd name="T74" fmla="*/ 20 w 35"/>
                  <a:gd name="T7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4">
                    <a:moveTo>
                      <a:pt x="20" y="1"/>
                    </a:moveTo>
                    <a:lnTo>
                      <a:pt x="14" y="3"/>
                    </a:lnTo>
                    <a:lnTo>
                      <a:pt x="9" y="4"/>
                    </a:lnTo>
                    <a:lnTo>
                      <a:pt x="6" y="7"/>
                    </a:lnTo>
                    <a:lnTo>
                      <a:pt x="5" y="12"/>
                    </a:lnTo>
                    <a:lnTo>
                      <a:pt x="5" y="16"/>
                    </a:lnTo>
                    <a:lnTo>
                      <a:pt x="6" y="19"/>
                    </a:lnTo>
                    <a:lnTo>
                      <a:pt x="11" y="21"/>
                    </a:lnTo>
                    <a:lnTo>
                      <a:pt x="17" y="22"/>
                    </a:lnTo>
                    <a:lnTo>
                      <a:pt x="21" y="21"/>
                    </a:lnTo>
                    <a:lnTo>
                      <a:pt x="27" y="19"/>
                    </a:lnTo>
                    <a:lnTo>
                      <a:pt x="31" y="16"/>
                    </a:lnTo>
                    <a:lnTo>
                      <a:pt x="32" y="12"/>
                    </a:lnTo>
                    <a:lnTo>
                      <a:pt x="32" y="7"/>
                    </a:lnTo>
                    <a:lnTo>
                      <a:pt x="29" y="4"/>
                    </a:lnTo>
                    <a:lnTo>
                      <a:pt x="24" y="3"/>
                    </a:lnTo>
                    <a:lnTo>
                      <a:pt x="20" y="1"/>
                    </a:lnTo>
                    <a:close/>
                    <a:moveTo>
                      <a:pt x="20" y="0"/>
                    </a:moveTo>
                    <a:lnTo>
                      <a:pt x="26" y="0"/>
                    </a:lnTo>
                    <a:lnTo>
                      <a:pt x="31" y="1"/>
                    </a:lnTo>
                    <a:lnTo>
                      <a:pt x="34" y="4"/>
                    </a:lnTo>
                    <a:lnTo>
                      <a:pt x="35" y="7"/>
                    </a:lnTo>
                    <a:lnTo>
                      <a:pt x="35" y="12"/>
                    </a:lnTo>
                    <a:lnTo>
                      <a:pt x="34" y="16"/>
                    </a:lnTo>
                    <a:lnTo>
                      <a:pt x="31" y="19"/>
                    </a:lnTo>
                    <a:lnTo>
                      <a:pt x="26" y="22"/>
                    </a:lnTo>
                    <a:lnTo>
                      <a:pt x="21" y="24"/>
                    </a:lnTo>
                    <a:lnTo>
                      <a:pt x="15" y="24"/>
                    </a:lnTo>
                    <a:lnTo>
                      <a:pt x="11" y="24"/>
                    </a:lnTo>
                    <a:lnTo>
                      <a:pt x="6" y="22"/>
                    </a:lnTo>
                    <a:lnTo>
                      <a:pt x="3" y="19"/>
                    </a:lnTo>
                    <a:lnTo>
                      <a:pt x="0" y="16"/>
                    </a:lnTo>
                    <a:lnTo>
                      <a:pt x="0" y="12"/>
                    </a:lnTo>
                    <a:lnTo>
                      <a:pt x="2" y="7"/>
                    </a:lnTo>
                    <a:lnTo>
                      <a:pt x="5" y="4"/>
                    </a:lnTo>
                    <a:lnTo>
                      <a:pt x="9" y="1"/>
                    </a:lnTo>
                    <a:lnTo>
                      <a:pt x="15"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0" name="Freeform 2559"/>
              <p:cNvSpPr>
                <a:spLocks/>
              </p:cNvSpPr>
              <p:nvPr/>
            </p:nvSpPr>
            <p:spPr bwMode="auto">
              <a:xfrm>
                <a:off x="1614" y="1044"/>
                <a:ext cx="32" cy="23"/>
              </a:xfrm>
              <a:custGeom>
                <a:avLst/>
                <a:gdLst>
                  <a:gd name="T0" fmla="*/ 18 w 32"/>
                  <a:gd name="T1" fmla="*/ 0 h 23"/>
                  <a:gd name="T2" fmla="*/ 24 w 32"/>
                  <a:gd name="T3" fmla="*/ 0 h 23"/>
                  <a:gd name="T4" fmla="*/ 27 w 32"/>
                  <a:gd name="T5" fmla="*/ 3 h 23"/>
                  <a:gd name="T6" fmla="*/ 30 w 32"/>
                  <a:gd name="T7" fmla="*/ 4 h 23"/>
                  <a:gd name="T8" fmla="*/ 32 w 32"/>
                  <a:gd name="T9" fmla="*/ 7 h 23"/>
                  <a:gd name="T10" fmla="*/ 32 w 32"/>
                  <a:gd name="T11" fmla="*/ 12 h 23"/>
                  <a:gd name="T12" fmla="*/ 30 w 32"/>
                  <a:gd name="T13" fmla="*/ 15 h 23"/>
                  <a:gd name="T14" fmla="*/ 27 w 32"/>
                  <a:gd name="T15" fmla="*/ 18 h 23"/>
                  <a:gd name="T16" fmla="*/ 22 w 32"/>
                  <a:gd name="T17" fmla="*/ 21 h 23"/>
                  <a:gd name="T18" fmla="*/ 18 w 32"/>
                  <a:gd name="T19" fmla="*/ 23 h 23"/>
                  <a:gd name="T20" fmla="*/ 13 w 32"/>
                  <a:gd name="T21" fmla="*/ 23 h 23"/>
                  <a:gd name="T22" fmla="*/ 7 w 32"/>
                  <a:gd name="T23" fmla="*/ 23 h 23"/>
                  <a:gd name="T24" fmla="*/ 4 w 32"/>
                  <a:gd name="T25" fmla="*/ 21 h 23"/>
                  <a:gd name="T26" fmla="*/ 1 w 32"/>
                  <a:gd name="T27" fmla="*/ 18 h 23"/>
                  <a:gd name="T28" fmla="*/ 0 w 32"/>
                  <a:gd name="T29" fmla="*/ 15 h 23"/>
                  <a:gd name="T30" fmla="*/ 0 w 32"/>
                  <a:gd name="T31" fmla="*/ 12 h 23"/>
                  <a:gd name="T32" fmla="*/ 1 w 32"/>
                  <a:gd name="T33" fmla="*/ 7 h 23"/>
                  <a:gd name="T34" fmla="*/ 6 w 32"/>
                  <a:gd name="T35" fmla="*/ 3 h 23"/>
                  <a:gd name="T36" fmla="*/ 12 w 32"/>
                  <a:gd name="T37" fmla="*/ 1 h 23"/>
                  <a:gd name="T38" fmla="*/ 18 w 32"/>
                  <a:gd name="T3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3">
                    <a:moveTo>
                      <a:pt x="18" y="0"/>
                    </a:moveTo>
                    <a:lnTo>
                      <a:pt x="24" y="0"/>
                    </a:lnTo>
                    <a:lnTo>
                      <a:pt x="27" y="3"/>
                    </a:lnTo>
                    <a:lnTo>
                      <a:pt x="30" y="4"/>
                    </a:lnTo>
                    <a:lnTo>
                      <a:pt x="32" y="7"/>
                    </a:lnTo>
                    <a:lnTo>
                      <a:pt x="32" y="12"/>
                    </a:lnTo>
                    <a:lnTo>
                      <a:pt x="30" y="15"/>
                    </a:lnTo>
                    <a:lnTo>
                      <a:pt x="27" y="18"/>
                    </a:lnTo>
                    <a:lnTo>
                      <a:pt x="22" y="21"/>
                    </a:lnTo>
                    <a:lnTo>
                      <a:pt x="18" y="23"/>
                    </a:lnTo>
                    <a:lnTo>
                      <a:pt x="13" y="23"/>
                    </a:lnTo>
                    <a:lnTo>
                      <a:pt x="7" y="23"/>
                    </a:lnTo>
                    <a:lnTo>
                      <a:pt x="4" y="21"/>
                    </a:lnTo>
                    <a:lnTo>
                      <a:pt x="1" y="18"/>
                    </a:lnTo>
                    <a:lnTo>
                      <a:pt x="0" y="15"/>
                    </a:lnTo>
                    <a:lnTo>
                      <a:pt x="0" y="12"/>
                    </a:lnTo>
                    <a:lnTo>
                      <a:pt x="1" y="7"/>
                    </a:lnTo>
                    <a:lnTo>
                      <a:pt x="6" y="3"/>
                    </a:lnTo>
                    <a:lnTo>
                      <a:pt x="12"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1" name="Freeform 2560"/>
              <p:cNvSpPr>
                <a:spLocks noEditPoints="1"/>
              </p:cNvSpPr>
              <p:nvPr/>
            </p:nvSpPr>
            <p:spPr bwMode="auto">
              <a:xfrm>
                <a:off x="1612" y="1042"/>
                <a:ext cx="35" cy="26"/>
              </a:xfrm>
              <a:custGeom>
                <a:avLst/>
                <a:gdLst>
                  <a:gd name="T0" fmla="*/ 20 w 35"/>
                  <a:gd name="T1" fmla="*/ 3 h 26"/>
                  <a:gd name="T2" fmla="*/ 14 w 35"/>
                  <a:gd name="T3" fmla="*/ 3 h 26"/>
                  <a:gd name="T4" fmla="*/ 9 w 35"/>
                  <a:gd name="T5" fmla="*/ 6 h 26"/>
                  <a:gd name="T6" fmla="*/ 5 w 35"/>
                  <a:gd name="T7" fmla="*/ 9 h 26"/>
                  <a:gd name="T8" fmla="*/ 3 w 35"/>
                  <a:gd name="T9" fmla="*/ 14 h 26"/>
                  <a:gd name="T10" fmla="*/ 3 w 35"/>
                  <a:gd name="T11" fmla="*/ 17 h 26"/>
                  <a:gd name="T12" fmla="*/ 5 w 35"/>
                  <a:gd name="T13" fmla="*/ 20 h 26"/>
                  <a:gd name="T14" fmla="*/ 9 w 35"/>
                  <a:gd name="T15" fmla="*/ 23 h 26"/>
                  <a:gd name="T16" fmla="*/ 15 w 35"/>
                  <a:gd name="T17" fmla="*/ 23 h 26"/>
                  <a:gd name="T18" fmla="*/ 21 w 35"/>
                  <a:gd name="T19" fmla="*/ 23 h 26"/>
                  <a:gd name="T20" fmla="*/ 26 w 35"/>
                  <a:gd name="T21" fmla="*/ 20 h 26"/>
                  <a:gd name="T22" fmla="*/ 31 w 35"/>
                  <a:gd name="T23" fmla="*/ 17 h 26"/>
                  <a:gd name="T24" fmla="*/ 32 w 35"/>
                  <a:gd name="T25" fmla="*/ 14 h 26"/>
                  <a:gd name="T26" fmla="*/ 32 w 35"/>
                  <a:gd name="T27" fmla="*/ 9 h 26"/>
                  <a:gd name="T28" fmla="*/ 29 w 35"/>
                  <a:gd name="T29" fmla="*/ 6 h 26"/>
                  <a:gd name="T30" fmla="*/ 26 w 35"/>
                  <a:gd name="T31" fmla="*/ 3 h 26"/>
                  <a:gd name="T32" fmla="*/ 20 w 35"/>
                  <a:gd name="T33" fmla="*/ 3 h 26"/>
                  <a:gd name="T34" fmla="*/ 21 w 35"/>
                  <a:gd name="T35" fmla="*/ 0 h 26"/>
                  <a:gd name="T36" fmla="*/ 26 w 35"/>
                  <a:gd name="T37" fmla="*/ 2 h 26"/>
                  <a:gd name="T38" fmla="*/ 31 w 35"/>
                  <a:gd name="T39" fmla="*/ 3 h 26"/>
                  <a:gd name="T40" fmla="*/ 34 w 35"/>
                  <a:gd name="T41" fmla="*/ 6 h 26"/>
                  <a:gd name="T42" fmla="*/ 35 w 35"/>
                  <a:gd name="T43" fmla="*/ 9 h 26"/>
                  <a:gd name="T44" fmla="*/ 35 w 35"/>
                  <a:gd name="T45" fmla="*/ 14 h 26"/>
                  <a:gd name="T46" fmla="*/ 34 w 35"/>
                  <a:gd name="T47" fmla="*/ 17 h 26"/>
                  <a:gd name="T48" fmla="*/ 31 w 35"/>
                  <a:gd name="T49" fmla="*/ 22 h 26"/>
                  <a:gd name="T50" fmla="*/ 26 w 35"/>
                  <a:gd name="T51" fmla="*/ 23 h 26"/>
                  <a:gd name="T52" fmla="*/ 20 w 35"/>
                  <a:gd name="T53" fmla="*/ 26 h 26"/>
                  <a:gd name="T54" fmla="*/ 14 w 35"/>
                  <a:gd name="T55" fmla="*/ 26 h 26"/>
                  <a:gd name="T56" fmla="*/ 9 w 35"/>
                  <a:gd name="T57" fmla="*/ 26 h 26"/>
                  <a:gd name="T58" fmla="*/ 5 w 35"/>
                  <a:gd name="T59" fmla="*/ 23 h 26"/>
                  <a:gd name="T60" fmla="*/ 2 w 35"/>
                  <a:gd name="T61" fmla="*/ 22 h 26"/>
                  <a:gd name="T62" fmla="*/ 0 w 35"/>
                  <a:gd name="T63" fmla="*/ 17 h 26"/>
                  <a:gd name="T64" fmla="*/ 0 w 35"/>
                  <a:gd name="T65" fmla="*/ 14 h 26"/>
                  <a:gd name="T66" fmla="*/ 2 w 35"/>
                  <a:gd name="T67" fmla="*/ 9 h 26"/>
                  <a:gd name="T68" fmla="*/ 5 w 35"/>
                  <a:gd name="T69" fmla="*/ 6 h 26"/>
                  <a:gd name="T70" fmla="*/ 9 w 35"/>
                  <a:gd name="T71" fmla="*/ 3 h 26"/>
                  <a:gd name="T72" fmla="*/ 15 w 35"/>
                  <a:gd name="T73" fmla="*/ 2 h 26"/>
                  <a:gd name="T74" fmla="*/ 21 w 35"/>
                  <a:gd name="T7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6">
                    <a:moveTo>
                      <a:pt x="20" y="3"/>
                    </a:moveTo>
                    <a:lnTo>
                      <a:pt x="14" y="3"/>
                    </a:lnTo>
                    <a:lnTo>
                      <a:pt x="9" y="6"/>
                    </a:lnTo>
                    <a:lnTo>
                      <a:pt x="5" y="9"/>
                    </a:lnTo>
                    <a:lnTo>
                      <a:pt x="3" y="14"/>
                    </a:lnTo>
                    <a:lnTo>
                      <a:pt x="3" y="17"/>
                    </a:lnTo>
                    <a:lnTo>
                      <a:pt x="5" y="20"/>
                    </a:lnTo>
                    <a:lnTo>
                      <a:pt x="9" y="23"/>
                    </a:lnTo>
                    <a:lnTo>
                      <a:pt x="15" y="23"/>
                    </a:lnTo>
                    <a:lnTo>
                      <a:pt x="21" y="23"/>
                    </a:lnTo>
                    <a:lnTo>
                      <a:pt x="26" y="20"/>
                    </a:lnTo>
                    <a:lnTo>
                      <a:pt x="31" y="17"/>
                    </a:lnTo>
                    <a:lnTo>
                      <a:pt x="32" y="14"/>
                    </a:lnTo>
                    <a:lnTo>
                      <a:pt x="32" y="9"/>
                    </a:lnTo>
                    <a:lnTo>
                      <a:pt x="29" y="6"/>
                    </a:lnTo>
                    <a:lnTo>
                      <a:pt x="26" y="3"/>
                    </a:lnTo>
                    <a:lnTo>
                      <a:pt x="20" y="3"/>
                    </a:lnTo>
                    <a:close/>
                    <a:moveTo>
                      <a:pt x="21" y="0"/>
                    </a:moveTo>
                    <a:lnTo>
                      <a:pt x="26" y="2"/>
                    </a:lnTo>
                    <a:lnTo>
                      <a:pt x="31" y="3"/>
                    </a:lnTo>
                    <a:lnTo>
                      <a:pt x="34" y="6"/>
                    </a:lnTo>
                    <a:lnTo>
                      <a:pt x="35" y="9"/>
                    </a:lnTo>
                    <a:lnTo>
                      <a:pt x="35" y="14"/>
                    </a:lnTo>
                    <a:lnTo>
                      <a:pt x="34" y="17"/>
                    </a:lnTo>
                    <a:lnTo>
                      <a:pt x="31" y="22"/>
                    </a:lnTo>
                    <a:lnTo>
                      <a:pt x="26" y="23"/>
                    </a:lnTo>
                    <a:lnTo>
                      <a:pt x="20" y="26"/>
                    </a:lnTo>
                    <a:lnTo>
                      <a:pt x="14" y="26"/>
                    </a:lnTo>
                    <a:lnTo>
                      <a:pt x="9" y="26"/>
                    </a:lnTo>
                    <a:lnTo>
                      <a:pt x="5" y="23"/>
                    </a:lnTo>
                    <a:lnTo>
                      <a:pt x="2" y="22"/>
                    </a:lnTo>
                    <a:lnTo>
                      <a:pt x="0" y="17"/>
                    </a:lnTo>
                    <a:lnTo>
                      <a:pt x="0" y="14"/>
                    </a:lnTo>
                    <a:lnTo>
                      <a:pt x="2" y="9"/>
                    </a:lnTo>
                    <a:lnTo>
                      <a:pt x="5" y="6"/>
                    </a:lnTo>
                    <a:lnTo>
                      <a:pt x="9" y="3"/>
                    </a:lnTo>
                    <a:lnTo>
                      <a:pt x="15"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2" name="Freeform 2561"/>
              <p:cNvSpPr>
                <a:spLocks/>
              </p:cNvSpPr>
              <p:nvPr/>
            </p:nvSpPr>
            <p:spPr bwMode="auto">
              <a:xfrm>
                <a:off x="1857" y="1030"/>
                <a:ext cx="47" cy="35"/>
              </a:xfrm>
              <a:custGeom>
                <a:avLst/>
                <a:gdLst>
                  <a:gd name="T0" fmla="*/ 27 w 47"/>
                  <a:gd name="T1" fmla="*/ 0 h 35"/>
                  <a:gd name="T2" fmla="*/ 33 w 47"/>
                  <a:gd name="T3" fmla="*/ 0 h 35"/>
                  <a:gd name="T4" fmla="*/ 38 w 47"/>
                  <a:gd name="T5" fmla="*/ 2 h 35"/>
                  <a:gd name="T6" fmla="*/ 42 w 47"/>
                  <a:gd name="T7" fmla="*/ 5 h 35"/>
                  <a:gd name="T8" fmla="*/ 45 w 47"/>
                  <a:gd name="T9" fmla="*/ 8 h 35"/>
                  <a:gd name="T10" fmla="*/ 47 w 47"/>
                  <a:gd name="T11" fmla="*/ 12 h 35"/>
                  <a:gd name="T12" fmla="*/ 47 w 47"/>
                  <a:gd name="T13" fmla="*/ 17 h 35"/>
                  <a:gd name="T14" fmla="*/ 42 w 47"/>
                  <a:gd name="T15" fmla="*/ 26 h 35"/>
                  <a:gd name="T16" fmla="*/ 33 w 47"/>
                  <a:gd name="T17" fmla="*/ 32 h 35"/>
                  <a:gd name="T18" fmla="*/ 19 w 47"/>
                  <a:gd name="T19" fmla="*/ 35 h 35"/>
                  <a:gd name="T20" fmla="*/ 13 w 47"/>
                  <a:gd name="T21" fmla="*/ 35 h 35"/>
                  <a:gd name="T22" fmla="*/ 9 w 47"/>
                  <a:gd name="T23" fmla="*/ 32 h 35"/>
                  <a:gd name="T24" fmla="*/ 4 w 47"/>
                  <a:gd name="T25" fmla="*/ 31 h 35"/>
                  <a:gd name="T26" fmla="*/ 1 w 47"/>
                  <a:gd name="T27" fmla="*/ 26 h 35"/>
                  <a:gd name="T28" fmla="*/ 0 w 47"/>
                  <a:gd name="T29" fmla="*/ 21 h 35"/>
                  <a:gd name="T30" fmla="*/ 0 w 47"/>
                  <a:gd name="T31" fmla="*/ 17 h 35"/>
                  <a:gd name="T32" fmla="*/ 4 w 47"/>
                  <a:gd name="T33" fmla="*/ 8 h 35"/>
                  <a:gd name="T34" fmla="*/ 13 w 47"/>
                  <a:gd name="T35" fmla="*/ 2 h 35"/>
                  <a:gd name="T36" fmla="*/ 27 w 47"/>
                  <a:gd name="T3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35">
                    <a:moveTo>
                      <a:pt x="27" y="0"/>
                    </a:moveTo>
                    <a:lnTo>
                      <a:pt x="33" y="0"/>
                    </a:lnTo>
                    <a:lnTo>
                      <a:pt x="38" y="2"/>
                    </a:lnTo>
                    <a:lnTo>
                      <a:pt x="42" y="5"/>
                    </a:lnTo>
                    <a:lnTo>
                      <a:pt x="45" y="8"/>
                    </a:lnTo>
                    <a:lnTo>
                      <a:pt x="47" y="12"/>
                    </a:lnTo>
                    <a:lnTo>
                      <a:pt x="47" y="17"/>
                    </a:lnTo>
                    <a:lnTo>
                      <a:pt x="42" y="26"/>
                    </a:lnTo>
                    <a:lnTo>
                      <a:pt x="33" y="32"/>
                    </a:lnTo>
                    <a:lnTo>
                      <a:pt x="19" y="35"/>
                    </a:lnTo>
                    <a:lnTo>
                      <a:pt x="13" y="35"/>
                    </a:lnTo>
                    <a:lnTo>
                      <a:pt x="9" y="32"/>
                    </a:lnTo>
                    <a:lnTo>
                      <a:pt x="4" y="31"/>
                    </a:lnTo>
                    <a:lnTo>
                      <a:pt x="1" y="26"/>
                    </a:lnTo>
                    <a:lnTo>
                      <a:pt x="0" y="21"/>
                    </a:lnTo>
                    <a:lnTo>
                      <a:pt x="0" y="17"/>
                    </a:lnTo>
                    <a:lnTo>
                      <a:pt x="4" y="8"/>
                    </a:lnTo>
                    <a:lnTo>
                      <a:pt x="13"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3" name="Freeform 2562"/>
              <p:cNvSpPr>
                <a:spLocks noEditPoints="1"/>
              </p:cNvSpPr>
              <p:nvPr/>
            </p:nvSpPr>
            <p:spPr bwMode="auto">
              <a:xfrm>
                <a:off x="1855" y="1029"/>
                <a:ext cx="52" cy="38"/>
              </a:xfrm>
              <a:custGeom>
                <a:avLst/>
                <a:gdLst>
                  <a:gd name="T0" fmla="*/ 29 w 52"/>
                  <a:gd name="T1" fmla="*/ 1 h 38"/>
                  <a:gd name="T2" fmla="*/ 17 w 52"/>
                  <a:gd name="T3" fmla="*/ 4 h 38"/>
                  <a:gd name="T4" fmla="*/ 8 w 52"/>
                  <a:gd name="T5" fmla="*/ 10 h 38"/>
                  <a:gd name="T6" fmla="*/ 3 w 52"/>
                  <a:gd name="T7" fmla="*/ 18 h 38"/>
                  <a:gd name="T8" fmla="*/ 3 w 52"/>
                  <a:gd name="T9" fmla="*/ 24 h 38"/>
                  <a:gd name="T10" fmla="*/ 5 w 52"/>
                  <a:gd name="T11" fmla="*/ 29 h 38"/>
                  <a:gd name="T12" fmla="*/ 9 w 52"/>
                  <a:gd name="T13" fmla="*/ 32 h 38"/>
                  <a:gd name="T14" fmla="*/ 15 w 52"/>
                  <a:gd name="T15" fmla="*/ 35 h 38"/>
                  <a:gd name="T16" fmla="*/ 23 w 52"/>
                  <a:gd name="T17" fmla="*/ 35 h 38"/>
                  <a:gd name="T18" fmla="*/ 33 w 52"/>
                  <a:gd name="T19" fmla="*/ 33 h 38"/>
                  <a:gd name="T20" fmla="*/ 43 w 52"/>
                  <a:gd name="T21" fmla="*/ 27 h 38"/>
                  <a:gd name="T22" fmla="*/ 47 w 52"/>
                  <a:gd name="T23" fmla="*/ 18 h 38"/>
                  <a:gd name="T24" fmla="*/ 47 w 52"/>
                  <a:gd name="T25" fmla="*/ 13 h 38"/>
                  <a:gd name="T26" fmla="*/ 46 w 52"/>
                  <a:gd name="T27" fmla="*/ 9 h 38"/>
                  <a:gd name="T28" fmla="*/ 41 w 52"/>
                  <a:gd name="T29" fmla="*/ 4 h 38"/>
                  <a:gd name="T30" fmla="*/ 35 w 52"/>
                  <a:gd name="T31" fmla="*/ 3 h 38"/>
                  <a:gd name="T32" fmla="*/ 29 w 52"/>
                  <a:gd name="T33" fmla="*/ 1 h 38"/>
                  <a:gd name="T34" fmla="*/ 29 w 52"/>
                  <a:gd name="T35" fmla="*/ 0 h 38"/>
                  <a:gd name="T36" fmla="*/ 35 w 52"/>
                  <a:gd name="T37" fmla="*/ 0 h 38"/>
                  <a:gd name="T38" fmla="*/ 41 w 52"/>
                  <a:gd name="T39" fmla="*/ 1 h 38"/>
                  <a:gd name="T40" fmla="*/ 46 w 52"/>
                  <a:gd name="T41" fmla="*/ 4 h 38"/>
                  <a:gd name="T42" fmla="*/ 49 w 52"/>
                  <a:gd name="T43" fmla="*/ 9 h 38"/>
                  <a:gd name="T44" fmla="*/ 50 w 52"/>
                  <a:gd name="T45" fmla="*/ 13 h 38"/>
                  <a:gd name="T46" fmla="*/ 52 w 52"/>
                  <a:gd name="T47" fmla="*/ 18 h 38"/>
                  <a:gd name="T48" fmla="*/ 46 w 52"/>
                  <a:gd name="T49" fmla="*/ 29 h 38"/>
                  <a:gd name="T50" fmla="*/ 35 w 52"/>
                  <a:gd name="T51" fmla="*/ 35 h 38"/>
                  <a:gd name="T52" fmla="*/ 21 w 52"/>
                  <a:gd name="T53" fmla="*/ 38 h 38"/>
                  <a:gd name="T54" fmla="*/ 15 w 52"/>
                  <a:gd name="T55" fmla="*/ 36 h 38"/>
                  <a:gd name="T56" fmla="*/ 9 w 52"/>
                  <a:gd name="T57" fmla="*/ 35 h 38"/>
                  <a:gd name="T58" fmla="*/ 5 w 52"/>
                  <a:gd name="T59" fmla="*/ 32 h 38"/>
                  <a:gd name="T60" fmla="*/ 2 w 52"/>
                  <a:gd name="T61" fmla="*/ 29 h 38"/>
                  <a:gd name="T62" fmla="*/ 0 w 52"/>
                  <a:gd name="T63" fmla="*/ 24 h 38"/>
                  <a:gd name="T64" fmla="*/ 0 w 52"/>
                  <a:gd name="T65" fmla="*/ 18 h 38"/>
                  <a:gd name="T66" fmla="*/ 5 w 52"/>
                  <a:gd name="T67" fmla="*/ 9 h 38"/>
                  <a:gd name="T68" fmla="*/ 15 w 52"/>
                  <a:gd name="T69" fmla="*/ 1 h 38"/>
                  <a:gd name="T70" fmla="*/ 29 w 52"/>
                  <a:gd name="T7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38">
                    <a:moveTo>
                      <a:pt x="29" y="1"/>
                    </a:moveTo>
                    <a:lnTo>
                      <a:pt x="17" y="4"/>
                    </a:lnTo>
                    <a:lnTo>
                      <a:pt x="8" y="10"/>
                    </a:lnTo>
                    <a:lnTo>
                      <a:pt x="3" y="18"/>
                    </a:lnTo>
                    <a:lnTo>
                      <a:pt x="3" y="24"/>
                    </a:lnTo>
                    <a:lnTo>
                      <a:pt x="5" y="29"/>
                    </a:lnTo>
                    <a:lnTo>
                      <a:pt x="9" y="32"/>
                    </a:lnTo>
                    <a:lnTo>
                      <a:pt x="15" y="35"/>
                    </a:lnTo>
                    <a:lnTo>
                      <a:pt x="23" y="35"/>
                    </a:lnTo>
                    <a:lnTo>
                      <a:pt x="33" y="33"/>
                    </a:lnTo>
                    <a:lnTo>
                      <a:pt x="43" y="27"/>
                    </a:lnTo>
                    <a:lnTo>
                      <a:pt x="47" y="18"/>
                    </a:lnTo>
                    <a:lnTo>
                      <a:pt x="47" y="13"/>
                    </a:lnTo>
                    <a:lnTo>
                      <a:pt x="46" y="9"/>
                    </a:lnTo>
                    <a:lnTo>
                      <a:pt x="41" y="4"/>
                    </a:lnTo>
                    <a:lnTo>
                      <a:pt x="35" y="3"/>
                    </a:lnTo>
                    <a:lnTo>
                      <a:pt x="29" y="1"/>
                    </a:lnTo>
                    <a:close/>
                    <a:moveTo>
                      <a:pt x="29" y="0"/>
                    </a:moveTo>
                    <a:lnTo>
                      <a:pt x="35" y="0"/>
                    </a:lnTo>
                    <a:lnTo>
                      <a:pt x="41" y="1"/>
                    </a:lnTo>
                    <a:lnTo>
                      <a:pt x="46" y="4"/>
                    </a:lnTo>
                    <a:lnTo>
                      <a:pt x="49" y="9"/>
                    </a:lnTo>
                    <a:lnTo>
                      <a:pt x="50" y="13"/>
                    </a:lnTo>
                    <a:lnTo>
                      <a:pt x="52" y="18"/>
                    </a:lnTo>
                    <a:lnTo>
                      <a:pt x="46" y="29"/>
                    </a:lnTo>
                    <a:lnTo>
                      <a:pt x="35" y="35"/>
                    </a:lnTo>
                    <a:lnTo>
                      <a:pt x="21" y="38"/>
                    </a:lnTo>
                    <a:lnTo>
                      <a:pt x="15" y="36"/>
                    </a:lnTo>
                    <a:lnTo>
                      <a:pt x="9" y="35"/>
                    </a:lnTo>
                    <a:lnTo>
                      <a:pt x="5" y="32"/>
                    </a:lnTo>
                    <a:lnTo>
                      <a:pt x="2" y="29"/>
                    </a:lnTo>
                    <a:lnTo>
                      <a:pt x="0" y="24"/>
                    </a:lnTo>
                    <a:lnTo>
                      <a:pt x="0" y="18"/>
                    </a:lnTo>
                    <a:lnTo>
                      <a:pt x="5" y="9"/>
                    </a:lnTo>
                    <a:lnTo>
                      <a:pt x="15"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4" name="Freeform 2563"/>
              <p:cNvSpPr>
                <a:spLocks/>
              </p:cNvSpPr>
              <p:nvPr/>
            </p:nvSpPr>
            <p:spPr bwMode="auto">
              <a:xfrm>
                <a:off x="1864" y="1100"/>
                <a:ext cx="67" cy="46"/>
              </a:xfrm>
              <a:custGeom>
                <a:avLst/>
                <a:gdLst>
                  <a:gd name="T0" fmla="*/ 37 w 67"/>
                  <a:gd name="T1" fmla="*/ 0 h 46"/>
                  <a:gd name="T2" fmla="*/ 53 w 67"/>
                  <a:gd name="T3" fmla="*/ 3 h 46"/>
                  <a:gd name="T4" fmla="*/ 64 w 67"/>
                  <a:gd name="T5" fmla="*/ 11 h 46"/>
                  <a:gd name="T6" fmla="*/ 67 w 67"/>
                  <a:gd name="T7" fmla="*/ 23 h 46"/>
                  <a:gd name="T8" fmla="*/ 61 w 67"/>
                  <a:gd name="T9" fmla="*/ 33 h 46"/>
                  <a:gd name="T10" fmla="*/ 47 w 67"/>
                  <a:gd name="T11" fmla="*/ 43 h 46"/>
                  <a:gd name="T12" fmla="*/ 29 w 67"/>
                  <a:gd name="T13" fmla="*/ 46 h 46"/>
                  <a:gd name="T14" fmla="*/ 17 w 67"/>
                  <a:gd name="T15" fmla="*/ 44 h 46"/>
                  <a:gd name="T16" fmla="*/ 6 w 67"/>
                  <a:gd name="T17" fmla="*/ 38 h 46"/>
                  <a:gd name="T18" fmla="*/ 2 w 67"/>
                  <a:gd name="T19" fmla="*/ 32 h 46"/>
                  <a:gd name="T20" fmla="*/ 0 w 67"/>
                  <a:gd name="T21" fmla="*/ 23 h 46"/>
                  <a:gd name="T22" fmla="*/ 6 w 67"/>
                  <a:gd name="T23" fmla="*/ 11 h 46"/>
                  <a:gd name="T24" fmla="*/ 20 w 67"/>
                  <a:gd name="T25" fmla="*/ 3 h 46"/>
                  <a:gd name="T26" fmla="*/ 37 w 67"/>
                  <a:gd name="T2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46">
                    <a:moveTo>
                      <a:pt x="37" y="0"/>
                    </a:moveTo>
                    <a:lnTo>
                      <a:pt x="53" y="3"/>
                    </a:lnTo>
                    <a:lnTo>
                      <a:pt x="64" y="11"/>
                    </a:lnTo>
                    <a:lnTo>
                      <a:pt x="67" y="23"/>
                    </a:lnTo>
                    <a:lnTo>
                      <a:pt x="61" y="33"/>
                    </a:lnTo>
                    <a:lnTo>
                      <a:pt x="47" y="43"/>
                    </a:lnTo>
                    <a:lnTo>
                      <a:pt x="29" y="46"/>
                    </a:lnTo>
                    <a:lnTo>
                      <a:pt x="17" y="44"/>
                    </a:lnTo>
                    <a:lnTo>
                      <a:pt x="6" y="38"/>
                    </a:lnTo>
                    <a:lnTo>
                      <a:pt x="2" y="32"/>
                    </a:lnTo>
                    <a:lnTo>
                      <a:pt x="0" y="23"/>
                    </a:lnTo>
                    <a:lnTo>
                      <a:pt x="6" y="11"/>
                    </a:lnTo>
                    <a:lnTo>
                      <a:pt x="20" y="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5" name="Freeform 2564"/>
              <p:cNvSpPr>
                <a:spLocks noEditPoints="1"/>
              </p:cNvSpPr>
              <p:nvPr/>
            </p:nvSpPr>
            <p:spPr bwMode="auto">
              <a:xfrm>
                <a:off x="1863" y="1099"/>
                <a:ext cx="69" cy="47"/>
              </a:xfrm>
              <a:custGeom>
                <a:avLst/>
                <a:gdLst>
                  <a:gd name="T0" fmla="*/ 38 w 69"/>
                  <a:gd name="T1" fmla="*/ 1 h 47"/>
                  <a:gd name="T2" fmla="*/ 21 w 69"/>
                  <a:gd name="T3" fmla="*/ 4 h 47"/>
                  <a:gd name="T4" fmla="*/ 9 w 69"/>
                  <a:gd name="T5" fmla="*/ 13 h 47"/>
                  <a:gd name="T6" fmla="*/ 3 w 69"/>
                  <a:gd name="T7" fmla="*/ 24 h 47"/>
                  <a:gd name="T8" fmla="*/ 6 w 69"/>
                  <a:gd name="T9" fmla="*/ 34 h 47"/>
                  <a:gd name="T10" fmla="*/ 15 w 69"/>
                  <a:gd name="T11" fmla="*/ 42 h 47"/>
                  <a:gd name="T12" fmla="*/ 32 w 69"/>
                  <a:gd name="T13" fmla="*/ 45 h 47"/>
                  <a:gd name="T14" fmla="*/ 48 w 69"/>
                  <a:gd name="T15" fmla="*/ 42 h 47"/>
                  <a:gd name="T16" fmla="*/ 60 w 69"/>
                  <a:gd name="T17" fmla="*/ 34 h 47"/>
                  <a:gd name="T18" fmla="*/ 66 w 69"/>
                  <a:gd name="T19" fmla="*/ 24 h 47"/>
                  <a:gd name="T20" fmla="*/ 63 w 69"/>
                  <a:gd name="T21" fmla="*/ 12 h 47"/>
                  <a:gd name="T22" fmla="*/ 53 w 69"/>
                  <a:gd name="T23" fmla="*/ 4 h 47"/>
                  <a:gd name="T24" fmla="*/ 38 w 69"/>
                  <a:gd name="T25" fmla="*/ 1 h 47"/>
                  <a:gd name="T26" fmla="*/ 39 w 69"/>
                  <a:gd name="T27" fmla="*/ 0 h 47"/>
                  <a:gd name="T28" fmla="*/ 51 w 69"/>
                  <a:gd name="T29" fmla="*/ 1 h 47"/>
                  <a:gd name="T30" fmla="*/ 62 w 69"/>
                  <a:gd name="T31" fmla="*/ 6 h 47"/>
                  <a:gd name="T32" fmla="*/ 68 w 69"/>
                  <a:gd name="T33" fmla="*/ 13 h 47"/>
                  <a:gd name="T34" fmla="*/ 69 w 69"/>
                  <a:gd name="T35" fmla="*/ 24 h 47"/>
                  <a:gd name="T36" fmla="*/ 63 w 69"/>
                  <a:gd name="T37" fmla="*/ 36 h 47"/>
                  <a:gd name="T38" fmla="*/ 48 w 69"/>
                  <a:gd name="T39" fmla="*/ 44 h 47"/>
                  <a:gd name="T40" fmla="*/ 30 w 69"/>
                  <a:gd name="T41" fmla="*/ 47 h 47"/>
                  <a:gd name="T42" fmla="*/ 16 w 69"/>
                  <a:gd name="T43" fmla="*/ 45 h 47"/>
                  <a:gd name="T44" fmla="*/ 7 w 69"/>
                  <a:gd name="T45" fmla="*/ 41 h 47"/>
                  <a:gd name="T46" fmla="*/ 0 w 69"/>
                  <a:gd name="T47" fmla="*/ 33 h 47"/>
                  <a:gd name="T48" fmla="*/ 0 w 69"/>
                  <a:gd name="T49" fmla="*/ 24 h 47"/>
                  <a:gd name="T50" fmla="*/ 6 w 69"/>
                  <a:gd name="T51" fmla="*/ 12 h 47"/>
                  <a:gd name="T52" fmla="*/ 21 w 69"/>
                  <a:gd name="T53" fmla="*/ 3 h 47"/>
                  <a:gd name="T54" fmla="*/ 39 w 69"/>
                  <a:gd name="T5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 h="47">
                    <a:moveTo>
                      <a:pt x="38" y="1"/>
                    </a:moveTo>
                    <a:lnTo>
                      <a:pt x="21" y="4"/>
                    </a:lnTo>
                    <a:lnTo>
                      <a:pt x="9" y="13"/>
                    </a:lnTo>
                    <a:lnTo>
                      <a:pt x="3" y="24"/>
                    </a:lnTo>
                    <a:lnTo>
                      <a:pt x="6" y="34"/>
                    </a:lnTo>
                    <a:lnTo>
                      <a:pt x="15" y="42"/>
                    </a:lnTo>
                    <a:lnTo>
                      <a:pt x="32" y="45"/>
                    </a:lnTo>
                    <a:lnTo>
                      <a:pt x="48" y="42"/>
                    </a:lnTo>
                    <a:lnTo>
                      <a:pt x="60" y="34"/>
                    </a:lnTo>
                    <a:lnTo>
                      <a:pt x="66" y="24"/>
                    </a:lnTo>
                    <a:lnTo>
                      <a:pt x="63" y="12"/>
                    </a:lnTo>
                    <a:lnTo>
                      <a:pt x="53" y="4"/>
                    </a:lnTo>
                    <a:lnTo>
                      <a:pt x="38" y="1"/>
                    </a:lnTo>
                    <a:close/>
                    <a:moveTo>
                      <a:pt x="39" y="0"/>
                    </a:moveTo>
                    <a:lnTo>
                      <a:pt x="51" y="1"/>
                    </a:lnTo>
                    <a:lnTo>
                      <a:pt x="62" y="6"/>
                    </a:lnTo>
                    <a:lnTo>
                      <a:pt x="68" y="13"/>
                    </a:lnTo>
                    <a:lnTo>
                      <a:pt x="69" y="24"/>
                    </a:lnTo>
                    <a:lnTo>
                      <a:pt x="63" y="36"/>
                    </a:lnTo>
                    <a:lnTo>
                      <a:pt x="48" y="44"/>
                    </a:lnTo>
                    <a:lnTo>
                      <a:pt x="30" y="47"/>
                    </a:lnTo>
                    <a:lnTo>
                      <a:pt x="16" y="45"/>
                    </a:lnTo>
                    <a:lnTo>
                      <a:pt x="7" y="41"/>
                    </a:lnTo>
                    <a:lnTo>
                      <a:pt x="0" y="33"/>
                    </a:lnTo>
                    <a:lnTo>
                      <a:pt x="0" y="24"/>
                    </a:lnTo>
                    <a:lnTo>
                      <a:pt x="6" y="12"/>
                    </a:lnTo>
                    <a:lnTo>
                      <a:pt x="21" y="3"/>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6" name="Freeform 2565"/>
              <p:cNvSpPr>
                <a:spLocks/>
              </p:cNvSpPr>
              <p:nvPr/>
            </p:nvSpPr>
            <p:spPr bwMode="auto">
              <a:xfrm>
                <a:off x="802" y="1355"/>
                <a:ext cx="33" cy="15"/>
              </a:xfrm>
              <a:custGeom>
                <a:avLst/>
                <a:gdLst>
                  <a:gd name="T0" fmla="*/ 19 w 33"/>
                  <a:gd name="T1" fmla="*/ 0 h 15"/>
                  <a:gd name="T2" fmla="*/ 24 w 33"/>
                  <a:gd name="T3" fmla="*/ 0 h 15"/>
                  <a:gd name="T4" fmla="*/ 28 w 33"/>
                  <a:gd name="T5" fmla="*/ 0 h 15"/>
                  <a:gd name="T6" fmla="*/ 31 w 33"/>
                  <a:gd name="T7" fmla="*/ 3 h 15"/>
                  <a:gd name="T8" fmla="*/ 33 w 33"/>
                  <a:gd name="T9" fmla="*/ 5 h 15"/>
                  <a:gd name="T10" fmla="*/ 31 w 33"/>
                  <a:gd name="T11" fmla="*/ 8 h 15"/>
                  <a:gd name="T12" fmla="*/ 30 w 33"/>
                  <a:gd name="T13" fmla="*/ 11 h 15"/>
                  <a:gd name="T14" fmla="*/ 25 w 33"/>
                  <a:gd name="T15" fmla="*/ 12 h 15"/>
                  <a:gd name="T16" fmla="*/ 19 w 33"/>
                  <a:gd name="T17" fmla="*/ 14 h 15"/>
                  <a:gd name="T18" fmla="*/ 13 w 33"/>
                  <a:gd name="T19" fmla="*/ 15 h 15"/>
                  <a:gd name="T20" fmla="*/ 7 w 33"/>
                  <a:gd name="T21" fmla="*/ 15 h 15"/>
                  <a:gd name="T22" fmla="*/ 4 w 33"/>
                  <a:gd name="T23" fmla="*/ 14 h 15"/>
                  <a:gd name="T24" fmla="*/ 1 w 33"/>
                  <a:gd name="T25" fmla="*/ 12 h 15"/>
                  <a:gd name="T26" fmla="*/ 0 w 33"/>
                  <a:gd name="T27" fmla="*/ 9 h 15"/>
                  <a:gd name="T28" fmla="*/ 0 w 33"/>
                  <a:gd name="T29" fmla="*/ 8 h 15"/>
                  <a:gd name="T30" fmla="*/ 3 w 33"/>
                  <a:gd name="T31" fmla="*/ 5 h 15"/>
                  <a:gd name="T32" fmla="*/ 7 w 33"/>
                  <a:gd name="T33" fmla="*/ 2 h 15"/>
                  <a:gd name="T34" fmla="*/ 13 w 33"/>
                  <a:gd name="T35" fmla="*/ 0 h 15"/>
                  <a:gd name="T36" fmla="*/ 19 w 33"/>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5">
                    <a:moveTo>
                      <a:pt x="19" y="0"/>
                    </a:moveTo>
                    <a:lnTo>
                      <a:pt x="24" y="0"/>
                    </a:lnTo>
                    <a:lnTo>
                      <a:pt x="28" y="0"/>
                    </a:lnTo>
                    <a:lnTo>
                      <a:pt x="31" y="3"/>
                    </a:lnTo>
                    <a:lnTo>
                      <a:pt x="33" y="5"/>
                    </a:lnTo>
                    <a:lnTo>
                      <a:pt x="31" y="8"/>
                    </a:lnTo>
                    <a:lnTo>
                      <a:pt x="30" y="11"/>
                    </a:lnTo>
                    <a:lnTo>
                      <a:pt x="25" y="12"/>
                    </a:lnTo>
                    <a:lnTo>
                      <a:pt x="19" y="14"/>
                    </a:lnTo>
                    <a:lnTo>
                      <a:pt x="13" y="15"/>
                    </a:lnTo>
                    <a:lnTo>
                      <a:pt x="7" y="15"/>
                    </a:lnTo>
                    <a:lnTo>
                      <a:pt x="4" y="14"/>
                    </a:lnTo>
                    <a:lnTo>
                      <a:pt x="1" y="12"/>
                    </a:lnTo>
                    <a:lnTo>
                      <a:pt x="0" y="9"/>
                    </a:lnTo>
                    <a:lnTo>
                      <a:pt x="0" y="8"/>
                    </a:lnTo>
                    <a:lnTo>
                      <a:pt x="3" y="5"/>
                    </a:lnTo>
                    <a:lnTo>
                      <a:pt x="7" y="2"/>
                    </a:lnTo>
                    <a:lnTo>
                      <a:pt x="13"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7" name="Freeform 2566"/>
              <p:cNvSpPr>
                <a:spLocks noEditPoints="1"/>
              </p:cNvSpPr>
              <p:nvPr/>
            </p:nvSpPr>
            <p:spPr bwMode="auto">
              <a:xfrm>
                <a:off x="800" y="1354"/>
                <a:ext cx="36" cy="16"/>
              </a:xfrm>
              <a:custGeom>
                <a:avLst/>
                <a:gdLst>
                  <a:gd name="T0" fmla="*/ 21 w 36"/>
                  <a:gd name="T1" fmla="*/ 1 h 16"/>
                  <a:gd name="T2" fmla="*/ 15 w 36"/>
                  <a:gd name="T3" fmla="*/ 3 h 16"/>
                  <a:gd name="T4" fmla="*/ 11 w 36"/>
                  <a:gd name="T5" fmla="*/ 4 h 16"/>
                  <a:gd name="T6" fmla="*/ 6 w 36"/>
                  <a:gd name="T7" fmla="*/ 6 h 16"/>
                  <a:gd name="T8" fmla="*/ 3 w 36"/>
                  <a:gd name="T9" fmla="*/ 9 h 16"/>
                  <a:gd name="T10" fmla="*/ 3 w 36"/>
                  <a:gd name="T11" fmla="*/ 10 h 16"/>
                  <a:gd name="T12" fmla="*/ 6 w 36"/>
                  <a:gd name="T13" fmla="*/ 13 h 16"/>
                  <a:gd name="T14" fmla="*/ 9 w 36"/>
                  <a:gd name="T15" fmla="*/ 15 h 16"/>
                  <a:gd name="T16" fmla="*/ 15 w 36"/>
                  <a:gd name="T17" fmla="*/ 15 h 16"/>
                  <a:gd name="T18" fmla="*/ 21 w 36"/>
                  <a:gd name="T19" fmla="*/ 15 h 16"/>
                  <a:gd name="T20" fmla="*/ 26 w 36"/>
                  <a:gd name="T21" fmla="*/ 13 h 16"/>
                  <a:gd name="T22" fmla="*/ 30 w 36"/>
                  <a:gd name="T23" fmla="*/ 10 h 16"/>
                  <a:gd name="T24" fmla="*/ 32 w 36"/>
                  <a:gd name="T25" fmla="*/ 9 h 16"/>
                  <a:gd name="T26" fmla="*/ 32 w 36"/>
                  <a:gd name="T27" fmla="*/ 6 h 16"/>
                  <a:gd name="T28" fmla="*/ 30 w 36"/>
                  <a:gd name="T29" fmla="*/ 3 h 16"/>
                  <a:gd name="T30" fmla="*/ 26 w 36"/>
                  <a:gd name="T31" fmla="*/ 3 h 16"/>
                  <a:gd name="T32" fmla="*/ 21 w 36"/>
                  <a:gd name="T33" fmla="*/ 1 h 16"/>
                  <a:gd name="T34" fmla="*/ 21 w 36"/>
                  <a:gd name="T35" fmla="*/ 0 h 16"/>
                  <a:gd name="T36" fmla="*/ 27 w 36"/>
                  <a:gd name="T37" fmla="*/ 0 h 16"/>
                  <a:gd name="T38" fmla="*/ 32 w 36"/>
                  <a:gd name="T39" fmla="*/ 1 h 16"/>
                  <a:gd name="T40" fmla="*/ 35 w 36"/>
                  <a:gd name="T41" fmla="*/ 3 h 16"/>
                  <a:gd name="T42" fmla="*/ 36 w 36"/>
                  <a:gd name="T43" fmla="*/ 6 h 16"/>
                  <a:gd name="T44" fmla="*/ 36 w 36"/>
                  <a:gd name="T45" fmla="*/ 9 h 16"/>
                  <a:gd name="T46" fmla="*/ 33 w 36"/>
                  <a:gd name="T47" fmla="*/ 10 h 16"/>
                  <a:gd name="T48" fmla="*/ 30 w 36"/>
                  <a:gd name="T49" fmla="*/ 13 h 16"/>
                  <a:gd name="T50" fmla="*/ 26 w 36"/>
                  <a:gd name="T51" fmla="*/ 15 h 16"/>
                  <a:gd name="T52" fmla="*/ 20 w 36"/>
                  <a:gd name="T53" fmla="*/ 16 h 16"/>
                  <a:gd name="T54" fmla="*/ 14 w 36"/>
                  <a:gd name="T55" fmla="*/ 16 h 16"/>
                  <a:gd name="T56" fmla="*/ 9 w 36"/>
                  <a:gd name="T57" fmla="*/ 16 h 16"/>
                  <a:gd name="T58" fmla="*/ 5 w 36"/>
                  <a:gd name="T59" fmla="*/ 15 h 16"/>
                  <a:gd name="T60" fmla="*/ 2 w 36"/>
                  <a:gd name="T61" fmla="*/ 13 h 16"/>
                  <a:gd name="T62" fmla="*/ 0 w 36"/>
                  <a:gd name="T63" fmla="*/ 12 h 16"/>
                  <a:gd name="T64" fmla="*/ 0 w 36"/>
                  <a:gd name="T65" fmla="*/ 9 h 16"/>
                  <a:gd name="T66" fmla="*/ 2 w 36"/>
                  <a:gd name="T67" fmla="*/ 6 h 16"/>
                  <a:gd name="T68" fmla="*/ 6 w 36"/>
                  <a:gd name="T69" fmla="*/ 3 h 16"/>
                  <a:gd name="T70" fmla="*/ 11 w 36"/>
                  <a:gd name="T71" fmla="*/ 1 h 16"/>
                  <a:gd name="T72" fmla="*/ 15 w 36"/>
                  <a:gd name="T73" fmla="*/ 0 h 16"/>
                  <a:gd name="T74" fmla="*/ 21 w 36"/>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16">
                    <a:moveTo>
                      <a:pt x="21" y="1"/>
                    </a:moveTo>
                    <a:lnTo>
                      <a:pt x="15" y="3"/>
                    </a:lnTo>
                    <a:lnTo>
                      <a:pt x="11" y="4"/>
                    </a:lnTo>
                    <a:lnTo>
                      <a:pt x="6" y="6"/>
                    </a:lnTo>
                    <a:lnTo>
                      <a:pt x="3" y="9"/>
                    </a:lnTo>
                    <a:lnTo>
                      <a:pt x="3" y="10"/>
                    </a:lnTo>
                    <a:lnTo>
                      <a:pt x="6" y="13"/>
                    </a:lnTo>
                    <a:lnTo>
                      <a:pt x="9" y="15"/>
                    </a:lnTo>
                    <a:lnTo>
                      <a:pt x="15" y="15"/>
                    </a:lnTo>
                    <a:lnTo>
                      <a:pt x="21" y="15"/>
                    </a:lnTo>
                    <a:lnTo>
                      <a:pt x="26" y="13"/>
                    </a:lnTo>
                    <a:lnTo>
                      <a:pt x="30" y="10"/>
                    </a:lnTo>
                    <a:lnTo>
                      <a:pt x="32" y="9"/>
                    </a:lnTo>
                    <a:lnTo>
                      <a:pt x="32" y="6"/>
                    </a:lnTo>
                    <a:lnTo>
                      <a:pt x="30" y="3"/>
                    </a:lnTo>
                    <a:lnTo>
                      <a:pt x="26" y="3"/>
                    </a:lnTo>
                    <a:lnTo>
                      <a:pt x="21" y="1"/>
                    </a:lnTo>
                    <a:close/>
                    <a:moveTo>
                      <a:pt x="21" y="0"/>
                    </a:moveTo>
                    <a:lnTo>
                      <a:pt x="27" y="0"/>
                    </a:lnTo>
                    <a:lnTo>
                      <a:pt x="32" y="1"/>
                    </a:lnTo>
                    <a:lnTo>
                      <a:pt x="35" y="3"/>
                    </a:lnTo>
                    <a:lnTo>
                      <a:pt x="36" y="6"/>
                    </a:lnTo>
                    <a:lnTo>
                      <a:pt x="36" y="9"/>
                    </a:lnTo>
                    <a:lnTo>
                      <a:pt x="33" y="10"/>
                    </a:lnTo>
                    <a:lnTo>
                      <a:pt x="30" y="13"/>
                    </a:lnTo>
                    <a:lnTo>
                      <a:pt x="26" y="15"/>
                    </a:lnTo>
                    <a:lnTo>
                      <a:pt x="20" y="16"/>
                    </a:lnTo>
                    <a:lnTo>
                      <a:pt x="14" y="16"/>
                    </a:lnTo>
                    <a:lnTo>
                      <a:pt x="9" y="16"/>
                    </a:lnTo>
                    <a:lnTo>
                      <a:pt x="5" y="15"/>
                    </a:lnTo>
                    <a:lnTo>
                      <a:pt x="2" y="13"/>
                    </a:lnTo>
                    <a:lnTo>
                      <a:pt x="0" y="12"/>
                    </a:lnTo>
                    <a:lnTo>
                      <a:pt x="0" y="9"/>
                    </a:lnTo>
                    <a:lnTo>
                      <a:pt x="2" y="6"/>
                    </a:lnTo>
                    <a:lnTo>
                      <a:pt x="6" y="3"/>
                    </a:lnTo>
                    <a:lnTo>
                      <a:pt x="11" y="1"/>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8" name="Freeform 2567"/>
              <p:cNvSpPr>
                <a:spLocks/>
              </p:cNvSpPr>
              <p:nvPr/>
            </p:nvSpPr>
            <p:spPr bwMode="auto">
              <a:xfrm>
                <a:off x="952" y="1412"/>
                <a:ext cx="32" cy="15"/>
              </a:xfrm>
              <a:custGeom>
                <a:avLst/>
                <a:gdLst>
                  <a:gd name="T0" fmla="*/ 20 w 32"/>
                  <a:gd name="T1" fmla="*/ 0 h 15"/>
                  <a:gd name="T2" fmla="*/ 24 w 32"/>
                  <a:gd name="T3" fmla="*/ 0 h 15"/>
                  <a:gd name="T4" fmla="*/ 29 w 32"/>
                  <a:gd name="T5" fmla="*/ 1 h 15"/>
                  <a:gd name="T6" fmla="*/ 30 w 32"/>
                  <a:gd name="T7" fmla="*/ 3 h 15"/>
                  <a:gd name="T8" fmla="*/ 32 w 32"/>
                  <a:gd name="T9" fmla="*/ 6 h 15"/>
                  <a:gd name="T10" fmla="*/ 32 w 32"/>
                  <a:gd name="T11" fmla="*/ 7 h 15"/>
                  <a:gd name="T12" fmla="*/ 30 w 32"/>
                  <a:gd name="T13" fmla="*/ 10 h 15"/>
                  <a:gd name="T14" fmla="*/ 26 w 32"/>
                  <a:gd name="T15" fmla="*/ 13 h 15"/>
                  <a:gd name="T16" fmla="*/ 20 w 32"/>
                  <a:gd name="T17" fmla="*/ 15 h 15"/>
                  <a:gd name="T18" fmla="*/ 13 w 32"/>
                  <a:gd name="T19" fmla="*/ 15 h 15"/>
                  <a:gd name="T20" fmla="*/ 9 w 32"/>
                  <a:gd name="T21" fmla="*/ 15 h 15"/>
                  <a:gd name="T22" fmla="*/ 4 w 32"/>
                  <a:gd name="T23" fmla="*/ 13 h 15"/>
                  <a:gd name="T24" fmla="*/ 1 w 32"/>
                  <a:gd name="T25" fmla="*/ 12 h 15"/>
                  <a:gd name="T26" fmla="*/ 0 w 32"/>
                  <a:gd name="T27" fmla="*/ 10 h 15"/>
                  <a:gd name="T28" fmla="*/ 0 w 32"/>
                  <a:gd name="T29" fmla="*/ 7 h 15"/>
                  <a:gd name="T30" fmla="*/ 3 w 32"/>
                  <a:gd name="T31" fmla="*/ 4 h 15"/>
                  <a:gd name="T32" fmla="*/ 7 w 32"/>
                  <a:gd name="T33" fmla="*/ 3 h 15"/>
                  <a:gd name="T34" fmla="*/ 13 w 32"/>
                  <a:gd name="T35" fmla="*/ 1 h 15"/>
                  <a:gd name="T36" fmla="*/ 20 w 32"/>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15">
                    <a:moveTo>
                      <a:pt x="20" y="0"/>
                    </a:moveTo>
                    <a:lnTo>
                      <a:pt x="24" y="0"/>
                    </a:lnTo>
                    <a:lnTo>
                      <a:pt x="29" y="1"/>
                    </a:lnTo>
                    <a:lnTo>
                      <a:pt x="30" y="3"/>
                    </a:lnTo>
                    <a:lnTo>
                      <a:pt x="32" y="6"/>
                    </a:lnTo>
                    <a:lnTo>
                      <a:pt x="32" y="7"/>
                    </a:lnTo>
                    <a:lnTo>
                      <a:pt x="30" y="10"/>
                    </a:lnTo>
                    <a:lnTo>
                      <a:pt x="26" y="13"/>
                    </a:lnTo>
                    <a:lnTo>
                      <a:pt x="20" y="15"/>
                    </a:lnTo>
                    <a:lnTo>
                      <a:pt x="13" y="15"/>
                    </a:lnTo>
                    <a:lnTo>
                      <a:pt x="9" y="15"/>
                    </a:lnTo>
                    <a:lnTo>
                      <a:pt x="4" y="13"/>
                    </a:lnTo>
                    <a:lnTo>
                      <a:pt x="1" y="12"/>
                    </a:lnTo>
                    <a:lnTo>
                      <a:pt x="0" y="10"/>
                    </a:lnTo>
                    <a:lnTo>
                      <a:pt x="0" y="7"/>
                    </a:lnTo>
                    <a:lnTo>
                      <a:pt x="3" y="4"/>
                    </a:lnTo>
                    <a:lnTo>
                      <a:pt x="7" y="3"/>
                    </a:lnTo>
                    <a:lnTo>
                      <a:pt x="13"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69" name="Freeform 2568"/>
              <p:cNvSpPr>
                <a:spLocks noEditPoints="1"/>
              </p:cNvSpPr>
              <p:nvPr/>
            </p:nvSpPr>
            <p:spPr bwMode="auto">
              <a:xfrm>
                <a:off x="950" y="1412"/>
                <a:ext cx="37" cy="16"/>
              </a:xfrm>
              <a:custGeom>
                <a:avLst/>
                <a:gdLst>
                  <a:gd name="T0" fmla="*/ 22 w 37"/>
                  <a:gd name="T1" fmla="*/ 1 h 16"/>
                  <a:gd name="T2" fmla="*/ 15 w 37"/>
                  <a:gd name="T3" fmla="*/ 1 h 16"/>
                  <a:gd name="T4" fmla="*/ 11 w 37"/>
                  <a:gd name="T5" fmla="*/ 3 h 16"/>
                  <a:gd name="T6" fmla="*/ 6 w 37"/>
                  <a:gd name="T7" fmla="*/ 6 h 16"/>
                  <a:gd name="T8" fmla="*/ 5 w 37"/>
                  <a:gd name="T9" fmla="*/ 7 h 16"/>
                  <a:gd name="T10" fmla="*/ 5 w 37"/>
                  <a:gd name="T11" fmla="*/ 10 h 16"/>
                  <a:gd name="T12" fmla="*/ 6 w 37"/>
                  <a:gd name="T13" fmla="*/ 12 h 16"/>
                  <a:gd name="T14" fmla="*/ 11 w 37"/>
                  <a:gd name="T15" fmla="*/ 13 h 16"/>
                  <a:gd name="T16" fmla="*/ 15 w 37"/>
                  <a:gd name="T17" fmla="*/ 15 h 16"/>
                  <a:gd name="T18" fmla="*/ 22 w 37"/>
                  <a:gd name="T19" fmla="*/ 13 h 16"/>
                  <a:gd name="T20" fmla="*/ 26 w 37"/>
                  <a:gd name="T21" fmla="*/ 12 h 16"/>
                  <a:gd name="T22" fmla="*/ 29 w 37"/>
                  <a:gd name="T23" fmla="*/ 10 h 16"/>
                  <a:gd name="T24" fmla="*/ 32 w 37"/>
                  <a:gd name="T25" fmla="*/ 7 h 16"/>
                  <a:gd name="T26" fmla="*/ 32 w 37"/>
                  <a:gd name="T27" fmla="*/ 4 h 16"/>
                  <a:gd name="T28" fmla="*/ 29 w 37"/>
                  <a:gd name="T29" fmla="*/ 3 h 16"/>
                  <a:gd name="T30" fmla="*/ 26 w 37"/>
                  <a:gd name="T31" fmla="*/ 1 h 16"/>
                  <a:gd name="T32" fmla="*/ 22 w 37"/>
                  <a:gd name="T33" fmla="*/ 1 h 16"/>
                  <a:gd name="T34" fmla="*/ 22 w 37"/>
                  <a:gd name="T35" fmla="*/ 0 h 16"/>
                  <a:gd name="T36" fmla="*/ 28 w 37"/>
                  <a:gd name="T37" fmla="*/ 0 h 16"/>
                  <a:gd name="T38" fmla="*/ 32 w 37"/>
                  <a:gd name="T39" fmla="*/ 1 h 16"/>
                  <a:gd name="T40" fmla="*/ 35 w 37"/>
                  <a:gd name="T41" fmla="*/ 3 h 16"/>
                  <a:gd name="T42" fmla="*/ 37 w 37"/>
                  <a:gd name="T43" fmla="*/ 4 h 16"/>
                  <a:gd name="T44" fmla="*/ 37 w 37"/>
                  <a:gd name="T45" fmla="*/ 7 h 16"/>
                  <a:gd name="T46" fmla="*/ 34 w 37"/>
                  <a:gd name="T47" fmla="*/ 10 h 16"/>
                  <a:gd name="T48" fmla="*/ 31 w 37"/>
                  <a:gd name="T49" fmla="*/ 13 h 16"/>
                  <a:gd name="T50" fmla="*/ 26 w 37"/>
                  <a:gd name="T51" fmla="*/ 15 h 16"/>
                  <a:gd name="T52" fmla="*/ 20 w 37"/>
                  <a:gd name="T53" fmla="*/ 16 h 16"/>
                  <a:gd name="T54" fmla="*/ 14 w 37"/>
                  <a:gd name="T55" fmla="*/ 16 h 16"/>
                  <a:gd name="T56" fmla="*/ 9 w 37"/>
                  <a:gd name="T57" fmla="*/ 16 h 16"/>
                  <a:gd name="T58" fmla="*/ 5 w 37"/>
                  <a:gd name="T59" fmla="*/ 15 h 16"/>
                  <a:gd name="T60" fmla="*/ 2 w 37"/>
                  <a:gd name="T61" fmla="*/ 13 h 16"/>
                  <a:gd name="T62" fmla="*/ 0 w 37"/>
                  <a:gd name="T63" fmla="*/ 10 h 16"/>
                  <a:gd name="T64" fmla="*/ 0 w 37"/>
                  <a:gd name="T65" fmla="*/ 7 h 16"/>
                  <a:gd name="T66" fmla="*/ 2 w 37"/>
                  <a:gd name="T67" fmla="*/ 4 h 16"/>
                  <a:gd name="T68" fmla="*/ 6 w 37"/>
                  <a:gd name="T69" fmla="*/ 3 h 16"/>
                  <a:gd name="T70" fmla="*/ 11 w 37"/>
                  <a:gd name="T71" fmla="*/ 1 h 16"/>
                  <a:gd name="T72" fmla="*/ 15 w 37"/>
                  <a:gd name="T73" fmla="*/ 0 h 16"/>
                  <a:gd name="T74" fmla="*/ 22 w 37"/>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16">
                    <a:moveTo>
                      <a:pt x="22" y="1"/>
                    </a:moveTo>
                    <a:lnTo>
                      <a:pt x="15" y="1"/>
                    </a:lnTo>
                    <a:lnTo>
                      <a:pt x="11" y="3"/>
                    </a:lnTo>
                    <a:lnTo>
                      <a:pt x="6" y="6"/>
                    </a:lnTo>
                    <a:lnTo>
                      <a:pt x="5" y="7"/>
                    </a:lnTo>
                    <a:lnTo>
                      <a:pt x="5" y="10"/>
                    </a:lnTo>
                    <a:lnTo>
                      <a:pt x="6" y="12"/>
                    </a:lnTo>
                    <a:lnTo>
                      <a:pt x="11" y="13"/>
                    </a:lnTo>
                    <a:lnTo>
                      <a:pt x="15" y="15"/>
                    </a:lnTo>
                    <a:lnTo>
                      <a:pt x="22" y="13"/>
                    </a:lnTo>
                    <a:lnTo>
                      <a:pt x="26" y="12"/>
                    </a:lnTo>
                    <a:lnTo>
                      <a:pt x="29" y="10"/>
                    </a:lnTo>
                    <a:lnTo>
                      <a:pt x="32" y="7"/>
                    </a:lnTo>
                    <a:lnTo>
                      <a:pt x="32" y="4"/>
                    </a:lnTo>
                    <a:lnTo>
                      <a:pt x="29" y="3"/>
                    </a:lnTo>
                    <a:lnTo>
                      <a:pt x="26" y="1"/>
                    </a:lnTo>
                    <a:lnTo>
                      <a:pt x="22" y="1"/>
                    </a:lnTo>
                    <a:close/>
                    <a:moveTo>
                      <a:pt x="22" y="0"/>
                    </a:moveTo>
                    <a:lnTo>
                      <a:pt x="28" y="0"/>
                    </a:lnTo>
                    <a:lnTo>
                      <a:pt x="32" y="1"/>
                    </a:lnTo>
                    <a:lnTo>
                      <a:pt x="35" y="3"/>
                    </a:lnTo>
                    <a:lnTo>
                      <a:pt x="37" y="4"/>
                    </a:lnTo>
                    <a:lnTo>
                      <a:pt x="37" y="7"/>
                    </a:lnTo>
                    <a:lnTo>
                      <a:pt x="34" y="10"/>
                    </a:lnTo>
                    <a:lnTo>
                      <a:pt x="31" y="13"/>
                    </a:lnTo>
                    <a:lnTo>
                      <a:pt x="26" y="15"/>
                    </a:lnTo>
                    <a:lnTo>
                      <a:pt x="20" y="16"/>
                    </a:lnTo>
                    <a:lnTo>
                      <a:pt x="14" y="16"/>
                    </a:lnTo>
                    <a:lnTo>
                      <a:pt x="9" y="16"/>
                    </a:lnTo>
                    <a:lnTo>
                      <a:pt x="5" y="15"/>
                    </a:lnTo>
                    <a:lnTo>
                      <a:pt x="2" y="13"/>
                    </a:lnTo>
                    <a:lnTo>
                      <a:pt x="0" y="10"/>
                    </a:lnTo>
                    <a:lnTo>
                      <a:pt x="0" y="7"/>
                    </a:lnTo>
                    <a:lnTo>
                      <a:pt x="2" y="4"/>
                    </a:lnTo>
                    <a:lnTo>
                      <a:pt x="6" y="3"/>
                    </a:lnTo>
                    <a:lnTo>
                      <a:pt x="11" y="1"/>
                    </a:lnTo>
                    <a:lnTo>
                      <a:pt x="15"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0" name="Freeform 2569"/>
              <p:cNvSpPr>
                <a:spLocks/>
              </p:cNvSpPr>
              <p:nvPr/>
            </p:nvSpPr>
            <p:spPr bwMode="auto">
              <a:xfrm>
                <a:off x="1041" y="1165"/>
                <a:ext cx="31" cy="19"/>
              </a:xfrm>
              <a:custGeom>
                <a:avLst/>
                <a:gdLst>
                  <a:gd name="T0" fmla="*/ 19 w 31"/>
                  <a:gd name="T1" fmla="*/ 0 h 19"/>
                  <a:gd name="T2" fmla="*/ 25 w 31"/>
                  <a:gd name="T3" fmla="*/ 2 h 19"/>
                  <a:gd name="T4" fmla="*/ 29 w 31"/>
                  <a:gd name="T5" fmla="*/ 3 h 19"/>
                  <a:gd name="T6" fmla="*/ 31 w 31"/>
                  <a:gd name="T7" fmla="*/ 6 h 19"/>
                  <a:gd name="T8" fmla="*/ 31 w 31"/>
                  <a:gd name="T9" fmla="*/ 9 h 19"/>
                  <a:gd name="T10" fmla="*/ 28 w 31"/>
                  <a:gd name="T11" fmla="*/ 13 h 19"/>
                  <a:gd name="T12" fmla="*/ 23 w 31"/>
                  <a:gd name="T13" fmla="*/ 16 h 19"/>
                  <a:gd name="T14" fmla="*/ 19 w 31"/>
                  <a:gd name="T15" fmla="*/ 17 h 19"/>
                  <a:gd name="T16" fmla="*/ 13 w 31"/>
                  <a:gd name="T17" fmla="*/ 19 h 19"/>
                  <a:gd name="T18" fmla="*/ 8 w 31"/>
                  <a:gd name="T19" fmla="*/ 17 h 19"/>
                  <a:gd name="T20" fmla="*/ 3 w 31"/>
                  <a:gd name="T21" fmla="*/ 17 h 19"/>
                  <a:gd name="T22" fmla="*/ 2 w 31"/>
                  <a:gd name="T23" fmla="*/ 14 h 19"/>
                  <a:gd name="T24" fmla="*/ 0 w 31"/>
                  <a:gd name="T25" fmla="*/ 13 h 19"/>
                  <a:gd name="T26" fmla="*/ 0 w 31"/>
                  <a:gd name="T27" fmla="*/ 9 h 19"/>
                  <a:gd name="T28" fmla="*/ 3 w 31"/>
                  <a:gd name="T29" fmla="*/ 6 h 19"/>
                  <a:gd name="T30" fmla="*/ 8 w 31"/>
                  <a:gd name="T31" fmla="*/ 3 h 19"/>
                  <a:gd name="T32" fmla="*/ 13 w 31"/>
                  <a:gd name="T33" fmla="*/ 2 h 19"/>
                  <a:gd name="T34" fmla="*/ 19 w 31"/>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9">
                    <a:moveTo>
                      <a:pt x="19" y="0"/>
                    </a:moveTo>
                    <a:lnTo>
                      <a:pt x="25" y="2"/>
                    </a:lnTo>
                    <a:lnTo>
                      <a:pt x="29" y="3"/>
                    </a:lnTo>
                    <a:lnTo>
                      <a:pt x="31" y="6"/>
                    </a:lnTo>
                    <a:lnTo>
                      <a:pt x="31" y="9"/>
                    </a:lnTo>
                    <a:lnTo>
                      <a:pt x="28" y="13"/>
                    </a:lnTo>
                    <a:lnTo>
                      <a:pt x="23" y="16"/>
                    </a:lnTo>
                    <a:lnTo>
                      <a:pt x="19" y="17"/>
                    </a:lnTo>
                    <a:lnTo>
                      <a:pt x="13" y="19"/>
                    </a:lnTo>
                    <a:lnTo>
                      <a:pt x="8" y="17"/>
                    </a:lnTo>
                    <a:lnTo>
                      <a:pt x="3" y="17"/>
                    </a:lnTo>
                    <a:lnTo>
                      <a:pt x="2" y="14"/>
                    </a:lnTo>
                    <a:lnTo>
                      <a:pt x="0" y="13"/>
                    </a:lnTo>
                    <a:lnTo>
                      <a:pt x="0" y="9"/>
                    </a:lnTo>
                    <a:lnTo>
                      <a:pt x="3" y="6"/>
                    </a:lnTo>
                    <a:lnTo>
                      <a:pt x="8" y="3"/>
                    </a:lnTo>
                    <a:lnTo>
                      <a:pt x="13"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1" name="Freeform 2570"/>
              <p:cNvSpPr>
                <a:spLocks noEditPoints="1"/>
              </p:cNvSpPr>
              <p:nvPr/>
            </p:nvSpPr>
            <p:spPr bwMode="auto">
              <a:xfrm>
                <a:off x="1038" y="1164"/>
                <a:ext cx="35" cy="20"/>
              </a:xfrm>
              <a:custGeom>
                <a:avLst/>
                <a:gdLst>
                  <a:gd name="T0" fmla="*/ 22 w 35"/>
                  <a:gd name="T1" fmla="*/ 3 h 20"/>
                  <a:gd name="T2" fmla="*/ 16 w 35"/>
                  <a:gd name="T3" fmla="*/ 3 h 20"/>
                  <a:gd name="T4" fmla="*/ 11 w 35"/>
                  <a:gd name="T5" fmla="*/ 4 h 20"/>
                  <a:gd name="T6" fmla="*/ 8 w 35"/>
                  <a:gd name="T7" fmla="*/ 7 h 20"/>
                  <a:gd name="T8" fmla="*/ 5 w 35"/>
                  <a:gd name="T9" fmla="*/ 10 h 20"/>
                  <a:gd name="T10" fmla="*/ 5 w 35"/>
                  <a:gd name="T11" fmla="*/ 14 h 20"/>
                  <a:gd name="T12" fmla="*/ 6 w 35"/>
                  <a:gd name="T13" fmla="*/ 15 h 20"/>
                  <a:gd name="T14" fmla="*/ 11 w 35"/>
                  <a:gd name="T15" fmla="*/ 17 h 20"/>
                  <a:gd name="T16" fmla="*/ 16 w 35"/>
                  <a:gd name="T17" fmla="*/ 18 h 20"/>
                  <a:gd name="T18" fmla="*/ 22 w 35"/>
                  <a:gd name="T19" fmla="*/ 17 h 20"/>
                  <a:gd name="T20" fmla="*/ 26 w 35"/>
                  <a:gd name="T21" fmla="*/ 15 h 20"/>
                  <a:gd name="T22" fmla="*/ 29 w 35"/>
                  <a:gd name="T23" fmla="*/ 14 h 20"/>
                  <a:gd name="T24" fmla="*/ 32 w 35"/>
                  <a:gd name="T25" fmla="*/ 10 h 20"/>
                  <a:gd name="T26" fmla="*/ 32 w 35"/>
                  <a:gd name="T27" fmla="*/ 7 h 20"/>
                  <a:gd name="T28" fmla="*/ 31 w 35"/>
                  <a:gd name="T29" fmla="*/ 4 h 20"/>
                  <a:gd name="T30" fmla="*/ 26 w 35"/>
                  <a:gd name="T31" fmla="*/ 3 h 20"/>
                  <a:gd name="T32" fmla="*/ 22 w 35"/>
                  <a:gd name="T33" fmla="*/ 3 h 20"/>
                  <a:gd name="T34" fmla="*/ 23 w 35"/>
                  <a:gd name="T35" fmla="*/ 0 h 20"/>
                  <a:gd name="T36" fmla="*/ 28 w 35"/>
                  <a:gd name="T37" fmla="*/ 1 h 20"/>
                  <a:gd name="T38" fmla="*/ 32 w 35"/>
                  <a:gd name="T39" fmla="*/ 3 h 20"/>
                  <a:gd name="T40" fmla="*/ 35 w 35"/>
                  <a:gd name="T41" fmla="*/ 4 h 20"/>
                  <a:gd name="T42" fmla="*/ 35 w 35"/>
                  <a:gd name="T43" fmla="*/ 7 h 20"/>
                  <a:gd name="T44" fmla="*/ 35 w 35"/>
                  <a:gd name="T45" fmla="*/ 10 h 20"/>
                  <a:gd name="T46" fmla="*/ 34 w 35"/>
                  <a:gd name="T47" fmla="*/ 14 h 20"/>
                  <a:gd name="T48" fmla="*/ 31 w 35"/>
                  <a:gd name="T49" fmla="*/ 17 h 20"/>
                  <a:gd name="T50" fmla="*/ 26 w 35"/>
                  <a:gd name="T51" fmla="*/ 18 h 20"/>
                  <a:gd name="T52" fmla="*/ 20 w 35"/>
                  <a:gd name="T53" fmla="*/ 20 h 20"/>
                  <a:gd name="T54" fmla="*/ 14 w 35"/>
                  <a:gd name="T55" fmla="*/ 20 h 20"/>
                  <a:gd name="T56" fmla="*/ 9 w 35"/>
                  <a:gd name="T57" fmla="*/ 20 h 20"/>
                  <a:gd name="T58" fmla="*/ 5 w 35"/>
                  <a:gd name="T59" fmla="*/ 18 h 20"/>
                  <a:gd name="T60" fmla="*/ 2 w 35"/>
                  <a:gd name="T61" fmla="*/ 17 h 20"/>
                  <a:gd name="T62" fmla="*/ 0 w 35"/>
                  <a:gd name="T63" fmla="*/ 14 h 20"/>
                  <a:gd name="T64" fmla="*/ 2 w 35"/>
                  <a:gd name="T65" fmla="*/ 10 h 20"/>
                  <a:gd name="T66" fmla="*/ 3 w 35"/>
                  <a:gd name="T67" fmla="*/ 7 h 20"/>
                  <a:gd name="T68" fmla="*/ 6 w 35"/>
                  <a:gd name="T69" fmla="*/ 4 h 20"/>
                  <a:gd name="T70" fmla="*/ 11 w 35"/>
                  <a:gd name="T71" fmla="*/ 3 h 20"/>
                  <a:gd name="T72" fmla="*/ 17 w 35"/>
                  <a:gd name="T73" fmla="*/ 1 h 20"/>
                  <a:gd name="T74" fmla="*/ 23 w 35"/>
                  <a:gd name="T7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0">
                    <a:moveTo>
                      <a:pt x="22" y="3"/>
                    </a:moveTo>
                    <a:lnTo>
                      <a:pt x="16" y="3"/>
                    </a:lnTo>
                    <a:lnTo>
                      <a:pt x="11" y="4"/>
                    </a:lnTo>
                    <a:lnTo>
                      <a:pt x="8" y="7"/>
                    </a:lnTo>
                    <a:lnTo>
                      <a:pt x="5" y="10"/>
                    </a:lnTo>
                    <a:lnTo>
                      <a:pt x="5" y="14"/>
                    </a:lnTo>
                    <a:lnTo>
                      <a:pt x="6" y="15"/>
                    </a:lnTo>
                    <a:lnTo>
                      <a:pt x="11" y="17"/>
                    </a:lnTo>
                    <a:lnTo>
                      <a:pt x="16" y="18"/>
                    </a:lnTo>
                    <a:lnTo>
                      <a:pt x="22" y="17"/>
                    </a:lnTo>
                    <a:lnTo>
                      <a:pt x="26" y="15"/>
                    </a:lnTo>
                    <a:lnTo>
                      <a:pt x="29" y="14"/>
                    </a:lnTo>
                    <a:lnTo>
                      <a:pt x="32" y="10"/>
                    </a:lnTo>
                    <a:lnTo>
                      <a:pt x="32" y="7"/>
                    </a:lnTo>
                    <a:lnTo>
                      <a:pt x="31" y="4"/>
                    </a:lnTo>
                    <a:lnTo>
                      <a:pt x="26" y="3"/>
                    </a:lnTo>
                    <a:lnTo>
                      <a:pt x="22" y="3"/>
                    </a:lnTo>
                    <a:close/>
                    <a:moveTo>
                      <a:pt x="23" y="0"/>
                    </a:moveTo>
                    <a:lnTo>
                      <a:pt x="28" y="1"/>
                    </a:lnTo>
                    <a:lnTo>
                      <a:pt x="32" y="3"/>
                    </a:lnTo>
                    <a:lnTo>
                      <a:pt x="35" y="4"/>
                    </a:lnTo>
                    <a:lnTo>
                      <a:pt x="35" y="7"/>
                    </a:lnTo>
                    <a:lnTo>
                      <a:pt x="35" y="10"/>
                    </a:lnTo>
                    <a:lnTo>
                      <a:pt x="34" y="14"/>
                    </a:lnTo>
                    <a:lnTo>
                      <a:pt x="31" y="17"/>
                    </a:lnTo>
                    <a:lnTo>
                      <a:pt x="26" y="18"/>
                    </a:lnTo>
                    <a:lnTo>
                      <a:pt x="20" y="20"/>
                    </a:lnTo>
                    <a:lnTo>
                      <a:pt x="14" y="20"/>
                    </a:lnTo>
                    <a:lnTo>
                      <a:pt x="9" y="20"/>
                    </a:lnTo>
                    <a:lnTo>
                      <a:pt x="5" y="18"/>
                    </a:lnTo>
                    <a:lnTo>
                      <a:pt x="2" y="17"/>
                    </a:lnTo>
                    <a:lnTo>
                      <a:pt x="0" y="14"/>
                    </a:lnTo>
                    <a:lnTo>
                      <a:pt x="2" y="10"/>
                    </a:lnTo>
                    <a:lnTo>
                      <a:pt x="3" y="7"/>
                    </a:lnTo>
                    <a:lnTo>
                      <a:pt x="6" y="4"/>
                    </a:lnTo>
                    <a:lnTo>
                      <a:pt x="11" y="3"/>
                    </a:lnTo>
                    <a:lnTo>
                      <a:pt x="17"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2" name="Freeform 2571"/>
              <p:cNvSpPr>
                <a:spLocks/>
              </p:cNvSpPr>
              <p:nvPr/>
            </p:nvSpPr>
            <p:spPr bwMode="auto">
              <a:xfrm>
                <a:off x="100" y="1193"/>
                <a:ext cx="38" cy="16"/>
              </a:xfrm>
              <a:custGeom>
                <a:avLst/>
                <a:gdLst>
                  <a:gd name="T0" fmla="*/ 24 w 38"/>
                  <a:gd name="T1" fmla="*/ 0 h 16"/>
                  <a:gd name="T2" fmla="*/ 29 w 38"/>
                  <a:gd name="T3" fmla="*/ 0 h 16"/>
                  <a:gd name="T4" fmla="*/ 34 w 38"/>
                  <a:gd name="T5" fmla="*/ 1 h 16"/>
                  <a:gd name="T6" fmla="*/ 37 w 38"/>
                  <a:gd name="T7" fmla="*/ 3 h 16"/>
                  <a:gd name="T8" fmla="*/ 38 w 38"/>
                  <a:gd name="T9" fmla="*/ 6 h 16"/>
                  <a:gd name="T10" fmla="*/ 38 w 38"/>
                  <a:gd name="T11" fmla="*/ 9 h 16"/>
                  <a:gd name="T12" fmla="*/ 37 w 38"/>
                  <a:gd name="T13" fmla="*/ 10 h 16"/>
                  <a:gd name="T14" fmla="*/ 32 w 38"/>
                  <a:gd name="T15" fmla="*/ 13 h 16"/>
                  <a:gd name="T16" fmla="*/ 28 w 38"/>
                  <a:gd name="T17" fmla="*/ 15 h 16"/>
                  <a:gd name="T18" fmla="*/ 21 w 38"/>
                  <a:gd name="T19" fmla="*/ 16 h 16"/>
                  <a:gd name="T20" fmla="*/ 15 w 38"/>
                  <a:gd name="T21" fmla="*/ 16 h 16"/>
                  <a:gd name="T22" fmla="*/ 9 w 38"/>
                  <a:gd name="T23" fmla="*/ 16 h 16"/>
                  <a:gd name="T24" fmla="*/ 5 w 38"/>
                  <a:gd name="T25" fmla="*/ 15 h 16"/>
                  <a:gd name="T26" fmla="*/ 2 w 38"/>
                  <a:gd name="T27" fmla="*/ 13 h 16"/>
                  <a:gd name="T28" fmla="*/ 0 w 38"/>
                  <a:gd name="T29" fmla="*/ 12 h 16"/>
                  <a:gd name="T30" fmla="*/ 2 w 38"/>
                  <a:gd name="T31" fmla="*/ 9 h 16"/>
                  <a:gd name="T32" fmla="*/ 3 w 38"/>
                  <a:gd name="T33" fmla="*/ 6 h 16"/>
                  <a:gd name="T34" fmla="*/ 8 w 38"/>
                  <a:gd name="T35" fmla="*/ 3 h 16"/>
                  <a:gd name="T36" fmla="*/ 12 w 38"/>
                  <a:gd name="T37" fmla="*/ 1 h 16"/>
                  <a:gd name="T38" fmla="*/ 18 w 38"/>
                  <a:gd name="T39" fmla="*/ 0 h 16"/>
                  <a:gd name="T40" fmla="*/ 24 w 38"/>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6">
                    <a:moveTo>
                      <a:pt x="24" y="0"/>
                    </a:moveTo>
                    <a:lnTo>
                      <a:pt x="29" y="0"/>
                    </a:lnTo>
                    <a:lnTo>
                      <a:pt x="34" y="1"/>
                    </a:lnTo>
                    <a:lnTo>
                      <a:pt x="37" y="3"/>
                    </a:lnTo>
                    <a:lnTo>
                      <a:pt x="38" y="6"/>
                    </a:lnTo>
                    <a:lnTo>
                      <a:pt x="38" y="9"/>
                    </a:lnTo>
                    <a:lnTo>
                      <a:pt x="37" y="10"/>
                    </a:lnTo>
                    <a:lnTo>
                      <a:pt x="32" y="13"/>
                    </a:lnTo>
                    <a:lnTo>
                      <a:pt x="28" y="15"/>
                    </a:lnTo>
                    <a:lnTo>
                      <a:pt x="21" y="16"/>
                    </a:lnTo>
                    <a:lnTo>
                      <a:pt x="15" y="16"/>
                    </a:lnTo>
                    <a:lnTo>
                      <a:pt x="9" y="16"/>
                    </a:lnTo>
                    <a:lnTo>
                      <a:pt x="5" y="15"/>
                    </a:lnTo>
                    <a:lnTo>
                      <a:pt x="2" y="13"/>
                    </a:lnTo>
                    <a:lnTo>
                      <a:pt x="0" y="12"/>
                    </a:lnTo>
                    <a:lnTo>
                      <a:pt x="2" y="9"/>
                    </a:lnTo>
                    <a:lnTo>
                      <a:pt x="3" y="6"/>
                    </a:lnTo>
                    <a:lnTo>
                      <a:pt x="8" y="3"/>
                    </a:lnTo>
                    <a:lnTo>
                      <a:pt x="12" y="1"/>
                    </a:lnTo>
                    <a:lnTo>
                      <a:pt x="18"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3" name="Freeform 2572"/>
              <p:cNvSpPr>
                <a:spLocks noEditPoints="1"/>
              </p:cNvSpPr>
              <p:nvPr/>
            </p:nvSpPr>
            <p:spPr bwMode="auto">
              <a:xfrm>
                <a:off x="99" y="1191"/>
                <a:ext cx="42" cy="20"/>
              </a:xfrm>
              <a:custGeom>
                <a:avLst/>
                <a:gdLst>
                  <a:gd name="T0" fmla="*/ 24 w 42"/>
                  <a:gd name="T1" fmla="*/ 3 h 20"/>
                  <a:gd name="T2" fmla="*/ 18 w 42"/>
                  <a:gd name="T3" fmla="*/ 3 h 20"/>
                  <a:gd name="T4" fmla="*/ 12 w 42"/>
                  <a:gd name="T5" fmla="*/ 5 h 20"/>
                  <a:gd name="T6" fmla="*/ 7 w 42"/>
                  <a:gd name="T7" fmla="*/ 8 h 20"/>
                  <a:gd name="T8" fmla="*/ 4 w 42"/>
                  <a:gd name="T9" fmla="*/ 11 h 20"/>
                  <a:gd name="T10" fmla="*/ 4 w 42"/>
                  <a:gd name="T11" fmla="*/ 12 h 20"/>
                  <a:gd name="T12" fmla="*/ 6 w 42"/>
                  <a:gd name="T13" fmla="*/ 15 h 20"/>
                  <a:gd name="T14" fmla="*/ 9 w 42"/>
                  <a:gd name="T15" fmla="*/ 17 h 20"/>
                  <a:gd name="T16" fmla="*/ 12 w 42"/>
                  <a:gd name="T17" fmla="*/ 17 h 20"/>
                  <a:gd name="T18" fmla="*/ 16 w 42"/>
                  <a:gd name="T19" fmla="*/ 18 h 20"/>
                  <a:gd name="T20" fmla="*/ 24 w 42"/>
                  <a:gd name="T21" fmla="*/ 17 h 20"/>
                  <a:gd name="T22" fmla="*/ 30 w 42"/>
                  <a:gd name="T23" fmla="*/ 15 h 20"/>
                  <a:gd name="T24" fmla="*/ 35 w 42"/>
                  <a:gd name="T25" fmla="*/ 14 h 20"/>
                  <a:gd name="T26" fmla="*/ 38 w 42"/>
                  <a:gd name="T27" fmla="*/ 11 h 20"/>
                  <a:gd name="T28" fmla="*/ 38 w 42"/>
                  <a:gd name="T29" fmla="*/ 8 h 20"/>
                  <a:gd name="T30" fmla="*/ 36 w 42"/>
                  <a:gd name="T31" fmla="*/ 6 h 20"/>
                  <a:gd name="T32" fmla="*/ 33 w 42"/>
                  <a:gd name="T33" fmla="*/ 5 h 20"/>
                  <a:gd name="T34" fmla="*/ 30 w 42"/>
                  <a:gd name="T35" fmla="*/ 3 h 20"/>
                  <a:gd name="T36" fmla="*/ 24 w 42"/>
                  <a:gd name="T37" fmla="*/ 3 h 20"/>
                  <a:gd name="T38" fmla="*/ 25 w 42"/>
                  <a:gd name="T39" fmla="*/ 0 h 20"/>
                  <a:gd name="T40" fmla="*/ 32 w 42"/>
                  <a:gd name="T41" fmla="*/ 2 h 20"/>
                  <a:gd name="T42" fmla="*/ 38 w 42"/>
                  <a:gd name="T43" fmla="*/ 3 h 20"/>
                  <a:gd name="T44" fmla="*/ 41 w 42"/>
                  <a:gd name="T45" fmla="*/ 5 h 20"/>
                  <a:gd name="T46" fmla="*/ 42 w 42"/>
                  <a:gd name="T47" fmla="*/ 8 h 20"/>
                  <a:gd name="T48" fmla="*/ 42 w 42"/>
                  <a:gd name="T49" fmla="*/ 11 h 20"/>
                  <a:gd name="T50" fmla="*/ 36 w 42"/>
                  <a:gd name="T51" fmla="*/ 15 h 20"/>
                  <a:gd name="T52" fmla="*/ 27 w 42"/>
                  <a:gd name="T53" fmla="*/ 18 h 20"/>
                  <a:gd name="T54" fmla="*/ 16 w 42"/>
                  <a:gd name="T55" fmla="*/ 20 h 20"/>
                  <a:gd name="T56" fmla="*/ 10 w 42"/>
                  <a:gd name="T57" fmla="*/ 20 h 20"/>
                  <a:gd name="T58" fmla="*/ 4 w 42"/>
                  <a:gd name="T59" fmla="*/ 18 h 20"/>
                  <a:gd name="T60" fmla="*/ 1 w 42"/>
                  <a:gd name="T61" fmla="*/ 17 h 20"/>
                  <a:gd name="T62" fmla="*/ 0 w 42"/>
                  <a:gd name="T63" fmla="*/ 14 h 20"/>
                  <a:gd name="T64" fmla="*/ 0 w 42"/>
                  <a:gd name="T65" fmla="*/ 11 h 20"/>
                  <a:gd name="T66" fmla="*/ 4 w 42"/>
                  <a:gd name="T67" fmla="*/ 6 h 20"/>
                  <a:gd name="T68" fmla="*/ 15 w 42"/>
                  <a:gd name="T69" fmla="*/ 2 h 20"/>
                  <a:gd name="T70" fmla="*/ 25 w 42"/>
                  <a:gd name="T7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20">
                    <a:moveTo>
                      <a:pt x="24" y="3"/>
                    </a:moveTo>
                    <a:lnTo>
                      <a:pt x="18" y="3"/>
                    </a:lnTo>
                    <a:lnTo>
                      <a:pt x="12" y="5"/>
                    </a:lnTo>
                    <a:lnTo>
                      <a:pt x="7" y="8"/>
                    </a:lnTo>
                    <a:lnTo>
                      <a:pt x="4" y="11"/>
                    </a:lnTo>
                    <a:lnTo>
                      <a:pt x="4" y="12"/>
                    </a:lnTo>
                    <a:lnTo>
                      <a:pt x="6" y="15"/>
                    </a:lnTo>
                    <a:lnTo>
                      <a:pt x="9" y="17"/>
                    </a:lnTo>
                    <a:lnTo>
                      <a:pt x="12" y="17"/>
                    </a:lnTo>
                    <a:lnTo>
                      <a:pt x="16" y="18"/>
                    </a:lnTo>
                    <a:lnTo>
                      <a:pt x="24" y="17"/>
                    </a:lnTo>
                    <a:lnTo>
                      <a:pt x="30" y="15"/>
                    </a:lnTo>
                    <a:lnTo>
                      <a:pt x="35" y="14"/>
                    </a:lnTo>
                    <a:lnTo>
                      <a:pt x="38" y="11"/>
                    </a:lnTo>
                    <a:lnTo>
                      <a:pt x="38" y="8"/>
                    </a:lnTo>
                    <a:lnTo>
                      <a:pt x="36" y="6"/>
                    </a:lnTo>
                    <a:lnTo>
                      <a:pt x="33" y="5"/>
                    </a:lnTo>
                    <a:lnTo>
                      <a:pt x="30" y="3"/>
                    </a:lnTo>
                    <a:lnTo>
                      <a:pt x="24" y="3"/>
                    </a:lnTo>
                    <a:close/>
                    <a:moveTo>
                      <a:pt x="25" y="0"/>
                    </a:moveTo>
                    <a:lnTo>
                      <a:pt x="32" y="2"/>
                    </a:lnTo>
                    <a:lnTo>
                      <a:pt x="38" y="3"/>
                    </a:lnTo>
                    <a:lnTo>
                      <a:pt x="41" y="5"/>
                    </a:lnTo>
                    <a:lnTo>
                      <a:pt x="42" y="8"/>
                    </a:lnTo>
                    <a:lnTo>
                      <a:pt x="42" y="11"/>
                    </a:lnTo>
                    <a:lnTo>
                      <a:pt x="36" y="15"/>
                    </a:lnTo>
                    <a:lnTo>
                      <a:pt x="27" y="18"/>
                    </a:lnTo>
                    <a:lnTo>
                      <a:pt x="16" y="20"/>
                    </a:lnTo>
                    <a:lnTo>
                      <a:pt x="10" y="20"/>
                    </a:lnTo>
                    <a:lnTo>
                      <a:pt x="4" y="18"/>
                    </a:lnTo>
                    <a:lnTo>
                      <a:pt x="1" y="17"/>
                    </a:lnTo>
                    <a:lnTo>
                      <a:pt x="0" y="14"/>
                    </a:lnTo>
                    <a:lnTo>
                      <a:pt x="0" y="11"/>
                    </a:lnTo>
                    <a:lnTo>
                      <a:pt x="4" y="6"/>
                    </a:lnTo>
                    <a:lnTo>
                      <a:pt x="15" y="2"/>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4" name="Freeform 2573"/>
              <p:cNvSpPr>
                <a:spLocks/>
              </p:cNvSpPr>
              <p:nvPr/>
            </p:nvSpPr>
            <p:spPr bwMode="auto">
              <a:xfrm>
                <a:off x="211" y="1434"/>
                <a:ext cx="53" cy="22"/>
              </a:xfrm>
              <a:custGeom>
                <a:avLst/>
                <a:gdLst>
                  <a:gd name="T0" fmla="*/ 32 w 53"/>
                  <a:gd name="T1" fmla="*/ 0 h 22"/>
                  <a:gd name="T2" fmla="*/ 39 w 53"/>
                  <a:gd name="T3" fmla="*/ 0 h 22"/>
                  <a:gd name="T4" fmla="*/ 46 w 53"/>
                  <a:gd name="T5" fmla="*/ 0 h 22"/>
                  <a:gd name="T6" fmla="*/ 49 w 53"/>
                  <a:gd name="T7" fmla="*/ 3 h 22"/>
                  <a:gd name="T8" fmla="*/ 52 w 53"/>
                  <a:gd name="T9" fmla="*/ 5 h 22"/>
                  <a:gd name="T10" fmla="*/ 53 w 53"/>
                  <a:gd name="T11" fmla="*/ 8 h 22"/>
                  <a:gd name="T12" fmla="*/ 53 w 53"/>
                  <a:gd name="T13" fmla="*/ 11 h 22"/>
                  <a:gd name="T14" fmla="*/ 47 w 53"/>
                  <a:gd name="T15" fmla="*/ 15 h 22"/>
                  <a:gd name="T16" fmla="*/ 35 w 53"/>
                  <a:gd name="T17" fmla="*/ 20 h 22"/>
                  <a:gd name="T18" fmla="*/ 21 w 53"/>
                  <a:gd name="T19" fmla="*/ 22 h 22"/>
                  <a:gd name="T20" fmla="*/ 15 w 53"/>
                  <a:gd name="T21" fmla="*/ 22 h 22"/>
                  <a:gd name="T22" fmla="*/ 9 w 53"/>
                  <a:gd name="T23" fmla="*/ 20 h 22"/>
                  <a:gd name="T24" fmla="*/ 5 w 53"/>
                  <a:gd name="T25" fmla="*/ 19 h 22"/>
                  <a:gd name="T26" fmla="*/ 2 w 53"/>
                  <a:gd name="T27" fmla="*/ 15 h 22"/>
                  <a:gd name="T28" fmla="*/ 0 w 53"/>
                  <a:gd name="T29" fmla="*/ 14 h 22"/>
                  <a:gd name="T30" fmla="*/ 2 w 53"/>
                  <a:gd name="T31" fmla="*/ 11 h 22"/>
                  <a:gd name="T32" fmla="*/ 8 w 53"/>
                  <a:gd name="T33" fmla="*/ 5 h 22"/>
                  <a:gd name="T34" fmla="*/ 18 w 53"/>
                  <a:gd name="T35" fmla="*/ 2 h 22"/>
                  <a:gd name="T36" fmla="*/ 32 w 53"/>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22">
                    <a:moveTo>
                      <a:pt x="32" y="0"/>
                    </a:moveTo>
                    <a:lnTo>
                      <a:pt x="39" y="0"/>
                    </a:lnTo>
                    <a:lnTo>
                      <a:pt x="46" y="0"/>
                    </a:lnTo>
                    <a:lnTo>
                      <a:pt x="49" y="3"/>
                    </a:lnTo>
                    <a:lnTo>
                      <a:pt x="52" y="5"/>
                    </a:lnTo>
                    <a:lnTo>
                      <a:pt x="53" y="8"/>
                    </a:lnTo>
                    <a:lnTo>
                      <a:pt x="53" y="11"/>
                    </a:lnTo>
                    <a:lnTo>
                      <a:pt x="47" y="15"/>
                    </a:lnTo>
                    <a:lnTo>
                      <a:pt x="35" y="20"/>
                    </a:lnTo>
                    <a:lnTo>
                      <a:pt x="21" y="22"/>
                    </a:lnTo>
                    <a:lnTo>
                      <a:pt x="15" y="22"/>
                    </a:lnTo>
                    <a:lnTo>
                      <a:pt x="9" y="20"/>
                    </a:lnTo>
                    <a:lnTo>
                      <a:pt x="5" y="19"/>
                    </a:lnTo>
                    <a:lnTo>
                      <a:pt x="2" y="15"/>
                    </a:lnTo>
                    <a:lnTo>
                      <a:pt x="0" y="14"/>
                    </a:lnTo>
                    <a:lnTo>
                      <a:pt x="2" y="11"/>
                    </a:lnTo>
                    <a:lnTo>
                      <a:pt x="8" y="5"/>
                    </a:lnTo>
                    <a:lnTo>
                      <a:pt x="18" y="2"/>
                    </a:lnTo>
                    <a:lnTo>
                      <a:pt x="32"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5" name="Freeform 2574"/>
              <p:cNvSpPr>
                <a:spLocks noEditPoints="1"/>
              </p:cNvSpPr>
              <p:nvPr/>
            </p:nvSpPr>
            <p:spPr bwMode="auto">
              <a:xfrm>
                <a:off x="209" y="1433"/>
                <a:ext cx="58" cy="24"/>
              </a:xfrm>
              <a:custGeom>
                <a:avLst/>
                <a:gdLst>
                  <a:gd name="T0" fmla="*/ 34 w 58"/>
                  <a:gd name="T1" fmla="*/ 1 h 24"/>
                  <a:gd name="T2" fmla="*/ 22 w 58"/>
                  <a:gd name="T3" fmla="*/ 3 h 24"/>
                  <a:gd name="T4" fmla="*/ 11 w 58"/>
                  <a:gd name="T5" fmla="*/ 6 h 24"/>
                  <a:gd name="T6" fmla="*/ 5 w 58"/>
                  <a:gd name="T7" fmla="*/ 12 h 24"/>
                  <a:gd name="T8" fmla="*/ 5 w 58"/>
                  <a:gd name="T9" fmla="*/ 15 h 24"/>
                  <a:gd name="T10" fmla="*/ 7 w 58"/>
                  <a:gd name="T11" fmla="*/ 18 h 24"/>
                  <a:gd name="T12" fmla="*/ 11 w 58"/>
                  <a:gd name="T13" fmla="*/ 20 h 24"/>
                  <a:gd name="T14" fmla="*/ 17 w 58"/>
                  <a:gd name="T15" fmla="*/ 21 h 24"/>
                  <a:gd name="T16" fmla="*/ 25 w 58"/>
                  <a:gd name="T17" fmla="*/ 21 h 24"/>
                  <a:gd name="T18" fmla="*/ 37 w 58"/>
                  <a:gd name="T19" fmla="*/ 20 h 24"/>
                  <a:gd name="T20" fmla="*/ 48 w 58"/>
                  <a:gd name="T21" fmla="*/ 16 h 24"/>
                  <a:gd name="T22" fmla="*/ 52 w 58"/>
                  <a:gd name="T23" fmla="*/ 12 h 24"/>
                  <a:gd name="T24" fmla="*/ 54 w 58"/>
                  <a:gd name="T25" fmla="*/ 9 h 24"/>
                  <a:gd name="T26" fmla="*/ 51 w 58"/>
                  <a:gd name="T27" fmla="*/ 6 h 24"/>
                  <a:gd name="T28" fmla="*/ 48 w 58"/>
                  <a:gd name="T29" fmla="*/ 3 h 24"/>
                  <a:gd name="T30" fmla="*/ 41 w 58"/>
                  <a:gd name="T31" fmla="*/ 1 h 24"/>
                  <a:gd name="T32" fmla="*/ 34 w 58"/>
                  <a:gd name="T33" fmla="*/ 1 h 24"/>
                  <a:gd name="T34" fmla="*/ 35 w 58"/>
                  <a:gd name="T35" fmla="*/ 0 h 24"/>
                  <a:gd name="T36" fmla="*/ 41 w 58"/>
                  <a:gd name="T37" fmla="*/ 0 h 24"/>
                  <a:gd name="T38" fmla="*/ 49 w 58"/>
                  <a:gd name="T39" fmla="*/ 1 h 24"/>
                  <a:gd name="T40" fmla="*/ 54 w 58"/>
                  <a:gd name="T41" fmla="*/ 3 h 24"/>
                  <a:gd name="T42" fmla="*/ 57 w 58"/>
                  <a:gd name="T43" fmla="*/ 6 h 24"/>
                  <a:gd name="T44" fmla="*/ 58 w 58"/>
                  <a:gd name="T45" fmla="*/ 9 h 24"/>
                  <a:gd name="T46" fmla="*/ 57 w 58"/>
                  <a:gd name="T47" fmla="*/ 12 h 24"/>
                  <a:gd name="T48" fmla="*/ 51 w 58"/>
                  <a:gd name="T49" fmla="*/ 18 h 24"/>
                  <a:gd name="T50" fmla="*/ 38 w 58"/>
                  <a:gd name="T51" fmla="*/ 21 h 24"/>
                  <a:gd name="T52" fmla="*/ 23 w 58"/>
                  <a:gd name="T53" fmla="*/ 24 h 24"/>
                  <a:gd name="T54" fmla="*/ 16 w 58"/>
                  <a:gd name="T55" fmla="*/ 23 h 24"/>
                  <a:gd name="T56" fmla="*/ 10 w 58"/>
                  <a:gd name="T57" fmla="*/ 23 h 24"/>
                  <a:gd name="T58" fmla="*/ 5 w 58"/>
                  <a:gd name="T59" fmla="*/ 20 h 24"/>
                  <a:gd name="T60" fmla="*/ 2 w 58"/>
                  <a:gd name="T61" fmla="*/ 18 h 24"/>
                  <a:gd name="T62" fmla="*/ 0 w 58"/>
                  <a:gd name="T63" fmla="*/ 15 h 24"/>
                  <a:gd name="T64" fmla="*/ 0 w 58"/>
                  <a:gd name="T65" fmla="*/ 12 h 24"/>
                  <a:gd name="T66" fmla="*/ 8 w 58"/>
                  <a:gd name="T67" fmla="*/ 6 h 24"/>
                  <a:gd name="T68" fmla="*/ 20 w 58"/>
                  <a:gd name="T69" fmla="*/ 1 h 24"/>
                  <a:gd name="T70" fmla="*/ 35 w 58"/>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24">
                    <a:moveTo>
                      <a:pt x="34" y="1"/>
                    </a:moveTo>
                    <a:lnTo>
                      <a:pt x="22" y="3"/>
                    </a:lnTo>
                    <a:lnTo>
                      <a:pt x="11" y="6"/>
                    </a:lnTo>
                    <a:lnTo>
                      <a:pt x="5" y="12"/>
                    </a:lnTo>
                    <a:lnTo>
                      <a:pt x="5" y="15"/>
                    </a:lnTo>
                    <a:lnTo>
                      <a:pt x="7" y="18"/>
                    </a:lnTo>
                    <a:lnTo>
                      <a:pt x="11" y="20"/>
                    </a:lnTo>
                    <a:lnTo>
                      <a:pt x="17" y="21"/>
                    </a:lnTo>
                    <a:lnTo>
                      <a:pt x="25" y="21"/>
                    </a:lnTo>
                    <a:lnTo>
                      <a:pt x="37" y="20"/>
                    </a:lnTo>
                    <a:lnTo>
                      <a:pt x="48" y="16"/>
                    </a:lnTo>
                    <a:lnTo>
                      <a:pt x="52" y="12"/>
                    </a:lnTo>
                    <a:lnTo>
                      <a:pt x="54" y="9"/>
                    </a:lnTo>
                    <a:lnTo>
                      <a:pt x="51" y="6"/>
                    </a:lnTo>
                    <a:lnTo>
                      <a:pt x="48" y="3"/>
                    </a:lnTo>
                    <a:lnTo>
                      <a:pt x="41" y="1"/>
                    </a:lnTo>
                    <a:lnTo>
                      <a:pt x="34" y="1"/>
                    </a:lnTo>
                    <a:close/>
                    <a:moveTo>
                      <a:pt x="35" y="0"/>
                    </a:moveTo>
                    <a:lnTo>
                      <a:pt x="41" y="0"/>
                    </a:lnTo>
                    <a:lnTo>
                      <a:pt x="49" y="1"/>
                    </a:lnTo>
                    <a:lnTo>
                      <a:pt x="54" y="3"/>
                    </a:lnTo>
                    <a:lnTo>
                      <a:pt x="57" y="6"/>
                    </a:lnTo>
                    <a:lnTo>
                      <a:pt x="58" y="9"/>
                    </a:lnTo>
                    <a:lnTo>
                      <a:pt x="57" y="12"/>
                    </a:lnTo>
                    <a:lnTo>
                      <a:pt x="51" y="18"/>
                    </a:lnTo>
                    <a:lnTo>
                      <a:pt x="38" y="21"/>
                    </a:lnTo>
                    <a:lnTo>
                      <a:pt x="23" y="24"/>
                    </a:lnTo>
                    <a:lnTo>
                      <a:pt x="16" y="23"/>
                    </a:lnTo>
                    <a:lnTo>
                      <a:pt x="10" y="23"/>
                    </a:lnTo>
                    <a:lnTo>
                      <a:pt x="5" y="20"/>
                    </a:lnTo>
                    <a:lnTo>
                      <a:pt x="2" y="18"/>
                    </a:lnTo>
                    <a:lnTo>
                      <a:pt x="0" y="15"/>
                    </a:lnTo>
                    <a:lnTo>
                      <a:pt x="0" y="12"/>
                    </a:lnTo>
                    <a:lnTo>
                      <a:pt x="8" y="6"/>
                    </a:lnTo>
                    <a:lnTo>
                      <a:pt x="20" y="1"/>
                    </a:lnTo>
                    <a:lnTo>
                      <a:pt x="35"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6" name="Freeform 2575"/>
              <p:cNvSpPr>
                <a:spLocks/>
              </p:cNvSpPr>
              <p:nvPr/>
            </p:nvSpPr>
            <p:spPr bwMode="auto">
              <a:xfrm>
                <a:off x="534" y="1433"/>
                <a:ext cx="50" cy="21"/>
              </a:xfrm>
              <a:custGeom>
                <a:avLst/>
                <a:gdLst>
                  <a:gd name="T0" fmla="*/ 31 w 50"/>
                  <a:gd name="T1" fmla="*/ 0 h 21"/>
                  <a:gd name="T2" fmla="*/ 37 w 50"/>
                  <a:gd name="T3" fmla="*/ 0 h 21"/>
                  <a:gd name="T4" fmla="*/ 43 w 50"/>
                  <a:gd name="T5" fmla="*/ 1 h 21"/>
                  <a:gd name="T6" fmla="*/ 46 w 50"/>
                  <a:gd name="T7" fmla="*/ 3 h 21"/>
                  <a:gd name="T8" fmla="*/ 49 w 50"/>
                  <a:gd name="T9" fmla="*/ 4 h 21"/>
                  <a:gd name="T10" fmla="*/ 50 w 50"/>
                  <a:gd name="T11" fmla="*/ 7 h 21"/>
                  <a:gd name="T12" fmla="*/ 50 w 50"/>
                  <a:gd name="T13" fmla="*/ 10 h 21"/>
                  <a:gd name="T14" fmla="*/ 44 w 50"/>
                  <a:gd name="T15" fmla="*/ 16 h 21"/>
                  <a:gd name="T16" fmla="*/ 34 w 50"/>
                  <a:gd name="T17" fmla="*/ 20 h 21"/>
                  <a:gd name="T18" fmla="*/ 20 w 50"/>
                  <a:gd name="T19" fmla="*/ 21 h 21"/>
                  <a:gd name="T20" fmla="*/ 14 w 50"/>
                  <a:gd name="T21" fmla="*/ 21 h 21"/>
                  <a:gd name="T22" fmla="*/ 8 w 50"/>
                  <a:gd name="T23" fmla="*/ 20 h 21"/>
                  <a:gd name="T24" fmla="*/ 3 w 50"/>
                  <a:gd name="T25" fmla="*/ 18 h 21"/>
                  <a:gd name="T26" fmla="*/ 2 w 50"/>
                  <a:gd name="T27" fmla="*/ 16 h 21"/>
                  <a:gd name="T28" fmla="*/ 0 w 50"/>
                  <a:gd name="T29" fmla="*/ 13 h 21"/>
                  <a:gd name="T30" fmla="*/ 0 w 50"/>
                  <a:gd name="T31" fmla="*/ 10 h 21"/>
                  <a:gd name="T32" fmla="*/ 6 w 50"/>
                  <a:gd name="T33" fmla="*/ 4 h 21"/>
                  <a:gd name="T34" fmla="*/ 17 w 50"/>
                  <a:gd name="T35" fmla="*/ 1 h 21"/>
                  <a:gd name="T36" fmla="*/ 31 w 50"/>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1">
                    <a:moveTo>
                      <a:pt x="31" y="0"/>
                    </a:moveTo>
                    <a:lnTo>
                      <a:pt x="37" y="0"/>
                    </a:lnTo>
                    <a:lnTo>
                      <a:pt x="43" y="1"/>
                    </a:lnTo>
                    <a:lnTo>
                      <a:pt x="46" y="3"/>
                    </a:lnTo>
                    <a:lnTo>
                      <a:pt x="49" y="4"/>
                    </a:lnTo>
                    <a:lnTo>
                      <a:pt x="50" y="7"/>
                    </a:lnTo>
                    <a:lnTo>
                      <a:pt x="50" y="10"/>
                    </a:lnTo>
                    <a:lnTo>
                      <a:pt x="44" y="16"/>
                    </a:lnTo>
                    <a:lnTo>
                      <a:pt x="34" y="20"/>
                    </a:lnTo>
                    <a:lnTo>
                      <a:pt x="20" y="21"/>
                    </a:lnTo>
                    <a:lnTo>
                      <a:pt x="14" y="21"/>
                    </a:lnTo>
                    <a:lnTo>
                      <a:pt x="8" y="20"/>
                    </a:lnTo>
                    <a:lnTo>
                      <a:pt x="3" y="18"/>
                    </a:lnTo>
                    <a:lnTo>
                      <a:pt x="2" y="16"/>
                    </a:lnTo>
                    <a:lnTo>
                      <a:pt x="0" y="13"/>
                    </a:lnTo>
                    <a:lnTo>
                      <a:pt x="0" y="10"/>
                    </a:lnTo>
                    <a:lnTo>
                      <a:pt x="6" y="4"/>
                    </a:lnTo>
                    <a:lnTo>
                      <a:pt x="17" y="1"/>
                    </a:lnTo>
                    <a:lnTo>
                      <a:pt x="31"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7" name="Freeform 2576"/>
              <p:cNvSpPr>
                <a:spLocks noEditPoints="1"/>
              </p:cNvSpPr>
              <p:nvPr/>
            </p:nvSpPr>
            <p:spPr bwMode="auto">
              <a:xfrm>
                <a:off x="531" y="1431"/>
                <a:ext cx="55" cy="25"/>
              </a:xfrm>
              <a:custGeom>
                <a:avLst/>
                <a:gdLst>
                  <a:gd name="T0" fmla="*/ 32 w 55"/>
                  <a:gd name="T1" fmla="*/ 2 h 25"/>
                  <a:gd name="T2" fmla="*/ 22 w 55"/>
                  <a:gd name="T3" fmla="*/ 3 h 25"/>
                  <a:gd name="T4" fmla="*/ 11 w 55"/>
                  <a:gd name="T5" fmla="*/ 8 h 25"/>
                  <a:gd name="T6" fmla="*/ 6 w 55"/>
                  <a:gd name="T7" fmla="*/ 12 h 25"/>
                  <a:gd name="T8" fmla="*/ 5 w 55"/>
                  <a:gd name="T9" fmla="*/ 15 h 25"/>
                  <a:gd name="T10" fmla="*/ 8 w 55"/>
                  <a:gd name="T11" fmla="*/ 18 h 25"/>
                  <a:gd name="T12" fmla="*/ 11 w 55"/>
                  <a:gd name="T13" fmla="*/ 20 h 25"/>
                  <a:gd name="T14" fmla="*/ 17 w 55"/>
                  <a:gd name="T15" fmla="*/ 22 h 25"/>
                  <a:gd name="T16" fmla="*/ 23 w 55"/>
                  <a:gd name="T17" fmla="*/ 23 h 25"/>
                  <a:gd name="T18" fmla="*/ 35 w 55"/>
                  <a:gd name="T19" fmla="*/ 22 h 25"/>
                  <a:gd name="T20" fmla="*/ 46 w 55"/>
                  <a:gd name="T21" fmla="*/ 17 h 25"/>
                  <a:gd name="T22" fmla="*/ 50 w 55"/>
                  <a:gd name="T23" fmla="*/ 12 h 25"/>
                  <a:gd name="T24" fmla="*/ 50 w 55"/>
                  <a:gd name="T25" fmla="*/ 9 h 25"/>
                  <a:gd name="T26" fmla="*/ 49 w 55"/>
                  <a:gd name="T27" fmla="*/ 6 h 25"/>
                  <a:gd name="T28" fmla="*/ 46 w 55"/>
                  <a:gd name="T29" fmla="*/ 5 h 25"/>
                  <a:gd name="T30" fmla="*/ 40 w 55"/>
                  <a:gd name="T31" fmla="*/ 3 h 25"/>
                  <a:gd name="T32" fmla="*/ 32 w 55"/>
                  <a:gd name="T33" fmla="*/ 2 h 25"/>
                  <a:gd name="T34" fmla="*/ 34 w 55"/>
                  <a:gd name="T35" fmla="*/ 0 h 25"/>
                  <a:gd name="T36" fmla="*/ 41 w 55"/>
                  <a:gd name="T37" fmla="*/ 0 h 25"/>
                  <a:gd name="T38" fmla="*/ 47 w 55"/>
                  <a:gd name="T39" fmla="*/ 2 h 25"/>
                  <a:gd name="T40" fmla="*/ 52 w 55"/>
                  <a:gd name="T41" fmla="*/ 3 h 25"/>
                  <a:gd name="T42" fmla="*/ 55 w 55"/>
                  <a:gd name="T43" fmla="*/ 6 h 25"/>
                  <a:gd name="T44" fmla="*/ 55 w 55"/>
                  <a:gd name="T45" fmla="*/ 9 h 25"/>
                  <a:gd name="T46" fmla="*/ 55 w 55"/>
                  <a:gd name="T47" fmla="*/ 12 h 25"/>
                  <a:gd name="T48" fmla="*/ 49 w 55"/>
                  <a:gd name="T49" fmla="*/ 18 h 25"/>
                  <a:gd name="T50" fmla="*/ 37 w 55"/>
                  <a:gd name="T51" fmla="*/ 23 h 25"/>
                  <a:gd name="T52" fmla="*/ 23 w 55"/>
                  <a:gd name="T53" fmla="*/ 25 h 25"/>
                  <a:gd name="T54" fmla="*/ 15 w 55"/>
                  <a:gd name="T55" fmla="*/ 25 h 25"/>
                  <a:gd name="T56" fmla="*/ 9 w 55"/>
                  <a:gd name="T57" fmla="*/ 23 h 25"/>
                  <a:gd name="T58" fmla="*/ 5 w 55"/>
                  <a:gd name="T59" fmla="*/ 22 h 25"/>
                  <a:gd name="T60" fmla="*/ 2 w 55"/>
                  <a:gd name="T61" fmla="*/ 18 h 25"/>
                  <a:gd name="T62" fmla="*/ 0 w 55"/>
                  <a:gd name="T63" fmla="*/ 15 h 25"/>
                  <a:gd name="T64" fmla="*/ 2 w 55"/>
                  <a:gd name="T65" fmla="*/ 12 h 25"/>
                  <a:gd name="T66" fmla="*/ 8 w 55"/>
                  <a:gd name="T67" fmla="*/ 6 h 25"/>
                  <a:gd name="T68" fmla="*/ 20 w 55"/>
                  <a:gd name="T69" fmla="*/ 2 h 25"/>
                  <a:gd name="T70" fmla="*/ 34 w 55"/>
                  <a:gd name="T7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25">
                    <a:moveTo>
                      <a:pt x="32" y="2"/>
                    </a:moveTo>
                    <a:lnTo>
                      <a:pt x="22" y="3"/>
                    </a:lnTo>
                    <a:lnTo>
                      <a:pt x="11" y="8"/>
                    </a:lnTo>
                    <a:lnTo>
                      <a:pt x="6" y="12"/>
                    </a:lnTo>
                    <a:lnTo>
                      <a:pt x="5" y="15"/>
                    </a:lnTo>
                    <a:lnTo>
                      <a:pt x="8" y="18"/>
                    </a:lnTo>
                    <a:lnTo>
                      <a:pt x="11" y="20"/>
                    </a:lnTo>
                    <a:lnTo>
                      <a:pt x="17" y="22"/>
                    </a:lnTo>
                    <a:lnTo>
                      <a:pt x="23" y="23"/>
                    </a:lnTo>
                    <a:lnTo>
                      <a:pt x="35" y="22"/>
                    </a:lnTo>
                    <a:lnTo>
                      <a:pt x="46" y="17"/>
                    </a:lnTo>
                    <a:lnTo>
                      <a:pt x="50" y="12"/>
                    </a:lnTo>
                    <a:lnTo>
                      <a:pt x="50" y="9"/>
                    </a:lnTo>
                    <a:lnTo>
                      <a:pt x="49" y="6"/>
                    </a:lnTo>
                    <a:lnTo>
                      <a:pt x="46" y="5"/>
                    </a:lnTo>
                    <a:lnTo>
                      <a:pt x="40" y="3"/>
                    </a:lnTo>
                    <a:lnTo>
                      <a:pt x="32" y="2"/>
                    </a:lnTo>
                    <a:close/>
                    <a:moveTo>
                      <a:pt x="34" y="0"/>
                    </a:moveTo>
                    <a:lnTo>
                      <a:pt x="41" y="0"/>
                    </a:lnTo>
                    <a:lnTo>
                      <a:pt x="47" y="2"/>
                    </a:lnTo>
                    <a:lnTo>
                      <a:pt x="52" y="3"/>
                    </a:lnTo>
                    <a:lnTo>
                      <a:pt x="55" y="6"/>
                    </a:lnTo>
                    <a:lnTo>
                      <a:pt x="55" y="9"/>
                    </a:lnTo>
                    <a:lnTo>
                      <a:pt x="55" y="12"/>
                    </a:lnTo>
                    <a:lnTo>
                      <a:pt x="49" y="18"/>
                    </a:lnTo>
                    <a:lnTo>
                      <a:pt x="37" y="23"/>
                    </a:lnTo>
                    <a:lnTo>
                      <a:pt x="23" y="25"/>
                    </a:lnTo>
                    <a:lnTo>
                      <a:pt x="15" y="25"/>
                    </a:lnTo>
                    <a:lnTo>
                      <a:pt x="9" y="23"/>
                    </a:lnTo>
                    <a:lnTo>
                      <a:pt x="5" y="22"/>
                    </a:lnTo>
                    <a:lnTo>
                      <a:pt x="2" y="18"/>
                    </a:lnTo>
                    <a:lnTo>
                      <a:pt x="0" y="15"/>
                    </a:lnTo>
                    <a:lnTo>
                      <a:pt x="2" y="12"/>
                    </a:lnTo>
                    <a:lnTo>
                      <a:pt x="8" y="6"/>
                    </a:lnTo>
                    <a:lnTo>
                      <a:pt x="20" y="2"/>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8" name="Freeform 2577"/>
              <p:cNvSpPr>
                <a:spLocks/>
              </p:cNvSpPr>
              <p:nvPr/>
            </p:nvSpPr>
            <p:spPr bwMode="auto">
              <a:xfrm>
                <a:off x="762" y="1443"/>
                <a:ext cx="56" cy="26"/>
              </a:xfrm>
              <a:custGeom>
                <a:avLst/>
                <a:gdLst>
                  <a:gd name="T0" fmla="*/ 33 w 56"/>
                  <a:gd name="T1" fmla="*/ 0 h 26"/>
                  <a:gd name="T2" fmla="*/ 41 w 56"/>
                  <a:gd name="T3" fmla="*/ 0 h 26"/>
                  <a:gd name="T4" fmla="*/ 47 w 56"/>
                  <a:gd name="T5" fmla="*/ 2 h 26"/>
                  <a:gd name="T6" fmla="*/ 52 w 56"/>
                  <a:gd name="T7" fmla="*/ 3 h 26"/>
                  <a:gd name="T8" fmla="*/ 55 w 56"/>
                  <a:gd name="T9" fmla="*/ 6 h 26"/>
                  <a:gd name="T10" fmla="*/ 56 w 56"/>
                  <a:gd name="T11" fmla="*/ 10 h 26"/>
                  <a:gd name="T12" fmla="*/ 56 w 56"/>
                  <a:gd name="T13" fmla="*/ 13 h 26"/>
                  <a:gd name="T14" fmla="*/ 49 w 56"/>
                  <a:gd name="T15" fmla="*/ 19 h 26"/>
                  <a:gd name="T16" fmla="*/ 36 w 56"/>
                  <a:gd name="T17" fmla="*/ 23 h 26"/>
                  <a:gd name="T18" fmla="*/ 23 w 56"/>
                  <a:gd name="T19" fmla="*/ 26 h 26"/>
                  <a:gd name="T20" fmla="*/ 15 w 56"/>
                  <a:gd name="T21" fmla="*/ 25 h 26"/>
                  <a:gd name="T22" fmla="*/ 9 w 56"/>
                  <a:gd name="T23" fmla="*/ 25 h 26"/>
                  <a:gd name="T24" fmla="*/ 5 w 56"/>
                  <a:gd name="T25" fmla="*/ 22 h 26"/>
                  <a:gd name="T26" fmla="*/ 2 w 56"/>
                  <a:gd name="T27" fmla="*/ 20 h 26"/>
                  <a:gd name="T28" fmla="*/ 0 w 56"/>
                  <a:gd name="T29" fmla="*/ 17 h 26"/>
                  <a:gd name="T30" fmla="*/ 0 w 56"/>
                  <a:gd name="T31" fmla="*/ 13 h 26"/>
                  <a:gd name="T32" fmla="*/ 8 w 56"/>
                  <a:gd name="T33" fmla="*/ 6 h 26"/>
                  <a:gd name="T34" fmla="*/ 18 w 56"/>
                  <a:gd name="T35" fmla="*/ 2 h 26"/>
                  <a:gd name="T36" fmla="*/ 33 w 56"/>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33" y="0"/>
                    </a:moveTo>
                    <a:lnTo>
                      <a:pt x="41" y="0"/>
                    </a:lnTo>
                    <a:lnTo>
                      <a:pt x="47" y="2"/>
                    </a:lnTo>
                    <a:lnTo>
                      <a:pt x="52" y="3"/>
                    </a:lnTo>
                    <a:lnTo>
                      <a:pt x="55" y="6"/>
                    </a:lnTo>
                    <a:lnTo>
                      <a:pt x="56" y="10"/>
                    </a:lnTo>
                    <a:lnTo>
                      <a:pt x="56" y="13"/>
                    </a:lnTo>
                    <a:lnTo>
                      <a:pt x="49" y="19"/>
                    </a:lnTo>
                    <a:lnTo>
                      <a:pt x="36" y="23"/>
                    </a:lnTo>
                    <a:lnTo>
                      <a:pt x="23" y="26"/>
                    </a:lnTo>
                    <a:lnTo>
                      <a:pt x="15" y="25"/>
                    </a:lnTo>
                    <a:lnTo>
                      <a:pt x="9" y="25"/>
                    </a:lnTo>
                    <a:lnTo>
                      <a:pt x="5" y="22"/>
                    </a:lnTo>
                    <a:lnTo>
                      <a:pt x="2" y="20"/>
                    </a:lnTo>
                    <a:lnTo>
                      <a:pt x="0" y="17"/>
                    </a:lnTo>
                    <a:lnTo>
                      <a:pt x="0" y="13"/>
                    </a:lnTo>
                    <a:lnTo>
                      <a:pt x="8" y="6"/>
                    </a:lnTo>
                    <a:lnTo>
                      <a:pt x="18" y="2"/>
                    </a:lnTo>
                    <a:lnTo>
                      <a:pt x="33"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79" name="Freeform 2578"/>
              <p:cNvSpPr>
                <a:spLocks noEditPoints="1"/>
              </p:cNvSpPr>
              <p:nvPr/>
            </p:nvSpPr>
            <p:spPr bwMode="auto">
              <a:xfrm>
                <a:off x="761" y="1442"/>
                <a:ext cx="59" cy="27"/>
              </a:xfrm>
              <a:custGeom>
                <a:avLst/>
                <a:gdLst>
                  <a:gd name="T0" fmla="*/ 34 w 59"/>
                  <a:gd name="T1" fmla="*/ 3 h 27"/>
                  <a:gd name="T2" fmla="*/ 21 w 59"/>
                  <a:gd name="T3" fmla="*/ 4 h 27"/>
                  <a:gd name="T4" fmla="*/ 10 w 59"/>
                  <a:gd name="T5" fmla="*/ 9 h 27"/>
                  <a:gd name="T6" fmla="*/ 4 w 59"/>
                  <a:gd name="T7" fmla="*/ 14 h 27"/>
                  <a:gd name="T8" fmla="*/ 3 w 59"/>
                  <a:gd name="T9" fmla="*/ 17 h 27"/>
                  <a:gd name="T10" fmla="*/ 4 w 59"/>
                  <a:gd name="T11" fmla="*/ 20 h 27"/>
                  <a:gd name="T12" fmla="*/ 7 w 59"/>
                  <a:gd name="T13" fmla="*/ 23 h 27"/>
                  <a:gd name="T14" fmla="*/ 12 w 59"/>
                  <a:gd name="T15" fmla="*/ 24 h 27"/>
                  <a:gd name="T16" fmla="*/ 18 w 59"/>
                  <a:gd name="T17" fmla="*/ 26 h 27"/>
                  <a:gd name="T18" fmla="*/ 24 w 59"/>
                  <a:gd name="T19" fmla="*/ 26 h 27"/>
                  <a:gd name="T20" fmla="*/ 37 w 59"/>
                  <a:gd name="T21" fmla="*/ 24 h 27"/>
                  <a:gd name="T22" fmla="*/ 48 w 59"/>
                  <a:gd name="T23" fmla="*/ 20 h 27"/>
                  <a:gd name="T24" fmla="*/ 54 w 59"/>
                  <a:gd name="T25" fmla="*/ 14 h 27"/>
                  <a:gd name="T26" fmla="*/ 54 w 59"/>
                  <a:gd name="T27" fmla="*/ 11 h 27"/>
                  <a:gd name="T28" fmla="*/ 54 w 59"/>
                  <a:gd name="T29" fmla="*/ 7 h 27"/>
                  <a:gd name="T30" fmla="*/ 51 w 59"/>
                  <a:gd name="T31" fmla="*/ 6 h 27"/>
                  <a:gd name="T32" fmla="*/ 47 w 59"/>
                  <a:gd name="T33" fmla="*/ 4 h 27"/>
                  <a:gd name="T34" fmla="*/ 41 w 59"/>
                  <a:gd name="T35" fmla="*/ 3 h 27"/>
                  <a:gd name="T36" fmla="*/ 34 w 59"/>
                  <a:gd name="T37" fmla="*/ 3 h 27"/>
                  <a:gd name="T38" fmla="*/ 34 w 59"/>
                  <a:gd name="T39" fmla="*/ 0 h 27"/>
                  <a:gd name="T40" fmla="*/ 42 w 59"/>
                  <a:gd name="T41" fmla="*/ 1 h 27"/>
                  <a:gd name="T42" fmla="*/ 50 w 59"/>
                  <a:gd name="T43" fmla="*/ 3 h 27"/>
                  <a:gd name="T44" fmla="*/ 54 w 59"/>
                  <a:gd name="T45" fmla="*/ 4 h 27"/>
                  <a:gd name="T46" fmla="*/ 57 w 59"/>
                  <a:gd name="T47" fmla="*/ 7 h 27"/>
                  <a:gd name="T48" fmla="*/ 59 w 59"/>
                  <a:gd name="T49" fmla="*/ 11 h 27"/>
                  <a:gd name="T50" fmla="*/ 59 w 59"/>
                  <a:gd name="T51" fmla="*/ 14 h 27"/>
                  <a:gd name="T52" fmla="*/ 51 w 59"/>
                  <a:gd name="T53" fmla="*/ 21 h 27"/>
                  <a:gd name="T54" fmla="*/ 39 w 59"/>
                  <a:gd name="T55" fmla="*/ 26 h 27"/>
                  <a:gd name="T56" fmla="*/ 24 w 59"/>
                  <a:gd name="T57" fmla="*/ 27 h 27"/>
                  <a:gd name="T58" fmla="*/ 15 w 59"/>
                  <a:gd name="T59" fmla="*/ 27 h 27"/>
                  <a:gd name="T60" fmla="*/ 9 w 59"/>
                  <a:gd name="T61" fmla="*/ 26 h 27"/>
                  <a:gd name="T62" fmla="*/ 4 w 59"/>
                  <a:gd name="T63" fmla="*/ 24 h 27"/>
                  <a:gd name="T64" fmla="*/ 1 w 59"/>
                  <a:gd name="T65" fmla="*/ 21 h 27"/>
                  <a:gd name="T66" fmla="*/ 0 w 59"/>
                  <a:gd name="T67" fmla="*/ 18 h 27"/>
                  <a:gd name="T68" fmla="*/ 0 w 59"/>
                  <a:gd name="T69" fmla="*/ 14 h 27"/>
                  <a:gd name="T70" fmla="*/ 7 w 59"/>
                  <a:gd name="T71" fmla="*/ 7 h 27"/>
                  <a:gd name="T72" fmla="*/ 19 w 59"/>
                  <a:gd name="T73" fmla="*/ 3 h 27"/>
                  <a:gd name="T74" fmla="*/ 34 w 59"/>
                  <a:gd name="T7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27">
                    <a:moveTo>
                      <a:pt x="34" y="3"/>
                    </a:moveTo>
                    <a:lnTo>
                      <a:pt x="21" y="4"/>
                    </a:lnTo>
                    <a:lnTo>
                      <a:pt x="10" y="9"/>
                    </a:lnTo>
                    <a:lnTo>
                      <a:pt x="4" y="14"/>
                    </a:lnTo>
                    <a:lnTo>
                      <a:pt x="3" y="17"/>
                    </a:lnTo>
                    <a:lnTo>
                      <a:pt x="4" y="20"/>
                    </a:lnTo>
                    <a:lnTo>
                      <a:pt x="7" y="23"/>
                    </a:lnTo>
                    <a:lnTo>
                      <a:pt x="12" y="24"/>
                    </a:lnTo>
                    <a:lnTo>
                      <a:pt x="18" y="26"/>
                    </a:lnTo>
                    <a:lnTo>
                      <a:pt x="24" y="26"/>
                    </a:lnTo>
                    <a:lnTo>
                      <a:pt x="37" y="24"/>
                    </a:lnTo>
                    <a:lnTo>
                      <a:pt x="48" y="20"/>
                    </a:lnTo>
                    <a:lnTo>
                      <a:pt x="54" y="14"/>
                    </a:lnTo>
                    <a:lnTo>
                      <a:pt x="54" y="11"/>
                    </a:lnTo>
                    <a:lnTo>
                      <a:pt x="54" y="7"/>
                    </a:lnTo>
                    <a:lnTo>
                      <a:pt x="51" y="6"/>
                    </a:lnTo>
                    <a:lnTo>
                      <a:pt x="47" y="4"/>
                    </a:lnTo>
                    <a:lnTo>
                      <a:pt x="41" y="3"/>
                    </a:lnTo>
                    <a:lnTo>
                      <a:pt x="34" y="3"/>
                    </a:lnTo>
                    <a:close/>
                    <a:moveTo>
                      <a:pt x="34" y="0"/>
                    </a:moveTo>
                    <a:lnTo>
                      <a:pt x="42" y="1"/>
                    </a:lnTo>
                    <a:lnTo>
                      <a:pt x="50" y="3"/>
                    </a:lnTo>
                    <a:lnTo>
                      <a:pt x="54" y="4"/>
                    </a:lnTo>
                    <a:lnTo>
                      <a:pt x="57" y="7"/>
                    </a:lnTo>
                    <a:lnTo>
                      <a:pt x="59" y="11"/>
                    </a:lnTo>
                    <a:lnTo>
                      <a:pt x="59" y="14"/>
                    </a:lnTo>
                    <a:lnTo>
                      <a:pt x="51" y="21"/>
                    </a:lnTo>
                    <a:lnTo>
                      <a:pt x="39" y="26"/>
                    </a:lnTo>
                    <a:lnTo>
                      <a:pt x="24" y="27"/>
                    </a:lnTo>
                    <a:lnTo>
                      <a:pt x="15" y="27"/>
                    </a:lnTo>
                    <a:lnTo>
                      <a:pt x="9" y="26"/>
                    </a:lnTo>
                    <a:lnTo>
                      <a:pt x="4" y="24"/>
                    </a:lnTo>
                    <a:lnTo>
                      <a:pt x="1" y="21"/>
                    </a:lnTo>
                    <a:lnTo>
                      <a:pt x="0" y="18"/>
                    </a:lnTo>
                    <a:lnTo>
                      <a:pt x="0" y="14"/>
                    </a:lnTo>
                    <a:lnTo>
                      <a:pt x="7" y="7"/>
                    </a:lnTo>
                    <a:lnTo>
                      <a:pt x="19" y="3"/>
                    </a:lnTo>
                    <a:lnTo>
                      <a:pt x="34"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0" name="Freeform 2579"/>
              <p:cNvSpPr>
                <a:spLocks/>
              </p:cNvSpPr>
              <p:nvPr/>
            </p:nvSpPr>
            <p:spPr bwMode="auto">
              <a:xfrm>
                <a:off x="196" y="1459"/>
                <a:ext cx="36" cy="15"/>
              </a:xfrm>
              <a:custGeom>
                <a:avLst/>
                <a:gdLst>
                  <a:gd name="T0" fmla="*/ 23 w 36"/>
                  <a:gd name="T1" fmla="*/ 0 h 15"/>
                  <a:gd name="T2" fmla="*/ 27 w 36"/>
                  <a:gd name="T3" fmla="*/ 1 h 15"/>
                  <a:gd name="T4" fmla="*/ 32 w 36"/>
                  <a:gd name="T5" fmla="*/ 1 h 15"/>
                  <a:gd name="T6" fmla="*/ 35 w 36"/>
                  <a:gd name="T7" fmla="*/ 3 h 15"/>
                  <a:gd name="T8" fmla="*/ 36 w 36"/>
                  <a:gd name="T9" fmla="*/ 6 h 15"/>
                  <a:gd name="T10" fmla="*/ 36 w 36"/>
                  <a:gd name="T11" fmla="*/ 7 h 15"/>
                  <a:gd name="T12" fmla="*/ 35 w 36"/>
                  <a:gd name="T13" fmla="*/ 10 h 15"/>
                  <a:gd name="T14" fmla="*/ 30 w 36"/>
                  <a:gd name="T15" fmla="*/ 12 h 15"/>
                  <a:gd name="T16" fmla="*/ 26 w 36"/>
                  <a:gd name="T17" fmla="*/ 13 h 15"/>
                  <a:gd name="T18" fmla="*/ 21 w 36"/>
                  <a:gd name="T19" fmla="*/ 15 h 15"/>
                  <a:gd name="T20" fmla="*/ 15 w 36"/>
                  <a:gd name="T21" fmla="*/ 15 h 15"/>
                  <a:gd name="T22" fmla="*/ 9 w 36"/>
                  <a:gd name="T23" fmla="*/ 15 h 15"/>
                  <a:gd name="T24" fmla="*/ 4 w 36"/>
                  <a:gd name="T25" fmla="*/ 13 h 15"/>
                  <a:gd name="T26" fmla="*/ 1 w 36"/>
                  <a:gd name="T27" fmla="*/ 12 h 15"/>
                  <a:gd name="T28" fmla="*/ 0 w 36"/>
                  <a:gd name="T29" fmla="*/ 10 h 15"/>
                  <a:gd name="T30" fmla="*/ 0 w 36"/>
                  <a:gd name="T31" fmla="*/ 7 h 15"/>
                  <a:gd name="T32" fmla="*/ 3 w 36"/>
                  <a:gd name="T33" fmla="*/ 6 h 15"/>
                  <a:gd name="T34" fmla="*/ 6 w 36"/>
                  <a:gd name="T35" fmla="*/ 3 h 15"/>
                  <a:gd name="T36" fmla="*/ 10 w 36"/>
                  <a:gd name="T37" fmla="*/ 1 h 15"/>
                  <a:gd name="T38" fmla="*/ 17 w 36"/>
                  <a:gd name="T39" fmla="*/ 1 h 15"/>
                  <a:gd name="T40" fmla="*/ 23 w 3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5">
                    <a:moveTo>
                      <a:pt x="23" y="0"/>
                    </a:moveTo>
                    <a:lnTo>
                      <a:pt x="27" y="1"/>
                    </a:lnTo>
                    <a:lnTo>
                      <a:pt x="32" y="1"/>
                    </a:lnTo>
                    <a:lnTo>
                      <a:pt x="35" y="3"/>
                    </a:lnTo>
                    <a:lnTo>
                      <a:pt x="36" y="6"/>
                    </a:lnTo>
                    <a:lnTo>
                      <a:pt x="36" y="7"/>
                    </a:lnTo>
                    <a:lnTo>
                      <a:pt x="35" y="10"/>
                    </a:lnTo>
                    <a:lnTo>
                      <a:pt x="30" y="12"/>
                    </a:lnTo>
                    <a:lnTo>
                      <a:pt x="26" y="13"/>
                    </a:lnTo>
                    <a:lnTo>
                      <a:pt x="21" y="15"/>
                    </a:lnTo>
                    <a:lnTo>
                      <a:pt x="15" y="15"/>
                    </a:lnTo>
                    <a:lnTo>
                      <a:pt x="9" y="15"/>
                    </a:lnTo>
                    <a:lnTo>
                      <a:pt x="4" y="13"/>
                    </a:lnTo>
                    <a:lnTo>
                      <a:pt x="1" y="12"/>
                    </a:lnTo>
                    <a:lnTo>
                      <a:pt x="0" y="10"/>
                    </a:lnTo>
                    <a:lnTo>
                      <a:pt x="0" y="7"/>
                    </a:lnTo>
                    <a:lnTo>
                      <a:pt x="3" y="6"/>
                    </a:lnTo>
                    <a:lnTo>
                      <a:pt x="6" y="3"/>
                    </a:lnTo>
                    <a:lnTo>
                      <a:pt x="10" y="1"/>
                    </a:lnTo>
                    <a:lnTo>
                      <a:pt x="17" y="1"/>
                    </a:lnTo>
                    <a:lnTo>
                      <a:pt x="23"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1" name="Freeform 2580"/>
              <p:cNvSpPr>
                <a:spLocks noEditPoints="1"/>
              </p:cNvSpPr>
              <p:nvPr/>
            </p:nvSpPr>
            <p:spPr bwMode="auto">
              <a:xfrm>
                <a:off x="194" y="1459"/>
                <a:ext cx="41" cy="16"/>
              </a:xfrm>
              <a:custGeom>
                <a:avLst/>
                <a:gdLst>
                  <a:gd name="T0" fmla="*/ 23 w 41"/>
                  <a:gd name="T1" fmla="*/ 1 h 16"/>
                  <a:gd name="T2" fmla="*/ 17 w 41"/>
                  <a:gd name="T3" fmla="*/ 1 h 16"/>
                  <a:gd name="T4" fmla="*/ 11 w 41"/>
                  <a:gd name="T5" fmla="*/ 3 h 16"/>
                  <a:gd name="T6" fmla="*/ 6 w 41"/>
                  <a:gd name="T7" fmla="*/ 6 h 16"/>
                  <a:gd name="T8" fmla="*/ 5 w 41"/>
                  <a:gd name="T9" fmla="*/ 7 h 16"/>
                  <a:gd name="T10" fmla="*/ 5 w 41"/>
                  <a:gd name="T11" fmla="*/ 10 h 16"/>
                  <a:gd name="T12" fmla="*/ 6 w 41"/>
                  <a:gd name="T13" fmla="*/ 12 h 16"/>
                  <a:gd name="T14" fmla="*/ 11 w 41"/>
                  <a:gd name="T15" fmla="*/ 13 h 16"/>
                  <a:gd name="T16" fmla="*/ 17 w 41"/>
                  <a:gd name="T17" fmla="*/ 15 h 16"/>
                  <a:gd name="T18" fmla="*/ 23 w 41"/>
                  <a:gd name="T19" fmla="*/ 13 h 16"/>
                  <a:gd name="T20" fmla="*/ 29 w 41"/>
                  <a:gd name="T21" fmla="*/ 12 h 16"/>
                  <a:gd name="T22" fmla="*/ 34 w 41"/>
                  <a:gd name="T23" fmla="*/ 10 h 16"/>
                  <a:gd name="T24" fmla="*/ 35 w 41"/>
                  <a:gd name="T25" fmla="*/ 7 h 16"/>
                  <a:gd name="T26" fmla="*/ 35 w 41"/>
                  <a:gd name="T27" fmla="*/ 6 h 16"/>
                  <a:gd name="T28" fmla="*/ 34 w 41"/>
                  <a:gd name="T29" fmla="*/ 3 h 16"/>
                  <a:gd name="T30" fmla="*/ 29 w 41"/>
                  <a:gd name="T31" fmla="*/ 1 h 16"/>
                  <a:gd name="T32" fmla="*/ 23 w 41"/>
                  <a:gd name="T33" fmla="*/ 1 h 16"/>
                  <a:gd name="T34" fmla="*/ 25 w 41"/>
                  <a:gd name="T35" fmla="*/ 0 h 16"/>
                  <a:gd name="T36" fmla="*/ 31 w 41"/>
                  <a:gd name="T37" fmla="*/ 0 h 16"/>
                  <a:gd name="T38" fmla="*/ 35 w 41"/>
                  <a:gd name="T39" fmla="*/ 1 h 16"/>
                  <a:gd name="T40" fmla="*/ 40 w 41"/>
                  <a:gd name="T41" fmla="*/ 3 h 16"/>
                  <a:gd name="T42" fmla="*/ 41 w 41"/>
                  <a:gd name="T43" fmla="*/ 6 h 16"/>
                  <a:gd name="T44" fmla="*/ 41 w 41"/>
                  <a:gd name="T45" fmla="*/ 7 h 16"/>
                  <a:gd name="T46" fmla="*/ 35 w 41"/>
                  <a:gd name="T47" fmla="*/ 12 h 16"/>
                  <a:gd name="T48" fmla="*/ 28 w 41"/>
                  <a:gd name="T49" fmla="*/ 15 h 16"/>
                  <a:gd name="T50" fmla="*/ 15 w 41"/>
                  <a:gd name="T51" fmla="*/ 16 h 16"/>
                  <a:gd name="T52" fmla="*/ 9 w 41"/>
                  <a:gd name="T53" fmla="*/ 16 h 16"/>
                  <a:gd name="T54" fmla="*/ 5 w 41"/>
                  <a:gd name="T55" fmla="*/ 15 h 16"/>
                  <a:gd name="T56" fmla="*/ 2 w 41"/>
                  <a:gd name="T57" fmla="*/ 13 h 16"/>
                  <a:gd name="T58" fmla="*/ 0 w 41"/>
                  <a:gd name="T59" fmla="*/ 10 h 16"/>
                  <a:gd name="T60" fmla="*/ 0 w 41"/>
                  <a:gd name="T61" fmla="*/ 7 h 16"/>
                  <a:gd name="T62" fmla="*/ 5 w 41"/>
                  <a:gd name="T63" fmla="*/ 4 h 16"/>
                  <a:gd name="T64" fmla="*/ 14 w 41"/>
                  <a:gd name="T65" fmla="*/ 1 h 16"/>
                  <a:gd name="T66" fmla="*/ 25 w 41"/>
                  <a:gd name="T6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16">
                    <a:moveTo>
                      <a:pt x="23" y="1"/>
                    </a:moveTo>
                    <a:lnTo>
                      <a:pt x="17" y="1"/>
                    </a:lnTo>
                    <a:lnTo>
                      <a:pt x="11" y="3"/>
                    </a:lnTo>
                    <a:lnTo>
                      <a:pt x="6" y="6"/>
                    </a:lnTo>
                    <a:lnTo>
                      <a:pt x="5" y="7"/>
                    </a:lnTo>
                    <a:lnTo>
                      <a:pt x="5" y="10"/>
                    </a:lnTo>
                    <a:lnTo>
                      <a:pt x="6" y="12"/>
                    </a:lnTo>
                    <a:lnTo>
                      <a:pt x="11" y="13"/>
                    </a:lnTo>
                    <a:lnTo>
                      <a:pt x="17" y="15"/>
                    </a:lnTo>
                    <a:lnTo>
                      <a:pt x="23" y="13"/>
                    </a:lnTo>
                    <a:lnTo>
                      <a:pt x="29" y="12"/>
                    </a:lnTo>
                    <a:lnTo>
                      <a:pt x="34" y="10"/>
                    </a:lnTo>
                    <a:lnTo>
                      <a:pt x="35" y="7"/>
                    </a:lnTo>
                    <a:lnTo>
                      <a:pt x="35" y="6"/>
                    </a:lnTo>
                    <a:lnTo>
                      <a:pt x="34" y="3"/>
                    </a:lnTo>
                    <a:lnTo>
                      <a:pt x="29" y="1"/>
                    </a:lnTo>
                    <a:lnTo>
                      <a:pt x="23" y="1"/>
                    </a:lnTo>
                    <a:close/>
                    <a:moveTo>
                      <a:pt x="25" y="0"/>
                    </a:moveTo>
                    <a:lnTo>
                      <a:pt x="31" y="0"/>
                    </a:lnTo>
                    <a:lnTo>
                      <a:pt x="35" y="1"/>
                    </a:lnTo>
                    <a:lnTo>
                      <a:pt x="40" y="3"/>
                    </a:lnTo>
                    <a:lnTo>
                      <a:pt x="41" y="6"/>
                    </a:lnTo>
                    <a:lnTo>
                      <a:pt x="41" y="7"/>
                    </a:lnTo>
                    <a:lnTo>
                      <a:pt x="35" y="12"/>
                    </a:lnTo>
                    <a:lnTo>
                      <a:pt x="28" y="15"/>
                    </a:lnTo>
                    <a:lnTo>
                      <a:pt x="15" y="16"/>
                    </a:lnTo>
                    <a:lnTo>
                      <a:pt x="9" y="16"/>
                    </a:lnTo>
                    <a:lnTo>
                      <a:pt x="5" y="15"/>
                    </a:lnTo>
                    <a:lnTo>
                      <a:pt x="2" y="13"/>
                    </a:lnTo>
                    <a:lnTo>
                      <a:pt x="0" y="10"/>
                    </a:lnTo>
                    <a:lnTo>
                      <a:pt x="0" y="7"/>
                    </a:lnTo>
                    <a:lnTo>
                      <a:pt x="5" y="4"/>
                    </a:lnTo>
                    <a:lnTo>
                      <a:pt x="14" y="1"/>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2" name="Freeform 2581"/>
              <p:cNvSpPr>
                <a:spLocks/>
              </p:cNvSpPr>
              <p:nvPr/>
            </p:nvSpPr>
            <p:spPr bwMode="auto">
              <a:xfrm>
                <a:off x="413" y="1386"/>
                <a:ext cx="44" cy="19"/>
              </a:xfrm>
              <a:custGeom>
                <a:avLst/>
                <a:gdLst>
                  <a:gd name="T0" fmla="*/ 27 w 44"/>
                  <a:gd name="T1" fmla="*/ 0 h 19"/>
                  <a:gd name="T2" fmla="*/ 33 w 44"/>
                  <a:gd name="T3" fmla="*/ 1 h 19"/>
                  <a:gd name="T4" fmla="*/ 38 w 44"/>
                  <a:gd name="T5" fmla="*/ 3 h 19"/>
                  <a:gd name="T6" fmla="*/ 42 w 44"/>
                  <a:gd name="T7" fmla="*/ 4 h 19"/>
                  <a:gd name="T8" fmla="*/ 44 w 44"/>
                  <a:gd name="T9" fmla="*/ 7 h 19"/>
                  <a:gd name="T10" fmla="*/ 44 w 44"/>
                  <a:gd name="T11" fmla="*/ 10 h 19"/>
                  <a:gd name="T12" fmla="*/ 38 w 44"/>
                  <a:gd name="T13" fmla="*/ 15 h 19"/>
                  <a:gd name="T14" fmla="*/ 29 w 44"/>
                  <a:gd name="T15" fmla="*/ 18 h 19"/>
                  <a:gd name="T16" fmla="*/ 18 w 44"/>
                  <a:gd name="T17" fmla="*/ 19 h 19"/>
                  <a:gd name="T18" fmla="*/ 11 w 44"/>
                  <a:gd name="T19" fmla="*/ 19 h 19"/>
                  <a:gd name="T20" fmla="*/ 6 w 44"/>
                  <a:gd name="T21" fmla="*/ 18 h 19"/>
                  <a:gd name="T22" fmla="*/ 3 w 44"/>
                  <a:gd name="T23" fmla="*/ 15 h 19"/>
                  <a:gd name="T24" fmla="*/ 0 w 44"/>
                  <a:gd name="T25" fmla="*/ 13 h 19"/>
                  <a:gd name="T26" fmla="*/ 1 w 44"/>
                  <a:gd name="T27" fmla="*/ 10 h 19"/>
                  <a:gd name="T28" fmla="*/ 6 w 44"/>
                  <a:gd name="T29" fmla="*/ 6 h 19"/>
                  <a:gd name="T30" fmla="*/ 15 w 44"/>
                  <a:gd name="T31" fmla="*/ 1 h 19"/>
                  <a:gd name="T32" fmla="*/ 27 w 44"/>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19">
                    <a:moveTo>
                      <a:pt x="27" y="0"/>
                    </a:moveTo>
                    <a:lnTo>
                      <a:pt x="33" y="1"/>
                    </a:lnTo>
                    <a:lnTo>
                      <a:pt x="38" y="3"/>
                    </a:lnTo>
                    <a:lnTo>
                      <a:pt x="42" y="4"/>
                    </a:lnTo>
                    <a:lnTo>
                      <a:pt x="44" y="7"/>
                    </a:lnTo>
                    <a:lnTo>
                      <a:pt x="44" y="10"/>
                    </a:lnTo>
                    <a:lnTo>
                      <a:pt x="38" y="15"/>
                    </a:lnTo>
                    <a:lnTo>
                      <a:pt x="29" y="18"/>
                    </a:lnTo>
                    <a:lnTo>
                      <a:pt x="18" y="19"/>
                    </a:lnTo>
                    <a:lnTo>
                      <a:pt x="11" y="19"/>
                    </a:lnTo>
                    <a:lnTo>
                      <a:pt x="6" y="18"/>
                    </a:lnTo>
                    <a:lnTo>
                      <a:pt x="3" y="15"/>
                    </a:lnTo>
                    <a:lnTo>
                      <a:pt x="0" y="13"/>
                    </a:lnTo>
                    <a:lnTo>
                      <a:pt x="1" y="10"/>
                    </a:lnTo>
                    <a:lnTo>
                      <a:pt x="6" y="6"/>
                    </a:lnTo>
                    <a:lnTo>
                      <a:pt x="15" y="1"/>
                    </a:lnTo>
                    <a:lnTo>
                      <a:pt x="27"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3" name="Freeform 2582"/>
              <p:cNvSpPr>
                <a:spLocks noEditPoints="1"/>
              </p:cNvSpPr>
              <p:nvPr/>
            </p:nvSpPr>
            <p:spPr bwMode="auto">
              <a:xfrm>
                <a:off x="411" y="1386"/>
                <a:ext cx="47" cy="21"/>
              </a:xfrm>
              <a:custGeom>
                <a:avLst/>
                <a:gdLst>
                  <a:gd name="T0" fmla="*/ 28 w 47"/>
                  <a:gd name="T1" fmla="*/ 1 h 21"/>
                  <a:gd name="T2" fmla="*/ 22 w 47"/>
                  <a:gd name="T3" fmla="*/ 1 h 21"/>
                  <a:gd name="T4" fmla="*/ 16 w 47"/>
                  <a:gd name="T5" fmla="*/ 3 h 21"/>
                  <a:gd name="T6" fmla="*/ 11 w 47"/>
                  <a:gd name="T7" fmla="*/ 4 h 21"/>
                  <a:gd name="T8" fmla="*/ 8 w 47"/>
                  <a:gd name="T9" fmla="*/ 7 h 21"/>
                  <a:gd name="T10" fmla="*/ 5 w 47"/>
                  <a:gd name="T11" fmla="*/ 10 h 21"/>
                  <a:gd name="T12" fmla="*/ 5 w 47"/>
                  <a:gd name="T13" fmla="*/ 12 h 21"/>
                  <a:gd name="T14" fmla="*/ 6 w 47"/>
                  <a:gd name="T15" fmla="*/ 15 h 21"/>
                  <a:gd name="T16" fmla="*/ 9 w 47"/>
                  <a:gd name="T17" fmla="*/ 16 h 21"/>
                  <a:gd name="T18" fmla="*/ 14 w 47"/>
                  <a:gd name="T19" fmla="*/ 18 h 21"/>
                  <a:gd name="T20" fmla="*/ 20 w 47"/>
                  <a:gd name="T21" fmla="*/ 18 h 21"/>
                  <a:gd name="T22" fmla="*/ 26 w 47"/>
                  <a:gd name="T23" fmla="*/ 18 h 21"/>
                  <a:gd name="T24" fmla="*/ 32 w 47"/>
                  <a:gd name="T25" fmla="*/ 16 h 21"/>
                  <a:gd name="T26" fmla="*/ 37 w 47"/>
                  <a:gd name="T27" fmla="*/ 15 h 21"/>
                  <a:gd name="T28" fmla="*/ 41 w 47"/>
                  <a:gd name="T29" fmla="*/ 12 h 21"/>
                  <a:gd name="T30" fmla="*/ 43 w 47"/>
                  <a:gd name="T31" fmla="*/ 10 h 21"/>
                  <a:gd name="T32" fmla="*/ 43 w 47"/>
                  <a:gd name="T33" fmla="*/ 7 h 21"/>
                  <a:gd name="T34" fmla="*/ 41 w 47"/>
                  <a:gd name="T35" fmla="*/ 4 h 21"/>
                  <a:gd name="T36" fmla="*/ 38 w 47"/>
                  <a:gd name="T37" fmla="*/ 3 h 21"/>
                  <a:gd name="T38" fmla="*/ 34 w 47"/>
                  <a:gd name="T39" fmla="*/ 1 h 21"/>
                  <a:gd name="T40" fmla="*/ 28 w 47"/>
                  <a:gd name="T41" fmla="*/ 1 h 21"/>
                  <a:gd name="T42" fmla="*/ 29 w 47"/>
                  <a:gd name="T43" fmla="*/ 0 h 21"/>
                  <a:gd name="T44" fmla="*/ 37 w 47"/>
                  <a:gd name="T45" fmla="*/ 0 h 21"/>
                  <a:gd name="T46" fmla="*/ 41 w 47"/>
                  <a:gd name="T47" fmla="*/ 1 h 21"/>
                  <a:gd name="T48" fmla="*/ 46 w 47"/>
                  <a:gd name="T49" fmla="*/ 4 h 21"/>
                  <a:gd name="T50" fmla="*/ 47 w 47"/>
                  <a:gd name="T51" fmla="*/ 6 h 21"/>
                  <a:gd name="T52" fmla="*/ 47 w 47"/>
                  <a:gd name="T53" fmla="*/ 10 h 21"/>
                  <a:gd name="T54" fmla="*/ 41 w 47"/>
                  <a:gd name="T55" fmla="*/ 15 h 21"/>
                  <a:gd name="T56" fmla="*/ 32 w 47"/>
                  <a:gd name="T57" fmla="*/ 19 h 21"/>
                  <a:gd name="T58" fmla="*/ 19 w 47"/>
                  <a:gd name="T59" fmla="*/ 21 h 21"/>
                  <a:gd name="T60" fmla="*/ 13 w 47"/>
                  <a:gd name="T61" fmla="*/ 19 h 21"/>
                  <a:gd name="T62" fmla="*/ 6 w 47"/>
                  <a:gd name="T63" fmla="*/ 18 h 21"/>
                  <a:gd name="T64" fmla="*/ 2 w 47"/>
                  <a:gd name="T65" fmla="*/ 16 h 21"/>
                  <a:gd name="T66" fmla="*/ 0 w 47"/>
                  <a:gd name="T67" fmla="*/ 13 h 21"/>
                  <a:gd name="T68" fmla="*/ 0 w 47"/>
                  <a:gd name="T69" fmla="*/ 10 h 21"/>
                  <a:gd name="T70" fmla="*/ 6 w 47"/>
                  <a:gd name="T71" fmla="*/ 4 h 21"/>
                  <a:gd name="T72" fmla="*/ 17 w 47"/>
                  <a:gd name="T73" fmla="*/ 1 h 21"/>
                  <a:gd name="T74" fmla="*/ 29 w 47"/>
                  <a:gd name="T7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21">
                    <a:moveTo>
                      <a:pt x="28" y="1"/>
                    </a:moveTo>
                    <a:lnTo>
                      <a:pt x="22" y="1"/>
                    </a:lnTo>
                    <a:lnTo>
                      <a:pt x="16" y="3"/>
                    </a:lnTo>
                    <a:lnTo>
                      <a:pt x="11" y="4"/>
                    </a:lnTo>
                    <a:lnTo>
                      <a:pt x="8" y="7"/>
                    </a:lnTo>
                    <a:lnTo>
                      <a:pt x="5" y="10"/>
                    </a:lnTo>
                    <a:lnTo>
                      <a:pt x="5" y="12"/>
                    </a:lnTo>
                    <a:lnTo>
                      <a:pt x="6" y="15"/>
                    </a:lnTo>
                    <a:lnTo>
                      <a:pt x="9" y="16"/>
                    </a:lnTo>
                    <a:lnTo>
                      <a:pt x="14" y="18"/>
                    </a:lnTo>
                    <a:lnTo>
                      <a:pt x="20" y="18"/>
                    </a:lnTo>
                    <a:lnTo>
                      <a:pt x="26" y="18"/>
                    </a:lnTo>
                    <a:lnTo>
                      <a:pt x="32" y="16"/>
                    </a:lnTo>
                    <a:lnTo>
                      <a:pt x="37" y="15"/>
                    </a:lnTo>
                    <a:lnTo>
                      <a:pt x="41" y="12"/>
                    </a:lnTo>
                    <a:lnTo>
                      <a:pt x="43" y="10"/>
                    </a:lnTo>
                    <a:lnTo>
                      <a:pt x="43" y="7"/>
                    </a:lnTo>
                    <a:lnTo>
                      <a:pt x="41" y="4"/>
                    </a:lnTo>
                    <a:lnTo>
                      <a:pt x="38" y="3"/>
                    </a:lnTo>
                    <a:lnTo>
                      <a:pt x="34" y="1"/>
                    </a:lnTo>
                    <a:lnTo>
                      <a:pt x="28" y="1"/>
                    </a:lnTo>
                    <a:close/>
                    <a:moveTo>
                      <a:pt x="29" y="0"/>
                    </a:moveTo>
                    <a:lnTo>
                      <a:pt x="37" y="0"/>
                    </a:lnTo>
                    <a:lnTo>
                      <a:pt x="41" y="1"/>
                    </a:lnTo>
                    <a:lnTo>
                      <a:pt x="46" y="4"/>
                    </a:lnTo>
                    <a:lnTo>
                      <a:pt x="47" y="6"/>
                    </a:lnTo>
                    <a:lnTo>
                      <a:pt x="47" y="10"/>
                    </a:lnTo>
                    <a:lnTo>
                      <a:pt x="41" y="15"/>
                    </a:lnTo>
                    <a:lnTo>
                      <a:pt x="32" y="19"/>
                    </a:lnTo>
                    <a:lnTo>
                      <a:pt x="19" y="21"/>
                    </a:lnTo>
                    <a:lnTo>
                      <a:pt x="13" y="19"/>
                    </a:lnTo>
                    <a:lnTo>
                      <a:pt x="6" y="18"/>
                    </a:lnTo>
                    <a:lnTo>
                      <a:pt x="2" y="16"/>
                    </a:lnTo>
                    <a:lnTo>
                      <a:pt x="0" y="13"/>
                    </a:lnTo>
                    <a:lnTo>
                      <a:pt x="0" y="10"/>
                    </a:lnTo>
                    <a:lnTo>
                      <a:pt x="6" y="4"/>
                    </a:lnTo>
                    <a:lnTo>
                      <a:pt x="17" y="1"/>
                    </a:lnTo>
                    <a:lnTo>
                      <a:pt x="29"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4" name="Freeform 2583"/>
              <p:cNvSpPr>
                <a:spLocks/>
              </p:cNvSpPr>
              <p:nvPr/>
            </p:nvSpPr>
            <p:spPr bwMode="auto">
              <a:xfrm>
                <a:off x="357" y="1331"/>
                <a:ext cx="60" cy="27"/>
              </a:xfrm>
              <a:custGeom>
                <a:avLst/>
                <a:gdLst>
                  <a:gd name="T0" fmla="*/ 36 w 60"/>
                  <a:gd name="T1" fmla="*/ 0 h 27"/>
                  <a:gd name="T2" fmla="*/ 44 w 60"/>
                  <a:gd name="T3" fmla="*/ 1 h 27"/>
                  <a:gd name="T4" fmla="*/ 50 w 60"/>
                  <a:gd name="T5" fmla="*/ 1 h 27"/>
                  <a:gd name="T6" fmla="*/ 54 w 60"/>
                  <a:gd name="T7" fmla="*/ 5 h 27"/>
                  <a:gd name="T8" fmla="*/ 59 w 60"/>
                  <a:gd name="T9" fmla="*/ 8 h 27"/>
                  <a:gd name="T10" fmla="*/ 60 w 60"/>
                  <a:gd name="T11" fmla="*/ 11 h 27"/>
                  <a:gd name="T12" fmla="*/ 59 w 60"/>
                  <a:gd name="T13" fmla="*/ 14 h 27"/>
                  <a:gd name="T14" fmla="*/ 51 w 60"/>
                  <a:gd name="T15" fmla="*/ 20 h 27"/>
                  <a:gd name="T16" fmla="*/ 39 w 60"/>
                  <a:gd name="T17" fmla="*/ 24 h 27"/>
                  <a:gd name="T18" fmla="*/ 24 w 60"/>
                  <a:gd name="T19" fmla="*/ 27 h 27"/>
                  <a:gd name="T20" fmla="*/ 16 w 60"/>
                  <a:gd name="T21" fmla="*/ 26 h 27"/>
                  <a:gd name="T22" fmla="*/ 9 w 60"/>
                  <a:gd name="T23" fmla="*/ 26 h 27"/>
                  <a:gd name="T24" fmla="*/ 4 w 60"/>
                  <a:gd name="T25" fmla="*/ 23 h 27"/>
                  <a:gd name="T26" fmla="*/ 1 w 60"/>
                  <a:gd name="T27" fmla="*/ 20 h 27"/>
                  <a:gd name="T28" fmla="*/ 0 w 60"/>
                  <a:gd name="T29" fmla="*/ 17 h 27"/>
                  <a:gd name="T30" fmla="*/ 0 w 60"/>
                  <a:gd name="T31" fmla="*/ 14 h 27"/>
                  <a:gd name="T32" fmla="*/ 7 w 60"/>
                  <a:gd name="T33" fmla="*/ 8 h 27"/>
                  <a:gd name="T34" fmla="*/ 21 w 60"/>
                  <a:gd name="T35" fmla="*/ 3 h 27"/>
                  <a:gd name="T36" fmla="*/ 36 w 60"/>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27">
                    <a:moveTo>
                      <a:pt x="36" y="0"/>
                    </a:moveTo>
                    <a:lnTo>
                      <a:pt x="44" y="1"/>
                    </a:lnTo>
                    <a:lnTo>
                      <a:pt x="50" y="1"/>
                    </a:lnTo>
                    <a:lnTo>
                      <a:pt x="54" y="5"/>
                    </a:lnTo>
                    <a:lnTo>
                      <a:pt x="59" y="8"/>
                    </a:lnTo>
                    <a:lnTo>
                      <a:pt x="60" y="11"/>
                    </a:lnTo>
                    <a:lnTo>
                      <a:pt x="59" y="14"/>
                    </a:lnTo>
                    <a:lnTo>
                      <a:pt x="51" y="20"/>
                    </a:lnTo>
                    <a:lnTo>
                      <a:pt x="39" y="24"/>
                    </a:lnTo>
                    <a:lnTo>
                      <a:pt x="24" y="27"/>
                    </a:lnTo>
                    <a:lnTo>
                      <a:pt x="16" y="26"/>
                    </a:lnTo>
                    <a:lnTo>
                      <a:pt x="9" y="26"/>
                    </a:lnTo>
                    <a:lnTo>
                      <a:pt x="4" y="23"/>
                    </a:lnTo>
                    <a:lnTo>
                      <a:pt x="1" y="20"/>
                    </a:lnTo>
                    <a:lnTo>
                      <a:pt x="0" y="17"/>
                    </a:lnTo>
                    <a:lnTo>
                      <a:pt x="0" y="14"/>
                    </a:lnTo>
                    <a:lnTo>
                      <a:pt x="7" y="8"/>
                    </a:lnTo>
                    <a:lnTo>
                      <a:pt x="21" y="3"/>
                    </a:lnTo>
                    <a:lnTo>
                      <a:pt x="36"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5" name="Freeform 2584"/>
              <p:cNvSpPr>
                <a:spLocks noEditPoints="1"/>
              </p:cNvSpPr>
              <p:nvPr/>
            </p:nvSpPr>
            <p:spPr bwMode="auto">
              <a:xfrm>
                <a:off x="355" y="1331"/>
                <a:ext cx="64" cy="27"/>
              </a:xfrm>
              <a:custGeom>
                <a:avLst/>
                <a:gdLst>
                  <a:gd name="T0" fmla="*/ 38 w 64"/>
                  <a:gd name="T1" fmla="*/ 1 h 27"/>
                  <a:gd name="T2" fmla="*/ 23 w 64"/>
                  <a:gd name="T3" fmla="*/ 3 h 27"/>
                  <a:gd name="T4" fmla="*/ 11 w 64"/>
                  <a:gd name="T5" fmla="*/ 8 h 27"/>
                  <a:gd name="T6" fmla="*/ 5 w 64"/>
                  <a:gd name="T7" fmla="*/ 14 h 27"/>
                  <a:gd name="T8" fmla="*/ 5 w 64"/>
                  <a:gd name="T9" fmla="*/ 17 h 27"/>
                  <a:gd name="T10" fmla="*/ 5 w 64"/>
                  <a:gd name="T11" fmla="*/ 20 h 27"/>
                  <a:gd name="T12" fmla="*/ 8 w 64"/>
                  <a:gd name="T13" fmla="*/ 23 h 27"/>
                  <a:gd name="T14" fmla="*/ 12 w 64"/>
                  <a:gd name="T15" fmla="*/ 24 h 27"/>
                  <a:gd name="T16" fmla="*/ 18 w 64"/>
                  <a:gd name="T17" fmla="*/ 26 h 27"/>
                  <a:gd name="T18" fmla="*/ 26 w 64"/>
                  <a:gd name="T19" fmla="*/ 26 h 27"/>
                  <a:gd name="T20" fmla="*/ 40 w 64"/>
                  <a:gd name="T21" fmla="*/ 24 h 27"/>
                  <a:gd name="T22" fmla="*/ 52 w 64"/>
                  <a:gd name="T23" fmla="*/ 20 h 27"/>
                  <a:gd name="T24" fmla="*/ 59 w 64"/>
                  <a:gd name="T25" fmla="*/ 14 h 27"/>
                  <a:gd name="T26" fmla="*/ 59 w 64"/>
                  <a:gd name="T27" fmla="*/ 11 h 27"/>
                  <a:gd name="T28" fmla="*/ 58 w 64"/>
                  <a:gd name="T29" fmla="*/ 8 h 27"/>
                  <a:gd name="T30" fmla="*/ 55 w 64"/>
                  <a:gd name="T31" fmla="*/ 5 h 27"/>
                  <a:gd name="T32" fmla="*/ 50 w 64"/>
                  <a:gd name="T33" fmla="*/ 3 h 27"/>
                  <a:gd name="T34" fmla="*/ 44 w 64"/>
                  <a:gd name="T35" fmla="*/ 1 h 27"/>
                  <a:gd name="T36" fmla="*/ 38 w 64"/>
                  <a:gd name="T37" fmla="*/ 1 h 27"/>
                  <a:gd name="T38" fmla="*/ 38 w 64"/>
                  <a:gd name="T39" fmla="*/ 0 h 27"/>
                  <a:gd name="T40" fmla="*/ 53 w 64"/>
                  <a:gd name="T41" fmla="*/ 1 h 27"/>
                  <a:gd name="T42" fmla="*/ 62 w 64"/>
                  <a:gd name="T43" fmla="*/ 6 h 27"/>
                  <a:gd name="T44" fmla="*/ 64 w 64"/>
                  <a:gd name="T45" fmla="*/ 14 h 27"/>
                  <a:gd name="T46" fmla="*/ 56 w 64"/>
                  <a:gd name="T47" fmla="*/ 21 h 27"/>
                  <a:gd name="T48" fmla="*/ 41 w 64"/>
                  <a:gd name="T49" fmla="*/ 26 h 27"/>
                  <a:gd name="T50" fmla="*/ 25 w 64"/>
                  <a:gd name="T51" fmla="*/ 27 h 27"/>
                  <a:gd name="T52" fmla="*/ 9 w 64"/>
                  <a:gd name="T53" fmla="*/ 26 h 27"/>
                  <a:gd name="T54" fmla="*/ 0 w 64"/>
                  <a:gd name="T55" fmla="*/ 21 h 27"/>
                  <a:gd name="T56" fmla="*/ 0 w 64"/>
                  <a:gd name="T57" fmla="*/ 14 h 27"/>
                  <a:gd name="T58" fmla="*/ 8 w 64"/>
                  <a:gd name="T59" fmla="*/ 6 h 27"/>
                  <a:gd name="T60" fmla="*/ 21 w 64"/>
                  <a:gd name="T61" fmla="*/ 1 h 27"/>
                  <a:gd name="T62" fmla="*/ 38 w 64"/>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27">
                    <a:moveTo>
                      <a:pt x="38" y="1"/>
                    </a:moveTo>
                    <a:lnTo>
                      <a:pt x="23" y="3"/>
                    </a:lnTo>
                    <a:lnTo>
                      <a:pt x="11" y="8"/>
                    </a:lnTo>
                    <a:lnTo>
                      <a:pt x="5" y="14"/>
                    </a:lnTo>
                    <a:lnTo>
                      <a:pt x="5" y="17"/>
                    </a:lnTo>
                    <a:lnTo>
                      <a:pt x="5" y="20"/>
                    </a:lnTo>
                    <a:lnTo>
                      <a:pt x="8" y="23"/>
                    </a:lnTo>
                    <a:lnTo>
                      <a:pt x="12" y="24"/>
                    </a:lnTo>
                    <a:lnTo>
                      <a:pt x="18" y="26"/>
                    </a:lnTo>
                    <a:lnTo>
                      <a:pt x="26" y="26"/>
                    </a:lnTo>
                    <a:lnTo>
                      <a:pt x="40" y="24"/>
                    </a:lnTo>
                    <a:lnTo>
                      <a:pt x="52" y="20"/>
                    </a:lnTo>
                    <a:lnTo>
                      <a:pt x="59" y="14"/>
                    </a:lnTo>
                    <a:lnTo>
                      <a:pt x="59" y="11"/>
                    </a:lnTo>
                    <a:lnTo>
                      <a:pt x="58" y="8"/>
                    </a:lnTo>
                    <a:lnTo>
                      <a:pt x="55" y="5"/>
                    </a:lnTo>
                    <a:lnTo>
                      <a:pt x="50" y="3"/>
                    </a:lnTo>
                    <a:lnTo>
                      <a:pt x="44" y="1"/>
                    </a:lnTo>
                    <a:lnTo>
                      <a:pt x="38" y="1"/>
                    </a:lnTo>
                    <a:close/>
                    <a:moveTo>
                      <a:pt x="38" y="0"/>
                    </a:moveTo>
                    <a:lnTo>
                      <a:pt x="53" y="1"/>
                    </a:lnTo>
                    <a:lnTo>
                      <a:pt x="62" y="6"/>
                    </a:lnTo>
                    <a:lnTo>
                      <a:pt x="64" y="14"/>
                    </a:lnTo>
                    <a:lnTo>
                      <a:pt x="56" y="21"/>
                    </a:lnTo>
                    <a:lnTo>
                      <a:pt x="41" y="26"/>
                    </a:lnTo>
                    <a:lnTo>
                      <a:pt x="25" y="27"/>
                    </a:lnTo>
                    <a:lnTo>
                      <a:pt x="9" y="26"/>
                    </a:lnTo>
                    <a:lnTo>
                      <a:pt x="0" y="21"/>
                    </a:lnTo>
                    <a:lnTo>
                      <a:pt x="0" y="14"/>
                    </a:lnTo>
                    <a:lnTo>
                      <a:pt x="8" y="6"/>
                    </a:lnTo>
                    <a:lnTo>
                      <a:pt x="21"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6" name="Freeform 2585"/>
              <p:cNvSpPr>
                <a:spLocks/>
              </p:cNvSpPr>
              <p:nvPr/>
            </p:nvSpPr>
            <p:spPr bwMode="auto">
              <a:xfrm>
                <a:off x="386" y="1182"/>
                <a:ext cx="60" cy="29"/>
              </a:xfrm>
              <a:custGeom>
                <a:avLst/>
                <a:gdLst>
                  <a:gd name="T0" fmla="*/ 38 w 60"/>
                  <a:gd name="T1" fmla="*/ 0 h 29"/>
                  <a:gd name="T2" fmla="*/ 45 w 60"/>
                  <a:gd name="T3" fmla="*/ 0 h 29"/>
                  <a:gd name="T4" fmla="*/ 51 w 60"/>
                  <a:gd name="T5" fmla="*/ 2 h 29"/>
                  <a:gd name="T6" fmla="*/ 56 w 60"/>
                  <a:gd name="T7" fmla="*/ 5 h 29"/>
                  <a:gd name="T8" fmla="*/ 59 w 60"/>
                  <a:gd name="T9" fmla="*/ 8 h 29"/>
                  <a:gd name="T10" fmla="*/ 60 w 60"/>
                  <a:gd name="T11" fmla="*/ 11 h 29"/>
                  <a:gd name="T12" fmla="*/ 59 w 60"/>
                  <a:gd name="T13" fmla="*/ 14 h 29"/>
                  <a:gd name="T14" fmla="*/ 53 w 60"/>
                  <a:gd name="T15" fmla="*/ 21 h 29"/>
                  <a:gd name="T16" fmla="*/ 39 w 60"/>
                  <a:gd name="T17" fmla="*/ 27 h 29"/>
                  <a:gd name="T18" fmla="*/ 24 w 60"/>
                  <a:gd name="T19" fmla="*/ 29 h 29"/>
                  <a:gd name="T20" fmla="*/ 16 w 60"/>
                  <a:gd name="T21" fmla="*/ 29 h 29"/>
                  <a:gd name="T22" fmla="*/ 9 w 60"/>
                  <a:gd name="T23" fmla="*/ 27 h 29"/>
                  <a:gd name="T24" fmla="*/ 4 w 60"/>
                  <a:gd name="T25" fmla="*/ 24 h 29"/>
                  <a:gd name="T26" fmla="*/ 1 w 60"/>
                  <a:gd name="T27" fmla="*/ 21 h 29"/>
                  <a:gd name="T28" fmla="*/ 0 w 60"/>
                  <a:gd name="T29" fmla="*/ 18 h 29"/>
                  <a:gd name="T30" fmla="*/ 1 w 60"/>
                  <a:gd name="T31" fmla="*/ 14 h 29"/>
                  <a:gd name="T32" fmla="*/ 9 w 60"/>
                  <a:gd name="T33" fmla="*/ 8 h 29"/>
                  <a:gd name="T34" fmla="*/ 21 w 60"/>
                  <a:gd name="T35" fmla="*/ 2 h 29"/>
                  <a:gd name="T36" fmla="*/ 38 w 6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29">
                    <a:moveTo>
                      <a:pt x="38" y="0"/>
                    </a:moveTo>
                    <a:lnTo>
                      <a:pt x="45" y="0"/>
                    </a:lnTo>
                    <a:lnTo>
                      <a:pt x="51" y="2"/>
                    </a:lnTo>
                    <a:lnTo>
                      <a:pt x="56" y="5"/>
                    </a:lnTo>
                    <a:lnTo>
                      <a:pt x="59" y="8"/>
                    </a:lnTo>
                    <a:lnTo>
                      <a:pt x="60" y="11"/>
                    </a:lnTo>
                    <a:lnTo>
                      <a:pt x="59" y="14"/>
                    </a:lnTo>
                    <a:lnTo>
                      <a:pt x="53" y="21"/>
                    </a:lnTo>
                    <a:lnTo>
                      <a:pt x="39" y="27"/>
                    </a:lnTo>
                    <a:lnTo>
                      <a:pt x="24" y="29"/>
                    </a:lnTo>
                    <a:lnTo>
                      <a:pt x="16" y="29"/>
                    </a:lnTo>
                    <a:lnTo>
                      <a:pt x="9" y="27"/>
                    </a:lnTo>
                    <a:lnTo>
                      <a:pt x="4" y="24"/>
                    </a:lnTo>
                    <a:lnTo>
                      <a:pt x="1" y="21"/>
                    </a:lnTo>
                    <a:lnTo>
                      <a:pt x="0" y="18"/>
                    </a:lnTo>
                    <a:lnTo>
                      <a:pt x="1" y="14"/>
                    </a:lnTo>
                    <a:lnTo>
                      <a:pt x="9" y="8"/>
                    </a:lnTo>
                    <a:lnTo>
                      <a:pt x="2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7" name="Freeform 2586"/>
              <p:cNvSpPr>
                <a:spLocks noEditPoints="1"/>
              </p:cNvSpPr>
              <p:nvPr/>
            </p:nvSpPr>
            <p:spPr bwMode="auto">
              <a:xfrm>
                <a:off x="384" y="1181"/>
                <a:ext cx="65" cy="31"/>
              </a:xfrm>
              <a:custGeom>
                <a:avLst/>
                <a:gdLst>
                  <a:gd name="T0" fmla="*/ 38 w 65"/>
                  <a:gd name="T1" fmla="*/ 3 h 31"/>
                  <a:gd name="T2" fmla="*/ 24 w 65"/>
                  <a:gd name="T3" fmla="*/ 4 h 31"/>
                  <a:gd name="T4" fmla="*/ 12 w 65"/>
                  <a:gd name="T5" fmla="*/ 9 h 31"/>
                  <a:gd name="T6" fmla="*/ 5 w 65"/>
                  <a:gd name="T7" fmla="*/ 15 h 31"/>
                  <a:gd name="T8" fmla="*/ 5 w 65"/>
                  <a:gd name="T9" fmla="*/ 19 h 31"/>
                  <a:gd name="T10" fmla="*/ 6 w 65"/>
                  <a:gd name="T11" fmla="*/ 22 h 31"/>
                  <a:gd name="T12" fmla="*/ 9 w 65"/>
                  <a:gd name="T13" fmla="*/ 25 h 31"/>
                  <a:gd name="T14" fmla="*/ 12 w 65"/>
                  <a:gd name="T15" fmla="*/ 27 h 31"/>
                  <a:gd name="T16" fmla="*/ 18 w 65"/>
                  <a:gd name="T17" fmla="*/ 28 h 31"/>
                  <a:gd name="T18" fmla="*/ 26 w 65"/>
                  <a:gd name="T19" fmla="*/ 28 h 31"/>
                  <a:gd name="T20" fmla="*/ 41 w 65"/>
                  <a:gd name="T21" fmla="*/ 27 h 31"/>
                  <a:gd name="T22" fmla="*/ 52 w 65"/>
                  <a:gd name="T23" fmla="*/ 22 h 31"/>
                  <a:gd name="T24" fmla="*/ 59 w 65"/>
                  <a:gd name="T25" fmla="*/ 15 h 31"/>
                  <a:gd name="T26" fmla="*/ 59 w 65"/>
                  <a:gd name="T27" fmla="*/ 12 h 31"/>
                  <a:gd name="T28" fmla="*/ 59 w 65"/>
                  <a:gd name="T29" fmla="*/ 9 h 31"/>
                  <a:gd name="T30" fmla="*/ 56 w 65"/>
                  <a:gd name="T31" fmla="*/ 6 h 31"/>
                  <a:gd name="T32" fmla="*/ 52 w 65"/>
                  <a:gd name="T33" fmla="*/ 4 h 31"/>
                  <a:gd name="T34" fmla="*/ 46 w 65"/>
                  <a:gd name="T35" fmla="*/ 3 h 31"/>
                  <a:gd name="T36" fmla="*/ 38 w 65"/>
                  <a:gd name="T37" fmla="*/ 3 h 31"/>
                  <a:gd name="T38" fmla="*/ 40 w 65"/>
                  <a:gd name="T39" fmla="*/ 0 h 31"/>
                  <a:gd name="T40" fmla="*/ 47 w 65"/>
                  <a:gd name="T41" fmla="*/ 0 h 31"/>
                  <a:gd name="T42" fmla="*/ 55 w 65"/>
                  <a:gd name="T43" fmla="*/ 1 h 31"/>
                  <a:gd name="T44" fmla="*/ 59 w 65"/>
                  <a:gd name="T45" fmla="*/ 4 h 31"/>
                  <a:gd name="T46" fmla="*/ 64 w 65"/>
                  <a:gd name="T47" fmla="*/ 7 h 31"/>
                  <a:gd name="T48" fmla="*/ 65 w 65"/>
                  <a:gd name="T49" fmla="*/ 12 h 31"/>
                  <a:gd name="T50" fmla="*/ 64 w 65"/>
                  <a:gd name="T51" fmla="*/ 15 h 31"/>
                  <a:gd name="T52" fmla="*/ 56 w 65"/>
                  <a:gd name="T53" fmla="*/ 22 h 31"/>
                  <a:gd name="T54" fmla="*/ 41 w 65"/>
                  <a:gd name="T55" fmla="*/ 28 h 31"/>
                  <a:gd name="T56" fmla="*/ 24 w 65"/>
                  <a:gd name="T57" fmla="*/ 31 h 31"/>
                  <a:gd name="T58" fmla="*/ 9 w 65"/>
                  <a:gd name="T59" fmla="*/ 28 h 31"/>
                  <a:gd name="T60" fmla="*/ 2 w 65"/>
                  <a:gd name="T61" fmla="*/ 24 h 31"/>
                  <a:gd name="T62" fmla="*/ 0 w 65"/>
                  <a:gd name="T63" fmla="*/ 15 h 31"/>
                  <a:gd name="T64" fmla="*/ 9 w 65"/>
                  <a:gd name="T65" fmla="*/ 7 h 31"/>
                  <a:gd name="T66" fmla="*/ 23 w 65"/>
                  <a:gd name="T67" fmla="*/ 1 h 31"/>
                  <a:gd name="T68" fmla="*/ 40 w 65"/>
                  <a:gd name="T6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 h="31">
                    <a:moveTo>
                      <a:pt x="38" y="3"/>
                    </a:moveTo>
                    <a:lnTo>
                      <a:pt x="24" y="4"/>
                    </a:lnTo>
                    <a:lnTo>
                      <a:pt x="12" y="9"/>
                    </a:lnTo>
                    <a:lnTo>
                      <a:pt x="5" y="15"/>
                    </a:lnTo>
                    <a:lnTo>
                      <a:pt x="5" y="19"/>
                    </a:lnTo>
                    <a:lnTo>
                      <a:pt x="6" y="22"/>
                    </a:lnTo>
                    <a:lnTo>
                      <a:pt x="9" y="25"/>
                    </a:lnTo>
                    <a:lnTo>
                      <a:pt x="12" y="27"/>
                    </a:lnTo>
                    <a:lnTo>
                      <a:pt x="18" y="28"/>
                    </a:lnTo>
                    <a:lnTo>
                      <a:pt x="26" y="28"/>
                    </a:lnTo>
                    <a:lnTo>
                      <a:pt x="41" y="27"/>
                    </a:lnTo>
                    <a:lnTo>
                      <a:pt x="52" y="22"/>
                    </a:lnTo>
                    <a:lnTo>
                      <a:pt x="59" y="15"/>
                    </a:lnTo>
                    <a:lnTo>
                      <a:pt x="59" y="12"/>
                    </a:lnTo>
                    <a:lnTo>
                      <a:pt x="59" y="9"/>
                    </a:lnTo>
                    <a:lnTo>
                      <a:pt x="56" y="6"/>
                    </a:lnTo>
                    <a:lnTo>
                      <a:pt x="52" y="4"/>
                    </a:lnTo>
                    <a:lnTo>
                      <a:pt x="46" y="3"/>
                    </a:lnTo>
                    <a:lnTo>
                      <a:pt x="38" y="3"/>
                    </a:lnTo>
                    <a:close/>
                    <a:moveTo>
                      <a:pt x="40" y="0"/>
                    </a:moveTo>
                    <a:lnTo>
                      <a:pt x="47" y="0"/>
                    </a:lnTo>
                    <a:lnTo>
                      <a:pt x="55" y="1"/>
                    </a:lnTo>
                    <a:lnTo>
                      <a:pt x="59" y="4"/>
                    </a:lnTo>
                    <a:lnTo>
                      <a:pt x="64" y="7"/>
                    </a:lnTo>
                    <a:lnTo>
                      <a:pt x="65" y="12"/>
                    </a:lnTo>
                    <a:lnTo>
                      <a:pt x="64" y="15"/>
                    </a:lnTo>
                    <a:lnTo>
                      <a:pt x="56" y="22"/>
                    </a:lnTo>
                    <a:lnTo>
                      <a:pt x="41" y="28"/>
                    </a:lnTo>
                    <a:lnTo>
                      <a:pt x="24" y="31"/>
                    </a:lnTo>
                    <a:lnTo>
                      <a:pt x="9" y="28"/>
                    </a:lnTo>
                    <a:lnTo>
                      <a:pt x="2" y="24"/>
                    </a:lnTo>
                    <a:lnTo>
                      <a:pt x="0" y="15"/>
                    </a:lnTo>
                    <a:lnTo>
                      <a:pt x="9" y="7"/>
                    </a:lnTo>
                    <a:lnTo>
                      <a:pt x="23" y="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8" name="Freeform 2587"/>
              <p:cNvSpPr>
                <a:spLocks/>
              </p:cNvSpPr>
              <p:nvPr/>
            </p:nvSpPr>
            <p:spPr bwMode="auto">
              <a:xfrm>
                <a:off x="223" y="1156"/>
                <a:ext cx="62" cy="31"/>
              </a:xfrm>
              <a:custGeom>
                <a:avLst/>
                <a:gdLst>
                  <a:gd name="T0" fmla="*/ 38 w 62"/>
                  <a:gd name="T1" fmla="*/ 0 h 31"/>
                  <a:gd name="T2" fmla="*/ 46 w 62"/>
                  <a:gd name="T3" fmla="*/ 2 h 31"/>
                  <a:gd name="T4" fmla="*/ 53 w 62"/>
                  <a:gd name="T5" fmla="*/ 3 h 31"/>
                  <a:gd name="T6" fmla="*/ 58 w 62"/>
                  <a:gd name="T7" fmla="*/ 5 h 31"/>
                  <a:gd name="T8" fmla="*/ 61 w 62"/>
                  <a:gd name="T9" fmla="*/ 8 h 31"/>
                  <a:gd name="T10" fmla="*/ 62 w 62"/>
                  <a:gd name="T11" fmla="*/ 12 h 31"/>
                  <a:gd name="T12" fmla="*/ 62 w 62"/>
                  <a:gd name="T13" fmla="*/ 15 h 31"/>
                  <a:gd name="T14" fmla="*/ 53 w 62"/>
                  <a:gd name="T15" fmla="*/ 23 h 31"/>
                  <a:gd name="T16" fmla="*/ 41 w 62"/>
                  <a:gd name="T17" fmla="*/ 28 h 31"/>
                  <a:gd name="T18" fmla="*/ 24 w 62"/>
                  <a:gd name="T19" fmla="*/ 31 h 31"/>
                  <a:gd name="T20" fmla="*/ 17 w 62"/>
                  <a:gd name="T21" fmla="*/ 29 h 31"/>
                  <a:gd name="T22" fmla="*/ 9 w 62"/>
                  <a:gd name="T23" fmla="*/ 29 h 31"/>
                  <a:gd name="T24" fmla="*/ 5 w 62"/>
                  <a:gd name="T25" fmla="*/ 26 h 31"/>
                  <a:gd name="T26" fmla="*/ 2 w 62"/>
                  <a:gd name="T27" fmla="*/ 23 h 31"/>
                  <a:gd name="T28" fmla="*/ 0 w 62"/>
                  <a:gd name="T29" fmla="*/ 20 h 31"/>
                  <a:gd name="T30" fmla="*/ 0 w 62"/>
                  <a:gd name="T31" fmla="*/ 15 h 31"/>
                  <a:gd name="T32" fmla="*/ 8 w 62"/>
                  <a:gd name="T33" fmla="*/ 8 h 31"/>
                  <a:gd name="T34" fmla="*/ 21 w 62"/>
                  <a:gd name="T35" fmla="*/ 3 h 31"/>
                  <a:gd name="T36" fmla="*/ 38 w 62"/>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1">
                    <a:moveTo>
                      <a:pt x="38" y="0"/>
                    </a:moveTo>
                    <a:lnTo>
                      <a:pt x="46" y="2"/>
                    </a:lnTo>
                    <a:lnTo>
                      <a:pt x="53" y="3"/>
                    </a:lnTo>
                    <a:lnTo>
                      <a:pt x="58" y="5"/>
                    </a:lnTo>
                    <a:lnTo>
                      <a:pt x="61" y="8"/>
                    </a:lnTo>
                    <a:lnTo>
                      <a:pt x="62" y="12"/>
                    </a:lnTo>
                    <a:lnTo>
                      <a:pt x="62" y="15"/>
                    </a:lnTo>
                    <a:lnTo>
                      <a:pt x="53" y="23"/>
                    </a:lnTo>
                    <a:lnTo>
                      <a:pt x="41" y="28"/>
                    </a:lnTo>
                    <a:lnTo>
                      <a:pt x="24" y="31"/>
                    </a:lnTo>
                    <a:lnTo>
                      <a:pt x="17" y="29"/>
                    </a:lnTo>
                    <a:lnTo>
                      <a:pt x="9" y="29"/>
                    </a:lnTo>
                    <a:lnTo>
                      <a:pt x="5" y="26"/>
                    </a:lnTo>
                    <a:lnTo>
                      <a:pt x="2" y="23"/>
                    </a:lnTo>
                    <a:lnTo>
                      <a:pt x="0" y="20"/>
                    </a:lnTo>
                    <a:lnTo>
                      <a:pt x="0" y="15"/>
                    </a:lnTo>
                    <a:lnTo>
                      <a:pt x="8" y="8"/>
                    </a:lnTo>
                    <a:lnTo>
                      <a:pt x="21"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89" name="Freeform 2588"/>
              <p:cNvSpPr>
                <a:spLocks noEditPoints="1"/>
              </p:cNvSpPr>
              <p:nvPr/>
            </p:nvSpPr>
            <p:spPr bwMode="auto">
              <a:xfrm>
                <a:off x="222" y="1156"/>
                <a:ext cx="65" cy="32"/>
              </a:xfrm>
              <a:custGeom>
                <a:avLst/>
                <a:gdLst>
                  <a:gd name="T0" fmla="*/ 39 w 65"/>
                  <a:gd name="T1" fmla="*/ 2 h 32"/>
                  <a:gd name="T2" fmla="*/ 24 w 65"/>
                  <a:gd name="T3" fmla="*/ 3 h 32"/>
                  <a:gd name="T4" fmla="*/ 12 w 65"/>
                  <a:gd name="T5" fmla="*/ 9 h 32"/>
                  <a:gd name="T6" fmla="*/ 4 w 65"/>
                  <a:gd name="T7" fmla="*/ 15 h 32"/>
                  <a:gd name="T8" fmla="*/ 3 w 65"/>
                  <a:gd name="T9" fmla="*/ 20 h 32"/>
                  <a:gd name="T10" fmla="*/ 4 w 65"/>
                  <a:gd name="T11" fmla="*/ 23 h 32"/>
                  <a:gd name="T12" fmla="*/ 7 w 65"/>
                  <a:gd name="T13" fmla="*/ 25 h 32"/>
                  <a:gd name="T14" fmla="*/ 12 w 65"/>
                  <a:gd name="T15" fmla="*/ 28 h 32"/>
                  <a:gd name="T16" fmla="*/ 18 w 65"/>
                  <a:gd name="T17" fmla="*/ 29 h 32"/>
                  <a:gd name="T18" fmla="*/ 25 w 65"/>
                  <a:gd name="T19" fmla="*/ 29 h 32"/>
                  <a:gd name="T20" fmla="*/ 41 w 65"/>
                  <a:gd name="T21" fmla="*/ 28 h 32"/>
                  <a:gd name="T22" fmla="*/ 53 w 65"/>
                  <a:gd name="T23" fmla="*/ 23 h 32"/>
                  <a:gd name="T24" fmla="*/ 60 w 65"/>
                  <a:gd name="T25" fmla="*/ 15 h 32"/>
                  <a:gd name="T26" fmla="*/ 62 w 65"/>
                  <a:gd name="T27" fmla="*/ 12 h 32"/>
                  <a:gd name="T28" fmla="*/ 60 w 65"/>
                  <a:gd name="T29" fmla="*/ 9 h 32"/>
                  <a:gd name="T30" fmla="*/ 57 w 65"/>
                  <a:gd name="T31" fmla="*/ 6 h 32"/>
                  <a:gd name="T32" fmla="*/ 53 w 65"/>
                  <a:gd name="T33" fmla="*/ 3 h 32"/>
                  <a:gd name="T34" fmla="*/ 47 w 65"/>
                  <a:gd name="T35" fmla="*/ 2 h 32"/>
                  <a:gd name="T36" fmla="*/ 39 w 65"/>
                  <a:gd name="T37" fmla="*/ 2 h 32"/>
                  <a:gd name="T38" fmla="*/ 41 w 65"/>
                  <a:gd name="T39" fmla="*/ 0 h 32"/>
                  <a:gd name="T40" fmla="*/ 56 w 65"/>
                  <a:gd name="T41" fmla="*/ 2 h 32"/>
                  <a:gd name="T42" fmla="*/ 65 w 65"/>
                  <a:gd name="T43" fmla="*/ 8 h 32"/>
                  <a:gd name="T44" fmla="*/ 65 w 65"/>
                  <a:gd name="T45" fmla="*/ 15 h 32"/>
                  <a:gd name="T46" fmla="*/ 57 w 65"/>
                  <a:gd name="T47" fmla="*/ 23 h 32"/>
                  <a:gd name="T48" fmla="*/ 42 w 65"/>
                  <a:gd name="T49" fmla="*/ 29 h 32"/>
                  <a:gd name="T50" fmla="*/ 24 w 65"/>
                  <a:gd name="T51" fmla="*/ 32 h 32"/>
                  <a:gd name="T52" fmla="*/ 9 w 65"/>
                  <a:gd name="T53" fmla="*/ 29 h 32"/>
                  <a:gd name="T54" fmla="*/ 0 w 65"/>
                  <a:gd name="T55" fmla="*/ 23 h 32"/>
                  <a:gd name="T56" fmla="*/ 0 w 65"/>
                  <a:gd name="T57" fmla="*/ 15 h 32"/>
                  <a:gd name="T58" fmla="*/ 7 w 65"/>
                  <a:gd name="T59" fmla="*/ 8 h 32"/>
                  <a:gd name="T60" fmla="*/ 22 w 65"/>
                  <a:gd name="T61" fmla="*/ 2 h 32"/>
                  <a:gd name="T62" fmla="*/ 41 w 65"/>
                  <a:gd name="T6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32">
                    <a:moveTo>
                      <a:pt x="39" y="2"/>
                    </a:moveTo>
                    <a:lnTo>
                      <a:pt x="24" y="3"/>
                    </a:lnTo>
                    <a:lnTo>
                      <a:pt x="12" y="9"/>
                    </a:lnTo>
                    <a:lnTo>
                      <a:pt x="4" y="15"/>
                    </a:lnTo>
                    <a:lnTo>
                      <a:pt x="3" y="20"/>
                    </a:lnTo>
                    <a:lnTo>
                      <a:pt x="4" y="23"/>
                    </a:lnTo>
                    <a:lnTo>
                      <a:pt x="7" y="25"/>
                    </a:lnTo>
                    <a:lnTo>
                      <a:pt x="12" y="28"/>
                    </a:lnTo>
                    <a:lnTo>
                      <a:pt x="18" y="29"/>
                    </a:lnTo>
                    <a:lnTo>
                      <a:pt x="25" y="29"/>
                    </a:lnTo>
                    <a:lnTo>
                      <a:pt x="41" y="28"/>
                    </a:lnTo>
                    <a:lnTo>
                      <a:pt x="53" y="23"/>
                    </a:lnTo>
                    <a:lnTo>
                      <a:pt x="60" y="15"/>
                    </a:lnTo>
                    <a:lnTo>
                      <a:pt x="62" y="12"/>
                    </a:lnTo>
                    <a:lnTo>
                      <a:pt x="60" y="9"/>
                    </a:lnTo>
                    <a:lnTo>
                      <a:pt x="57" y="6"/>
                    </a:lnTo>
                    <a:lnTo>
                      <a:pt x="53" y="3"/>
                    </a:lnTo>
                    <a:lnTo>
                      <a:pt x="47" y="2"/>
                    </a:lnTo>
                    <a:lnTo>
                      <a:pt x="39" y="2"/>
                    </a:lnTo>
                    <a:close/>
                    <a:moveTo>
                      <a:pt x="41" y="0"/>
                    </a:moveTo>
                    <a:lnTo>
                      <a:pt x="56" y="2"/>
                    </a:lnTo>
                    <a:lnTo>
                      <a:pt x="65" y="8"/>
                    </a:lnTo>
                    <a:lnTo>
                      <a:pt x="65" y="15"/>
                    </a:lnTo>
                    <a:lnTo>
                      <a:pt x="57" y="23"/>
                    </a:lnTo>
                    <a:lnTo>
                      <a:pt x="42" y="29"/>
                    </a:lnTo>
                    <a:lnTo>
                      <a:pt x="24" y="32"/>
                    </a:lnTo>
                    <a:lnTo>
                      <a:pt x="9" y="29"/>
                    </a:lnTo>
                    <a:lnTo>
                      <a:pt x="0" y="23"/>
                    </a:lnTo>
                    <a:lnTo>
                      <a:pt x="0" y="15"/>
                    </a:lnTo>
                    <a:lnTo>
                      <a:pt x="7" y="8"/>
                    </a:lnTo>
                    <a:lnTo>
                      <a:pt x="22" y="2"/>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0" name="Freeform 2589"/>
              <p:cNvSpPr>
                <a:spLocks/>
              </p:cNvSpPr>
              <p:nvPr/>
            </p:nvSpPr>
            <p:spPr bwMode="auto">
              <a:xfrm>
                <a:off x="367" y="1249"/>
                <a:ext cx="107" cy="50"/>
              </a:xfrm>
              <a:custGeom>
                <a:avLst/>
                <a:gdLst>
                  <a:gd name="T0" fmla="*/ 66 w 107"/>
                  <a:gd name="T1" fmla="*/ 0 h 50"/>
                  <a:gd name="T2" fmla="*/ 85 w 107"/>
                  <a:gd name="T3" fmla="*/ 3 h 50"/>
                  <a:gd name="T4" fmla="*/ 99 w 107"/>
                  <a:gd name="T5" fmla="*/ 8 h 50"/>
                  <a:gd name="T6" fmla="*/ 107 w 107"/>
                  <a:gd name="T7" fmla="*/ 15 h 50"/>
                  <a:gd name="T8" fmla="*/ 107 w 107"/>
                  <a:gd name="T9" fmla="*/ 26 h 50"/>
                  <a:gd name="T10" fmla="*/ 98 w 107"/>
                  <a:gd name="T11" fmla="*/ 35 h 50"/>
                  <a:gd name="T12" fmla="*/ 82 w 107"/>
                  <a:gd name="T13" fmla="*/ 42 h 50"/>
                  <a:gd name="T14" fmla="*/ 64 w 107"/>
                  <a:gd name="T15" fmla="*/ 49 h 50"/>
                  <a:gd name="T16" fmla="*/ 41 w 107"/>
                  <a:gd name="T17" fmla="*/ 50 h 50"/>
                  <a:gd name="T18" fmla="*/ 22 w 107"/>
                  <a:gd name="T19" fmla="*/ 49 h 50"/>
                  <a:gd name="T20" fmla="*/ 8 w 107"/>
                  <a:gd name="T21" fmla="*/ 42 h 50"/>
                  <a:gd name="T22" fmla="*/ 0 w 107"/>
                  <a:gd name="T23" fmla="*/ 35 h 50"/>
                  <a:gd name="T24" fmla="*/ 0 w 107"/>
                  <a:gd name="T25" fmla="*/ 26 h 50"/>
                  <a:gd name="T26" fmla="*/ 9 w 107"/>
                  <a:gd name="T27" fmla="*/ 15 h 50"/>
                  <a:gd name="T28" fmla="*/ 25 w 107"/>
                  <a:gd name="T29" fmla="*/ 8 h 50"/>
                  <a:gd name="T30" fmla="*/ 44 w 107"/>
                  <a:gd name="T31" fmla="*/ 3 h 50"/>
                  <a:gd name="T32" fmla="*/ 66 w 107"/>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50">
                    <a:moveTo>
                      <a:pt x="66" y="0"/>
                    </a:moveTo>
                    <a:lnTo>
                      <a:pt x="85" y="3"/>
                    </a:lnTo>
                    <a:lnTo>
                      <a:pt x="99" y="8"/>
                    </a:lnTo>
                    <a:lnTo>
                      <a:pt x="107" y="15"/>
                    </a:lnTo>
                    <a:lnTo>
                      <a:pt x="107" y="26"/>
                    </a:lnTo>
                    <a:lnTo>
                      <a:pt x="98" y="35"/>
                    </a:lnTo>
                    <a:lnTo>
                      <a:pt x="82" y="42"/>
                    </a:lnTo>
                    <a:lnTo>
                      <a:pt x="64" y="49"/>
                    </a:lnTo>
                    <a:lnTo>
                      <a:pt x="41" y="50"/>
                    </a:lnTo>
                    <a:lnTo>
                      <a:pt x="22" y="49"/>
                    </a:lnTo>
                    <a:lnTo>
                      <a:pt x="8" y="42"/>
                    </a:lnTo>
                    <a:lnTo>
                      <a:pt x="0" y="35"/>
                    </a:lnTo>
                    <a:lnTo>
                      <a:pt x="0" y="26"/>
                    </a:lnTo>
                    <a:lnTo>
                      <a:pt x="9" y="15"/>
                    </a:lnTo>
                    <a:lnTo>
                      <a:pt x="25" y="8"/>
                    </a:lnTo>
                    <a:lnTo>
                      <a:pt x="44"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1" name="Freeform 2590"/>
              <p:cNvSpPr>
                <a:spLocks noEditPoints="1"/>
              </p:cNvSpPr>
              <p:nvPr/>
            </p:nvSpPr>
            <p:spPr bwMode="auto">
              <a:xfrm>
                <a:off x="364" y="1249"/>
                <a:ext cx="113" cy="52"/>
              </a:xfrm>
              <a:custGeom>
                <a:avLst/>
                <a:gdLst>
                  <a:gd name="T0" fmla="*/ 69 w 113"/>
                  <a:gd name="T1" fmla="*/ 1 h 52"/>
                  <a:gd name="T2" fmla="*/ 47 w 113"/>
                  <a:gd name="T3" fmla="*/ 3 h 52"/>
                  <a:gd name="T4" fmla="*/ 29 w 113"/>
                  <a:gd name="T5" fmla="*/ 9 h 52"/>
                  <a:gd name="T6" fmla="*/ 14 w 113"/>
                  <a:gd name="T7" fmla="*/ 17 h 52"/>
                  <a:gd name="T8" fmla="*/ 6 w 113"/>
                  <a:gd name="T9" fmla="*/ 26 h 52"/>
                  <a:gd name="T10" fmla="*/ 5 w 113"/>
                  <a:gd name="T11" fmla="*/ 35 h 52"/>
                  <a:gd name="T12" fmla="*/ 12 w 113"/>
                  <a:gd name="T13" fmla="*/ 42 h 52"/>
                  <a:gd name="T14" fmla="*/ 26 w 113"/>
                  <a:gd name="T15" fmla="*/ 47 h 52"/>
                  <a:gd name="T16" fmla="*/ 46 w 113"/>
                  <a:gd name="T17" fmla="*/ 49 h 52"/>
                  <a:gd name="T18" fmla="*/ 66 w 113"/>
                  <a:gd name="T19" fmla="*/ 47 h 52"/>
                  <a:gd name="T20" fmla="*/ 84 w 113"/>
                  <a:gd name="T21" fmla="*/ 42 h 52"/>
                  <a:gd name="T22" fmla="*/ 99 w 113"/>
                  <a:gd name="T23" fmla="*/ 35 h 52"/>
                  <a:gd name="T24" fmla="*/ 107 w 113"/>
                  <a:gd name="T25" fmla="*/ 26 h 52"/>
                  <a:gd name="T26" fmla="*/ 108 w 113"/>
                  <a:gd name="T27" fmla="*/ 17 h 52"/>
                  <a:gd name="T28" fmla="*/ 101 w 113"/>
                  <a:gd name="T29" fmla="*/ 9 h 52"/>
                  <a:gd name="T30" fmla="*/ 87 w 113"/>
                  <a:gd name="T31" fmla="*/ 3 h 52"/>
                  <a:gd name="T32" fmla="*/ 69 w 113"/>
                  <a:gd name="T33" fmla="*/ 1 h 52"/>
                  <a:gd name="T34" fmla="*/ 69 w 113"/>
                  <a:gd name="T35" fmla="*/ 0 h 52"/>
                  <a:gd name="T36" fmla="*/ 90 w 113"/>
                  <a:gd name="T37" fmla="*/ 1 h 52"/>
                  <a:gd name="T38" fmla="*/ 105 w 113"/>
                  <a:gd name="T39" fmla="*/ 8 h 52"/>
                  <a:gd name="T40" fmla="*/ 113 w 113"/>
                  <a:gd name="T41" fmla="*/ 15 h 52"/>
                  <a:gd name="T42" fmla="*/ 111 w 113"/>
                  <a:gd name="T43" fmla="*/ 26 h 52"/>
                  <a:gd name="T44" fmla="*/ 102 w 113"/>
                  <a:gd name="T45" fmla="*/ 35 h 52"/>
                  <a:gd name="T46" fmla="*/ 87 w 113"/>
                  <a:gd name="T47" fmla="*/ 44 h 52"/>
                  <a:gd name="T48" fmla="*/ 67 w 113"/>
                  <a:gd name="T49" fmla="*/ 49 h 52"/>
                  <a:gd name="T50" fmla="*/ 44 w 113"/>
                  <a:gd name="T51" fmla="*/ 52 h 52"/>
                  <a:gd name="T52" fmla="*/ 23 w 113"/>
                  <a:gd name="T53" fmla="*/ 49 h 52"/>
                  <a:gd name="T54" fmla="*/ 9 w 113"/>
                  <a:gd name="T55" fmla="*/ 44 h 52"/>
                  <a:gd name="T56" fmla="*/ 0 w 113"/>
                  <a:gd name="T57" fmla="*/ 35 h 52"/>
                  <a:gd name="T58" fmla="*/ 2 w 113"/>
                  <a:gd name="T59" fmla="*/ 26 h 52"/>
                  <a:gd name="T60" fmla="*/ 11 w 113"/>
                  <a:gd name="T61" fmla="*/ 15 h 52"/>
                  <a:gd name="T62" fmla="*/ 26 w 113"/>
                  <a:gd name="T63" fmla="*/ 8 h 52"/>
                  <a:gd name="T64" fmla="*/ 47 w 113"/>
                  <a:gd name="T65" fmla="*/ 1 h 52"/>
                  <a:gd name="T66" fmla="*/ 69 w 113"/>
                  <a:gd name="T6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52">
                    <a:moveTo>
                      <a:pt x="69" y="1"/>
                    </a:moveTo>
                    <a:lnTo>
                      <a:pt x="47" y="3"/>
                    </a:lnTo>
                    <a:lnTo>
                      <a:pt x="29" y="9"/>
                    </a:lnTo>
                    <a:lnTo>
                      <a:pt x="14" y="17"/>
                    </a:lnTo>
                    <a:lnTo>
                      <a:pt x="6" y="26"/>
                    </a:lnTo>
                    <a:lnTo>
                      <a:pt x="5" y="35"/>
                    </a:lnTo>
                    <a:lnTo>
                      <a:pt x="12" y="42"/>
                    </a:lnTo>
                    <a:lnTo>
                      <a:pt x="26" y="47"/>
                    </a:lnTo>
                    <a:lnTo>
                      <a:pt x="46" y="49"/>
                    </a:lnTo>
                    <a:lnTo>
                      <a:pt x="66" y="47"/>
                    </a:lnTo>
                    <a:lnTo>
                      <a:pt x="84" y="42"/>
                    </a:lnTo>
                    <a:lnTo>
                      <a:pt x="99" y="35"/>
                    </a:lnTo>
                    <a:lnTo>
                      <a:pt x="107" y="26"/>
                    </a:lnTo>
                    <a:lnTo>
                      <a:pt x="108" y="17"/>
                    </a:lnTo>
                    <a:lnTo>
                      <a:pt x="101" y="9"/>
                    </a:lnTo>
                    <a:lnTo>
                      <a:pt x="87" y="3"/>
                    </a:lnTo>
                    <a:lnTo>
                      <a:pt x="69" y="1"/>
                    </a:lnTo>
                    <a:close/>
                    <a:moveTo>
                      <a:pt x="69" y="0"/>
                    </a:moveTo>
                    <a:lnTo>
                      <a:pt x="90" y="1"/>
                    </a:lnTo>
                    <a:lnTo>
                      <a:pt x="105" y="8"/>
                    </a:lnTo>
                    <a:lnTo>
                      <a:pt x="113" y="15"/>
                    </a:lnTo>
                    <a:lnTo>
                      <a:pt x="111" y="26"/>
                    </a:lnTo>
                    <a:lnTo>
                      <a:pt x="102" y="35"/>
                    </a:lnTo>
                    <a:lnTo>
                      <a:pt x="87" y="44"/>
                    </a:lnTo>
                    <a:lnTo>
                      <a:pt x="67" y="49"/>
                    </a:lnTo>
                    <a:lnTo>
                      <a:pt x="44" y="52"/>
                    </a:lnTo>
                    <a:lnTo>
                      <a:pt x="23" y="49"/>
                    </a:lnTo>
                    <a:lnTo>
                      <a:pt x="9" y="44"/>
                    </a:lnTo>
                    <a:lnTo>
                      <a:pt x="0" y="35"/>
                    </a:lnTo>
                    <a:lnTo>
                      <a:pt x="2" y="26"/>
                    </a:lnTo>
                    <a:lnTo>
                      <a:pt x="11" y="15"/>
                    </a:lnTo>
                    <a:lnTo>
                      <a:pt x="26" y="8"/>
                    </a:lnTo>
                    <a:lnTo>
                      <a:pt x="47" y="1"/>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2" name="Freeform 2591"/>
              <p:cNvSpPr>
                <a:spLocks/>
              </p:cNvSpPr>
              <p:nvPr/>
            </p:nvSpPr>
            <p:spPr bwMode="auto">
              <a:xfrm>
                <a:off x="404" y="1357"/>
                <a:ext cx="35" cy="17"/>
              </a:xfrm>
              <a:custGeom>
                <a:avLst/>
                <a:gdLst>
                  <a:gd name="T0" fmla="*/ 21 w 35"/>
                  <a:gd name="T1" fmla="*/ 0 h 17"/>
                  <a:gd name="T2" fmla="*/ 26 w 35"/>
                  <a:gd name="T3" fmla="*/ 1 h 17"/>
                  <a:gd name="T4" fmla="*/ 30 w 35"/>
                  <a:gd name="T5" fmla="*/ 1 h 17"/>
                  <a:gd name="T6" fmla="*/ 33 w 35"/>
                  <a:gd name="T7" fmla="*/ 3 h 17"/>
                  <a:gd name="T8" fmla="*/ 35 w 35"/>
                  <a:gd name="T9" fmla="*/ 6 h 17"/>
                  <a:gd name="T10" fmla="*/ 35 w 35"/>
                  <a:gd name="T11" fmla="*/ 7 h 17"/>
                  <a:gd name="T12" fmla="*/ 32 w 35"/>
                  <a:gd name="T13" fmla="*/ 10 h 17"/>
                  <a:gd name="T14" fmla="*/ 29 w 35"/>
                  <a:gd name="T15" fmla="*/ 12 h 17"/>
                  <a:gd name="T16" fmla="*/ 24 w 35"/>
                  <a:gd name="T17" fmla="*/ 15 h 17"/>
                  <a:gd name="T18" fmla="*/ 20 w 35"/>
                  <a:gd name="T19" fmla="*/ 15 h 17"/>
                  <a:gd name="T20" fmla="*/ 13 w 35"/>
                  <a:gd name="T21" fmla="*/ 17 h 17"/>
                  <a:gd name="T22" fmla="*/ 7 w 35"/>
                  <a:gd name="T23" fmla="*/ 15 h 17"/>
                  <a:gd name="T24" fmla="*/ 3 w 35"/>
                  <a:gd name="T25" fmla="*/ 15 h 17"/>
                  <a:gd name="T26" fmla="*/ 1 w 35"/>
                  <a:gd name="T27" fmla="*/ 13 h 17"/>
                  <a:gd name="T28" fmla="*/ 0 w 35"/>
                  <a:gd name="T29" fmla="*/ 10 h 17"/>
                  <a:gd name="T30" fmla="*/ 0 w 35"/>
                  <a:gd name="T31" fmla="*/ 9 h 17"/>
                  <a:gd name="T32" fmla="*/ 1 w 35"/>
                  <a:gd name="T33" fmla="*/ 6 h 17"/>
                  <a:gd name="T34" fmla="*/ 4 w 35"/>
                  <a:gd name="T35" fmla="*/ 3 h 17"/>
                  <a:gd name="T36" fmla="*/ 9 w 35"/>
                  <a:gd name="T37" fmla="*/ 1 h 17"/>
                  <a:gd name="T38" fmla="*/ 15 w 35"/>
                  <a:gd name="T39" fmla="*/ 1 h 17"/>
                  <a:gd name="T40" fmla="*/ 21 w 35"/>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7">
                    <a:moveTo>
                      <a:pt x="21" y="0"/>
                    </a:moveTo>
                    <a:lnTo>
                      <a:pt x="26" y="1"/>
                    </a:lnTo>
                    <a:lnTo>
                      <a:pt x="30" y="1"/>
                    </a:lnTo>
                    <a:lnTo>
                      <a:pt x="33" y="3"/>
                    </a:lnTo>
                    <a:lnTo>
                      <a:pt x="35" y="6"/>
                    </a:lnTo>
                    <a:lnTo>
                      <a:pt x="35" y="7"/>
                    </a:lnTo>
                    <a:lnTo>
                      <a:pt x="32" y="10"/>
                    </a:lnTo>
                    <a:lnTo>
                      <a:pt x="29" y="12"/>
                    </a:lnTo>
                    <a:lnTo>
                      <a:pt x="24" y="15"/>
                    </a:lnTo>
                    <a:lnTo>
                      <a:pt x="20" y="15"/>
                    </a:lnTo>
                    <a:lnTo>
                      <a:pt x="13" y="17"/>
                    </a:lnTo>
                    <a:lnTo>
                      <a:pt x="7" y="15"/>
                    </a:lnTo>
                    <a:lnTo>
                      <a:pt x="3" y="15"/>
                    </a:lnTo>
                    <a:lnTo>
                      <a:pt x="1" y="13"/>
                    </a:lnTo>
                    <a:lnTo>
                      <a:pt x="0" y="10"/>
                    </a:lnTo>
                    <a:lnTo>
                      <a:pt x="0" y="9"/>
                    </a:lnTo>
                    <a:lnTo>
                      <a:pt x="1" y="6"/>
                    </a:lnTo>
                    <a:lnTo>
                      <a:pt x="4" y="3"/>
                    </a:lnTo>
                    <a:lnTo>
                      <a:pt x="9" y="1"/>
                    </a:lnTo>
                    <a:lnTo>
                      <a:pt x="15"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3" name="Freeform 2592"/>
              <p:cNvSpPr>
                <a:spLocks noEditPoints="1"/>
              </p:cNvSpPr>
              <p:nvPr/>
            </p:nvSpPr>
            <p:spPr bwMode="auto">
              <a:xfrm>
                <a:off x="401" y="1357"/>
                <a:ext cx="39" cy="17"/>
              </a:xfrm>
              <a:custGeom>
                <a:avLst/>
                <a:gdLst>
                  <a:gd name="T0" fmla="*/ 23 w 39"/>
                  <a:gd name="T1" fmla="*/ 1 h 17"/>
                  <a:gd name="T2" fmla="*/ 16 w 39"/>
                  <a:gd name="T3" fmla="*/ 1 h 17"/>
                  <a:gd name="T4" fmla="*/ 12 w 39"/>
                  <a:gd name="T5" fmla="*/ 3 h 17"/>
                  <a:gd name="T6" fmla="*/ 7 w 39"/>
                  <a:gd name="T7" fmla="*/ 6 h 17"/>
                  <a:gd name="T8" fmla="*/ 4 w 39"/>
                  <a:gd name="T9" fmla="*/ 7 h 17"/>
                  <a:gd name="T10" fmla="*/ 4 w 39"/>
                  <a:gd name="T11" fmla="*/ 10 h 17"/>
                  <a:gd name="T12" fmla="*/ 7 w 39"/>
                  <a:gd name="T13" fmla="*/ 13 h 17"/>
                  <a:gd name="T14" fmla="*/ 10 w 39"/>
                  <a:gd name="T15" fmla="*/ 15 h 17"/>
                  <a:gd name="T16" fmla="*/ 16 w 39"/>
                  <a:gd name="T17" fmla="*/ 15 h 17"/>
                  <a:gd name="T18" fmla="*/ 23 w 39"/>
                  <a:gd name="T19" fmla="*/ 15 h 17"/>
                  <a:gd name="T20" fmla="*/ 29 w 39"/>
                  <a:gd name="T21" fmla="*/ 13 h 17"/>
                  <a:gd name="T22" fmla="*/ 33 w 39"/>
                  <a:gd name="T23" fmla="*/ 10 h 17"/>
                  <a:gd name="T24" fmla="*/ 35 w 39"/>
                  <a:gd name="T25" fmla="*/ 7 h 17"/>
                  <a:gd name="T26" fmla="*/ 35 w 39"/>
                  <a:gd name="T27" fmla="*/ 6 h 17"/>
                  <a:gd name="T28" fmla="*/ 33 w 39"/>
                  <a:gd name="T29" fmla="*/ 3 h 17"/>
                  <a:gd name="T30" fmla="*/ 29 w 39"/>
                  <a:gd name="T31" fmla="*/ 1 h 17"/>
                  <a:gd name="T32" fmla="*/ 23 w 39"/>
                  <a:gd name="T33" fmla="*/ 1 h 17"/>
                  <a:gd name="T34" fmla="*/ 24 w 39"/>
                  <a:gd name="T35" fmla="*/ 0 h 17"/>
                  <a:gd name="T36" fmla="*/ 30 w 39"/>
                  <a:gd name="T37" fmla="*/ 0 h 17"/>
                  <a:gd name="T38" fmla="*/ 35 w 39"/>
                  <a:gd name="T39" fmla="*/ 1 h 17"/>
                  <a:gd name="T40" fmla="*/ 38 w 39"/>
                  <a:gd name="T41" fmla="*/ 3 h 17"/>
                  <a:gd name="T42" fmla="*/ 39 w 39"/>
                  <a:gd name="T43" fmla="*/ 6 h 17"/>
                  <a:gd name="T44" fmla="*/ 39 w 39"/>
                  <a:gd name="T45" fmla="*/ 7 h 17"/>
                  <a:gd name="T46" fmla="*/ 38 w 39"/>
                  <a:gd name="T47" fmla="*/ 10 h 17"/>
                  <a:gd name="T48" fmla="*/ 33 w 39"/>
                  <a:gd name="T49" fmla="*/ 13 h 17"/>
                  <a:gd name="T50" fmla="*/ 29 w 39"/>
                  <a:gd name="T51" fmla="*/ 15 h 17"/>
                  <a:gd name="T52" fmla="*/ 23 w 39"/>
                  <a:gd name="T53" fmla="*/ 17 h 17"/>
                  <a:gd name="T54" fmla="*/ 15 w 39"/>
                  <a:gd name="T55" fmla="*/ 17 h 17"/>
                  <a:gd name="T56" fmla="*/ 9 w 39"/>
                  <a:gd name="T57" fmla="*/ 17 h 17"/>
                  <a:gd name="T58" fmla="*/ 4 w 39"/>
                  <a:gd name="T59" fmla="*/ 15 h 17"/>
                  <a:gd name="T60" fmla="*/ 1 w 39"/>
                  <a:gd name="T61" fmla="*/ 13 h 17"/>
                  <a:gd name="T62" fmla="*/ 0 w 39"/>
                  <a:gd name="T63" fmla="*/ 10 h 17"/>
                  <a:gd name="T64" fmla="*/ 0 w 39"/>
                  <a:gd name="T65" fmla="*/ 9 h 17"/>
                  <a:gd name="T66" fmla="*/ 3 w 39"/>
                  <a:gd name="T67" fmla="*/ 6 h 17"/>
                  <a:gd name="T68" fmla="*/ 6 w 39"/>
                  <a:gd name="T69" fmla="*/ 3 h 17"/>
                  <a:gd name="T70" fmla="*/ 12 w 39"/>
                  <a:gd name="T71" fmla="*/ 1 h 17"/>
                  <a:gd name="T72" fmla="*/ 18 w 39"/>
                  <a:gd name="T73" fmla="*/ 0 h 17"/>
                  <a:gd name="T74" fmla="*/ 24 w 39"/>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17">
                    <a:moveTo>
                      <a:pt x="23" y="1"/>
                    </a:moveTo>
                    <a:lnTo>
                      <a:pt x="16" y="1"/>
                    </a:lnTo>
                    <a:lnTo>
                      <a:pt x="12" y="3"/>
                    </a:lnTo>
                    <a:lnTo>
                      <a:pt x="7" y="6"/>
                    </a:lnTo>
                    <a:lnTo>
                      <a:pt x="4" y="7"/>
                    </a:lnTo>
                    <a:lnTo>
                      <a:pt x="4" y="10"/>
                    </a:lnTo>
                    <a:lnTo>
                      <a:pt x="7" y="13"/>
                    </a:lnTo>
                    <a:lnTo>
                      <a:pt x="10" y="15"/>
                    </a:lnTo>
                    <a:lnTo>
                      <a:pt x="16" y="15"/>
                    </a:lnTo>
                    <a:lnTo>
                      <a:pt x="23" y="15"/>
                    </a:lnTo>
                    <a:lnTo>
                      <a:pt x="29" y="13"/>
                    </a:lnTo>
                    <a:lnTo>
                      <a:pt x="33" y="10"/>
                    </a:lnTo>
                    <a:lnTo>
                      <a:pt x="35" y="7"/>
                    </a:lnTo>
                    <a:lnTo>
                      <a:pt x="35" y="6"/>
                    </a:lnTo>
                    <a:lnTo>
                      <a:pt x="33" y="3"/>
                    </a:lnTo>
                    <a:lnTo>
                      <a:pt x="29" y="1"/>
                    </a:lnTo>
                    <a:lnTo>
                      <a:pt x="23" y="1"/>
                    </a:lnTo>
                    <a:close/>
                    <a:moveTo>
                      <a:pt x="24" y="0"/>
                    </a:moveTo>
                    <a:lnTo>
                      <a:pt x="30" y="0"/>
                    </a:lnTo>
                    <a:lnTo>
                      <a:pt x="35" y="1"/>
                    </a:lnTo>
                    <a:lnTo>
                      <a:pt x="38" y="3"/>
                    </a:lnTo>
                    <a:lnTo>
                      <a:pt x="39" y="6"/>
                    </a:lnTo>
                    <a:lnTo>
                      <a:pt x="39" y="7"/>
                    </a:lnTo>
                    <a:lnTo>
                      <a:pt x="38" y="10"/>
                    </a:lnTo>
                    <a:lnTo>
                      <a:pt x="33" y="13"/>
                    </a:lnTo>
                    <a:lnTo>
                      <a:pt x="29" y="15"/>
                    </a:lnTo>
                    <a:lnTo>
                      <a:pt x="23" y="17"/>
                    </a:lnTo>
                    <a:lnTo>
                      <a:pt x="15" y="17"/>
                    </a:lnTo>
                    <a:lnTo>
                      <a:pt x="9" y="17"/>
                    </a:lnTo>
                    <a:lnTo>
                      <a:pt x="4" y="15"/>
                    </a:lnTo>
                    <a:lnTo>
                      <a:pt x="1" y="13"/>
                    </a:lnTo>
                    <a:lnTo>
                      <a:pt x="0" y="10"/>
                    </a:lnTo>
                    <a:lnTo>
                      <a:pt x="0" y="9"/>
                    </a:lnTo>
                    <a:lnTo>
                      <a:pt x="3" y="6"/>
                    </a:lnTo>
                    <a:lnTo>
                      <a:pt x="6" y="3"/>
                    </a:lnTo>
                    <a:lnTo>
                      <a:pt x="12" y="1"/>
                    </a:lnTo>
                    <a:lnTo>
                      <a:pt x="18"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4" name="Freeform 2593"/>
              <p:cNvSpPr>
                <a:spLocks/>
              </p:cNvSpPr>
              <p:nvPr/>
            </p:nvSpPr>
            <p:spPr bwMode="auto">
              <a:xfrm>
                <a:off x="392" y="1305"/>
                <a:ext cx="35" cy="17"/>
              </a:xfrm>
              <a:custGeom>
                <a:avLst/>
                <a:gdLst>
                  <a:gd name="T0" fmla="*/ 21 w 35"/>
                  <a:gd name="T1" fmla="*/ 0 h 17"/>
                  <a:gd name="T2" fmla="*/ 25 w 35"/>
                  <a:gd name="T3" fmla="*/ 2 h 17"/>
                  <a:gd name="T4" fmla="*/ 30 w 35"/>
                  <a:gd name="T5" fmla="*/ 2 h 17"/>
                  <a:gd name="T6" fmla="*/ 33 w 35"/>
                  <a:gd name="T7" fmla="*/ 5 h 17"/>
                  <a:gd name="T8" fmla="*/ 35 w 35"/>
                  <a:gd name="T9" fmla="*/ 6 h 17"/>
                  <a:gd name="T10" fmla="*/ 35 w 35"/>
                  <a:gd name="T11" fmla="*/ 9 h 17"/>
                  <a:gd name="T12" fmla="*/ 33 w 35"/>
                  <a:gd name="T13" fmla="*/ 11 h 17"/>
                  <a:gd name="T14" fmla="*/ 28 w 35"/>
                  <a:gd name="T15" fmla="*/ 14 h 17"/>
                  <a:gd name="T16" fmla="*/ 24 w 35"/>
                  <a:gd name="T17" fmla="*/ 15 h 17"/>
                  <a:gd name="T18" fmla="*/ 19 w 35"/>
                  <a:gd name="T19" fmla="*/ 17 h 17"/>
                  <a:gd name="T20" fmla="*/ 13 w 35"/>
                  <a:gd name="T21" fmla="*/ 17 h 17"/>
                  <a:gd name="T22" fmla="*/ 7 w 35"/>
                  <a:gd name="T23" fmla="*/ 17 h 17"/>
                  <a:gd name="T24" fmla="*/ 4 w 35"/>
                  <a:gd name="T25" fmla="*/ 15 h 17"/>
                  <a:gd name="T26" fmla="*/ 1 w 35"/>
                  <a:gd name="T27" fmla="*/ 14 h 17"/>
                  <a:gd name="T28" fmla="*/ 0 w 35"/>
                  <a:gd name="T29" fmla="*/ 11 h 17"/>
                  <a:gd name="T30" fmla="*/ 0 w 35"/>
                  <a:gd name="T31" fmla="*/ 9 h 17"/>
                  <a:gd name="T32" fmla="*/ 1 w 35"/>
                  <a:gd name="T33" fmla="*/ 6 h 17"/>
                  <a:gd name="T34" fmla="*/ 6 w 35"/>
                  <a:gd name="T35" fmla="*/ 5 h 17"/>
                  <a:gd name="T36" fmla="*/ 10 w 35"/>
                  <a:gd name="T37" fmla="*/ 2 h 17"/>
                  <a:gd name="T38" fmla="*/ 15 w 35"/>
                  <a:gd name="T39" fmla="*/ 2 h 17"/>
                  <a:gd name="T40" fmla="*/ 21 w 35"/>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7">
                    <a:moveTo>
                      <a:pt x="21" y="0"/>
                    </a:moveTo>
                    <a:lnTo>
                      <a:pt x="25" y="2"/>
                    </a:lnTo>
                    <a:lnTo>
                      <a:pt x="30" y="2"/>
                    </a:lnTo>
                    <a:lnTo>
                      <a:pt x="33" y="5"/>
                    </a:lnTo>
                    <a:lnTo>
                      <a:pt x="35" y="6"/>
                    </a:lnTo>
                    <a:lnTo>
                      <a:pt x="35" y="9"/>
                    </a:lnTo>
                    <a:lnTo>
                      <a:pt x="33" y="11"/>
                    </a:lnTo>
                    <a:lnTo>
                      <a:pt x="28" y="14"/>
                    </a:lnTo>
                    <a:lnTo>
                      <a:pt x="24" y="15"/>
                    </a:lnTo>
                    <a:lnTo>
                      <a:pt x="19" y="17"/>
                    </a:lnTo>
                    <a:lnTo>
                      <a:pt x="13" y="17"/>
                    </a:lnTo>
                    <a:lnTo>
                      <a:pt x="7" y="17"/>
                    </a:lnTo>
                    <a:lnTo>
                      <a:pt x="4" y="15"/>
                    </a:lnTo>
                    <a:lnTo>
                      <a:pt x="1" y="14"/>
                    </a:lnTo>
                    <a:lnTo>
                      <a:pt x="0" y="11"/>
                    </a:lnTo>
                    <a:lnTo>
                      <a:pt x="0" y="9"/>
                    </a:lnTo>
                    <a:lnTo>
                      <a:pt x="1" y="6"/>
                    </a:lnTo>
                    <a:lnTo>
                      <a:pt x="6" y="5"/>
                    </a:lnTo>
                    <a:lnTo>
                      <a:pt x="10" y="2"/>
                    </a:lnTo>
                    <a:lnTo>
                      <a:pt x="15" y="2"/>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5" name="Freeform 2594"/>
              <p:cNvSpPr>
                <a:spLocks noEditPoints="1"/>
              </p:cNvSpPr>
              <p:nvPr/>
            </p:nvSpPr>
            <p:spPr bwMode="auto">
              <a:xfrm>
                <a:off x="389" y="1305"/>
                <a:ext cx="41" cy="18"/>
              </a:xfrm>
              <a:custGeom>
                <a:avLst/>
                <a:gdLst>
                  <a:gd name="T0" fmla="*/ 24 w 41"/>
                  <a:gd name="T1" fmla="*/ 2 h 18"/>
                  <a:gd name="T2" fmla="*/ 18 w 41"/>
                  <a:gd name="T3" fmla="*/ 2 h 18"/>
                  <a:gd name="T4" fmla="*/ 12 w 41"/>
                  <a:gd name="T5" fmla="*/ 3 h 18"/>
                  <a:gd name="T6" fmla="*/ 7 w 41"/>
                  <a:gd name="T7" fmla="*/ 6 h 18"/>
                  <a:gd name="T8" fmla="*/ 4 w 41"/>
                  <a:gd name="T9" fmla="*/ 9 h 18"/>
                  <a:gd name="T10" fmla="*/ 4 w 41"/>
                  <a:gd name="T11" fmla="*/ 11 h 18"/>
                  <a:gd name="T12" fmla="*/ 7 w 41"/>
                  <a:gd name="T13" fmla="*/ 14 h 18"/>
                  <a:gd name="T14" fmla="*/ 10 w 41"/>
                  <a:gd name="T15" fmla="*/ 15 h 18"/>
                  <a:gd name="T16" fmla="*/ 16 w 41"/>
                  <a:gd name="T17" fmla="*/ 15 h 18"/>
                  <a:gd name="T18" fmla="*/ 22 w 41"/>
                  <a:gd name="T19" fmla="*/ 15 h 18"/>
                  <a:gd name="T20" fmla="*/ 28 w 41"/>
                  <a:gd name="T21" fmla="*/ 14 h 18"/>
                  <a:gd name="T22" fmla="*/ 33 w 41"/>
                  <a:gd name="T23" fmla="*/ 11 h 18"/>
                  <a:gd name="T24" fmla="*/ 35 w 41"/>
                  <a:gd name="T25" fmla="*/ 9 h 18"/>
                  <a:gd name="T26" fmla="*/ 35 w 41"/>
                  <a:gd name="T27" fmla="*/ 6 h 18"/>
                  <a:gd name="T28" fmla="*/ 33 w 41"/>
                  <a:gd name="T29" fmla="*/ 3 h 18"/>
                  <a:gd name="T30" fmla="*/ 28 w 41"/>
                  <a:gd name="T31" fmla="*/ 2 h 18"/>
                  <a:gd name="T32" fmla="*/ 24 w 41"/>
                  <a:gd name="T33" fmla="*/ 2 h 18"/>
                  <a:gd name="T34" fmla="*/ 24 w 41"/>
                  <a:gd name="T35" fmla="*/ 0 h 18"/>
                  <a:gd name="T36" fmla="*/ 30 w 41"/>
                  <a:gd name="T37" fmla="*/ 0 h 18"/>
                  <a:gd name="T38" fmla="*/ 35 w 41"/>
                  <a:gd name="T39" fmla="*/ 2 h 18"/>
                  <a:gd name="T40" fmla="*/ 39 w 41"/>
                  <a:gd name="T41" fmla="*/ 3 h 18"/>
                  <a:gd name="T42" fmla="*/ 41 w 41"/>
                  <a:gd name="T43" fmla="*/ 6 h 18"/>
                  <a:gd name="T44" fmla="*/ 39 w 41"/>
                  <a:gd name="T45" fmla="*/ 9 h 18"/>
                  <a:gd name="T46" fmla="*/ 38 w 41"/>
                  <a:gd name="T47" fmla="*/ 11 h 18"/>
                  <a:gd name="T48" fmla="*/ 33 w 41"/>
                  <a:gd name="T49" fmla="*/ 14 h 18"/>
                  <a:gd name="T50" fmla="*/ 28 w 41"/>
                  <a:gd name="T51" fmla="*/ 15 h 18"/>
                  <a:gd name="T52" fmla="*/ 22 w 41"/>
                  <a:gd name="T53" fmla="*/ 17 h 18"/>
                  <a:gd name="T54" fmla="*/ 16 w 41"/>
                  <a:gd name="T55" fmla="*/ 18 h 18"/>
                  <a:gd name="T56" fmla="*/ 10 w 41"/>
                  <a:gd name="T57" fmla="*/ 17 h 18"/>
                  <a:gd name="T58" fmla="*/ 4 w 41"/>
                  <a:gd name="T59" fmla="*/ 15 h 18"/>
                  <a:gd name="T60" fmla="*/ 1 w 41"/>
                  <a:gd name="T61" fmla="*/ 14 h 18"/>
                  <a:gd name="T62" fmla="*/ 0 w 41"/>
                  <a:gd name="T63" fmla="*/ 12 h 18"/>
                  <a:gd name="T64" fmla="*/ 0 w 41"/>
                  <a:gd name="T65" fmla="*/ 9 h 18"/>
                  <a:gd name="T66" fmla="*/ 3 w 41"/>
                  <a:gd name="T67" fmla="*/ 6 h 18"/>
                  <a:gd name="T68" fmla="*/ 7 w 41"/>
                  <a:gd name="T69" fmla="*/ 3 h 18"/>
                  <a:gd name="T70" fmla="*/ 12 w 41"/>
                  <a:gd name="T71" fmla="*/ 2 h 18"/>
                  <a:gd name="T72" fmla="*/ 18 w 41"/>
                  <a:gd name="T73" fmla="*/ 0 h 18"/>
                  <a:gd name="T74" fmla="*/ 24 w 41"/>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18">
                    <a:moveTo>
                      <a:pt x="24" y="2"/>
                    </a:moveTo>
                    <a:lnTo>
                      <a:pt x="18" y="2"/>
                    </a:lnTo>
                    <a:lnTo>
                      <a:pt x="12" y="3"/>
                    </a:lnTo>
                    <a:lnTo>
                      <a:pt x="7" y="6"/>
                    </a:lnTo>
                    <a:lnTo>
                      <a:pt x="4" y="9"/>
                    </a:lnTo>
                    <a:lnTo>
                      <a:pt x="4" y="11"/>
                    </a:lnTo>
                    <a:lnTo>
                      <a:pt x="7" y="14"/>
                    </a:lnTo>
                    <a:lnTo>
                      <a:pt x="10" y="15"/>
                    </a:lnTo>
                    <a:lnTo>
                      <a:pt x="16" y="15"/>
                    </a:lnTo>
                    <a:lnTo>
                      <a:pt x="22" y="15"/>
                    </a:lnTo>
                    <a:lnTo>
                      <a:pt x="28" y="14"/>
                    </a:lnTo>
                    <a:lnTo>
                      <a:pt x="33" y="11"/>
                    </a:lnTo>
                    <a:lnTo>
                      <a:pt x="35" y="9"/>
                    </a:lnTo>
                    <a:lnTo>
                      <a:pt x="35" y="6"/>
                    </a:lnTo>
                    <a:lnTo>
                      <a:pt x="33" y="3"/>
                    </a:lnTo>
                    <a:lnTo>
                      <a:pt x="28" y="2"/>
                    </a:lnTo>
                    <a:lnTo>
                      <a:pt x="24" y="2"/>
                    </a:lnTo>
                    <a:close/>
                    <a:moveTo>
                      <a:pt x="24" y="0"/>
                    </a:moveTo>
                    <a:lnTo>
                      <a:pt x="30" y="0"/>
                    </a:lnTo>
                    <a:lnTo>
                      <a:pt x="35" y="2"/>
                    </a:lnTo>
                    <a:lnTo>
                      <a:pt x="39" y="3"/>
                    </a:lnTo>
                    <a:lnTo>
                      <a:pt x="41" y="6"/>
                    </a:lnTo>
                    <a:lnTo>
                      <a:pt x="39" y="9"/>
                    </a:lnTo>
                    <a:lnTo>
                      <a:pt x="38" y="11"/>
                    </a:lnTo>
                    <a:lnTo>
                      <a:pt x="33" y="14"/>
                    </a:lnTo>
                    <a:lnTo>
                      <a:pt x="28" y="15"/>
                    </a:lnTo>
                    <a:lnTo>
                      <a:pt x="22" y="17"/>
                    </a:lnTo>
                    <a:lnTo>
                      <a:pt x="16" y="18"/>
                    </a:lnTo>
                    <a:lnTo>
                      <a:pt x="10" y="17"/>
                    </a:lnTo>
                    <a:lnTo>
                      <a:pt x="4" y="15"/>
                    </a:lnTo>
                    <a:lnTo>
                      <a:pt x="1" y="14"/>
                    </a:lnTo>
                    <a:lnTo>
                      <a:pt x="0" y="12"/>
                    </a:lnTo>
                    <a:lnTo>
                      <a:pt x="0" y="9"/>
                    </a:lnTo>
                    <a:lnTo>
                      <a:pt x="3" y="6"/>
                    </a:lnTo>
                    <a:lnTo>
                      <a:pt x="7" y="3"/>
                    </a:lnTo>
                    <a:lnTo>
                      <a:pt x="12" y="2"/>
                    </a:lnTo>
                    <a:lnTo>
                      <a:pt x="18"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6" name="Freeform 2595"/>
              <p:cNvSpPr>
                <a:spLocks/>
              </p:cNvSpPr>
              <p:nvPr/>
            </p:nvSpPr>
            <p:spPr bwMode="auto">
              <a:xfrm>
                <a:off x="120" y="1214"/>
                <a:ext cx="38" cy="17"/>
              </a:xfrm>
              <a:custGeom>
                <a:avLst/>
                <a:gdLst>
                  <a:gd name="T0" fmla="*/ 23 w 38"/>
                  <a:gd name="T1" fmla="*/ 0 h 17"/>
                  <a:gd name="T2" fmla="*/ 29 w 38"/>
                  <a:gd name="T3" fmla="*/ 0 h 17"/>
                  <a:gd name="T4" fmla="*/ 33 w 38"/>
                  <a:gd name="T5" fmla="*/ 2 h 17"/>
                  <a:gd name="T6" fmla="*/ 36 w 38"/>
                  <a:gd name="T7" fmla="*/ 3 h 17"/>
                  <a:gd name="T8" fmla="*/ 38 w 38"/>
                  <a:gd name="T9" fmla="*/ 6 h 17"/>
                  <a:gd name="T10" fmla="*/ 38 w 38"/>
                  <a:gd name="T11" fmla="*/ 8 h 17"/>
                  <a:gd name="T12" fmla="*/ 35 w 38"/>
                  <a:gd name="T13" fmla="*/ 11 h 17"/>
                  <a:gd name="T14" fmla="*/ 32 w 38"/>
                  <a:gd name="T15" fmla="*/ 14 h 17"/>
                  <a:gd name="T16" fmla="*/ 26 w 38"/>
                  <a:gd name="T17" fmla="*/ 15 h 17"/>
                  <a:gd name="T18" fmla="*/ 21 w 38"/>
                  <a:gd name="T19" fmla="*/ 17 h 17"/>
                  <a:gd name="T20" fmla="*/ 15 w 38"/>
                  <a:gd name="T21" fmla="*/ 17 h 17"/>
                  <a:gd name="T22" fmla="*/ 9 w 38"/>
                  <a:gd name="T23" fmla="*/ 17 h 17"/>
                  <a:gd name="T24" fmla="*/ 4 w 38"/>
                  <a:gd name="T25" fmla="*/ 15 h 17"/>
                  <a:gd name="T26" fmla="*/ 1 w 38"/>
                  <a:gd name="T27" fmla="*/ 14 h 17"/>
                  <a:gd name="T28" fmla="*/ 0 w 38"/>
                  <a:gd name="T29" fmla="*/ 11 h 17"/>
                  <a:gd name="T30" fmla="*/ 0 w 38"/>
                  <a:gd name="T31" fmla="*/ 8 h 17"/>
                  <a:gd name="T32" fmla="*/ 3 w 38"/>
                  <a:gd name="T33" fmla="*/ 6 h 17"/>
                  <a:gd name="T34" fmla="*/ 6 w 38"/>
                  <a:gd name="T35" fmla="*/ 3 h 17"/>
                  <a:gd name="T36" fmla="*/ 11 w 38"/>
                  <a:gd name="T37" fmla="*/ 2 h 17"/>
                  <a:gd name="T38" fmla="*/ 17 w 38"/>
                  <a:gd name="T39" fmla="*/ 0 h 17"/>
                  <a:gd name="T40" fmla="*/ 23 w 38"/>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17">
                    <a:moveTo>
                      <a:pt x="23" y="0"/>
                    </a:moveTo>
                    <a:lnTo>
                      <a:pt x="29" y="0"/>
                    </a:lnTo>
                    <a:lnTo>
                      <a:pt x="33" y="2"/>
                    </a:lnTo>
                    <a:lnTo>
                      <a:pt x="36" y="3"/>
                    </a:lnTo>
                    <a:lnTo>
                      <a:pt x="38" y="6"/>
                    </a:lnTo>
                    <a:lnTo>
                      <a:pt x="38" y="8"/>
                    </a:lnTo>
                    <a:lnTo>
                      <a:pt x="35" y="11"/>
                    </a:lnTo>
                    <a:lnTo>
                      <a:pt x="32" y="14"/>
                    </a:lnTo>
                    <a:lnTo>
                      <a:pt x="26" y="15"/>
                    </a:lnTo>
                    <a:lnTo>
                      <a:pt x="21" y="17"/>
                    </a:lnTo>
                    <a:lnTo>
                      <a:pt x="15" y="17"/>
                    </a:lnTo>
                    <a:lnTo>
                      <a:pt x="9" y="17"/>
                    </a:lnTo>
                    <a:lnTo>
                      <a:pt x="4" y="15"/>
                    </a:lnTo>
                    <a:lnTo>
                      <a:pt x="1" y="14"/>
                    </a:lnTo>
                    <a:lnTo>
                      <a:pt x="0" y="11"/>
                    </a:lnTo>
                    <a:lnTo>
                      <a:pt x="0" y="8"/>
                    </a:lnTo>
                    <a:lnTo>
                      <a:pt x="3" y="6"/>
                    </a:lnTo>
                    <a:lnTo>
                      <a:pt x="6" y="3"/>
                    </a:lnTo>
                    <a:lnTo>
                      <a:pt x="11" y="2"/>
                    </a:lnTo>
                    <a:lnTo>
                      <a:pt x="17"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7" name="Freeform 2596"/>
              <p:cNvSpPr>
                <a:spLocks noEditPoints="1"/>
              </p:cNvSpPr>
              <p:nvPr/>
            </p:nvSpPr>
            <p:spPr bwMode="auto">
              <a:xfrm>
                <a:off x="117" y="1212"/>
                <a:ext cx="44" cy="20"/>
              </a:xfrm>
              <a:custGeom>
                <a:avLst/>
                <a:gdLst>
                  <a:gd name="T0" fmla="*/ 26 w 44"/>
                  <a:gd name="T1" fmla="*/ 2 h 20"/>
                  <a:gd name="T2" fmla="*/ 20 w 44"/>
                  <a:gd name="T3" fmla="*/ 4 h 20"/>
                  <a:gd name="T4" fmla="*/ 14 w 44"/>
                  <a:gd name="T5" fmla="*/ 5 h 20"/>
                  <a:gd name="T6" fmla="*/ 9 w 44"/>
                  <a:gd name="T7" fmla="*/ 7 h 20"/>
                  <a:gd name="T8" fmla="*/ 6 w 44"/>
                  <a:gd name="T9" fmla="*/ 10 h 20"/>
                  <a:gd name="T10" fmla="*/ 6 w 44"/>
                  <a:gd name="T11" fmla="*/ 13 h 20"/>
                  <a:gd name="T12" fmla="*/ 6 w 44"/>
                  <a:gd name="T13" fmla="*/ 14 h 20"/>
                  <a:gd name="T14" fmla="*/ 9 w 44"/>
                  <a:gd name="T15" fmla="*/ 16 h 20"/>
                  <a:gd name="T16" fmla="*/ 14 w 44"/>
                  <a:gd name="T17" fmla="*/ 17 h 20"/>
                  <a:gd name="T18" fmla="*/ 18 w 44"/>
                  <a:gd name="T19" fmla="*/ 17 h 20"/>
                  <a:gd name="T20" fmla="*/ 24 w 44"/>
                  <a:gd name="T21" fmla="*/ 17 h 20"/>
                  <a:gd name="T22" fmla="*/ 30 w 44"/>
                  <a:gd name="T23" fmla="*/ 16 h 20"/>
                  <a:gd name="T24" fmla="*/ 35 w 44"/>
                  <a:gd name="T25" fmla="*/ 13 h 20"/>
                  <a:gd name="T26" fmla="*/ 38 w 44"/>
                  <a:gd name="T27" fmla="*/ 10 h 20"/>
                  <a:gd name="T28" fmla="*/ 38 w 44"/>
                  <a:gd name="T29" fmla="*/ 8 h 20"/>
                  <a:gd name="T30" fmla="*/ 36 w 44"/>
                  <a:gd name="T31" fmla="*/ 5 h 20"/>
                  <a:gd name="T32" fmla="*/ 35 w 44"/>
                  <a:gd name="T33" fmla="*/ 4 h 20"/>
                  <a:gd name="T34" fmla="*/ 30 w 44"/>
                  <a:gd name="T35" fmla="*/ 4 h 20"/>
                  <a:gd name="T36" fmla="*/ 26 w 44"/>
                  <a:gd name="T37" fmla="*/ 2 h 20"/>
                  <a:gd name="T38" fmla="*/ 27 w 44"/>
                  <a:gd name="T39" fmla="*/ 0 h 20"/>
                  <a:gd name="T40" fmla="*/ 33 w 44"/>
                  <a:gd name="T41" fmla="*/ 0 h 20"/>
                  <a:gd name="T42" fmla="*/ 38 w 44"/>
                  <a:gd name="T43" fmla="*/ 2 h 20"/>
                  <a:gd name="T44" fmla="*/ 41 w 44"/>
                  <a:gd name="T45" fmla="*/ 5 h 20"/>
                  <a:gd name="T46" fmla="*/ 44 w 44"/>
                  <a:gd name="T47" fmla="*/ 7 h 20"/>
                  <a:gd name="T48" fmla="*/ 42 w 44"/>
                  <a:gd name="T49" fmla="*/ 10 h 20"/>
                  <a:gd name="T50" fmla="*/ 38 w 44"/>
                  <a:gd name="T51" fmla="*/ 14 h 20"/>
                  <a:gd name="T52" fmla="*/ 29 w 44"/>
                  <a:gd name="T53" fmla="*/ 19 h 20"/>
                  <a:gd name="T54" fmla="*/ 17 w 44"/>
                  <a:gd name="T55" fmla="*/ 20 h 20"/>
                  <a:gd name="T56" fmla="*/ 11 w 44"/>
                  <a:gd name="T57" fmla="*/ 19 h 20"/>
                  <a:gd name="T58" fmla="*/ 6 w 44"/>
                  <a:gd name="T59" fmla="*/ 17 h 20"/>
                  <a:gd name="T60" fmla="*/ 1 w 44"/>
                  <a:gd name="T61" fmla="*/ 16 h 20"/>
                  <a:gd name="T62" fmla="*/ 0 w 44"/>
                  <a:gd name="T63" fmla="*/ 13 h 20"/>
                  <a:gd name="T64" fmla="*/ 1 w 44"/>
                  <a:gd name="T65" fmla="*/ 10 h 20"/>
                  <a:gd name="T66" fmla="*/ 6 w 44"/>
                  <a:gd name="T67" fmla="*/ 5 h 20"/>
                  <a:gd name="T68" fmla="*/ 15 w 44"/>
                  <a:gd name="T69" fmla="*/ 2 h 20"/>
                  <a:gd name="T70" fmla="*/ 27 w 44"/>
                  <a:gd name="T7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20">
                    <a:moveTo>
                      <a:pt x="26" y="2"/>
                    </a:moveTo>
                    <a:lnTo>
                      <a:pt x="20" y="4"/>
                    </a:lnTo>
                    <a:lnTo>
                      <a:pt x="14" y="5"/>
                    </a:lnTo>
                    <a:lnTo>
                      <a:pt x="9" y="7"/>
                    </a:lnTo>
                    <a:lnTo>
                      <a:pt x="6" y="10"/>
                    </a:lnTo>
                    <a:lnTo>
                      <a:pt x="6" y="13"/>
                    </a:lnTo>
                    <a:lnTo>
                      <a:pt x="6" y="14"/>
                    </a:lnTo>
                    <a:lnTo>
                      <a:pt x="9" y="16"/>
                    </a:lnTo>
                    <a:lnTo>
                      <a:pt x="14" y="17"/>
                    </a:lnTo>
                    <a:lnTo>
                      <a:pt x="18" y="17"/>
                    </a:lnTo>
                    <a:lnTo>
                      <a:pt x="24" y="17"/>
                    </a:lnTo>
                    <a:lnTo>
                      <a:pt x="30" y="16"/>
                    </a:lnTo>
                    <a:lnTo>
                      <a:pt x="35" y="13"/>
                    </a:lnTo>
                    <a:lnTo>
                      <a:pt x="38" y="10"/>
                    </a:lnTo>
                    <a:lnTo>
                      <a:pt x="38" y="8"/>
                    </a:lnTo>
                    <a:lnTo>
                      <a:pt x="36" y="5"/>
                    </a:lnTo>
                    <a:lnTo>
                      <a:pt x="35" y="4"/>
                    </a:lnTo>
                    <a:lnTo>
                      <a:pt x="30" y="4"/>
                    </a:lnTo>
                    <a:lnTo>
                      <a:pt x="26" y="2"/>
                    </a:lnTo>
                    <a:close/>
                    <a:moveTo>
                      <a:pt x="27" y="0"/>
                    </a:moveTo>
                    <a:lnTo>
                      <a:pt x="33" y="0"/>
                    </a:lnTo>
                    <a:lnTo>
                      <a:pt x="38" y="2"/>
                    </a:lnTo>
                    <a:lnTo>
                      <a:pt x="41" y="5"/>
                    </a:lnTo>
                    <a:lnTo>
                      <a:pt x="44" y="7"/>
                    </a:lnTo>
                    <a:lnTo>
                      <a:pt x="42" y="10"/>
                    </a:lnTo>
                    <a:lnTo>
                      <a:pt x="38" y="14"/>
                    </a:lnTo>
                    <a:lnTo>
                      <a:pt x="29" y="19"/>
                    </a:lnTo>
                    <a:lnTo>
                      <a:pt x="17" y="20"/>
                    </a:lnTo>
                    <a:lnTo>
                      <a:pt x="11" y="19"/>
                    </a:lnTo>
                    <a:lnTo>
                      <a:pt x="6" y="17"/>
                    </a:lnTo>
                    <a:lnTo>
                      <a:pt x="1" y="16"/>
                    </a:lnTo>
                    <a:lnTo>
                      <a:pt x="0" y="13"/>
                    </a:lnTo>
                    <a:lnTo>
                      <a:pt x="1" y="10"/>
                    </a:lnTo>
                    <a:lnTo>
                      <a:pt x="6" y="5"/>
                    </a:lnTo>
                    <a:lnTo>
                      <a:pt x="15"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8" name="Freeform 2597"/>
              <p:cNvSpPr>
                <a:spLocks/>
              </p:cNvSpPr>
              <p:nvPr/>
            </p:nvSpPr>
            <p:spPr bwMode="auto">
              <a:xfrm>
                <a:off x="146" y="1173"/>
                <a:ext cx="63" cy="29"/>
              </a:xfrm>
              <a:custGeom>
                <a:avLst/>
                <a:gdLst>
                  <a:gd name="T0" fmla="*/ 39 w 63"/>
                  <a:gd name="T1" fmla="*/ 0 h 29"/>
                  <a:gd name="T2" fmla="*/ 47 w 63"/>
                  <a:gd name="T3" fmla="*/ 0 h 29"/>
                  <a:gd name="T4" fmla="*/ 54 w 63"/>
                  <a:gd name="T5" fmla="*/ 1 h 29"/>
                  <a:gd name="T6" fmla="*/ 59 w 63"/>
                  <a:gd name="T7" fmla="*/ 5 h 29"/>
                  <a:gd name="T8" fmla="*/ 62 w 63"/>
                  <a:gd name="T9" fmla="*/ 8 h 29"/>
                  <a:gd name="T10" fmla="*/ 63 w 63"/>
                  <a:gd name="T11" fmla="*/ 11 h 29"/>
                  <a:gd name="T12" fmla="*/ 63 w 63"/>
                  <a:gd name="T13" fmla="*/ 15 h 29"/>
                  <a:gd name="T14" fmla="*/ 56 w 63"/>
                  <a:gd name="T15" fmla="*/ 21 h 29"/>
                  <a:gd name="T16" fmla="*/ 42 w 63"/>
                  <a:gd name="T17" fmla="*/ 27 h 29"/>
                  <a:gd name="T18" fmla="*/ 26 w 63"/>
                  <a:gd name="T19" fmla="*/ 29 h 29"/>
                  <a:gd name="T20" fmla="*/ 16 w 63"/>
                  <a:gd name="T21" fmla="*/ 29 h 29"/>
                  <a:gd name="T22" fmla="*/ 10 w 63"/>
                  <a:gd name="T23" fmla="*/ 27 h 29"/>
                  <a:gd name="T24" fmla="*/ 6 w 63"/>
                  <a:gd name="T25" fmla="*/ 24 h 29"/>
                  <a:gd name="T26" fmla="*/ 1 w 63"/>
                  <a:gd name="T27" fmla="*/ 23 h 29"/>
                  <a:gd name="T28" fmla="*/ 0 w 63"/>
                  <a:gd name="T29" fmla="*/ 18 h 29"/>
                  <a:gd name="T30" fmla="*/ 1 w 63"/>
                  <a:gd name="T31" fmla="*/ 15 h 29"/>
                  <a:gd name="T32" fmla="*/ 9 w 63"/>
                  <a:gd name="T33" fmla="*/ 8 h 29"/>
                  <a:gd name="T34" fmla="*/ 23 w 63"/>
                  <a:gd name="T35" fmla="*/ 1 h 29"/>
                  <a:gd name="T36" fmla="*/ 39 w 63"/>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29">
                    <a:moveTo>
                      <a:pt x="39" y="0"/>
                    </a:moveTo>
                    <a:lnTo>
                      <a:pt x="47" y="0"/>
                    </a:lnTo>
                    <a:lnTo>
                      <a:pt x="54" y="1"/>
                    </a:lnTo>
                    <a:lnTo>
                      <a:pt x="59" y="5"/>
                    </a:lnTo>
                    <a:lnTo>
                      <a:pt x="62" y="8"/>
                    </a:lnTo>
                    <a:lnTo>
                      <a:pt x="63" y="11"/>
                    </a:lnTo>
                    <a:lnTo>
                      <a:pt x="63" y="15"/>
                    </a:lnTo>
                    <a:lnTo>
                      <a:pt x="56" y="21"/>
                    </a:lnTo>
                    <a:lnTo>
                      <a:pt x="42" y="27"/>
                    </a:lnTo>
                    <a:lnTo>
                      <a:pt x="26" y="29"/>
                    </a:lnTo>
                    <a:lnTo>
                      <a:pt x="16" y="29"/>
                    </a:lnTo>
                    <a:lnTo>
                      <a:pt x="10" y="27"/>
                    </a:lnTo>
                    <a:lnTo>
                      <a:pt x="6" y="24"/>
                    </a:lnTo>
                    <a:lnTo>
                      <a:pt x="1" y="23"/>
                    </a:lnTo>
                    <a:lnTo>
                      <a:pt x="0" y="18"/>
                    </a:lnTo>
                    <a:lnTo>
                      <a:pt x="1" y="15"/>
                    </a:lnTo>
                    <a:lnTo>
                      <a:pt x="9" y="8"/>
                    </a:lnTo>
                    <a:lnTo>
                      <a:pt x="23" y="1"/>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599" name="Freeform 2598"/>
              <p:cNvSpPr>
                <a:spLocks noEditPoints="1"/>
              </p:cNvSpPr>
              <p:nvPr/>
            </p:nvSpPr>
            <p:spPr bwMode="auto">
              <a:xfrm>
                <a:off x="144" y="1171"/>
                <a:ext cx="67" cy="32"/>
              </a:xfrm>
              <a:custGeom>
                <a:avLst/>
                <a:gdLst>
                  <a:gd name="T0" fmla="*/ 41 w 67"/>
                  <a:gd name="T1" fmla="*/ 3 h 32"/>
                  <a:gd name="T2" fmla="*/ 26 w 67"/>
                  <a:gd name="T3" fmla="*/ 5 h 32"/>
                  <a:gd name="T4" fmla="*/ 12 w 67"/>
                  <a:gd name="T5" fmla="*/ 10 h 32"/>
                  <a:gd name="T6" fmla="*/ 6 w 67"/>
                  <a:gd name="T7" fmla="*/ 17 h 32"/>
                  <a:gd name="T8" fmla="*/ 5 w 67"/>
                  <a:gd name="T9" fmla="*/ 20 h 32"/>
                  <a:gd name="T10" fmla="*/ 6 w 67"/>
                  <a:gd name="T11" fmla="*/ 23 h 32"/>
                  <a:gd name="T12" fmla="*/ 9 w 67"/>
                  <a:gd name="T13" fmla="*/ 26 h 32"/>
                  <a:gd name="T14" fmla="*/ 14 w 67"/>
                  <a:gd name="T15" fmla="*/ 28 h 32"/>
                  <a:gd name="T16" fmla="*/ 20 w 67"/>
                  <a:gd name="T17" fmla="*/ 29 h 32"/>
                  <a:gd name="T18" fmla="*/ 28 w 67"/>
                  <a:gd name="T19" fmla="*/ 31 h 32"/>
                  <a:gd name="T20" fmla="*/ 43 w 67"/>
                  <a:gd name="T21" fmla="*/ 28 h 32"/>
                  <a:gd name="T22" fmla="*/ 55 w 67"/>
                  <a:gd name="T23" fmla="*/ 23 h 32"/>
                  <a:gd name="T24" fmla="*/ 62 w 67"/>
                  <a:gd name="T25" fmla="*/ 17 h 32"/>
                  <a:gd name="T26" fmla="*/ 64 w 67"/>
                  <a:gd name="T27" fmla="*/ 13 h 32"/>
                  <a:gd name="T28" fmla="*/ 62 w 67"/>
                  <a:gd name="T29" fmla="*/ 10 h 32"/>
                  <a:gd name="T30" fmla="*/ 59 w 67"/>
                  <a:gd name="T31" fmla="*/ 7 h 32"/>
                  <a:gd name="T32" fmla="*/ 55 w 67"/>
                  <a:gd name="T33" fmla="*/ 5 h 32"/>
                  <a:gd name="T34" fmla="*/ 49 w 67"/>
                  <a:gd name="T35" fmla="*/ 3 h 32"/>
                  <a:gd name="T36" fmla="*/ 41 w 67"/>
                  <a:gd name="T37" fmla="*/ 3 h 32"/>
                  <a:gd name="T38" fmla="*/ 43 w 67"/>
                  <a:gd name="T39" fmla="*/ 0 h 32"/>
                  <a:gd name="T40" fmla="*/ 58 w 67"/>
                  <a:gd name="T41" fmla="*/ 3 h 32"/>
                  <a:gd name="T42" fmla="*/ 67 w 67"/>
                  <a:gd name="T43" fmla="*/ 8 h 32"/>
                  <a:gd name="T44" fmla="*/ 67 w 67"/>
                  <a:gd name="T45" fmla="*/ 17 h 32"/>
                  <a:gd name="T46" fmla="*/ 59 w 67"/>
                  <a:gd name="T47" fmla="*/ 25 h 32"/>
                  <a:gd name="T48" fmla="*/ 44 w 67"/>
                  <a:gd name="T49" fmla="*/ 31 h 32"/>
                  <a:gd name="T50" fmla="*/ 26 w 67"/>
                  <a:gd name="T51" fmla="*/ 32 h 32"/>
                  <a:gd name="T52" fmla="*/ 11 w 67"/>
                  <a:gd name="T53" fmla="*/ 31 h 32"/>
                  <a:gd name="T54" fmla="*/ 2 w 67"/>
                  <a:gd name="T55" fmla="*/ 25 h 32"/>
                  <a:gd name="T56" fmla="*/ 0 w 67"/>
                  <a:gd name="T57" fmla="*/ 17 h 32"/>
                  <a:gd name="T58" fmla="*/ 9 w 67"/>
                  <a:gd name="T59" fmla="*/ 8 h 32"/>
                  <a:gd name="T60" fmla="*/ 25 w 67"/>
                  <a:gd name="T61" fmla="*/ 3 h 32"/>
                  <a:gd name="T62" fmla="*/ 43 w 67"/>
                  <a:gd name="T6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32">
                    <a:moveTo>
                      <a:pt x="41" y="3"/>
                    </a:moveTo>
                    <a:lnTo>
                      <a:pt x="26" y="5"/>
                    </a:lnTo>
                    <a:lnTo>
                      <a:pt x="12" y="10"/>
                    </a:lnTo>
                    <a:lnTo>
                      <a:pt x="6" y="17"/>
                    </a:lnTo>
                    <a:lnTo>
                      <a:pt x="5" y="20"/>
                    </a:lnTo>
                    <a:lnTo>
                      <a:pt x="6" y="23"/>
                    </a:lnTo>
                    <a:lnTo>
                      <a:pt x="9" y="26"/>
                    </a:lnTo>
                    <a:lnTo>
                      <a:pt x="14" y="28"/>
                    </a:lnTo>
                    <a:lnTo>
                      <a:pt x="20" y="29"/>
                    </a:lnTo>
                    <a:lnTo>
                      <a:pt x="28" y="31"/>
                    </a:lnTo>
                    <a:lnTo>
                      <a:pt x="43" y="28"/>
                    </a:lnTo>
                    <a:lnTo>
                      <a:pt x="55" y="23"/>
                    </a:lnTo>
                    <a:lnTo>
                      <a:pt x="62" y="17"/>
                    </a:lnTo>
                    <a:lnTo>
                      <a:pt x="64" y="13"/>
                    </a:lnTo>
                    <a:lnTo>
                      <a:pt x="62" y="10"/>
                    </a:lnTo>
                    <a:lnTo>
                      <a:pt x="59" y="7"/>
                    </a:lnTo>
                    <a:lnTo>
                      <a:pt x="55" y="5"/>
                    </a:lnTo>
                    <a:lnTo>
                      <a:pt x="49" y="3"/>
                    </a:lnTo>
                    <a:lnTo>
                      <a:pt x="41" y="3"/>
                    </a:lnTo>
                    <a:close/>
                    <a:moveTo>
                      <a:pt x="43" y="0"/>
                    </a:moveTo>
                    <a:lnTo>
                      <a:pt x="58" y="3"/>
                    </a:lnTo>
                    <a:lnTo>
                      <a:pt x="67" y="8"/>
                    </a:lnTo>
                    <a:lnTo>
                      <a:pt x="67" y="17"/>
                    </a:lnTo>
                    <a:lnTo>
                      <a:pt x="59" y="25"/>
                    </a:lnTo>
                    <a:lnTo>
                      <a:pt x="44" y="31"/>
                    </a:lnTo>
                    <a:lnTo>
                      <a:pt x="26" y="32"/>
                    </a:lnTo>
                    <a:lnTo>
                      <a:pt x="11" y="31"/>
                    </a:lnTo>
                    <a:lnTo>
                      <a:pt x="2" y="25"/>
                    </a:lnTo>
                    <a:lnTo>
                      <a:pt x="0" y="17"/>
                    </a:lnTo>
                    <a:lnTo>
                      <a:pt x="9" y="8"/>
                    </a:lnTo>
                    <a:lnTo>
                      <a:pt x="25" y="3"/>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0" name="Freeform 2599"/>
              <p:cNvSpPr>
                <a:spLocks/>
              </p:cNvSpPr>
              <p:nvPr/>
            </p:nvSpPr>
            <p:spPr bwMode="auto">
              <a:xfrm>
                <a:off x="533" y="1144"/>
                <a:ext cx="50" cy="26"/>
              </a:xfrm>
              <a:custGeom>
                <a:avLst/>
                <a:gdLst>
                  <a:gd name="T0" fmla="*/ 32 w 50"/>
                  <a:gd name="T1" fmla="*/ 0 h 26"/>
                  <a:gd name="T2" fmla="*/ 38 w 50"/>
                  <a:gd name="T3" fmla="*/ 0 h 26"/>
                  <a:gd name="T4" fmla="*/ 42 w 50"/>
                  <a:gd name="T5" fmla="*/ 2 h 26"/>
                  <a:gd name="T6" fmla="*/ 47 w 50"/>
                  <a:gd name="T7" fmla="*/ 3 h 26"/>
                  <a:gd name="T8" fmla="*/ 50 w 50"/>
                  <a:gd name="T9" fmla="*/ 6 h 26"/>
                  <a:gd name="T10" fmla="*/ 50 w 50"/>
                  <a:gd name="T11" fmla="*/ 9 h 26"/>
                  <a:gd name="T12" fmla="*/ 50 w 50"/>
                  <a:gd name="T13" fmla="*/ 12 h 26"/>
                  <a:gd name="T14" fmla="*/ 44 w 50"/>
                  <a:gd name="T15" fmla="*/ 20 h 26"/>
                  <a:gd name="T16" fmla="*/ 32 w 50"/>
                  <a:gd name="T17" fmla="*/ 24 h 26"/>
                  <a:gd name="T18" fmla="*/ 20 w 50"/>
                  <a:gd name="T19" fmla="*/ 26 h 26"/>
                  <a:gd name="T20" fmla="*/ 12 w 50"/>
                  <a:gd name="T21" fmla="*/ 26 h 26"/>
                  <a:gd name="T22" fmla="*/ 7 w 50"/>
                  <a:gd name="T23" fmla="*/ 24 h 26"/>
                  <a:gd name="T24" fmla="*/ 3 w 50"/>
                  <a:gd name="T25" fmla="*/ 21 h 26"/>
                  <a:gd name="T26" fmla="*/ 0 w 50"/>
                  <a:gd name="T27" fmla="*/ 20 h 26"/>
                  <a:gd name="T28" fmla="*/ 0 w 50"/>
                  <a:gd name="T29" fmla="*/ 17 h 26"/>
                  <a:gd name="T30" fmla="*/ 0 w 50"/>
                  <a:gd name="T31" fmla="*/ 14 h 26"/>
                  <a:gd name="T32" fmla="*/ 6 w 50"/>
                  <a:gd name="T33" fmla="*/ 6 h 26"/>
                  <a:gd name="T34" fmla="*/ 18 w 50"/>
                  <a:gd name="T35" fmla="*/ 2 h 26"/>
                  <a:gd name="T36" fmla="*/ 32 w 50"/>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6">
                    <a:moveTo>
                      <a:pt x="32" y="0"/>
                    </a:moveTo>
                    <a:lnTo>
                      <a:pt x="38" y="0"/>
                    </a:lnTo>
                    <a:lnTo>
                      <a:pt x="42" y="2"/>
                    </a:lnTo>
                    <a:lnTo>
                      <a:pt x="47" y="3"/>
                    </a:lnTo>
                    <a:lnTo>
                      <a:pt x="50" y="6"/>
                    </a:lnTo>
                    <a:lnTo>
                      <a:pt x="50" y="9"/>
                    </a:lnTo>
                    <a:lnTo>
                      <a:pt x="50" y="12"/>
                    </a:lnTo>
                    <a:lnTo>
                      <a:pt x="44" y="20"/>
                    </a:lnTo>
                    <a:lnTo>
                      <a:pt x="32" y="24"/>
                    </a:lnTo>
                    <a:lnTo>
                      <a:pt x="20" y="26"/>
                    </a:lnTo>
                    <a:lnTo>
                      <a:pt x="12" y="26"/>
                    </a:lnTo>
                    <a:lnTo>
                      <a:pt x="7" y="24"/>
                    </a:lnTo>
                    <a:lnTo>
                      <a:pt x="3" y="21"/>
                    </a:lnTo>
                    <a:lnTo>
                      <a:pt x="0" y="20"/>
                    </a:lnTo>
                    <a:lnTo>
                      <a:pt x="0" y="17"/>
                    </a:lnTo>
                    <a:lnTo>
                      <a:pt x="0" y="14"/>
                    </a:lnTo>
                    <a:lnTo>
                      <a:pt x="6" y="6"/>
                    </a:lnTo>
                    <a:lnTo>
                      <a:pt x="18"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1" name="Freeform 2600"/>
              <p:cNvSpPr>
                <a:spLocks noEditPoints="1"/>
              </p:cNvSpPr>
              <p:nvPr/>
            </p:nvSpPr>
            <p:spPr bwMode="auto">
              <a:xfrm>
                <a:off x="530" y="1143"/>
                <a:ext cx="56" cy="28"/>
              </a:xfrm>
              <a:custGeom>
                <a:avLst/>
                <a:gdLst>
                  <a:gd name="T0" fmla="*/ 33 w 56"/>
                  <a:gd name="T1" fmla="*/ 3 h 28"/>
                  <a:gd name="T2" fmla="*/ 21 w 56"/>
                  <a:gd name="T3" fmla="*/ 4 h 28"/>
                  <a:gd name="T4" fmla="*/ 12 w 56"/>
                  <a:gd name="T5" fmla="*/ 9 h 28"/>
                  <a:gd name="T6" fmla="*/ 6 w 56"/>
                  <a:gd name="T7" fmla="*/ 15 h 28"/>
                  <a:gd name="T8" fmla="*/ 4 w 56"/>
                  <a:gd name="T9" fmla="*/ 18 h 28"/>
                  <a:gd name="T10" fmla="*/ 6 w 56"/>
                  <a:gd name="T11" fmla="*/ 21 h 28"/>
                  <a:gd name="T12" fmla="*/ 10 w 56"/>
                  <a:gd name="T13" fmla="*/ 24 h 28"/>
                  <a:gd name="T14" fmla="*/ 15 w 56"/>
                  <a:gd name="T15" fmla="*/ 25 h 28"/>
                  <a:gd name="T16" fmla="*/ 23 w 56"/>
                  <a:gd name="T17" fmla="*/ 25 h 28"/>
                  <a:gd name="T18" fmla="*/ 35 w 56"/>
                  <a:gd name="T19" fmla="*/ 24 h 28"/>
                  <a:gd name="T20" fmla="*/ 44 w 56"/>
                  <a:gd name="T21" fmla="*/ 19 h 28"/>
                  <a:gd name="T22" fmla="*/ 50 w 56"/>
                  <a:gd name="T23" fmla="*/ 13 h 28"/>
                  <a:gd name="T24" fmla="*/ 51 w 56"/>
                  <a:gd name="T25" fmla="*/ 10 h 28"/>
                  <a:gd name="T26" fmla="*/ 50 w 56"/>
                  <a:gd name="T27" fmla="*/ 7 h 28"/>
                  <a:gd name="T28" fmla="*/ 45 w 56"/>
                  <a:gd name="T29" fmla="*/ 4 h 28"/>
                  <a:gd name="T30" fmla="*/ 41 w 56"/>
                  <a:gd name="T31" fmla="*/ 3 h 28"/>
                  <a:gd name="T32" fmla="*/ 33 w 56"/>
                  <a:gd name="T33" fmla="*/ 3 h 28"/>
                  <a:gd name="T34" fmla="*/ 35 w 56"/>
                  <a:gd name="T35" fmla="*/ 0 h 28"/>
                  <a:gd name="T36" fmla="*/ 41 w 56"/>
                  <a:gd name="T37" fmla="*/ 1 h 28"/>
                  <a:gd name="T38" fmla="*/ 47 w 56"/>
                  <a:gd name="T39" fmla="*/ 1 h 28"/>
                  <a:gd name="T40" fmla="*/ 51 w 56"/>
                  <a:gd name="T41" fmla="*/ 4 h 28"/>
                  <a:gd name="T42" fmla="*/ 54 w 56"/>
                  <a:gd name="T43" fmla="*/ 7 h 28"/>
                  <a:gd name="T44" fmla="*/ 56 w 56"/>
                  <a:gd name="T45" fmla="*/ 10 h 28"/>
                  <a:gd name="T46" fmla="*/ 54 w 56"/>
                  <a:gd name="T47" fmla="*/ 13 h 28"/>
                  <a:gd name="T48" fmla="*/ 48 w 56"/>
                  <a:gd name="T49" fmla="*/ 21 h 28"/>
                  <a:gd name="T50" fmla="*/ 36 w 56"/>
                  <a:gd name="T51" fmla="*/ 25 h 28"/>
                  <a:gd name="T52" fmla="*/ 21 w 56"/>
                  <a:gd name="T53" fmla="*/ 28 h 28"/>
                  <a:gd name="T54" fmla="*/ 15 w 56"/>
                  <a:gd name="T55" fmla="*/ 27 h 28"/>
                  <a:gd name="T56" fmla="*/ 9 w 56"/>
                  <a:gd name="T57" fmla="*/ 25 h 28"/>
                  <a:gd name="T58" fmla="*/ 4 w 56"/>
                  <a:gd name="T59" fmla="*/ 24 h 28"/>
                  <a:gd name="T60" fmla="*/ 1 w 56"/>
                  <a:gd name="T61" fmla="*/ 21 h 28"/>
                  <a:gd name="T62" fmla="*/ 0 w 56"/>
                  <a:gd name="T63" fmla="*/ 18 h 28"/>
                  <a:gd name="T64" fmla="*/ 1 w 56"/>
                  <a:gd name="T65" fmla="*/ 15 h 28"/>
                  <a:gd name="T66" fmla="*/ 7 w 56"/>
                  <a:gd name="T67" fmla="*/ 7 h 28"/>
                  <a:gd name="T68" fmla="*/ 20 w 56"/>
                  <a:gd name="T69" fmla="*/ 1 h 28"/>
                  <a:gd name="T70" fmla="*/ 35 w 56"/>
                  <a:gd name="T7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28">
                    <a:moveTo>
                      <a:pt x="33" y="3"/>
                    </a:moveTo>
                    <a:lnTo>
                      <a:pt x="21" y="4"/>
                    </a:lnTo>
                    <a:lnTo>
                      <a:pt x="12" y="9"/>
                    </a:lnTo>
                    <a:lnTo>
                      <a:pt x="6" y="15"/>
                    </a:lnTo>
                    <a:lnTo>
                      <a:pt x="4" y="18"/>
                    </a:lnTo>
                    <a:lnTo>
                      <a:pt x="6" y="21"/>
                    </a:lnTo>
                    <a:lnTo>
                      <a:pt x="10" y="24"/>
                    </a:lnTo>
                    <a:lnTo>
                      <a:pt x="15" y="25"/>
                    </a:lnTo>
                    <a:lnTo>
                      <a:pt x="23" y="25"/>
                    </a:lnTo>
                    <a:lnTo>
                      <a:pt x="35" y="24"/>
                    </a:lnTo>
                    <a:lnTo>
                      <a:pt x="44" y="19"/>
                    </a:lnTo>
                    <a:lnTo>
                      <a:pt x="50" y="13"/>
                    </a:lnTo>
                    <a:lnTo>
                      <a:pt x="51" y="10"/>
                    </a:lnTo>
                    <a:lnTo>
                      <a:pt x="50" y="7"/>
                    </a:lnTo>
                    <a:lnTo>
                      <a:pt x="45" y="4"/>
                    </a:lnTo>
                    <a:lnTo>
                      <a:pt x="41" y="3"/>
                    </a:lnTo>
                    <a:lnTo>
                      <a:pt x="33" y="3"/>
                    </a:lnTo>
                    <a:close/>
                    <a:moveTo>
                      <a:pt x="35" y="0"/>
                    </a:moveTo>
                    <a:lnTo>
                      <a:pt x="41" y="1"/>
                    </a:lnTo>
                    <a:lnTo>
                      <a:pt x="47" y="1"/>
                    </a:lnTo>
                    <a:lnTo>
                      <a:pt x="51" y="4"/>
                    </a:lnTo>
                    <a:lnTo>
                      <a:pt x="54" y="7"/>
                    </a:lnTo>
                    <a:lnTo>
                      <a:pt x="56" y="10"/>
                    </a:lnTo>
                    <a:lnTo>
                      <a:pt x="54" y="13"/>
                    </a:lnTo>
                    <a:lnTo>
                      <a:pt x="48" y="21"/>
                    </a:lnTo>
                    <a:lnTo>
                      <a:pt x="36" y="25"/>
                    </a:lnTo>
                    <a:lnTo>
                      <a:pt x="21" y="28"/>
                    </a:lnTo>
                    <a:lnTo>
                      <a:pt x="15" y="27"/>
                    </a:lnTo>
                    <a:lnTo>
                      <a:pt x="9" y="25"/>
                    </a:lnTo>
                    <a:lnTo>
                      <a:pt x="4" y="24"/>
                    </a:lnTo>
                    <a:lnTo>
                      <a:pt x="1" y="21"/>
                    </a:lnTo>
                    <a:lnTo>
                      <a:pt x="0" y="18"/>
                    </a:lnTo>
                    <a:lnTo>
                      <a:pt x="1" y="15"/>
                    </a:lnTo>
                    <a:lnTo>
                      <a:pt x="7" y="7"/>
                    </a:lnTo>
                    <a:lnTo>
                      <a:pt x="20"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2" name="Freeform 2601"/>
              <p:cNvSpPr>
                <a:spLocks/>
              </p:cNvSpPr>
              <p:nvPr/>
            </p:nvSpPr>
            <p:spPr bwMode="auto">
              <a:xfrm>
                <a:off x="513" y="1174"/>
                <a:ext cx="59" cy="29"/>
              </a:xfrm>
              <a:custGeom>
                <a:avLst/>
                <a:gdLst>
                  <a:gd name="T0" fmla="*/ 37 w 59"/>
                  <a:gd name="T1" fmla="*/ 0 h 29"/>
                  <a:gd name="T2" fmla="*/ 44 w 59"/>
                  <a:gd name="T3" fmla="*/ 0 h 29"/>
                  <a:gd name="T4" fmla="*/ 50 w 59"/>
                  <a:gd name="T5" fmla="*/ 2 h 29"/>
                  <a:gd name="T6" fmla="*/ 55 w 59"/>
                  <a:gd name="T7" fmla="*/ 5 h 29"/>
                  <a:gd name="T8" fmla="*/ 58 w 59"/>
                  <a:gd name="T9" fmla="*/ 8 h 29"/>
                  <a:gd name="T10" fmla="*/ 59 w 59"/>
                  <a:gd name="T11" fmla="*/ 11 h 29"/>
                  <a:gd name="T12" fmla="*/ 58 w 59"/>
                  <a:gd name="T13" fmla="*/ 14 h 29"/>
                  <a:gd name="T14" fmla="*/ 52 w 59"/>
                  <a:gd name="T15" fmla="*/ 22 h 29"/>
                  <a:gd name="T16" fmla="*/ 38 w 59"/>
                  <a:gd name="T17" fmla="*/ 28 h 29"/>
                  <a:gd name="T18" fmla="*/ 23 w 59"/>
                  <a:gd name="T19" fmla="*/ 29 h 29"/>
                  <a:gd name="T20" fmla="*/ 15 w 59"/>
                  <a:gd name="T21" fmla="*/ 29 h 29"/>
                  <a:gd name="T22" fmla="*/ 9 w 59"/>
                  <a:gd name="T23" fmla="*/ 28 h 29"/>
                  <a:gd name="T24" fmla="*/ 5 w 59"/>
                  <a:gd name="T25" fmla="*/ 25 h 29"/>
                  <a:gd name="T26" fmla="*/ 2 w 59"/>
                  <a:gd name="T27" fmla="*/ 22 h 29"/>
                  <a:gd name="T28" fmla="*/ 0 w 59"/>
                  <a:gd name="T29" fmla="*/ 19 h 29"/>
                  <a:gd name="T30" fmla="*/ 2 w 59"/>
                  <a:gd name="T31" fmla="*/ 14 h 29"/>
                  <a:gd name="T32" fmla="*/ 9 w 59"/>
                  <a:gd name="T33" fmla="*/ 8 h 29"/>
                  <a:gd name="T34" fmla="*/ 21 w 59"/>
                  <a:gd name="T35" fmla="*/ 2 h 29"/>
                  <a:gd name="T36" fmla="*/ 37 w 59"/>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29">
                    <a:moveTo>
                      <a:pt x="37" y="0"/>
                    </a:moveTo>
                    <a:lnTo>
                      <a:pt x="44" y="0"/>
                    </a:lnTo>
                    <a:lnTo>
                      <a:pt x="50" y="2"/>
                    </a:lnTo>
                    <a:lnTo>
                      <a:pt x="55" y="5"/>
                    </a:lnTo>
                    <a:lnTo>
                      <a:pt x="58" y="8"/>
                    </a:lnTo>
                    <a:lnTo>
                      <a:pt x="59" y="11"/>
                    </a:lnTo>
                    <a:lnTo>
                      <a:pt x="58" y="14"/>
                    </a:lnTo>
                    <a:lnTo>
                      <a:pt x="52" y="22"/>
                    </a:lnTo>
                    <a:lnTo>
                      <a:pt x="38" y="28"/>
                    </a:lnTo>
                    <a:lnTo>
                      <a:pt x="23" y="29"/>
                    </a:lnTo>
                    <a:lnTo>
                      <a:pt x="15" y="29"/>
                    </a:lnTo>
                    <a:lnTo>
                      <a:pt x="9" y="28"/>
                    </a:lnTo>
                    <a:lnTo>
                      <a:pt x="5" y="25"/>
                    </a:lnTo>
                    <a:lnTo>
                      <a:pt x="2" y="22"/>
                    </a:lnTo>
                    <a:lnTo>
                      <a:pt x="0" y="19"/>
                    </a:lnTo>
                    <a:lnTo>
                      <a:pt x="2" y="14"/>
                    </a:lnTo>
                    <a:lnTo>
                      <a:pt x="9" y="8"/>
                    </a:lnTo>
                    <a:lnTo>
                      <a:pt x="21"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3" name="Freeform 2602"/>
              <p:cNvSpPr>
                <a:spLocks noEditPoints="1"/>
              </p:cNvSpPr>
              <p:nvPr/>
            </p:nvSpPr>
            <p:spPr bwMode="auto">
              <a:xfrm>
                <a:off x="512" y="1173"/>
                <a:ext cx="62" cy="32"/>
              </a:xfrm>
              <a:custGeom>
                <a:avLst/>
                <a:gdLst>
                  <a:gd name="T0" fmla="*/ 38 w 62"/>
                  <a:gd name="T1" fmla="*/ 3 h 32"/>
                  <a:gd name="T2" fmla="*/ 22 w 62"/>
                  <a:gd name="T3" fmla="*/ 5 h 32"/>
                  <a:gd name="T4" fmla="*/ 12 w 62"/>
                  <a:gd name="T5" fmla="*/ 9 h 32"/>
                  <a:gd name="T6" fmla="*/ 4 w 62"/>
                  <a:gd name="T7" fmla="*/ 15 h 32"/>
                  <a:gd name="T8" fmla="*/ 4 w 62"/>
                  <a:gd name="T9" fmla="*/ 20 h 32"/>
                  <a:gd name="T10" fmla="*/ 6 w 62"/>
                  <a:gd name="T11" fmla="*/ 23 h 32"/>
                  <a:gd name="T12" fmla="*/ 7 w 62"/>
                  <a:gd name="T13" fmla="*/ 26 h 32"/>
                  <a:gd name="T14" fmla="*/ 12 w 62"/>
                  <a:gd name="T15" fmla="*/ 27 h 32"/>
                  <a:gd name="T16" fmla="*/ 18 w 62"/>
                  <a:gd name="T17" fmla="*/ 29 h 32"/>
                  <a:gd name="T18" fmla="*/ 25 w 62"/>
                  <a:gd name="T19" fmla="*/ 29 h 32"/>
                  <a:gd name="T20" fmla="*/ 39 w 62"/>
                  <a:gd name="T21" fmla="*/ 27 h 32"/>
                  <a:gd name="T22" fmla="*/ 51 w 62"/>
                  <a:gd name="T23" fmla="*/ 23 h 32"/>
                  <a:gd name="T24" fmla="*/ 57 w 62"/>
                  <a:gd name="T25" fmla="*/ 15 h 32"/>
                  <a:gd name="T26" fmla="*/ 57 w 62"/>
                  <a:gd name="T27" fmla="*/ 12 h 32"/>
                  <a:gd name="T28" fmla="*/ 57 w 62"/>
                  <a:gd name="T29" fmla="*/ 9 h 32"/>
                  <a:gd name="T30" fmla="*/ 54 w 62"/>
                  <a:gd name="T31" fmla="*/ 6 h 32"/>
                  <a:gd name="T32" fmla="*/ 50 w 62"/>
                  <a:gd name="T33" fmla="*/ 5 h 32"/>
                  <a:gd name="T34" fmla="*/ 44 w 62"/>
                  <a:gd name="T35" fmla="*/ 3 h 32"/>
                  <a:gd name="T36" fmla="*/ 38 w 62"/>
                  <a:gd name="T37" fmla="*/ 3 h 32"/>
                  <a:gd name="T38" fmla="*/ 39 w 62"/>
                  <a:gd name="T39" fmla="*/ 0 h 32"/>
                  <a:gd name="T40" fmla="*/ 47 w 62"/>
                  <a:gd name="T41" fmla="*/ 0 h 32"/>
                  <a:gd name="T42" fmla="*/ 53 w 62"/>
                  <a:gd name="T43" fmla="*/ 1 h 32"/>
                  <a:gd name="T44" fmla="*/ 57 w 62"/>
                  <a:gd name="T45" fmla="*/ 5 h 32"/>
                  <a:gd name="T46" fmla="*/ 62 w 62"/>
                  <a:gd name="T47" fmla="*/ 8 h 32"/>
                  <a:gd name="T48" fmla="*/ 62 w 62"/>
                  <a:gd name="T49" fmla="*/ 12 h 32"/>
                  <a:gd name="T50" fmla="*/ 62 w 62"/>
                  <a:gd name="T51" fmla="*/ 15 h 32"/>
                  <a:gd name="T52" fmla="*/ 54 w 62"/>
                  <a:gd name="T53" fmla="*/ 24 h 32"/>
                  <a:gd name="T54" fmla="*/ 41 w 62"/>
                  <a:gd name="T55" fmla="*/ 29 h 32"/>
                  <a:gd name="T56" fmla="*/ 24 w 62"/>
                  <a:gd name="T57" fmla="*/ 32 h 32"/>
                  <a:gd name="T58" fmla="*/ 16 w 62"/>
                  <a:gd name="T59" fmla="*/ 30 h 32"/>
                  <a:gd name="T60" fmla="*/ 9 w 62"/>
                  <a:gd name="T61" fmla="*/ 29 h 32"/>
                  <a:gd name="T62" fmla="*/ 4 w 62"/>
                  <a:gd name="T63" fmla="*/ 27 h 32"/>
                  <a:gd name="T64" fmla="*/ 1 w 62"/>
                  <a:gd name="T65" fmla="*/ 24 h 32"/>
                  <a:gd name="T66" fmla="*/ 0 w 62"/>
                  <a:gd name="T67" fmla="*/ 20 h 32"/>
                  <a:gd name="T68" fmla="*/ 0 w 62"/>
                  <a:gd name="T69" fmla="*/ 15 h 32"/>
                  <a:gd name="T70" fmla="*/ 9 w 62"/>
                  <a:gd name="T71" fmla="*/ 8 h 32"/>
                  <a:gd name="T72" fmla="*/ 22 w 62"/>
                  <a:gd name="T73" fmla="*/ 3 h 32"/>
                  <a:gd name="T74" fmla="*/ 39 w 62"/>
                  <a:gd name="T7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2">
                    <a:moveTo>
                      <a:pt x="38" y="3"/>
                    </a:moveTo>
                    <a:lnTo>
                      <a:pt x="22" y="5"/>
                    </a:lnTo>
                    <a:lnTo>
                      <a:pt x="12" y="9"/>
                    </a:lnTo>
                    <a:lnTo>
                      <a:pt x="4" y="15"/>
                    </a:lnTo>
                    <a:lnTo>
                      <a:pt x="4" y="20"/>
                    </a:lnTo>
                    <a:lnTo>
                      <a:pt x="6" y="23"/>
                    </a:lnTo>
                    <a:lnTo>
                      <a:pt x="7" y="26"/>
                    </a:lnTo>
                    <a:lnTo>
                      <a:pt x="12" y="27"/>
                    </a:lnTo>
                    <a:lnTo>
                      <a:pt x="18" y="29"/>
                    </a:lnTo>
                    <a:lnTo>
                      <a:pt x="25" y="29"/>
                    </a:lnTo>
                    <a:lnTo>
                      <a:pt x="39" y="27"/>
                    </a:lnTo>
                    <a:lnTo>
                      <a:pt x="51" y="23"/>
                    </a:lnTo>
                    <a:lnTo>
                      <a:pt x="57" y="15"/>
                    </a:lnTo>
                    <a:lnTo>
                      <a:pt x="57" y="12"/>
                    </a:lnTo>
                    <a:lnTo>
                      <a:pt x="57" y="9"/>
                    </a:lnTo>
                    <a:lnTo>
                      <a:pt x="54" y="6"/>
                    </a:lnTo>
                    <a:lnTo>
                      <a:pt x="50" y="5"/>
                    </a:lnTo>
                    <a:lnTo>
                      <a:pt x="44" y="3"/>
                    </a:lnTo>
                    <a:lnTo>
                      <a:pt x="38" y="3"/>
                    </a:lnTo>
                    <a:close/>
                    <a:moveTo>
                      <a:pt x="39" y="0"/>
                    </a:moveTo>
                    <a:lnTo>
                      <a:pt x="47" y="0"/>
                    </a:lnTo>
                    <a:lnTo>
                      <a:pt x="53" y="1"/>
                    </a:lnTo>
                    <a:lnTo>
                      <a:pt x="57" y="5"/>
                    </a:lnTo>
                    <a:lnTo>
                      <a:pt x="62" y="8"/>
                    </a:lnTo>
                    <a:lnTo>
                      <a:pt x="62" y="12"/>
                    </a:lnTo>
                    <a:lnTo>
                      <a:pt x="62" y="15"/>
                    </a:lnTo>
                    <a:lnTo>
                      <a:pt x="54" y="24"/>
                    </a:lnTo>
                    <a:lnTo>
                      <a:pt x="41" y="29"/>
                    </a:lnTo>
                    <a:lnTo>
                      <a:pt x="24" y="32"/>
                    </a:lnTo>
                    <a:lnTo>
                      <a:pt x="16" y="30"/>
                    </a:lnTo>
                    <a:lnTo>
                      <a:pt x="9" y="29"/>
                    </a:lnTo>
                    <a:lnTo>
                      <a:pt x="4" y="27"/>
                    </a:lnTo>
                    <a:lnTo>
                      <a:pt x="1" y="24"/>
                    </a:lnTo>
                    <a:lnTo>
                      <a:pt x="0" y="20"/>
                    </a:lnTo>
                    <a:lnTo>
                      <a:pt x="0" y="15"/>
                    </a:lnTo>
                    <a:lnTo>
                      <a:pt x="9" y="8"/>
                    </a:lnTo>
                    <a:lnTo>
                      <a:pt x="22" y="3"/>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4" name="Freeform 2603"/>
              <p:cNvSpPr>
                <a:spLocks/>
              </p:cNvSpPr>
              <p:nvPr/>
            </p:nvSpPr>
            <p:spPr bwMode="auto">
              <a:xfrm>
                <a:off x="431" y="1345"/>
                <a:ext cx="20" cy="7"/>
              </a:xfrm>
              <a:custGeom>
                <a:avLst/>
                <a:gdLst>
                  <a:gd name="T0" fmla="*/ 12 w 20"/>
                  <a:gd name="T1" fmla="*/ 0 h 7"/>
                  <a:gd name="T2" fmla="*/ 15 w 20"/>
                  <a:gd name="T3" fmla="*/ 0 h 7"/>
                  <a:gd name="T4" fmla="*/ 18 w 20"/>
                  <a:gd name="T5" fmla="*/ 1 h 7"/>
                  <a:gd name="T6" fmla="*/ 20 w 20"/>
                  <a:gd name="T7" fmla="*/ 1 h 7"/>
                  <a:gd name="T8" fmla="*/ 18 w 20"/>
                  <a:gd name="T9" fmla="*/ 4 h 7"/>
                  <a:gd name="T10" fmla="*/ 17 w 20"/>
                  <a:gd name="T11" fmla="*/ 6 h 7"/>
                  <a:gd name="T12" fmla="*/ 12 w 20"/>
                  <a:gd name="T13" fmla="*/ 7 h 7"/>
                  <a:gd name="T14" fmla="*/ 8 w 20"/>
                  <a:gd name="T15" fmla="*/ 7 h 7"/>
                  <a:gd name="T16" fmla="*/ 5 w 20"/>
                  <a:gd name="T17" fmla="*/ 7 h 7"/>
                  <a:gd name="T18" fmla="*/ 2 w 20"/>
                  <a:gd name="T19" fmla="*/ 7 h 7"/>
                  <a:gd name="T20" fmla="*/ 0 w 20"/>
                  <a:gd name="T21" fmla="*/ 6 h 7"/>
                  <a:gd name="T22" fmla="*/ 0 w 20"/>
                  <a:gd name="T23" fmla="*/ 4 h 7"/>
                  <a:gd name="T24" fmla="*/ 3 w 20"/>
                  <a:gd name="T25" fmla="*/ 1 h 7"/>
                  <a:gd name="T26" fmla="*/ 6 w 20"/>
                  <a:gd name="T27" fmla="*/ 0 h 7"/>
                  <a:gd name="T28" fmla="*/ 12 w 20"/>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7">
                    <a:moveTo>
                      <a:pt x="12" y="0"/>
                    </a:moveTo>
                    <a:lnTo>
                      <a:pt x="15" y="0"/>
                    </a:lnTo>
                    <a:lnTo>
                      <a:pt x="18" y="1"/>
                    </a:lnTo>
                    <a:lnTo>
                      <a:pt x="20" y="1"/>
                    </a:lnTo>
                    <a:lnTo>
                      <a:pt x="18" y="4"/>
                    </a:lnTo>
                    <a:lnTo>
                      <a:pt x="17" y="6"/>
                    </a:lnTo>
                    <a:lnTo>
                      <a:pt x="12" y="7"/>
                    </a:lnTo>
                    <a:lnTo>
                      <a:pt x="8" y="7"/>
                    </a:lnTo>
                    <a:lnTo>
                      <a:pt x="5" y="7"/>
                    </a:lnTo>
                    <a:lnTo>
                      <a:pt x="2" y="7"/>
                    </a:lnTo>
                    <a:lnTo>
                      <a:pt x="0" y="6"/>
                    </a:lnTo>
                    <a:lnTo>
                      <a:pt x="0" y="4"/>
                    </a:lnTo>
                    <a:lnTo>
                      <a:pt x="3" y="1"/>
                    </a:lnTo>
                    <a:lnTo>
                      <a:pt x="6"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5" name="Freeform 2604"/>
              <p:cNvSpPr>
                <a:spLocks noEditPoints="1"/>
              </p:cNvSpPr>
              <p:nvPr/>
            </p:nvSpPr>
            <p:spPr bwMode="auto">
              <a:xfrm>
                <a:off x="428" y="1343"/>
                <a:ext cx="24" cy="11"/>
              </a:xfrm>
              <a:custGeom>
                <a:avLst/>
                <a:gdLst>
                  <a:gd name="T0" fmla="*/ 14 w 24"/>
                  <a:gd name="T1" fmla="*/ 2 h 11"/>
                  <a:gd name="T2" fmla="*/ 11 w 24"/>
                  <a:gd name="T3" fmla="*/ 3 h 11"/>
                  <a:gd name="T4" fmla="*/ 8 w 24"/>
                  <a:gd name="T5" fmla="*/ 5 h 11"/>
                  <a:gd name="T6" fmla="*/ 5 w 24"/>
                  <a:gd name="T7" fmla="*/ 6 h 11"/>
                  <a:gd name="T8" fmla="*/ 6 w 24"/>
                  <a:gd name="T9" fmla="*/ 8 h 11"/>
                  <a:gd name="T10" fmla="*/ 8 w 24"/>
                  <a:gd name="T11" fmla="*/ 8 h 11"/>
                  <a:gd name="T12" fmla="*/ 11 w 24"/>
                  <a:gd name="T13" fmla="*/ 9 h 11"/>
                  <a:gd name="T14" fmla="*/ 15 w 24"/>
                  <a:gd name="T15" fmla="*/ 8 h 11"/>
                  <a:gd name="T16" fmla="*/ 18 w 24"/>
                  <a:gd name="T17" fmla="*/ 8 h 11"/>
                  <a:gd name="T18" fmla="*/ 20 w 24"/>
                  <a:gd name="T19" fmla="*/ 6 h 11"/>
                  <a:gd name="T20" fmla="*/ 20 w 24"/>
                  <a:gd name="T21" fmla="*/ 3 h 11"/>
                  <a:gd name="T22" fmla="*/ 18 w 24"/>
                  <a:gd name="T23" fmla="*/ 3 h 11"/>
                  <a:gd name="T24" fmla="*/ 14 w 24"/>
                  <a:gd name="T25" fmla="*/ 2 h 11"/>
                  <a:gd name="T26" fmla="*/ 15 w 24"/>
                  <a:gd name="T27" fmla="*/ 0 h 11"/>
                  <a:gd name="T28" fmla="*/ 20 w 24"/>
                  <a:gd name="T29" fmla="*/ 0 h 11"/>
                  <a:gd name="T30" fmla="*/ 23 w 24"/>
                  <a:gd name="T31" fmla="*/ 2 h 11"/>
                  <a:gd name="T32" fmla="*/ 24 w 24"/>
                  <a:gd name="T33" fmla="*/ 3 h 11"/>
                  <a:gd name="T34" fmla="*/ 24 w 24"/>
                  <a:gd name="T35" fmla="*/ 6 h 11"/>
                  <a:gd name="T36" fmla="*/ 23 w 24"/>
                  <a:gd name="T37" fmla="*/ 8 h 11"/>
                  <a:gd name="T38" fmla="*/ 20 w 24"/>
                  <a:gd name="T39" fmla="*/ 9 h 11"/>
                  <a:gd name="T40" fmla="*/ 15 w 24"/>
                  <a:gd name="T41" fmla="*/ 11 h 11"/>
                  <a:gd name="T42" fmla="*/ 11 w 24"/>
                  <a:gd name="T43" fmla="*/ 11 h 11"/>
                  <a:gd name="T44" fmla="*/ 6 w 24"/>
                  <a:gd name="T45" fmla="*/ 11 h 11"/>
                  <a:gd name="T46" fmla="*/ 3 w 24"/>
                  <a:gd name="T47" fmla="*/ 9 h 11"/>
                  <a:gd name="T48" fmla="*/ 0 w 24"/>
                  <a:gd name="T49" fmla="*/ 8 h 11"/>
                  <a:gd name="T50" fmla="*/ 0 w 24"/>
                  <a:gd name="T51" fmla="*/ 6 h 11"/>
                  <a:gd name="T52" fmla="*/ 3 w 24"/>
                  <a:gd name="T53" fmla="*/ 3 h 11"/>
                  <a:gd name="T54" fmla="*/ 6 w 24"/>
                  <a:gd name="T55" fmla="*/ 2 h 11"/>
                  <a:gd name="T56" fmla="*/ 11 w 24"/>
                  <a:gd name="T57" fmla="*/ 0 h 11"/>
                  <a:gd name="T58" fmla="*/ 15 w 24"/>
                  <a:gd name="T5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11">
                    <a:moveTo>
                      <a:pt x="14" y="2"/>
                    </a:moveTo>
                    <a:lnTo>
                      <a:pt x="11" y="3"/>
                    </a:lnTo>
                    <a:lnTo>
                      <a:pt x="8" y="5"/>
                    </a:lnTo>
                    <a:lnTo>
                      <a:pt x="5" y="6"/>
                    </a:lnTo>
                    <a:lnTo>
                      <a:pt x="6" y="8"/>
                    </a:lnTo>
                    <a:lnTo>
                      <a:pt x="8" y="8"/>
                    </a:lnTo>
                    <a:lnTo>
                      <a:pt x="11" y="9"/>
                    </a:lnTo>
                    <a:lnTo>
                      <a:pt x="15" y="8"/>
                    </a:lnTo>
                    <a:lnTo>
                      <a:pt x="18" y="8"/>
                    </a:lnTo>
                    <a:lnTo>
                      <a:pt x="20" y="6"/>
                    </a:lnTo>
                    <a:lnTo>
                      <a:pt x="20" y="3"/>
                    </a:lnTo>
                    <a:lnTo>
                      <a:pt x="18" y="3"/>
                    </a:lnTo>
                    <a:lnTo>
                      <a:pt x="14" y="2"/>
                    </a:lnTo>
                    <a:close/>
                    <a:moveTo>
                      <a:pt x="15" y="0"/>
                    </a:moveTo>
                    <a:lnTo>
                      <a:pt x="20" y="0"/>
                    </a:lnTo>
                    <a:lnTo>
                      <a:pt x="23" y="2"/>
                    </a:lnTo>
                    <a:lnTo>
                      <a:pt x="24" y="3"/>
                    </a:lnTo>
                    <a:lnTo>
                      <a:pt x="24" y="6"/>
                    </a:lnTo>
                    <a:lnTo>
                      <a:pt x="23" y="8"/>
                    </a:lnTo>
                    <a:lnTo>
                      <a:pt x="20" y="9"/>
                    </a:lnTo>
                    <a:lnTo>
                      <a:pt x="15" y="11"/>
                    </a:lnTo>
                    <a:lnTo>
                      <a:pt x="11" y="11"/>
                    </a:lnTo>
                    <a:lnTo>
                      <a:pt x="6" y="11"/>
                    </a:lnTo>
                    <a:lnTo>
                      <a:pt x="3" y="9"/>
                    </a:lnTo>
                    <a:lnTo>
                      <a:pt x="0" y="8"/>
                    </a:lnTo>
                    <a:lnTo>
                      <a:pt x="0" y="6"/>
                    </a:lnTo>
                    <a:lnTo>
                      <a:pt x="3" y="3"/>
                    </a:lnTo>
                    <a:lnTo>
                      <a:pt x="6" y="2"/>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6" name="Freeform 2605"/>
              <p:cNvSpPr>
                <a:spLocks/>
              </p:cNvSpPr>
              <p:nvPr/>
            </p:nvSpPr>
            <p:spPr bwMode="auto">
              <a:xfrm>
                <a:off x="369" y="1304"/>
                <a:ext cx="20" cy="7"/>
              </a:xfrm>
              <a:custGeom>
                <a:avLst/>
                <a:gdLst>
                  <a:gd name="T0" fmla="*/ 12 w 20"/>
                  <a:gd name="T1" fmla="*/ 0 h 7"/>
                  <a:gd name="T2" fmla="*/ 15 w 20"/>
                  <a:gd name="T3" fmla="*/ 0 h 7"/>
                  <a:gd name="T4" fmla="*/ 18 w 20"/>
                  <a:gd name="T5" fmla="*/ 0 h 7"/>
                  <a:gd name="T6" fmla="*/ 20 w 20"/>
                  <a:gd name="T7" fmla="*/ 1 h 7"/>
                  <a:gd name="T8" fmla="*/ 20 w 20"/>
                  <a:gd name="T9" fmla="*/ 3 h 7"/>
                  <a:gd name="T10" fmla="*/ 17 w 20"/>
                  <a:gd name="T11" fmla="*/ 6 h 7"/>
                  <a:gd name="T12" fmla="*/ 12 w 20"/>
                  <a:gd name="T13" fmla="*/ 7 h 7"/>
                  <a:gd name="T14" fmla="*/ 7 w 20"/>
                  <a:gd name="T15" fmla="*/ 7 h 7"/>
                  <a:gd name="T16" fmla="*/ 4 w 20"/>
                  <a:gd name="T17" fmla="*/ 7 h 7"/>
                  <a:gd name="T18" fmla="*/ 1 w 20"/>
                  <a:gd name="T19" fmla="*/ 6 h 7"/>
                  <a:gd name="T20" fmla="*/ 0 w 20"/>
                  <a:gd name="T21" fmla="*/ 6 h 7"/>
                  <a:gd name="T22" fmla="*/ 0 w 20"/>
                  <a:gd name="T23" fmla="*/ 3 h 7"/>
                  <a:gd name="T24" fmla="*/ 1 w 20"/>
                  <a:gd name="T25" fmla="*/ 1 h 7"/>
                  <a:gd name="T26" fmla="*/ 6 w 20"/>
                  <a:gd name="T27" fmla="*/ 0 h 7"/>
                  <a:gd name="T28" fmla="*/ 12 w 20"/>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7">
                    <a:moveTo>
                      <a:pt x="12" y="0"/>
                    </a:moveTo>
                    <a:lnTo>
                      <a:pt x="15" y="0"/>
                    </a:lnTo>
                    <a:lnTo>
                      <a:pt x="18" y="0"/>
                    </a:lnTo>
                    <a:lnTo>
                      <a:pt x="20" y="1"/>
                    </a:lnTo>
                    <a:lnTo>
                      <a:pt x="20" y="3"/>
                    </a:lnTo>
                    <a:lnTo>
                      <a:pt x="17" y="6"/>
                    </a:lnTo>
                    <a:lnTo>
                      <a:pt x="12" y="7"/>
                    </a:lnTo>
                    <a:lnTo>
                      <a:pt x="7" y="7"/>
                    </a:lnTo>
                    <a:lnTo>
                      <a:pt x="4" y="7"/>
                    </a:lnTo>
                    <a:lnTo>
                      <a:pt x="1" y="6"/>
                    </a:lnTo>
                    <a:lnTo>
                      <a:pt x="0" y="6"/>
                    </a:lnTo>
                    <a:lnTo>
                      <a:pt x="0" y="3"/>
                    </a:lnTo>
                    <a:lnTo>
                      <a:pt x="1" y="1"/>
                    </a:lnTo>
                    <a:lnTo>
                      <a:pt x="6"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7" name="Freeform 2606"/>
              <p:cNvSpPr>
                <a:spLocks noEditPoints="1"/>
              </p:cNvSpPr>
              <p:nvPr/>
            </p:nvSpPr>
            <p:spPr bwMode="auto">
              <a:xfrm>
                <a:off x="366" y="1302"/>
                <a:ext cx="24" cy="11"/>
              </a:xfrm>
              <a:custGeom>
                <a:avLst/>
                <a:gdLst>
                  <a:gd name="T0" fmla="*/ 14 w 24"/>
                  <a:gd name="T1" fmla="*/ 2 h 11"/>
                  <a:gd name="T2" fmla="*/ 10 w 24"/>
                  <a:gd name="T3" fmla="*/ 3 h 11"/>
                  <a:gd name="T4" fmla="*/ 7 w 24"/>
                  <a:gd name="T5" fmla="*/ 3 h 11"/>
                  <a:gd name="T6" fmla="*/ 4 w 24"/>
                  <a:gd name="T7" fmla="*/ 5 h 11"/>
                  <a:gd name="T8" fmla="*/ 6 w 24"/>
                  <a:gd name="T9" fmla="*/ 8 h 11"/>
                  <a:gd name="T10" fmla="*/ 7 w 24"/>
                  <a:gd name="T11" fmla="*/ 8 h 11"/>
                  <a:gd name="T12" fmla="*/ 10 w 24"/>
                  <a:gd name="T13" fmla="*/ 9 h 11"/>
                  <a:gd name="T14" fmla="*/ 15 w 24"/>
                  <a:gd name="T15" fmla="*/ 8 h 11"/>
                  <a:gd name="T16" fmla="*/ 18 w 24"/>
                  <a:gd name="T17" fmla="*/ 6 h 11"/>
                  <a:gd name="T18" fmla="*/ 20 w 24"/>
                  <a:gd name="T19" fmla="*/ 5 h 11"/>
                  <a:gd name="T20" fmla="*/ 20 w 24"/>
                  <a:gd name="T21" fmla="*/ 3 h 11"/>
                  <a:gd name="T22" fmla="*/ 18 w 24"/>
                  <a:gd name="T23" fmla="*/ 2 h 11"/>
                  <a:gd name="T24" fmla="*/ 14 w 24"/>
                  <a:gd name="T25" fmla="*/ 2 h 11"/>
                  <a:gd name="T26" fmla="*/ 15 w 24"/>
                  <a:gd name="T27" fmla="*/ 0 h 11"/>
                  <a:gd name="T28" fmla="*/ 20 w 24"/>
                  <a:gd name="T29" fmla="*/ 0 h 11"/>
                  <a:gd name="T30" fmla="*/ 23 w 24"/>
                  <a:gd name="T31" fmla="*/ 2 h 11"/>
                  <a:gd name="T32" fmla="*/ 24 w 24"/>
                  <a:gd name="T33" fmla="*/ 3 h 11"/>
                  <a:gd name="T34" fmla="*/ 24 w 24"/>
                  <a:gd name="T35" fmla="*/ 5 h 11"/>
                  <a:gd name="T36" fmla="*/ 23 w 24"/>
                  <a:gd name="T37" fmla="*/ 8 h 11"/>
                  <a:gd name="T38" fmla="*/ 20 w 24"/>
                  <a:gd name="T39" fmla="*/ 9 h 11"/>
                  <a:gd name="T40" fmla="*/ 15 w 24"/>
                  <a:gd name="T41" fmla="*/ 11 h 11"/>
                  <a:gd name="T42" fmla="*/ 10 w 24"/>
                  <a:gd name="T43" fmla="*/ 11 h 11"/>
                  <a:gd name="T44" fmla="*/ 6 w 24"/>
                  <a:gd name="T45" fmla="*/ 11 h 11"/>
                  <a:gd name="T46" fmla="*/ 1 w 24"/>
                  <a:gd name="T47" fmla="*/ 9 h 11"/>
                  <a:gd name="T48" fmla="*/ 0 w 24"/>
                  <a:gd name="T49" fmla="*/ 8 h 11"/>
                  <a:gd name="T50" fmla="*/ 0 w 24"/>
                  <a:gd name="T51" fmla="*/ 5 h 11"/>
                  <a:gd name="T52" fmla="*/ 3 w 24"/>
                  <a:gd name="T53" fmla="*/ 3 h 11"/>
                  <a:gd name="T54" fmla="*/ 6 w 24"/>
                  <a:gd name="T55" fmla="*/ 2 h 11"/>
                  <a:gd name="T56" fmla="*/ 10 w 24"/>
                  <a:gd name="T57" fmla="*/ 0 h 11"/>
                  <a:gd name="T58" fmla="*/ 15 w 24"/>
                  <a:gd name="T5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11">
                    <a:moveTo>
                      <a:pt x="14" y="2"/>
                    </a:moveTo>
                    <a:lnTo>
                      <a:pt x="10" y="3"/>
                    </a:lnTo>
                    <a:lnTo>
                      <a:pt x="7" y="3"/>
                    </a:lnTo>
                    <a:lnTo>
                      <a:pt x="4" y="5"/>
                    </a:lnTo>
                    <a:lnTo>
                      <a:pt x="6" y="8"/>
                    </a:lnTo>
                    <a:lnTo>
                      <a:pt x="7" y="8"/>
                    </a:lnTo>
                    <a:lnTo>
                      <a:pt x="10" y="9"/>
                    </a:lnTo>
                    <a:lnTo>
                      <a:pt x="15" y="8"/>
                    </a:lnTo>
                    <a:lnTo>
                      <a:pt x="18" y="6"/>
                    </a:lnTo>
                    <a:lnTo>
                      <a:pt x="20" y="5"/>
                    </a:lnTo>
                    <a:lnTo>
                      <a:pt x="20" y="3"/>
                    </a:lnTo>
                    <a:lnTo>
                      <a:pt x="18" y="2"/>
                    </a:lnTo>
                    <a:lnTo>
                      <a:pt x="14" y="2"/>
                    </a:lnTo>
                    <a:close/>
                    <a:moveTo>
                      <a:pt x="15" y="0"/>
                    </a:moveTo>
                    <a:lnTo>
                      <a:pt x="20" y="0"/>
                    </a:lnTo>
                    <a:lnTo>
                      <a:pt x="23" y="2"/>
                    </a:lnTo>
                    <a:lnTo>
                      <a:pt x="24" y="3"/>
                    </a:lnTo>
                    <a:lnTo>
                      <a:pt x="24" y="5"/>
                    </a:lnTo>
                    <a:lnTo>
                      <a:pt x="23" y="8"/>
                    </a:lnTo>
                    <a:lnTo>
                      <a:pt x="20" y="9"/>
                    </a:lnTo>
                    <a:lnTo>
                      <a:pt x="15" y="11"/>
                    </a:lnTo>
                    <a:lnTo>
                      <a:pt x="10" y="11"/>
                    </a:lnTo>
                    <a:lnTo>
                      <a:pt x="6" y="11"/>
                    </a:lnTo>
                    <a:lnTo>
                      <a:pt x="1" y="9"/>
                    </a:lnTo>
                    <a:lnTo>
                      <a:pt x="0" y="8"/>
                    </a:lnTo>
                    <a:lnTo>
                      <a:pt x="0" y="5"/>
                    </a:lnTo>
                    <a:lnTo>
                      <a:pt x="3" y="3"/>
                    </a:lnTo>
                    <a:lnTo>
                      <a:pt x="6" y="2"/>
                    </a:lnTo>
                    <a:lnTo>
                      <a:pt x="10"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8" name="Freeform 2607"/>
              <p:cNvSpPr>
                <a:spLocks/>
              </p:cNvSpPr>
              <p:nvPr/>
            </p:nvSpPr>
            <p:spPr bwMode="auto">
              <a:xfrm>
                <a:off x="694" y="1240"/>
                <a:ext cx="18" cy="9"/>
              </a:xfrm>
              <a:custGeom>
                <a:avLst/>
                <a:gdLst>
                  <a:gd name="T0" fmla="*/ 10 w 18"/>
                  <a:gd name="T1" fmla="*/ 0 h 9"/>
                  <a:gd name="T2" fmla="*/ 13 w 18"/>
                  <a:gd name="T3" fmla="*/ 0 h 9"/>
                  <a:gd name="T4" fmla="*/ 16 w 18"/>
                  <a:gd name="T5" fmla="*/ 1 h 9"/>
                  <a:gd name="T6" fmla="*/ 18 w 18"/>
                  <a:gd name="T7" fmla="*/ 3 h 9"/>
                  <a:gd name="T8" fmla="*/ 18 w 18"/>
                  <a:gd name="T9" fmla="*/ 4 h 9"/>
                  <a:gd name="T10" fmla="*/ 15 w 18"/>
                  <a:gd name="T11" fmla="*/ 6 h 9"/>
                  <a:gd name="T12" fmla="*/ 12 w 18"/>
                  <a:gd name="T13" fmla="*/ 9 h 9"/>
                  <a:gd name="T14" fmla="*/ 7 w 18"/>
                  <a:gd name="T15" fmla="*/ 9 h 9"/>
                  <a:gd name="T16" fmla="*/ 3 w 18"/>
                  <a:gd name="T17" fmla="*/ 9 h 9"/>
                  <a:gd name="T18" fmla="*/ 1 w 18"/>
                  <a:gd name="T19" fmla="*/ 7 h 9"/>
                  <a:gd name="T20" fmla="*/ 0 w 18"/>
                  <a:gd name="T21" fmla="*/ 6 h 9"/>
                  <a:gd name="T22" fmla="*/ 0 w 18"/>
                  <a:gd name="T23" fmla="*/ 4 h 9"/>
                  <a:gd name="T24" fmla="*/ 1 w 18"/>
                  <a:gd name="T25" fmla="*/ 1 h 9"/>
                  <a:gd name="T26" fmla="*/ 6 w 18"/>
                  <a:gd name="T27" fmla="*/ 0 h 9"/>
                  <a:gd name="T28" fmla="*/ 10 w 1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10" y="0"/>
                    </a:moveTo>
                    <a:lnTo>
                      <a:pt x="13" y="0"/>
                    </a:lnTo>
                    <a:lnTo>
                      <a:pt x="16" y="1"/>
                    </a:lnTo>
                    <a:lnTo>
                      <a:pt x="18" y="3"/>
                    </a:lnTo>
                    <a:lnTo>
                      <a:pt x="18" y="4"/>
                    </a:lnTo>
                    <a:lnTo>
                      <a:pt x="15" y="6"/>
                    </a:lnTo>
                    <a:lnTo>
                      <a:pt x="12" y="9"/>
                    </a:lnTo>
                    <a:lnTo>
                      <a:pt x="7" y="9"/>
                    </a:lnTo>
                    <a:lnTo>
                      <a:pt x="3" y="9"/>
                    </a:lnTo>
                    <a:lnTo>
                      <a:pt x="1" y="7"/>
                    </a:lnTo>
                    <a:lnTo>
                      <a:pt x="0" y="6"/>
                    </a:lnTo>
                    <a:lnTo>
                      <a:pt x="0" y="4"/>
                    </a:lnTo>
                    <a:lnTo>
                      <a:pt x="1" y="1"/>
                    </a:lnTo>
                    <a:lnTo>
                      <a:pt x="6"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09" name="Freeform 2608"/>
              <p:cNvSpPr>
                <a:spLocks noEditPoints="1"/>
              </p:cNvSpPr>
              <p:nvPr/>
            </p:nvSpPr>
            <p:spPr bwMode="auto">
              <a:xfrm>
                <a:off x="691" y="1238"/>
                <a:ext cx="22" cy="12"/>
              </a:xfrm>
              <a:custGeom>
                <a:avLst/>
                <a:gdLst>
                  <a:gd name="T0" fmla="*/ 13 w 22"/>
                  <a:gd name="T1" fmla="*/ 3 h 12"/>
                  <a:gd name="T2" fmla="*/ 10 w 22"/>
                  <a:gd name="T3" fmla="*/ 3 h 12"/>
                  <a:gd name="T4" fmla="*/ 7 w 22"/>
                  <a:gd name="T5" fmla="*/ 5 h 12"/>
                  <a:gd name="T6" fmla="*/ 4 w 22"/>
                  <a:gd name="T7" fmla="*/ 6 h 12"/>
                  <a:gd name="T8" fmla="*/ 4 w 22"/>
                  <a:gd name="T9" fmla="*/ 8 h 12"/>
                  <a:gd name="T10" fmla="*/ 7 w 22"/>
                  <a:gd name="T11" fmla="*/ 9 h 12"/>
                  <a:gd name="T12" fmla="*/ 10 w 22"/>
                  <a:gd name="T13" fmla="*/ 9 h 12"/>
                  <a:gd name="T14" fmla="*/ 13 w 22"/>
                  <a:gd name="T15" fmla="*/ 9 h 12"/>
                  <a:gd name="T16" fmla="*/ 16 w 22"/>
                  <a:gd name="T17" fmla="*/ 8 h 12"/>
                  <a:gd name="T18" fmla="*/ 18 w 22"/>
                  <a:gd name="T19" fmla="*/ 6 h 12"/>
                  <a:gd name="T20" fmla="*/ 18 w 22"/>
                  <a:gd name="T21" fmla="*/ 5 h 12"/>
                  <a:gd name="T22" fmla="*/ 16 w 22"/>
                  <a:gd name="T23" fmla="*/ 3 h 12"/>
                  <a:gd name="T24" fmla="*/ 13 w 22"/>
                  <a:gd name="T25" fmla="*/ 3 h 12"/>
                  <a:gd name="T26" fmla="*/ 15 w 22"/>
                  <a:gd name="T27" fmla="*/ 0 h 12"/>
                  <a:gd name="T28" fmla="*/ 18 w 22"/>
                  <a:gd name="T29" fmla="*/ 2 h 12"/>
                  <a:gd name="T30" fmla="*/ 21 w 22"/>
                  <a:gd name="T31" fmla="*/ 2 h 12"/>
                  <a:gd name="T32" fmla="*/ 22 w 22"/>
                  <a:gd name="T33" fmla="*/ 5 h 12"/>
                  <a:gd name="T34" fmla="*/ 22 w 22"/>
                  <a:gd name="T35" fmla="*/ 6 h 12"/>
                  <a:gd name="T36" fmla="*/ 21 w 22"/>
                  <a:gd name="T37" fmla="*/ 8 h 12"/>
                  <a:gd name="T38" fmla="*/ 18 w 22"/>
                  <a:gd name="T39" fmla="*/ 11 h 12"/>
                  <a:gd name="T40" fmla="*/ 13 w 22"/>
                  <a:gd name="T41" fmla="*/ 11 h 12"/>
                  <a:gd name="T42" fmla="*/ 9 w 22"/>
                  <a:gd name="T43" fmla="*/ 12 h 12"/>
                  <a:gd name="T44" fmla="*/ 6 w 22"/>
                  <a:gd name="T45" fmla="*/ 11 h 12"/>
                  <a:gd name="T46" fmla="*/ 3 w 22"/>
                  <a:gd name="T47" fmla="*/ 11 h 12"/>
                  <a:gd name="T48" fmla="*/ 0 w 22"/>
                  <a:gd name="T49" fmla="*/ 8 h 12"/>
                  <a:gd name="T50" fmla="*/ 1 w 22"/>
                  <a:gd name="T51" fmla="*/ 6 h 12"/>
                  <a:gd name="T52" fmla="*/ 3 w 22"/>
                  <a:gd name="T53" fmla="*/ 5 h 12"/>
                  <a:gd name="T54" fmla="*/ 6 w 22"/>
                  <a:gd name="T55" fmla="*/ 2 h 12"/>
                  <a:gd name="T56" fmla="*/ 10 w 22"/>
                  <a:gd name="T57" fmla="*/ 2 h 12"/>
                  <a:gd name="T58" fmla="*/ 15 w 22"/>
                  <a:gd name="T5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12">
                    <a:moveTo>
                      <a:pt x="13" y="3"/>
                    </a:moveTo>
                    <a:lnTo>
                      <a:pt x="10" y="3"/>
                    </a:lnTo>
                    <a:lnTo>
                      <a:pt x="7" y="5"/>
                    </a:lnTo>
                    <a:lnTo>
                      <a:pt x="4" y="6"/>
                    </a:lnTo>
                    <a:lnTo>
                      <a:pt x="4" y="8"/>
                    </a:lnTo>
                    <a:lnTo>
                      <a:pt x="7" y="9"/>
                    </a:lnTo>
                    <a:lnTo>
                      <a:pt x="10" y="9"/>
                    </a:lnTo>
                    <a:lnTo>
                      <a:pt x="13" y="9"/>
                    </a:lnTo>
                    <a:lnTo>
                      <a:pt x="16" y="8"/>
                    </a:lnTo>
                    <a:lnTo>
                      <a:pt x="18" y="6"/>
                    </a:lnTo>
                    <a:lnTo>
                      <a:pt x="18" y="5"/>
                    </a:lnTo>
                    <a:lnTo>
                      <a:pt x="16" y="3"/>
                    </a:lnTo>
                    <a:lnTo>
                      <a:pt x="13" y="3"/>
                    </a:lnTo>
                    <a:close/>
                    <a:moveTo>
                      <a:pt x="15" y="0"/>
                    </a:moveTo>
                    <a:lnTo>
                      <a:pt x="18" y="2"/>
                    </a:lnTo>
                    <a:lnTo>
                      <a:pt x="21" y="2"/>
                    </a:lnTo>
                    <a:lnTo>
                      <a:pt x="22" y="5"/>
                    </a:lnTo>
                    <a:lnTo>
                      <a:pt x="22" y="6"/>
                    </a:lnTo>
                    <a:lnTo>
                      <a:pt x="21" y="8"/>
                    </a:lnTo>
                    <a:lnTo>
                      <a:pt x="18" y="11"/>
                    </a:lnTo>
                    <a:lnTo>
                      <a:pt x="13" y="11"/>
                    </a:lnTo>
                    <a:lnTo>
                      <a:pt x="9" y="12"/>
                    </a:lnTo>
                    <a:lnTo>
                      <a:pt x="6" y="11"/>
                    </a:lnTo>
                    <a:lnTo>
                      <a:pt x="3" y="11"/>
                    </a:lnTo>
                    <a:lnTo>
                      <a:pt x="0" y="8"/>
                    </a:lnTo>
                    <a:lnTo>
                      <a:pt x="1" y="6"/>
                    </a:lnTo>
                    <a:lnTo>
                      <a:pt x="3" y="5"/>
                    </a:lnTo>
                    <a:lnTo>
                      <a:pt x="6" y="2"/>
                    </a:lnTo>
                    <a:lnTo>
                      <a:pt x="10"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0" name="Freeform 2609"/>
              <p:cNvSpPr>
                <a:spLocks/>
              </p:cNvSpPr>
              <p:nvPr/>
            </p:nvSpPr>
            <p:spPr bwMode="auto">
              <a:xfrm>
                <a:off x="282" y="1143"/>
                <a:ext cx="20" cy="10"/>
              </a:xfrm>
              <a:custGeom>
                <a:avLst/>
                <a:gdLst>
                  <a:gd name="T0" fmla="*/ 12 w 20"/>
                  <a:gd name="T1" fmla="*/ 0 h 10"/>
                  <a:gd name="T2" fmla="*/ 16 w 20"/>
                  <a:gd name="T3" fmla="*/ 1 h 10"/>
                  <a:gd name="T4" fmla="*/ 19 w 20"/>
                  <a:gd name="T5" fmla="*/ 1 h 10"/>
                  <a:gd name="T6" fmla="*/ 20 w 20"/>
                  <a:gd name="T7" fmla="*/ 3 h 10"/>
                  <a:gd name="T8" fmla="*/ 20 w 20"/>
                  <a:gd name="T9" fmla="*/ 6 h 10"/>
                  <a:gd name="T10" fmla="*/ 19 w 20"/>
                  <a:gd name="T11" fmla="*/ 7 h 10"/>
                  <a:gd name="T12" fmla="*/ 16 w 20"/>
                  <a:gd name="T13" fmla="*/ 9 h 10"/>
                  <a:gd name="T14" fmla="*/ 11 w 20"/>
                  <a:gd name="T15" fmla="*/ 10 h 10"/>
                  <a:gd name="T16" fmla="*/ 8 w 20"/>
                  <a:gd name="T17" fmla="*/ 10 h 10"/>
                  <a:gd name="T18" fmla="*/ 3 w 20"/>
                  <a:gd name="T19" fmla="*/ 10 h 10"/>
                  <a:gd name="T20" fmla="*/ 2 w 20"/>
                  <a:gd name="T21" fmla="*/ 9 h 10"/>
                  <a:gd name="T22" fmla="*/ 0 w 20"/>
                  <a:gd name="T23" fmla="*/ 7 h 10"/>
                  <a:gd name="T24" fmla="*/ 0 w 20"/>
                  <a:gd name="T25" fmla="*/ 6 h 10"/>
                  <a:gd name="T26" fmla="*/ 2 w 20"/>
                  <a:gd name="T27" fmla="*/ 3 h 10"/>
                  <a:gd name="T28" fmla="*/ 5 w 20"/>
                  <a:gd name="T29" fmla="*/ 1 h 10"/>
                  <a:gd name="T30" fmla="*/ 8 w 20"/>
                  <a:gd name="T31" fmla="*/ 1 h 10"/>
                  <a:gd name="T32" fmla="*/ 12 w 20"/>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12" y="0"/>
                    </a:moveTo>
                    <a:lnTo>
                      <a:pt x="16" y="1"/>
                    </a:lnTo>
                    <a:lnTo>
                      <a:pt x="19" y="1"/>
                    </a:lnTo>
                    <a:lnTo>
                      <a:pt x="20" y="3"/>
                    </a:lnTo>
                    <a:lnTo>
                      <a:pt x="20" y="6"/>
                    </a:lnTo>
                    <a:lnTo>
                      <a:pt x="19" y="7"/>
                    </a:lnTo>
                    <a:lnTo>
                      <a:pt x="16" y="9"/>
                    </a:lnTo>
                    <a:lnTo>
                      <a:pt x="11" y="10"/>
                    </a:lnTo>
                    <a:lnTo>
                      <a:pt x="8" y="10"/>
                    </a:lnTo>
                    <a:lnTo>
                      <a:pt x="3" y="10"/>
                    </a:lnTo>
                    <a:lnTo>
                      <a:pt x="2" y="9"/>
                    </a:lnTo>
                    <a:lnTo>
                      <a:pt x="0" y="7"/>
                    </a:lnTo>
                    <a:lnTo>
                      <a:pt x="0" y="6"/>
                    </a:lnTo>
                    <a:lnTo>
                      <a:pt x="2" y="3"/>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1" name="Freeform 2610"/>
              <p:cNvSpPr>
                <a:spLocks noEditPoints="1"/>
              </p:cNvSpPr>
              <p:nvPr/>
            </p:nvSpPr>
            <p:spPr bwMode="auto">
              <a:xfrm>
                <a:off x="279" y="1143"/>
                <a:ext cx="26" cy="12"/>
              </a:xfrm>
              <a:custGeom>
                <a:avLst/>
                <a:gdLst>
                  <a:gd name="T0" fmla="*/ 15 w 26"/>
                  <a:gd name="T1" fmla="*/ 1 h 12"/>
                  <a:gd name="T2" fmla="*/ 11 w 26"/>
                  <a:gd name="T3" fmla="*/ 1 h 12"/>
                  <a:gd name="T4" fmla="*/ 8 w 26"/>
                  <a:gd name="T5" fmla="*/ 3 h 12"/>
                  <a:gd name="T6" fmla="*/ 5 w 26"/>
                  <a:gd name="T7" fmla="*/ 6 h 12"/>
                  <a:gd name="T8" fmla="*/ 5 w 26"/>
                  <a:gd name="T9" fmla="*/ 7 h 12"/>
                  <a:gd name="T10" fmla="*/ 8 w 26"/>
                  <a:gd name="T11" fmla="*/ 9 h 12"/>
                  <a:gd name="T12" fmla="*/ 11 w 26"/>
                  <a:gd name="T13" fmla="*/ 9 h 12"/>
                  <a:gd name="T14" fmla="*/ 15 w 26"/>
                  <a:gd name="T15" fmla="*/ 9 h 12"/>
                  <a:gd name="T16" fmla="*/ 19 w 26"/>
                  <a:gd name="T17" fmla="*/ 7 h 12"/>
                  <a:gd name="T18" fmla="*/ 20 w 26"/>
                  <a:gd name="T19" fmla="*/ 6 h 12"/>
                  <a:gd name="T20" fmla="*/ 20 w 26"/>
                  <a:gd name="T21" fmla="*/ 3 h 12"/>
                  <a:gd name="T22" fmla="*/ 19 w 26"/>
                  <a:gd name="T23" fmla="*/ 1 h 12"/>
                  <a:gd name="T24" fmla="*/ 15 w 26"/>
                  <a:gd name="T25" fmla="*/ 1 h 12"/>
                  <a:gd name="T26" fmla="*/ 15 w 26"/>
                  <a:gd name="T27" fmla="*/ 0 h 12"/>
                  <a:gd name="T28" fmla="*/ 20 w 26"/>
                  <a:gd name="T29" fmla="*/ 0 h 12"/>
                  <a:gd name="T30" fmla="*/ 23 w 26"/>
                  <a:gd name="T31" fmla="*/ 1 h 12"/>
                  <a:gd name="T32" fmla="*/ 26 w 26"/>
                  <a:gd name="T33" fmla="*/ 3 h 12"/>
                  <a:gd name="T34" fmla="*/ 25 w 26"/>
                  <a:gd name="T35" fmla="*/ 6 h 12"/>
                  <a:gd name="T36" fmla="*/ 23 w 26"/>
                  <a:gd name="T37" fmla="*/ 7 h 12"/>
                  <a:gd name="T38" fmla="*/ 20 w 26"/>
                  <a:gd name="T39" fmla="*/ 9 h 12"/>
                  <a:gd name="T40" fmla="*/ 15 w 26"/>
                  <a:gd name="T41" fmla="*/ 10 h 12"/>
                  <a:gd name="T42" fmla="*/ 9 w 26"/>
                  <a:gd name="T43" fmla="*/ 12 h 12"/>
                  <a:gd name="T44" fmla="*/ 5 w 26"/>
                  <a:gd name="T45" fmla="*/ 10 h 12"/>
                  <a:gd name="T46" fmla="*/ 2 w 26"/>
                  <a:gd name="T47" fmla="*/ 9 h 12"/>
                  <a:gd name="T48" fmla="*/ 0 w 26"/>
                  <a:gd name="T49" fmla="*/ 7 h 12"/>
                  <a:gd name="T50" fmla="*/ 0 w 26"/>
                  <a:gd name="T51" fmla="*/ 6 h 12"/>
                  <a:gd name="T52" fmla="*/ 3 w 26"/>
                  <a:gd name="T53" fmla="*/ 3 h 12"/>
                  <a:gd name="T54" fmla="*/ 6 w 26"/>
                  <a:gd name="T55" fmla="*/ 1 h 12"/>
                  <a:gd name="T56" fmla="*/ 11 w 26"/>
                  <a:gd name="T57" fmla="*/ 0 h 12"/>
                  <a:gd name="T58" fmla="*/ 15 w 26"/>
                  <a:gd name="T5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12">
                    <a:moveTo>
                      <a:pt x="15" y="1"/>
                    </a:moveTo>
                    <a:lnTo>
                      <a:pt x="11" y="1"/>
                    </a:lnTo>
                    <a:lnTo>
                      <a:pt x="8" y="3"/>
                    </a:lnTo>
                    <a:lnTo>
                      <a:pt x="5" y="6"/>
                    </a:lnTo>
                    <a:lnTo>
                      <a:pt x="5" y="7"/>
                    </a:lnTo>
                    <a:lnTo>
                      <a:pt x="8" y="9"/>
                    </a:lnTo>
                    <a:lnTo>
                      <a:pt x="11" y="9"/>
                    </a:lnTo>
                    <a:lnTo>
                      <a:pt x="15" y="9"/>
                    </a:lnTo>
                    <a:lnTo>
                      <a:pt x="19" y="7"/>
                    </a:lnTo>
                    <a:lnTo>
                      <a:pt x="20" y="6"/>
                    </a:lnTo>
                    <a:lnTo>
                      <a:pt x="20" y="3"/>
                    </a:lnTo>
                    <a:lnTo>
                      <a:pt x="19" y="1"/>
                    </a:lnTo>
                    <a:lnTo>
                      <a:pt x="15" y="1"/>
                    </a:lnTo>
                    <a:close/>
                    <a:moveTo>
                      <a:pt x="15" y="0"/>
                    </a:moveTo>
                    <a:lnTo>
                      <a:pt x="20" y="0"/>
                    </a:lnTo>
                    <a:lnTo>
                      <a:pt x="23" y="1"/>
                    </a:lnTo>
                    <a:lnTo>
                      <a:pt x="26" y="3"/>
                    </a:lnTo>
                    <a:lnTo>
                      <a:pt x="25" y="6"/>
                    </a:lnTo>
                    <a:lnTo>
                      <a:pt x="23" y="7"/>
                    </a:lnTo>
                    <a:lnTo>
                      <a:pt x="20" y="9"/>
                    </a:lnTo>
                    <a:lnTo>
                      <a:pt x="15" y="10"/>
                    </a:lnTo>
                    <a:lnTo>
                      <a:pt x="9" y="12"/>
                    </a:lnTo>
                    <a:lnTo>
                      <a:pt x="5" y="10"/>
                    </a:lnTo>
                    <a:lnTo>
                      <a:pt x="2" y="9"/>
                    </a:lnTo>
                    <a:lnTo>
                      <a:pt x="0" y="7"/>
                    </a:lnTo>
                    <a:lnTo>
                      <a:pt x="0" y="6"/>
                    </a:lnTo>
                    <a:lnTo>
                      <a:pt x="3" y="3"/>
                    </a:lnTo>
                    <a:lnTo>
                      <a:pt x="6" y="1"/>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2" name="Freeform 2611"/>
              <p:cNvSpPr>
                <a:spLocks/>
              </p:cNvSpPr>
              <p:nvPr/>
            </p:nvSpPr>
            <p:spPr bwMode="auto">
              <a:xfrm>
                <a:off x="213" y="1191"/>
                <a:ext cx="19" cy="9"/>
              </a:xfrm>
              <a:custGeom>
                <a:avLst/>
                <a:gdLst>
                  <a:gd name="T0" fmla="*/ 12 w 19"/>
                  <a:gd name="T1" fmla="*/ 0 h 9"/>
                  <a:gd name="T2" fmla="*/ 15 w 19"/>
                  <a:gd name="T3" fmla="*/ 0 h 9"/>
                  <a:gd name="T4" fmla="*/ 18 w 19"/>
                  <a:gd name="T5" fmla="*/ 2 h 9"/>
                  <a:gd name="T6" fmla="*/ 19 w 19"/>
                  <a:gd name="T7" fmla="*/ 3 h 9"/>
                  <a:gd name="T8" fmla="*/ 19 w 19"/>
                  <a:gd name="T9" fmla="*/ 5 h 9"/>
                  <a:gd name="T10" fmla="*/ 18 w 19"/>
                  <a:gd name="T11" fmla="*/ 6 h 9"/>
                  <a:gd name="T12" fmla="*/ 15 w 19"/>
                  <a:gd name="T13" fmla="*/ 8 h 9"/>
                  <a:gd name="T14" fmla="*/ 10 w 19"/>
                  <a:gd name="T15" fmla="*/ 9 h 9"/>
                  <a:gd name="T16" fmla="*/ 7 w 19"/>
                  <a:gd name="T17" fmla="*/ 9 h 9"/>
                  <a:gd name="T18" fmla="*/ 3 w 19"/>
                  <a:gd name="T19" fmla="*/ 9 h 9"/>
                  <a:gd name="T20" fmla="*/ 1 w 19"/>
                  <a:gd name="T21" fmla="*/ 8 h 9"/>
                  <a:gd name="T22" fmla="*/ 0 w 19"/>
                  <a:gd name="T23" fmla="*/ 6 h 9"/>
                  <a:gd name="T24" fmla="*/ 0 w 19"/>
                  <a:gd name="T25" fmla="*/ 5 h 9"/>
                  <a:gd name="T26" fmla="*/ 1 w 19"/>
                  <a:gd name="T27" fmla="*/ 3 h 9"/>
                  <a:gd name="T28" fmla="*/ 4 w 19"/>
                  <a:gd name="T29" fmla="*/ 2 h 9"/>
                  <a:gd name="T30" fmla="*/ 7 w 19"/>
                  <a:gd name="T31" fmla="*/ 0 h 9"/>
                  <a:gd name="T32" fmla="*/ 12 w 19"/>
                  <a:gd name="T3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9">
                    <a:moveTo>
                      <a:pt x="12" y="0"/>
                    </a:moveTo>
                    <a:lnTo>
                      <a:pt x="15" y="0"/>
                    </a:lnTo>
                    <a:lnTo>
                      <a:pt x="18" y="2"/>
                    </a:lnTo>
                    <a:lnTo>
                      <a:pt x="19" y="3"/>
                    </a:lnTo>
                    <a:lnTo>
                      <a:pt x="19" y="5"/>
                    </a:lnTo>
                    <a:lnTo>
                      <a:pt x="18" y="6"/>
                    </a:lnTo>
                    <a:lnTo>
                      <a:pt x="15" y="8"/>
                    </a:lnTo>
                    <a:lnTo>
                      <a:pt x="10" y="9"/>
                    </a:lnTo>
                    <a:lnTo>
                      <a:pt x="7" y="9"/>
                    </a:lnTo>
                    <a:lnTo>
                      <a:pt x="3" y="9"/>
                    </a:lnTo>
                    <a:lnTo>
                      <a:pt x="1" y="8"/>
                    </a:lnTo>
                    <a:lnTo>
                      <a:pt x="0" y="6"/>
                    </a:lnTo>
                    <a:lnTo>
                      <a:pt x="0" y="5"/>
                    </a:lnTo>
                    <a:lnTo>
                      <a:pt x="1" y="3"/>
                    </a:lnTo>
                    <a:lnTo>
                      <a:pt x="4" y="2"/>
                    </a:lnTo>
                    <a:lnTo>
                      <a:pt x="7"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3" name="Freeform 2612"/>
              <p:cNvSpPr>
                <a:spLocks noEditPoints="1"/>
              </p:cNvSpPr>
              <p:nvPr/>
            </p:nvSpPr>
            <p:spPr bwMode="auto">
              <a:xfrm>
                <a:off x="209" y="1190"/>
                <a:ext cx="26" cy="12"/>
              </a:xfrm>
              <a:custGeom>
                <a:avLst/>
                <a:gdLst>
                  <a:gd name="T0" fmla="*/ 14 w 26"/>
                  <a:gd name="T1" fmla="*/ 1 h 12"/>
                  <a:gd name="T2" fmla="*/ 11 w 26"/>
                  <a:gd name="T3" fmla="*/ 3 h 12"/>
                  <a:gd name="T4" fmla="*/ 8 w 26"/>
                  <a:gd name="T5" fmla="*/ 4 h 12"/>
                  <a:gd name="T6" fmla="*/ 5 w 26"/>
                  <a:gd name="T7" fmla="*/ 6 h 12"/>
                  <a:gd name="T8" fmla="*/ 5 w 26"/>
                  <a:gd name="T9" fmla="*/ 7 h 12"/>
                  <a:gd name="T10" fmla="*/ 8 w 26"/>
                  <a:gd name="T11" fmla="*/ 9 h 12"/>
                  <a:gd name="T12" fmla="*/ 11 w 26"/>
                  <a:gd name="T13" fmla="*/ 9 h 12"/>
                  <a:gd name="T14" fmla="*/ 16 w 26"/>
                  <a:gd name="T15" fmla="*/ 9 h 12"/>
                  <a:gd name="T16" fmla="*/ 19 w 26"/>
                  <a:gd name="T17" fmla="*/ 7 h 12"/>
                  <a:gd name="T18" fmla="*/ 20 w 26"/>
                  <a:gd name="T19" fmla="*/ 6 h 12"/>
                  <a:gd name="T20" fmla="*/ 20 w 26"/>
                  <a:gd name="T21" fmla="*/ 4 h 12"/>
                  <a:gd name="T22" fmla="*/ 19 w 26"/>
                  <a:gd name="T23" fmla="*/ 3 h 12"/>
                  <a:gd name="T24" fmla="*/ 14 w 26"/>
                  <a:gd name="T25" fmla="*/ 1 h 12"/>
                  <a:gd name="T26" fmla="*/ 16 w 26"/>
                  <a:gd name="T27" fmla="*/ 0 h 12"/>
                  <a:gd name="T28" fmla="*/ 20 w 26"/>
                  <a:gd name="T29" fmla="*/ 0 h 12"/>
                  <a:gd name="T30" fmla="*/ 23 w 26"/>
                  <a:gd name="T31" fmla="*/ 1 h 12"/>
                  <a:gd name="T32" fmla="*/ 26 w 26"/>
                  <a:gd name="T33" fmla="*/ 3 h 12"/>
                  <a:gd name="T34" fmla="*/ 25 w 26"/>
                  <a:gd name="T35" fmla="*/ 6 h 12"/>
                  <a:gd name="T36" fmla="*/ 23 w 26"/>
                  <a:gd name="T37" fmla="*/ 7 h 12"/>
                  <a:gd name="T38" fmla="*/ 20 w 26"/>
                  <a:gd name="T39" fmla="*/ 9 h 12"/>
                  <a:gd name="T40" fmla="*/ 16 w 26"/>
                  <a:gd name="T41" fmla="*/ 10 h 12"/>
                  <a:gd name="T42" fmla="*/ 10 w 26"/>
                  <a:gd name="T43" fmla="*/ 12 h 12"/>
                  <a:gd name="T44" fmla="*/ 5 w 26"/>
                  <a:gd name="T45" fmla="*/ 10 h 12"/>
                  <a:gd name="T46" fmla="*/ 2 w 26"/>
                  <a:gd name="T47" fmla="*/ 9 h 12"/>
                  <a:gd name="T48" fmla="*/ 0 w 26"/>
                  <a:gd name="T49" fmla="*/ 7 h 12"/>
                  <a:gd name="T50" fmla="*/ 0 w 26"/>
                  <a:gd name="T51" fmla="*/ 6 h 12"/>
                  <a:gd name="T52" fmla="*/ 4 w 26"/>
                  <a:gd name="T53" fmla="*/ 3 h 12"/>
                  <a:gd name="T54" fmla="*/ 7 w 26"/>
                  <a:gd name="T55" fmla="*/ 1 h 12"/>
                  <a:gd name="T56" fmla="*/ 11 w 26"/>
                  <a:gd name="T57" fmla="*/ 0 h 12"/>
                  <a:gd name="T58" fmla="*/ 16 w 26"/>
                  <a:gd name="T5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12">
                    <a:moveTo>
                      <a:pt x="14" y="1"/>
                    </a:moveTo>
                    <a:lnTo>
                      <a:pt x="11" y="3"/>
                    </a:lnTo>
                    <a:lnTo>
                      <a:pt x="8" y="4"/>
                    </a:lnTo>
                    <a:lnTo>
                      <a:pt x="5" y="6"/>
                    </a:lnTo>
                    <a:lnTo>
                      <a:pt x="5" y="7"/>
                    </a:lnTo>
                    <a:lnTo>
                      <a:pt x="8" y="9"/>
                    </a:lnTo>
                    <a:lnTo>
                      <a:pt x="11" y="9"/>
                    </a:lnTo>
                    <a:lnTo>
                      <a:pt x="16" y="9"/>
                    </a:lnTo>
                    <a:lnTo>
                      <a:pt x="19" y="7"/>
                    </a:lnTo>
                    <a:lnTo>
                      <a:pt x="20" y="6"/>
                    </a:lnTo>
                    <a:lnTo>
                      <a:pt x="20" y="4"/>
                    </a:lnTo>
                    <a:lnTo>
                      <a:pt x="19" y="3"/>
                    </a:lnTo>
                    <a:lnTo>
                      <a:pt x="14" y="1"/>
                    </a:lnTo>
                    <a:close/>
                    <a:moveTo>
                      <a:pt x="16" y="0"/>
                    </a:moveTo>
                    <a:lnTo>
                      <a:pt x="20" y="0"/>
                    </a:lnTo>
                    <a:lnTo>
                      <a:pt x="23" y="1"/>
                    </a:lnTo>
                    <a:lnTo>
                      <a:pt x="26" y="3"/>
                    </a:lnTo>
                    <a:lnTo>
                      <a:pt x="25" y="6"/>
                    </a:lnTo>
                    <a:lnTo>
                      <a:pt x="23" y="7"/>
                    </a:lnTo>
                    <a:lnTo>
                      <a:pt x="20" y="9"/>
                    </a:lnTo>
                    <a:lnTo>
                      <a:pt x="16" y="10"/>
                    </a:lnTo>
                    <a:lnTo>
                      <a:pt x="10" y="12"/>
                    </a:lnTo>
                    <a:lnTo>
                      <a:pt x="5" y="10"/>
                    </a:lnTo>
                    <a:lnTo>
                      <a:pt x="2" y="9"/>
                    </a:lnTo>
                    <a:lnTo>
                      <a:pt x="0" y="7"/>
                    </a:lnTo>
                    <a:lnTo>
                      <a:pt x="0" y="6"/>
                    </a:lnTo>
                    <a:lnTo>
                      <a:pt x="4" y="3"/>
                    </a:lnTo>
                    <a:lnTo>
                      <a:pt x="7" y="1"/>
                    </a:lnTo>
                    <a:lnTo>
                      <a:pt x="11"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4" name="Freeform 2613"/>
              <p:cNvSpPr>
                <a:spLocks/>
              </p:cNvSpPr>
              <p:nvPr/>
            </p:nvSpPr>
            <p:spPr bwMode="auto">
              <a:xfrm>
                <a:off x="402" y="1167"/>
                <a:ext cx="20" cy="9"/>
              </a:xfrm>
              <a:custGeom>
                <a:avLst/>
                <a:gdLst>
                  <a:gd name="T0" fmla="*/ 12 w 20"/>
                  <a:gd name="T1" fmla="*/ 0 h 9"/>
                  <a:gd name="T2" fmla="*/ 17 w 20"/>
                  <a:gd name="T3" fmla="*/ 0 h 9"/>
                  <a:gd name="T4" fmla="*/ 18 w 20"/>
                  <a:gd name="T5" fmla="*/ 1 h 9"/>
                  <a:gd name="T6" fmla="*/ 20 w 20"/>
                  <a:gd name="T7" fmla="*/ 3 h 9"/>
                  <a:gd name="T8" fmla="*/ 20 w 20"/>
                  <a:gd name="T9" fmla="*/ 4 h 9"/>
                  <a:gd name="T10" fmla="*/ 17 w 20"/>
                  <a:gd name="T11" fmla="*/ 6 h 9"/>
                  <a:gd name="T12" fmla="*/ 14 w 20"/>
                  <a:gd name="T13" fmla="*/ 9 h 9"/>
                  <a:gd name="T14" fmla="*/ 8 w 20"/>
                  <a:gd name="T15" fmla="*/ 9 h 9"/>
                  <a:gd name="T16" fmla="*/ 5 w 20"/>
                  <a:gd name="T17" fmla="*/ 9 h 9"/>
                  <a:gd name="T18" fmla="*/ 2 w 20"/>
                  <a:gd name="T19" fmla="*/ 7 h 9"/>
                  <a:gd name="T20" fmla="*/ 0 w 20"/>
                  <a:gd name="T21" fmla="*/ 6 h 9"/>
                  <a:gd name="T22" fmla="*/ 0 w 20"/>
                  <a:gd name="T23" fmla="*/ 4 h 9"/>
                  <a:gd name="T24" fmla="*/ 3 w 20"/>
                  <a:gd name="T25" fmla="*/ 3 h 9"/>
                  <a:gd name="T26" fmla="*/ 5 w 20"/>
                  <a:gd name="T27" fmla="*/ 1 h 9"/>
                  <a:gd name="T28" fmla="*/ 9 w 20"/>
                  <a:gd name="T29" fmla="*/ 0 h 9"/>
                  <a:gd name="T30" fmla="*/ 12 w 20"/>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9">
                    <a:moveTo>
                      <a:pt x="12" y="0"/>
                    </a:moveTo>
                    <a:lnTo>
                      <a:pt x="17" y="0"/>
                    </a:lnTo>
                    <a:lnTo>
                      <a:pt x="18" y="1"/>
                    </a:lnTo>
                    <a:lnTo>
                      <a:pt x="20" y="3"/>
                    </a:lnTo>
                    <a:lnTo>
                      <a:pt x="20" y="4"/>
                    </a:lnTo>
                    <a:lnTo>
                      <a:pt x="17" y="6"/>
                    </a:lnTo>
                    <a:lnTo>
                      <a:pt x="14" y="9"/>
                    </a:lnTo>
                    <a:lnTo>
                      <a:pt x="8" y="9"/>
                    </a:lnTo>
                    <a:lnTo>
                      <a:pt x="5" y="9"/>
                    </a:lnTo>
                    <a:lnTo>
                      <a:pt x="2" y="7"/>
                    </a:lnTo>
                    <a:lnTo>
                      <a:pt x="0" y="6"/>
                    </a:lnTo>
                    <a:lnTo>
                      <a:pt x="0" y="4"/>
                    </a:lnTo>
                    <a:lnTo>
                      <a:pt x="3" y="3"/>
                    </a:lnTo>
                    <a:lnTo>
                      <a:pt x="5" y="1"/>
                    </a:lnTo>
                    <a:lnTo>
                      <a:pt x="9" y="0"/>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5" name="Freeform 2614"/>
              <p:cNvSpPr>
                <a:spLocks noEditPoints="1"/>
              </p:cNvSpPr>
              <p:nvPr/>
            </p:nvSpPr>
            <p:spPr bwMode="auto">
              <a:xfrm>
                <a:off x="401" y="1165"/>
                <a:ext cx="24" cy="13"/>
              </a:xfrm>
              <a:custGeom>
                <a:avLst/>
                <a:gdLst>
                  <a:gd name="T0" fmla="*/ 13 w 24"/>
                  <a:gd name="T1" fmla="*/ 2 h 13"/>
                  <a:gd name="T2" fmla="*/ 9 w 24"/>
                  <a:gd name="T3" fmla="*/ 3 h 13"/>
                  <a:gd name="T4" fmla="*/ 6 w 24"/>
                  <a:gd name="T5" fmla="*/ 5 h 13"/>
                  <a:gd name="T6" fmla="*/ 4 w 24"/>
                  <a:gd name="T7" fmla="*/ 6 h 13"/>
                  <a:gd name="T8" fmla="*/ 4 w 24"/>
                  <a:gd name="T9" fmla="*/ 8 h 13"/>
                  <a:gd name="T10" fmla="*/ 6 w 24"/>
                  <a:gd name="T11" fmla="*/ 9 h 13"/>
                  <a:gd name="T12" fmla="*/ 10 w 24"/>
                  <a:gd name="T13" fmla="*/ 9 h 13"/>
                  <a:gd name="T14" fmla="*/ 13 w 24"/>
                  <a:gd name="T15" fmla="*/ 9 h 13"/>
                  <a:gd name="T16" fmla="*/ 16 w 24"/>
                  <a:gd name="T17" fmla="*/ 8 h 13"/>
                  <a:gd name="T18" fmla="*/ 19 w 24"/>
                  <a:gd name="T19" fmla="*/ 6 h 13"/>
                  <a:gd name="T20" fmla="*/ 18 w 24"/>
                  <a:gd name="T21" fmla="*/ 5 h 13"/>
                  <a:gd name="T22" fmla="*/ 16 w 24"/>
                  <a:gd name="T23" fmla="*/ 3 h 13"/>
                  <a:gd name="T24" fmla="*/ 13 w 24"/>
                  <a:gd name="T25" fmla="*/ 2 h 13"/>
                  <a:gd name="T26" fmla="*/ 15 w 24"/>
                  <a:gd name="T27" fmla="*/ 0 h 13"/>
                  <a:gd name="T28" fmla="*/ 19 w 24"/>
                  <a:gd name="T29" fmla="*/ 0 h 13"/>
                  <a:gd name="T30" fmla="*/ 23 w 24"/>
                  <a:gd name="T31" fmla="*/ 2 h 13"/>
                  <a:gd name="T32" fmla="*/ 24 w 24"/>
                  <a:gd name="T33" fmla="*/ 3 h 13"/>
                  <a:gd name="T34" fmla="*/ 24 w 24"/>
                  <a:gd name="T35" fmla="*/ 6 h 13"/>
                  <a:gd name="T36" fmla="*/ 21 w 24"/>
                  <a:gd name="T37" fmla="*/ 8 h 13"/>
                  <a:gd name="T38" fmla="*/ 18 w 24"/>
                  <a:gd name="T39" fmla="*/ 11 h 13"/>
                  <a:gd name="T40" fmla="*/ 13 w 24"/>
                  <a:gd name="T41" fmla="*/ 11 h 13"/>
                  <a:gd name="T42" fmla="*/ 9 w 24"/>
                  <a:gd name="T43" fmla="*/ 13 h 13"/>
                  <a:gd name="T44" fmla="*/ 4 w 24"/>
                  <a:gd name="T45" fmla="*/ 13 h 13"/>
                  <a:gd name="T46" fmla="*/ 1 w 24"/>
                  <a:gd name="T47" fmla="*/ 11 h 13"/>
                  <a:gd name="T48" fmla="*/ 0 w 24"/>
                  <a:gd name="T49" fmla="*/ 8 h 13"/>
                  <a:gd name="T50" fmla="*/ 0 w 24"/>
                  <a:gd name="T51" fmla="*/ 6 h 13"/>
                  <a:gd name="T52" fmla="*/ 1 w 24"/>
                  <a:gd name="T53" fmla="*/ 3 h 13"/>
                  <a:gd name="T54" fmla="*/ 6 w 24"/>
                  <a:gd name="T55" fmla="*/ 2 h 13"/>
                  <a:gd name="T56" fmla="*/ 9 w 24"/>
                  <a:gd name="T57" fmla="*/ 0 h 13"/>
                  <a:gd name="T58" fmla="*/ 15 w 24"/>
                  <a:gd name="T5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13">
                    <a:moveTo>
                      <a:pt x="13" y="2"/>
                    </a:moveTo>
                    <a:lnTo>
                      <a:pt x="9" y="3"/>
                    </a:lnTo>
                    <a:lnTo>
                      <a:pt x="6" y="5"/>
                    </a:lnTo>
                    <a:lnTo>
                      <a:pt x="4" y="6"/>
                    </a:lnTo>
                    <a:lnTo>
                      <a:pt x="4" y="8"/>
                    </a:lnTo>
                    <a:lnTo>
                      <a:pt x="6" y="9"/>
                    </a:lnTo>
                    <a:lnTo>
                      <a:pt x="10" y="9"/>
                    </a:lnTo>
                    <a:lnTo>
                      <a:pt x="13" y="9"/>
                    </a:lnTo>
                    <a:lnTo>
                      <a:pt x="16" y="8"/>
                    </a:lnTo>
                    <a:lnTo>
                      <a:pt x="19" y="6"/>
                    </a:lnTo>
                    <a:lnTo>
                      <a:pt x="18" y="5"/>
                    </a:lnTo>
                    <a:lnTo>
                      <a:pt x="16" y="3"/>
                    </a:lnTo>
                    <a:lnTo>
                      <a:pt x="13" y="2"/>
                    </a:lnTo>
                    <a:close/>
                    <a:moveTo>
                      <a:pt x="15" y="0"/>
                    </a:moveTo>
                    <a:lnTo>
                      <a:pt x="19" y="0"/>
                    </a:lnTo>
                    <a:lnTo>
                      <a:pt x="23" y="2"/>
                    </a:lnTo>
                    <a:lnTo>
                      <a:pt x="24" y="3"/>
                    </a:lnTo>
                    <a:lnTo>
                      <a:pt x="24" y="6"/>
                    </a:lnTo>
                    <a:lnTo>
                      <a:pt x="21" y="8"/>
                    </a:lnTo>
                    <a:lnTo>
                      <a:pt x="18" y="11"/>
                    </a:lnTo>
                    <a:lnTo>
                      <a:pt x="13" y="11"/>
                    </a:lnTo>
                    <a:lnTo>
                      <a:pt x="9" y="13"/>
                    </a:lnTo>
                    <a:lnTo>
                      <a:pt x="4" y="13"/>
                    </a:lnTo>
                    <a:lnTo>
                      <a:pt x="1" y="11"/>
                    </a:lnTo>
                    <a:lnTo>
                      <a:pt x="0" y="8"/>
                    </a:lnTo>
                    <a:lnTo>
                      <a:pt x="0" y="6"/>
                    </a:lnTo>
                    <a:lnTo>
                      <a:pt x="1" y="3"/>
                    </a:lnTo>
                    <a:lnTo>
                      <a:pt x="6"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6" name="Freeform 2615"/>
              <p:cNvSpPr>
                <a:spLocks/>
              </p:cNvSpPr>
              <p:nvPr/>
            </p:nvSpPr>
            <p:spPr bwMode="auto">
              <a:xfrm>
                <a:off x="839" y="1168"/>
                <a:ext cx="19" cy="11"/>
              </a:xfrm>
              <a:custGeom>
                <a:avLst/>
                <a:gdLst>
                  <a:gd name="T0" fmla="*/ 11 w 19"/>
                  <a:gd name="T1" fmla="*/ 0 h 11"/>
                  <a:gd name="T2" fmla="*/ 14 w 19"/>
                  <a:gd name="T3" fmla="*/ 2 h 11"/>
                  <a:gd name="T4" fmla="*/ 17 w 19"/>
                  <a:gd name="T5" fmla="*/ 2 h 11"/>
                  <a:gd name="T6" fmla="*/ 19 w 19"/>
                  <a:gd name="T7" fmla="*/ 3 h 11"/>
                  <a:gd name="T8" fmla="*/ 19 w 19"/>
                  <a:gd name="T9" fmla="*/ 6 h 11"/>
                  <a:gd name="T10" fmla="*/ 16 w 19"/>
                  <a:gd name="T11" fmla="*/ 8 h 11"/>
                  <a:gd name="T12" fmla="*/ 13 w 19"/>
                  <a:gd name="T13" fmla="*/ 10 h 11"/>
                  <a:gd name="T14" fmla="*/ 7 w 19"/>
                  <a:gd name="T15" fmla="*/ 11 h 11"/>
                  <a:gd name="T16" fmla="*/ 4 w 19"/>
                  <a:gd name="T17" fmla="*/ 10 h 11"/>
                  <a:gd name="T18" fmla="*/ 2 w 19"/>
                  <a:gd name="T19" fmla="*/ 10 h 11"/>
                  <a:gd name="T20" fmla="*/ 0 w 19"/>
                  <a:gd name="T21" fmla="*/ 8 h 11"/>
                  <a:gd name="T22" fmla="*/ 0 w 19"/>
                  <a:gd name="T23" fmla="*/ 6 h 11"/>
                  <a:gd name="T24" fmla="*/ 4 w 19"/>
                  <a:gd name="T25" fmla="*/ 3 h 11"/>
                  <a:gd name="T26" fmla="*/ 7 w 19"/>
                  <a:gd name="T27" fmla="*/ 2 h 11"/>
                  <a:gd name="T28" fmla="*/ 11 w 19"/>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1">
                    <a:moveTo>
                      <a:pt x="11" y="0"/>
                    </a:moveTo>
                    <a:lnTo>
                      <a:pt x="14" y="2"/>
                    </a:lnTo>
                    <a:lnTo>
                      <a:pt x="17" y="2"/>
                    </a:lnTo>
                    <a:lnTo>
                      <a:pt x="19" y="3"/>
                    </a:lnTo>
                    <a:lnTo>
                      <a:pt x="19" y="6"/>
                    </a:lnTo>
                    <a:lnTo>
                      <a:pt x="16" y="8"/>
                    </a:lnTo>
                    <a:lnTo>
                      <a:pt x="13" y="10"/>
                    </a:lnTo>
                    <a:lnTo>
                      <a:pt x="7" y="11"/>
                    </a:lnTo>
                    <a:lnTo>
                      <a:pt x="4" y="10"/>
                    </a:lnTo>
                    <a:lnTo>
                      <a:pt x="2" y="10"/>
                    </a:lnTo>
                    <a:lnTo>
                      <a:pt x="0" y="8"/>
                    </a:lnTo>
                    <a:lnTo>
                      <a:pt x="0" y="6"/>
                    </a:lnTo>
                    <a:lnTo>
                      <a:pt x="4" y="3"/>
                    </a:lnTo>
                    <a:lnTo>
                      <a:pt x="7" y="2"/>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7" name="Freeform 2616"/>
              <p:cNvSpPr>
                <a:spLocks noEditPoints="1"/>
              </p:cNvSpPr>
              <p:nvPr/>
            </p:nvSpPr>
            <p:spPr bwMode="auto">
              <a:xfrm>
                <a:off x="838" y="1168"/>
                <a:ext cx="21" cy="11"/>
              </a:xfrm>
              <a:custGeom>
                <a:avLst/>
                <a:gdLst>
                  <a:gd name="T0" fmla="*/ 12 w 21"/>
                  <a:gd name="T1" fmla="*/ 2 h 11"/>
                  <a:gd name="T2" fmla="*/ 9 w 21"/>
                  <a:gd name="T3" fmla="*/ 3 h 11"/>
                  <a:gd name="T4" fmla="*/ 6 w 21"/>
                  <a:gd name="T5" fmla="*/ 3 h 11"/>
                  <a:gd name="T6" fmla="*/ 3 w 21"/>
                  <a:gd name="T7" fmla="*/ 6 h 11"/>
                  <a:gd name="T8" fmla="*/ 5 w 21"/>
                  <a:gd name="T9" fmla="*/ 8 h 11"/>
                  <a:gd name="T10" fmla="*/ 6 w 21"/>
                  <a:gd name="T11" fmla="*/ 10 h 11"/>
                  <a:gd name="T12" fmla="*/ 9 w 21"/>
                  <a:gd name="T13" fmla="*/ 10 h 11"/>
                  <a:gd name="T14" fmla="*/ 12 w 21"/>
                  <a:gd name="T15" fmla="*/ 10 h 11"/>
                  <a:gd name="T16" fmla="*/ 15 w 21"/>
                  <a:gd name="T17" fmla="*/ 8 h 11"/>
                  <a:gd name="T18" fmla="*/ 17 w 21"/>
                  <a:gd name="T19" fmla="*/ 6 h 11"/>
                  <a:gd name="T20" fmla="*/ 17 w 21"/>
                  <a:gd name="T21" fmla="*/ 3 h 11"/>
                  <a:gd name="T22" fmla="*/ 15 w 21"/>
                  <a:gd name="T23" fmla="*/ 2 h 11"/>
                  <a:gd name="T24" fmla="*/ 12 w 21"/>
                  <a:gd name="T25" fmla="*/ 2 h 11"/>
                  <a:gd name="T26" fmla="*/ 14 w 21"/>
                  <a:gd name="T27" fmla="*/ 0 h 11"/>
                  <a:gd name="T28" fmla="*/ 17 w 21"/>
                  <a:gd name="T29" fmla="*/ 0 h 11"/>
                  <a:gd name="T30" fmla="*/ 20 w 21"/>
                  <a:gd name="T31" fmla="*/ 2 h 11"/>
                  <a:gd name="T32" fmla="*/ 21 w 21"/>
                  <a:gd name="T33" fmla="*/ 3 h 11"/>
                  <a:gd name="T34" fmla="*/ 21 w 21"/>
                  <a:gd name="T35" fmla="*/ 6 h 11"/>
                  <a:gd name="T36" fmla="*/ 20 w 21"/>
                  <a:gd name="T37" fmla="*/ 8 h 11"/>
                  <a:gd name="T38" fmla="*/ 17 w 21"/>
                  <a:gd name="T39" fmla="*/ 10 h 11"/>
                  <a:gd name="T40" fmla="*/ 12 w 21"/>
                  <a:gd name="T41" fmla="*/ 11 h 11"/>
                  <a:gd name="T42" fmla="*/ 8 w 21"/>
                  <a:gd name="T43" fmla="*/ 11 h 11"/>
                  <a:gd name="T44" fmla="*/ 5 w 21"/>
                  <a:gd name="T45" fmla="*/ 11 h 11"/>
                  <a:gd name="T46" fmla="*/ 1 w 21"/>
                  <a:gd name="T47" fmla="*/ 10 h 11"/>
                  <a:gd name="T48" fmla="*/ 0 w 21"/>
                  <a:gd name="T49" fmla="*/ 8 h 11"/>
                  <a:gd name="T50" fmla="*/ 0 w 21"/>
                  <a:gd name="T51" fmla="*/ 6 h 11"/>
                  <a:gd name="T52" fmla="*/ 1 w 21"/>
                  <a:gd name="T53" fmla="*/ 3 h 11"/>
                  <a:gd name="T54" fmla="*/ 5 w 21"/>
                  <a:gd name="T55" fmla="*/ 2 h 11"/>
                  <a:gd name="T56" fmla="*/ 9 w 21"/>
                  <a:gd name="T57" fmla="*/ 0 h 11"/>
                  <a:gd name="T58" fmla="*/ 14 w 21"/>
                  <a:gd name="T5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11">
                    <a:moveTo>
                      <a:pt x="12" y="2"/>
                    </a:moveTo>
                    <a:lnTo>
                      <a:pt x="9" y="3"/>
                    </a:lnTo>
                    <a:lnTo>
                      <a:pt x="6" y="3"/>
                    </a:lnTo>
                    <a:lnTo>
                      <a:pt x="3" y="6"/>
                    </a:lnTo>
                    <a:lnTo>
                      <a:pt x="5" y="8"/>
                    </a:lnTo>
                    <a:lnTo>
                      <a:pt x="6" y="10"/>
                    </a:lnTo>
                    <a:lnTo>
                      <a:pt x="9" y="10"/>
                    </a:lnTo>
                    <a:lnTo>
                      <a:pt x="12" y="10"/>
                    </a:lnTo>
                    <a:lnTo>
                      <a:pt x="15" y="8"/>
                    </a:lnTo>
                    <a:lnTo>
                      <a:pt x="17" y="6"/>
                    </a:lnTo>
                    <a:lnTo>
                      <a:pt x="17" y="3"/>
                    </a:lnTo>
                    <a:lnTo>
                      <a:pt x="15" y="2"/>
                    </a:lnTo>
                    <a:lnTo>
                      <a:pt x="12" y="2"/>
                    </a:lnTo>
                    <a:close/>
                    <a:moveTo>
                      <a:pt x="14" y="0"/>
                    </a:moveTo>
                    <a:lnTo>
                      <a:pt x="17" y="0"/>
                    </a:lnTo>
                    <a:lnTo>
                      <a:pt x="20" y="2"/>
                    </a:lnTo>
                    <a:lnTo>
                      <a:pt x="21" y="3"/>
                    </a:lnTo>
                    <a:lnTo>
                      <a:pt x="21" y="6"/>
                    </a:lnTo>
                    <a:lnTo>
                      <a:pt x="20" y="8"/>
                    </a:lnTo>
                    <a:lnTo>
                      <a:pt x="17" y="10"/>
                    </a:lnTo>
                    <a:lnTo>
                      <a:pt x="12" y="11"/>
                    </a:lnTo>
                    <a:lnTo>
                      <a:pt x="8" y="11"/>
                    </a:lnTo>
                    <a:lnTo>
                      <a:pt x="5" y="11"/>
                    </a:lnTo>
                    <a:lnTo>
                      <a:pt x="1" y="10"/>
                    </a:lnTo>
                    <a:lnTo>
                      <a:pt x="0" y="8"/>
                    </a:lnTo>
                    <a:lnTo>
                      <a:pt x="0" y="6"/>
                    </a:lnTo>
                    <a:lnTo>
                      <a:pt x="1" y="3"/>
                    </a:lnTo>
                    <a:lnTo>
                      <a:pt x="5" y="2"/>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8" name="Freeform 2617"/>
              <p:cNvSpPr>
                <a:spLocks/>
              </p:cNvSpPr>
              <p:nvPr/>
            </p:nvSpPr>
            <p:spPr bwMode="auto">
              <a:xfrm>
                <a:off x="389" y="1219"/>
                <a:ext cx="53" cy="24"/>
              </a:xfrm>
              <a:custGeom>
                <a:avLst/>
                <a:gdLst>
                  <a:gd name="T0" fmla="*/ 31 w 53"/>
                  <a:gd name="T1" fmla="*/ 0 h 24"/>
                  <a:gd name="T2" fmla="*/ 39 w 53"/>
                  <a:gd name="T3" fmla="*/ 1 h 24"/>
                  <a:gd name="T4" fmla="*/ 44 w 53"/>
                  <a:gd name="T5" fmla="*/ 1 h 24"/>
                  <a:gd name="T6" fmla="*/ 48 w 53"/>
                  <a:gd name="T7" fmla="*/ 4 h 24"/>
                  <a:gd name="T8" fmla="*/ 51 w 53"/>
                  <a:gd name="T9" fmla="*/ 6 h 24"/>
                  <a:gd name="T10" fmla="*/ 53 w 53"/>
                  <a:gd name="T11" fmla="*/ 9 h 24"/>
                  <a:gd name="T12" fmla="*/ 51 w 53"/>
                  <a:gd name="T13" fmla="*/ 12 h 24"/>
                  <a:gd name="T14" fmla="*/ 45 w 53"/>
                  <a:gd name="T15" fmla="*/ 18 h 24"/>
                  <a:gd name="T16" fmla="*/ 35 w 53"/>
                  <a:gd name="T17" fmla="*/ 22 h 24"/>
                  <a:gd name="T18" fmla="*/ 21 w 53"/>
                  <a:gd name="T19" fmla="*/ 24 h 24"/>
                  <a:gd name="T20" fmla="*/ 13 w 53"/>
                  <a:gd name="T21" fmla="*/ 24 h 24"/>
                  <a:gd name="T22" fmla="*/ 9 w 53"/>
                  <a:gd name="T23" fmla="*/ 22 h 24"/>
                  <a:gd name="T24" fmla="*/ 4 w 53"/>
                  <a:gd name="T25" fmla="*/ 21 h 24"/>
                  <a:gd name="T26" fmla="*/ 1 w 53"/>
                  <a:gd name="T27" fmla="*/ 19 h 24"/>
                  <a:gd name="T28" fmla="*/ 0 w 53"/>
                  <a:gd name="T29" fmla="*/ 16 h 24"/>
                  <a:gd name="T30" fmla="*/ 1 w 53"/>
                  <a:gd name="T31" fmla="*/ 13 h 24"/>
                  <a:gd name="T32" fmla="*/ 7 w 53"/>
                  <a:gd name="T33" fmla="*/ 6 h 24"/>
                  <a:gd name="T34" fmla="*/ 18 w 53"/>
                  <a:gd name="T35" fmla="*/ 3 h 24"/>
                  <a:gd name="T36" fmla="*/ 31 w 53"/>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24">
                    <a:moveTo>
                      <a:pt x="31" y="0"/>
                    </a:moveTo>
                    <a:lnTo>
                      <a:pt x="39" y="1"/>
                    </a:lnTo>
                    <a:lnTo>
                      <a:pt x="44" y="1"/>
                    </a:lnTo>
                    <a:lnTo>
                      <a:pt x="48" y="4"/>
                    </a:lnTo>
                    <a:lnTo>
                      <a:pt x="51" y="6"/>
                    </a:lnTo>
                    <a:lnTo>
                      <a:pt x="53" y="9"/>
                    </a:lnTo>
                    <a:lnTo>
                      <a:pt x="51" y="12"/>
                    </a:lnTo>
                    <a:lnTo>
                      <a:pt x="45" y="18"/>
                    </a:lnTo>
                    <a:lnTo>
                      <a:pt x="35" y="22"/>
                    </a:lnTo>
                    <a:lnTo>
                      <a:pt x="21" y="24"/>
                    </a:lnTo>
                    <a:lnTo>
                      <a:pt x="13" y="24"/>
                    </a:lnTo>
                    <a:lnTo>
                      <a:pt x="9" y="22"/>
                    </a:lnTo>
                    <a:lnTo>
                      <a:pt x="4" y="21"/>
                    </a:lnTo>
                    <a:lnTo>
                      <a:pt x="1" y="19"/>
                    </a:lnTo>
                    <a:lnTo>
                      <a:pt x="0" y="16"/>
                    </a:lnTo>
                    <a:lnTo>
                      <a:pt x="1" y="13"/>
                    </a:lnTo>
                    <a:lnTo>
                      <a:pt x="7" y="6"/>
                    </a:lnTo>
                    <a:lnTo>
                      <a:pt x="18"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19" name="Freeform 2618"/>
              <p:cNvSpPr>
                <a:spLocks noEditPoints="1"/>
              </p:cNvSpPr>
              <p:nvPr/>
            </p:nvSpPr>
            <p:spPr bwMode="auto">
              <a:xfrm>
                <a:off x="387" y="1219"/>
                <a:ext cx="56" cy="25"/>
              </a:xfrm>
              <a:custGeom>
                <a:avLst/>
                <a:gdLst>
                  <a:gd name="T0" fmla="*/ 33 w 56"/>
                  <a:gd name="T1" fmla="*/ 1 h 25"/>
                  <a:gd name="T2" fmla="*/ 21 w 56"/>
                  <a:gd name="T3" fmla="*/ 3 h 25"/>
                  <a:gd name="T4" fmla="*/ 11 w 56"/>
                  <a:gd name="T5" fmla="*/ 7 h 25"/>
                  <a:gd name="T6" fmla="*/ 5 w 56"/>
                  <a:gd name="T7" fmla="*/ 13 h 25"/>
                  <a:gd name="T8" fmla="*/ 5 w 56"/>
                  <a:gd name="T9" fmla="*/ 16 h 25"/>
                  <a:gd name="T10" fmla="*/ 6 w 56"/>
                  <a:gd name="T11" fmla="*/ 19 h 25"/>
                  <a:gd name="T12" fmla="*/ 11 w 56"/>
                  <a:gd name="T13" fmla="*/ 21 h 25"/>
                  <a:gd name="T14" fmla="*/ 15 w 56"/>
                  <a:gd name="T15" fmla="*/ 22 h 25"/>
                  <a:gd name="T16" fmla="*/ 23 w 56"/>
                  <a:gd name="T17" fmla="*/ 24 h 25"/>
                  <a:gd name="T18" fmla="*/ 35 w 56"/>
                  <a:gd name="T19" fmla="*/ 22 h 25"/>
                  <a:gd name="T20" fmla="*/ 46 w 56"/>
                  <a:gd name="T21" fmla="*/ 18 h 25"/>
                  <a:gd name="T22" fmla="*/ 52 w 56"/>
                  <a:gd name="T23" fmla="*/ 12 h 25"/>
                  <a:gd name="T24" fmla="*/ 52 w 56"/>
                  <a:gd name="T25" fmla="*/ 9 h 25"/>
                  <a:gd name="T26" fmla="*/ 50 w 56"/>
                  <a:gd name="T27" fmla="*/ 6 h 25"/>
                  <a:gd name="T28" fmla="*/ 46 w 56"/>
                  <a:gd name="T29" fmla="*/ 4 h 25"/>
                  <a:gd name="T30" fmla="*/ 41 w 56"/>
                  <a:gd name="T31" fmla="*/ 1 h 25"/>
                  <a:gd name="T32" fmla="*/ 33 w 56"/>
                  <a:gd name="T33" fmla="*/ 1 h 25"/>
                  <a:gd name="T34" fmla="*/ 35 w 56"/>
                  <a:gd name="T35" fmla="*/ 0 h 25"/>
                  <a:gd name="T36" fmla="*/ 41 w 56"/>
                  <a:gd name="T37" fmla="*/ 0 h 25"/>
                  <a:gd name="T38" fmla="*/ 47 w 56"/>
                  <a:gd name="T39" fmla="*/ 1 h 25"/>
                  <a:gd name="T40" fmla="*/ 52 w 56"/>
                  <a:gd name="T41" fmla="*/ 3 h 25"/>
                  <a:gd name="T42" fmla="*/ 55 w 56"/>
                  <a:gd name="T43" fmla="*/ 6 h 25"/>
                  <a:gd name="T44" fmla="*/ 56 w 56"/>
                  <a:gd name="T45" fmla="*/ 9 h 25"/>
                  <a:gd name="T46" fmla="*/ 56 w 56"/>
                  <a:gd name="T47" fmla="*/ 12 h 25"/>
                  <a:gd name="T48" fmla="*/ 49 w 56"/>
                  <a:gd name="T49" fmla="*/ 19 h 25"/>
                  <a:gd name="T50" fmla="*/ 37 w 56"/>
                  <a:gd name="T51" fmla="*/ 24 h 25"/>
                  <a:gd name="T52" fmla="*/ 21 w 56"/>
                  <a:gd name="T53" fmla="*/ 25 h 25"/>
                  <a:gd name="T54" fmla="*/ 15 w 56"/>
                  <a:gd name="T55" fmla="*/ 25 h 25"/>
                  <a:gd name="T56" fmla="*/ 9 w 56"/>
                  <a:gd name="T57" fmla="*/ 24 h 25"/>
                  <a:gd name="T58" fmla="*/ 5 w 56"/>
                  <a:gd name="T59" fmla="*/ 22 h 25"/>
                  <a:gd name="T60" fmla="*/ 2 w 56"/>
                  <a:gd name="T61" fmla="*/ 19 h 25"/>
                  <a:gd name="T62" fmla="*/ 0 w 56"/>
                  <a:gd name="T63" fmla="*/ 16 h 25"/>
                  <a:gd name="T64" fmla="*/ 0 w 56"/>
                  <a:gd name="T65" fmla="*/ 13 h 25"/>
                  <a:gd name="T66" fmla="*/ 8 w 56"/>
                  <a:gd name="T67" fmla="*/ 6 h 25"/>
                  <a:gd name="T68" fmla="*/ 20 w 56"/>
                  <a:gd name="T69" fmla="*/ 1 h 25"/>
                  <a:gd name="T70" fmla="*/ 35 w 56"/>
                  <a:gd name="T7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25">
                    <a:moveTo>
                      <a:pt x="33" y="1"/>
                    </a:moveTo>
                    <a:lnTo>
                      <a:pt x="21" y="3"/>
                    </a:lnTo>
                    <a:lnTo>
                      <a:pt x="11" y="7"/>
                    </a:lnTo>
                    <a:lnTo>
                      <a:pt x="5" y="13"/>
                    </a:lnTo>
                    <a:lnTo>
                      <a:pt x="5" y="16"/>
                    </a:lnTo>
                    <a:lnTo>
                      <a:pt x="6" y="19"/>
                    </a:lnTo>
                    <a:lnTo>
                      <a:pt x="11" y="21"/>
                    </a:lnTo>
                    <a:lnTo>
                      <a:pt x="15" y="22"/>
                    </a:lnTo>
                    <a:lnTo>
                      <a:pt x="23" y="24"/>
                    </a:lnTo>
                    <a:lnTo>
                      <a:pt x="35" y="22"/>
                    </a:lnTo>
                    <a:lnTo>
                      <a:pt x="46" y="18"/>
                    </a:lnTo>
                    <a:lnTo>
                      <a:pt x="52" y="12"/>
                    </a:lnTo>
                    <a:lnTo>
                      <a:pt x="52" y="9"/>
                    </a:lnTo>
                    <a:lnTo>
                      <a:pt x="50" y="6"/>
                    </a:lnTo>
                    <a:lnTo>
                      <a:pt x="46" y="4"/>
                    </a:lnTo>
                    <a:lnTo>
                      <a:pt x="41" y="1"/>
                    </a:lnTo>
                    <a:lnTo>
                      <a:pt x="33" y="1"/>
                    </a:lnTo>
                    <a:close/>
                    <a:moveTo>
                      <a:pt x="35" y="0"/>
                    </a:moveTo>
                    <a:lnTo>
                      <a:pt x="41" y="0"/>
                    </a:lnTo>
                    <a:lnTo>
                      <a:pt x="47" y="1"/>
                    </a:lnTo>
                    <a:lnTo>
                      <a:pt x="52" y="3"/>
                    </a:lnTo>
                    <a:lnTo>
                      <a:pt x="55" y="6"/>
                    </a:lnTo>
                    <a:lnTo>
                      <a:pt x="56" y="9"/>
                    </a:lnTo>
                    <a:lnTo>
                      <a:pt x="56" y="12"/>
                    </a:lnTo>
                    <a:lnTo>
                      <a:pt x="49" y="19"/>
                    </a:lnTo>
                    <a:lnTo>
                      <a:pt x="37" y="24"/>
                    </a:lnTo>
                    <a:lnTo>
                      <a:pt x="21" y="25"/>
                    </a:lnTo>
                    <a:lnTo>
                      <a:pt x="15" y="25"/>
                    </a:lnTo>
                    <a:lnTo>
                      <a:pt x="9" y="24"/>
                    </a:lnTo>
                    <a:lnTo>
                      <a:pt x="5" y="22"/>
                    </a:lnTo>
                    <a:lnTo>
                      <a:pt x="2" y="19"/>
                    </a:lnTo>
                    <a:lnTo>
                      <a:pt x="0" y="16"/>
                    </a:lnTo>
                    <a:lnTo>
                      <a:pt x="0" y="13"/>
                    </a:lnTo>
                    <a:lnTo>
                      <a:pt x="8" y="6"/>
                    </a:lnTo>
                    <a:lnTo>
                      <a:pt x="20"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0" name="Freeform 2619"/>
              <p:cNvSpPr>
                <a:spLocks/>
              </p:cNvSpPr>
              <p:nvPr/>
            </p:nvSpPr>
            <p:spPr bwMode="auto">
              <a:xfrm>
                <a:off x="285" y="1185"/>
                <a:ext cx="85" cy="40"/>
              </a:xfrm>
              <a:custGeom>
                <a:avLst/>
                <a:gdLst>
                  <a:gd name="T0" fmla="*/ 54 w 85"/>
                  <a:gd name="T1" fmla="*/ 0 h 40"/>
                  <a:gd name="T2" fmla="*/ 69 w 85"/>
                  <a:gd name="T3" fmla="*/ 2 h 40"/>
                  <a:gd name="T4" fmla="*/ 79 w 85"/>
                  <a:gd name="T5" fmla="*/ 6 h 40"/>
                  <a:gd name="T6" fmla="*/ 85 w 85"/>
                  <a:gd name="T7" fmla="*/ 12 h 40"/>
                  <a:gd name="T8" fmla="*/ 85 w 85"/>
                  <a:gd name="T9" fmla="*/ 20 h 40"/>
                  <a:gd name="T10" fmla="*/ 78 w 85"/>
                  <a:gd name="T11" fmla="*/ 27 h 40"/>
                  <a:gd name="T12" fmla="*/ 66 w 85"/>
                  <a:gd name="T13" fmla="*/ 34 h 40"/>
                  <a:gd name="T14" fmla="*/ 50 w 85"/>
                  <a:gd name="T15" fmla="*/ 38 h 40"/>
                  <a:gd name="T16" fmla="*/ 34 w 85"/>
                  <a:gd name="T17" fmla="*/ 40 h 40"/>
                  <a:gd name="T18" fmla="*/ 17 w 85"/>
                  <a:gd name="T19" fmla="*/ 38 h 40"/>
                  <a:gd name="T20" fmla="*/ 6 w 85"/>
                  <a:gd name="T21" fmla="*/ 34 h 40"/>
                  <a:gd name="T22" fmla="*/ 0 w 85"/>
                  <a:gd name="T23" fmla="*/ 27 h 40"/>
                  <a:gd name="T24" fmla="*/ 0 w 85"/>
                  <a:gd name="T25" fmla="*/ 20 h 40"/>
                  <a:gd name="T26" fmla="*/ 8 w 85"/>
                  <a:gd name="T27" fmla="*/ 12 h 40"/>
                  <a:gd name="T28" fmla="*/ 20 w 85"/>
                  <a:gd name="T29" fmla="*/ 6 h 40"/>
                  <a:gd name="T30" fmla="*/ 35 w 85"/>
                  <a:gd name="T31" fmla="*/ 2 h 40"/>
                  <a:gd name="T32" fmla="*/ 54 w 85"/>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40">
                    <a:moveTo>
                      <a:pt x="54" y="0"/>
                    </a:moveTo>
                    <a:lnTo>
                      <a:pt x="69" y="2"/>
                    </a:lnTo>
                    <a:lnTo>
                      <a:pt x="79" y="6"/>
                    </a:lnTo>
                    <a:lnTo>
                      <a:pt x="85" y="12"/>
                    </a:lnTo>
                    <a:lnTo>
                      <a:pt x="85" y="20"/>
                    </a:lnTo>
                    <a:lnTo>
                      <a:pt x="78" y="27"/>
                    </a:lnTo>
                    <a:lnTo>
                      <a:pt x="66" y="34"/>
                    </a:lnTo>
                    <a:lnTo>
                      <a:pt x="50" y="38"/>
                    </a:lnTo>
                    <a:lnTo>
                      <a:pt x="34" y="40"/>
                    </a:lnTo>
                    <a:lnTo>
                      <a:pt x="17" y="38"/>
                    </a:lnTo>
                    <a:lnTo>
                      <a:pt x="6" y="34"/>
                    </a:lnTo>
                    <a:lnTo>
                      <a:pt x="0" y="27"/>
                    </a:lnTo>
                    <a:lnTo>
                      <a:pt x="0" y="20"/>
                    </a:lnTo>
                    <a:lnTo>
                      <a:pt x="8" y="12"/>
                    </a:lnTo>
                    <a:lnTo>
                      <a:pt x="20" y="6"/>
                    </a:lnTo>
                    <a:lnTo>
                      <a:pt x="35" y="2"/>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1" name="Freeform 2620"/>
              <p:cNvSpPr>
                <a:spLocks noEditPoints="1"/>
              </p:cNvSpPr>
              <p:nvPr/>
            </p:nvSpPr>
            <p:spPr bwMode="auto">
              <a:xfrm>
                <a:off x="282" y="1184"/>
                <a:ext cx="91" cy="42"/>
              </a:xfrm>
              <a:custGeom>
                <a:avLst/>
                <a:gdLst>
                  <a:gd name="T0" fmla="*/ 55 w 91"/>
                  <a:gd name="T1" fmla="*/ 1 h 42"/>
                  <a:gd name="T2" fmla="*/ 40 w 91"/>
                  <a:gd name="T3" fmla="*/ 3 h 42"/>
                  <a:gd name="T4" fmla="*/ 25 w 91"/>
                  <a:gd name="T5" fmla="*/ 7 h 42"/>
                  <a:gd name="T6" fmla="*/ 12 w 91"/>
                  <a:gd name="T7" fmla="*/ 13 h 42"/>
                  <a:gd name="T8" fmla="*/ 6 w 91"/>
                  <a:gd name="T9" fmla="*/ 21 h 42"/>
                  <a:gd name="T10" fmla="*/ 5 w 91"/>
                  <a:gd name="T11" fmla="*/ 28 h 42"/>
                  <a:gd name="T12" fmla="*/ 11 w 91"/>
                  <a:gd name="T13" fmla="*/ 35 h 42"/>
                  <a:gd name="T14" fmla="*/ 22 w 91"/>
                  <a:gd name="T15" fmla="*/ 39 h 42"/>
                  <a:gd name="T16" fmla="*/ 37 w 91"/>
                  <a:gd name="T17" fmla="*/ 41 h 42"/>
                  <a:gd name="T18" fmla="*/ 53 w 91"/>
                  <a:gd name="T19" fmla="*/ 39 h 42"/>
                  <a:gd name="T20" fmla="*/ 67 w 91"/>
                  <a:gd name="T21" fmla="*/ 35 h 42"/>
                  <a:gd name="T22" fmla="*/ 79 w 91"/>
                  <a:gd name="T23" fmla="*/ 28 h 42"/>
                  <a:gd name="T24" fmla="*/ 85 w 91"/>
                  <a:gd name="T25" fmla="*/ 21 h 42"/>
                  <a:gd name="T26" fmla="*/ 85 w 91"/>
                  <a:gd name="T27" fmla="*/ 13 h 42"/>
                  <a:gd name="T28" fmla="*/ 81 w 91"/>
                  <a:gd name="T29" fmla="*/ 7 h 42"/>
                  <a:gd name="T30" fmla="*/ 70 w 91"/>
                  <a:gd name="T31" fmla="*/ 3 h 42"/>
                  <a:gd name="T32" fmla="*/ 55 w 91"/>
                  <a:gd name="T33" fmla="*/ 1 h 42"/>
                  <a:gd name="T34" fmla="*/ 57 w 91"/>
                  <a:gd name="T35" fmla="*/ 0 h 42"/>
                  <a:gd name="T36" fmla="*/ 73 w 91"/>
                  <a:gd name="T37" fmla="*/ 1 h 42"/>
                  <a:gd name="T38" fmla="*/ 85 w 91"/>
                  <a:gd name="T39" fmla="*/ 6 h 42"/>
                  <a:gd name="T40" fmla="*/ 91 w 91"/>
                  <a:gd name="T41" fmla="*/ 13 h 42"/>
                  <a:gd name="T42" fmla="*/ 90 w 91"/>
                  <a:gd name="T43" fmla="*/ 21 h 42"/>
                  <a:gd name="T44" fmla="*/ 82 w 91"/>
                  <a:gd name="T45" fmla="*/ 28 h 42"/>
                  <a:gd name="T46" fmla="*/ 70 w 91"/>
                  <a:gd name="T47" fmla="*/ 36 h 42"/>
                  <a:gd name="T48" fmla="*/ 53 w 91"/>
                  <a:gd name="T49" fmla="*/ 41 h 42"/>
                  <a:gd name="T50" fmla="*/ 35 w 91"/>
                  <a:gd name="T51" fmla="*/ 42 h 42"/>
                  <a:gd name="T52" fmla="*/ 19 w 91"/>
                  <a:gd name="T53" fmla="*/ 41 h 42"/>
                  <a:gd name="T54" fmla="*/ 8 w 91"/>
                  <a:gd name="T55" fmla="*/ 36 h 42"/>
                  <a:gd name="T56" fmla="*/ 0 w 91"/>
                  <a:gd name="T57" fmla="*/ 30 h 42"/>
                  <a:gd name="T58" fmla="*/ 2 w 91"/>
                  <a:gd name="T59" fmla="*/ 21 h 42"/>
                  <a:gd name="T60" fmla="*/ 9 w 91"/>
                  <a:gd name="T61" fmla="*/ 13 h 42"/>
                  <a:gd name="T62" fmla="*/ 22 w 91"/>
                  <a:gd name="T63" fmla="*/ 6 h 42"/>
                  <a:gd name="T64" fmla="*/ 38 w 91"/>
                  <a:gd name="T65" fmla="*/ 1 h 42"/>
                  <a:gd name="T66" fmla="*/ 57 w 91"/>
                  <a:gd name="T6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42">
                    <a:moveTo>
                      <a:pt x="55" y="1"/>
                    </a:moveTo>
                    <a:lnTo>
                      <a:pt x="40" y="3"/>
                    </a:lnTo>
                    <a:lnTo>
                      <a:pt x="25" y="7"/>
                    </a:lnTo>
                    <a:lnTo>
                      <a:pt x="12" y="13"/>
                    </a:lnTo>
                    <a:lnTo>
                      <a:pt x="6" y="21"/>
                    </a:lnTo>
                    <a:lnTo>
                      <a:pt x="5" y="28"/>
                    </a:lnTo>
                    <a:lnTo>
                      <a:pt x="11" y="35"/>
                    </a:lnTo>
                    <a:lnTo>
                      <a:pt x="22" y="39"/>
                    </a:lnTo>
                    <a:lnTo>
                      <a:pt x="37" y="41"/>
                    </a:lnTo>
                    <a:lnTo>
                      <a:pt x="53" y="39"/>
                    </a:lnTo>
                    <a:lnTo>
                      <a:pt x="67" y="35"/>
                    </a:lnTo>
                    <a:lnTo>
                      <a:pt x="79" y="28"/>
                    </a:lnTo>
                    <a:lnTo>
                      <a:pt x="85" y="21"/>
                    </a:lnTo>
                    <a:lnTo>
                      <a:pt x="85" y="13"/>
                    </a:lnTo>
                    <a:lnTo>
                      <a:pt x="81" y="7"/>
                    </a:lnTo>
                    <a:lnTo>
                      <a:pt x="70" y="3"/>
                    </a:lnTo>
                    <a:lnTo>
                      <a:pt x="55" y="1"/>
                    </a:lnTo>
                    <a:close/>
                    <a:moveTo>
                      <a:pt x="57" y="0"/>
                    </a:moveTo>
                    <a:lnTo>
                      <a:pt x="73" y="1"/>
                    </a:lnTo>
                    <a:lnTo>
                      <a:pt x="85" y="6"/>
                    </a:lnTo>
                    <a:lnTo>
                      <a:pt x="91" y="13"/>
                    </a:lnTo>
                    <a:lnTo>
                      <a:pt x="90" y="21"/>
                    </a:lnTo>
                    <a:lnTo>
                      <a:pt x="82" y="28"/>
                    </a:lnTo>
                    <a:lnTo>
                      <a:pt x="70" y="36"/>
                    </a:lnTo>
                    <a:lnTo>
                      <a:pt x="53" y="41"/>
                    </a:lnTo>
                    <a:lnTo>
                      <a:pt x="35" y="42"/>
                    </a:lnTo>
                    <a:lnTo>
                      <a:pt x="19" y="41"/>
                    </a:lnTo>
                    <a:lnTo>
                      <a:pt x="8" y="36"/>
                    </a:lnTo>
                    <a:lnTo>
                      <a:pt x="0" y="30"/>
                    </a:lnTo>
                    <a:lnTo>
                      <a:pt x="2" y="21"/>
                    </a:lnTo>
                    <a:lnTo>
                      <a:pt x="9" y="13"/>
                    </a:lnTo>
                    <a:lnTo>
                      <a:pt x="22" y="6"/>
                    </a:lnTo>
                    <a:lnTo>
                      <a:pt x="38" y="1"/>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2" name="Freeform 2621"/>
              <p:cNvSpPr>
                <a:spLocks/>
              </p:cNvSpPr>
              <p:nvPr/>
            </p:nvSpPr>
            <p:spPr bwMode="auto">
              <a:xfrm>
                <a:off x="434" y="1140"/>
                <a:ext cx="84" cy="42"/>
              </a:xfrm>
              <a:custGeom>
                <a:avLst/>
                <a:gdLst>
                  <a:gd name="T0" fmla="*/ 52 w 84"/>
                  <a:gd name="T1" fmla="*/ 0 h 42"/>
                  <a:gd name="T2" fmla="*/ 67 w 84"/>
                  <a:gd name="T3" fmla="*/ 1 h 42"/>
                  <a:gd name="T4" fmla="*/ 78 w 84"/>
                  <a:gd name="T5" fmla="*/ 6 h 42"/>
                  <a:gd name="T6" fmla="*/ 84 w 84"/>
                  <a:gd name="T7" fmla="*/ 13 h 42"/>
                  <a:gd name="T8" fmla="*/ 84 w 84"/>
                  <a:gd name="T9" fmla="*/ 21 h 42"/>
                  <a:gd name="T10" fmla="*/ 76 w 84"/>
                  <a:gd name="T11" fmla="*/ 28 h 42"/>
                  <a:gd name="T12" fmla="*/ 64 w 84"/>
                  <a:gd name="T13" fmla="*/ 36 h 42"/>
                  <a:gd name="T14" fmla="*/ 49 w 84"/>
                  <a:gd name="T15" fmla="*/ 41 h 42"/>
                  <a:gd name="T16" fmla="*/ 32 w 84"/>
                  <a:gd name="T17" fmla="*/ 42 h 42"/>
                  <a:gd name="T18" fmla="*/ 17 w 84"/>
                  <a:gd name="T19" fmla="*/ 41 h 42"/>
                  <a:gd name="T20" fmla="*/ 6 w 84"/>
                  <a:gd name="T21" fmla="*/ 36 h 42"/>
                  <a:gd name="T22" fmla="*/ 0 w 84"/>
                  <a:gd name="T23" fmla="*/ 28 h 42"/>
                  <a:gd name="T24" fmla="*/ 2 w 84"/>
                  <a:gd name="T25" fmla="*/ 21 h 42"/>
                  <a:gd name="T26" fmla="*/ 9 w 84"/>
                  <a:gd name="T27" fmla="*/ 13 h 42"/>
                  <a:gd name="T28" fmla="*/ 20 w 84"/>
                  <a:gd name="T29" fmla="*/ 6 h 42"/>
                  <a:gd name="T30" fmla="*/ 35 w 84"/>
                  <a:gd name="T31" fmla="*/ 1 h 42"/>
                  <a:gd name="T32" fmla="*/ 52 w 84"/>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42">
                    <a:moveTo>
                      <a:pt x="52" y="0"/>
                    </a:moveTo>
                    <a:lnTo>
                      <a:pt x="67" y="1"/>
                    </a:lnTo>
                    <a:lnTo>
                      <a:pt x="78" y="6"/>
                    </a:lnTo>
                    <a:lnTo>
                      <a:pt x="84" y="13"/>
                    </a:lnTo>
                    <a:lnTo>
                      <a:pt x="84" y="21"/>
                    </a:lnTo>
                    <a:lnTo>
                      <a:pt x="76" y="28"/>
                    </a:lnTo>
                    <a:lnTo>
                      <a:pt x="64" y="36"/>
                    </a:lnTo>
                    <a:lnTo>
                      <a:pt x="49" y="41"/>
                    </a:lnTo>
                    <a:lnTo>
                      <a:pt x="32" y="42"/>
                    </a:lnTo>
                    <a:lnTo>
                      <a:pt x="17" y="41"/>
                    </a:lnTo>
                    <a:lnTo>
                      <a:pt x="6" y="36"/>
                    </a:lnTo>
                    <a:lnTo>
                      <a:pt x="0" y="28"/>
                    </a:lnTo>
                    <a:lnTo>
                      <a:pt x="2" y="21"/>
                    </a:lnTo>
                    <a:lnTo>
                      <a:pt x="9" y="13"/>
                    </a:lnTo>
                    <a:lnTo>
                      <a:pt x="20" y="6"/>
                    </a:lnTo>
                    <a:lnTo>
                      <a:pt x="35" y="1"/>
                    </a:lnTo>
                    <a:lnTo>
                      <a:pt x="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3" name="Freeform 2622"/>
              <p:cNvSpPr>
                <a:spLocks noEditPoints="1"/>
              </p:cNvSpPr>
              <p:nvPr/>
            </p:nvSpPr>
            <p:spPr bwMode="auto">
              <a:xfrm>
                <a:off x="433" y="1138"/>
                <a:ext cx="86" cy="44"/>
              </a:xfrm>
              <a:custGeom>
                <a:avLst/>
                <a:gdLst>
                  <a:gd name="T0" fmla="*/ 53 w 86"/>
                  <a:gd name="T1" fmla="*/ 3 h 44"/>
                  <a:gd name="T2" fmla="*/ 38 w 86"/>
                  <a:gd name="T3" fmla="*/ 5 h 44"/>
                  <a:gd name="T4" fmla="*/ 22 w 86"/>
                  <a:gd name="T5" fmla="*/ 9 h 44"/>
                  <a:gd name="T6" fmla="*/ 12 w 86"/>
                  <a:gd name="T7" fmla="*/ 15 h 44"/>
                  <a:gd name="T8" fmla="*/ 4 w 86"/>
                  <a:gd name="T9" fmla="*/ 23 h 44"/>
                  <a:gd name="T10" fmla="*/ 4 w 86"/>
                  <a:gd name="T11" fmla="*/ 30 h 44"/>
                  <a:gd name="T12" fmla="*/ 9 w 86"/>
                  <a:gd name="T13" fmla="*/ 36 h 44"/>
                  <a:gd name="T14" fmla="*/ 19 w 86"/>
                  <a:gd name="T15" fmla="*/ 41 h 44"/>
                  <a:gd name="T16" fmla="*/ 35 w 86"/>
                  <a:gd name="T17" fmla="*/ 43 h 44"/>
                  <a:gd name="T18" fmla="*/ 50 w 86"/>
                  <a:gd name="T19" fmla="*/ 41 h 44"/>
                  <a:gd name="T20" fmla="*/ 63 w 86"/>
                  <a:gd name="T21" fmla="*/ 36 h 44"/>
                  <a:gd name="T22" fmla="*/ 76 w 86"/>
                  <a:gd name="T23" fmla="*/ 30 h 44"/>
                  <a:gd name="T24" fmla="*/ 82 w 86"/>
                  <a:gd name="T25" fmla="*/ 23 h 44"/>
                  <a:gd name="T26" fmla="*/ 82 w 86"/>
                  <a:gd name="T27" fmla="*/ 15 h 44"/>
                  <a:gd name="T28" fmla="*/ 77 w 86"/>
                  <a:gd name="T29" fmla="*/ 9 h 44"/>
                  <a:gd name="T30" fmla="*/ 66 w 86"/>
                  <a:gd name="T31" fmla="*/ 5 h 44"/>
                  <a:gd name="T32" fmla="*/ 53 w 86"/>
                  <a:gd name="T33" fmla="*/ 3 h 44"/>
                  <a:gd name="T34" fmla="*/ 54 w 86"/>
                  <a:gd name="T35" fmla="*/ 0 h 44"/>
                  <a:gd name="T36" fmla="*/ 69 w 86"/>
                  <a:gd name="T37" fmla="*/ 3 h 44"/>
                  <a:gd name="T38" fmla="*/ 82 w 86"/>
                  <a:gd name="T39" fmla="*/ 8 h 44"/>
                  <a:gd name="T40" fmla="*/ 86 w 86"/>
                  <a:gd name="T41" fmla="*/ 14 h 44"/>
                  <a:gd name="T42" fmla="*/ 86 w 86"/>
                  <a:gd name="T43" fmla="*/ 23 h 44"/>
                  <a:gd name="T44" fmla="*/ 79 w 86"/>
                  <a:gd name="T45" fmla="*/ 32 h 44"/>
                  <a:gd name="T46" fmla="*/ 66 w 86"/>
                  <a:gd name="T47" fmla="*/ 38 h 44"/>
                  <a:gd name="T48" fmla="*/ 51 w 86"/>
                  <a:gd name="T49" fmla="*/ 43 h 44"/>
                  <a:gd name="T50" fmla="*/ 33 w 86"/>
                  <a:gd name="T51" fmla="*/ 44 h 44"/>
                  <a:gd name="T52" fmla="*/ 16 w 86"/>
                  <a:gd name="T53" fmla="*/ 43 h 44"/>
                  <a:gd name="T54" fmla="*/ 6 w 86"/>
                  <a:gd name="T55" fmla="*/ 38 h 44"/>
                  <a:gd name="T56" fmla="*/ 0 w 86"/>
                  <a:gd name="T57" fmla="*/ 32 h 44"/>
                  <a:gd name="T58" fmla="*/ 0 w 86"/>
                  <a:gd name="T59" fmla="*/ 23 h 44"/>
                  <a:gd name="T60" fmla="*/ 7 w 86"/>
                  <a:gd name="T61" fmla="*/ 14 h 44"/>
                  <a:gd name="T62" fmla="*/ 21 w 86"/>
                  <a:gd name="T63" fmla="*/ 8 h 44"/>
                  <a:gd name="T64" fmla="*/ 36 w 86"/>
                  <a:gd name="T65" fmla="*/ 3 h 44"/>
                  <a:gd name="T66" fmla="*/ 54 w 86"/>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 h="44">
                    <a:moveTo>
                      <a:pt x="53" y="3"/>
                    </a:moveTo>
                    <a:lnTo>
                      <a:pt x="38" y="5"/>
                    </a:lnTo>
                    <a:lnTo>
                      <a:pt x="22" y="9"/>
                    </a:lnTo>
                    <a:lnTo>
                      <a:pt x="12" y="15"/>
                    </a:lnTo>
                    <a:lnTo>
                      <a:pt x="4" y="23"/>
                    </a:lnTo>
                    <a:lnTo>
                      <a:pt x="4" y="30"/>
                    </a:lnTo>
                    <a:lnTo>
                      <a:pt x="9" y="36"/>
                    </a:lnTo>
                    <a:lnTo>
                      <a:pt x="19" y="41"/>
                    </a:lnTo>
                    <a:lnTo>
                      <a:pt x="35" y="43"/>
                    </a:lnTo>
                    <a:lnTo>
                      <a:pt x="50" y="41"/>
                    </a:lnTo>
                    <a:lnTo>
                      <a:pt x="63" y="36"/>
                    </a:lnTo>
                    <a:lnTo>
                      <a:pt x="76" y="30"/>
                    </a:lnTo>
                    <a:lnTo>
                      <a:pt x="82" y="23"/>
                    </a:lnTo>
                    <a:lnTo>
                      <a:pt x="82" y="15"/>
                    </a:lnTo>
                    <a:lnTo>
                      <a:pt x="77" y="9"/>
                    </a:lnTo>
                    <a:lnTo>
                      <a:pt x="66" y="5"/>
                    </a:lnTo>
                    <a:lnTo>
                      <a:pt x="53" y="3"/>
                    </a:lnTo>
                    <a:close/>
                    <a:moveTo>
                      <a:pt x="54" y="0"/>
                    </a:moveTo>
                    <a:lnTo>
                      <a:pt x="69" y="3"/>
                    </a:lnTo>
                    <a:lnTo>
                      <a:pt x="82" y="8"/>
                    </a:lnTo>
                    <a:lnTo>
                      <a:pt x="86" y="14"/>
                    </a:lnTo>
                    <a:lnTo>
                      <a:pt x="86" y="23"/>
                    </a:lnTo>
                    <a:lnTo>
                      <a:pt x="79" y="32"/>
                    </a:lnTo>
                    <a:lnTo>
                      <a:pt x="66" y="38"/>
                    </a:lnTo>
                    <a:lnTo>
                      <a:pt x="51" y="43"/>
                    </a:lnTo>
                    <a:lnTo>
                      <a:pt x="33" y="44"/>
                    </a:lnTo>
                    <a:lnTo>
                      <a:pt x="16" y="43"/>
                    </a:lnTo>
                    <a:lnTo>
                      <a:pt x="6" y="38"/>
                    </a:lnTo>
                    <a:lnTo>
                      <a:pt x="0" y="32"/>
                    </a:lnTo>
                    <a:lnTo>
                      <a:pt x="0" y="23"/>
                    </a:lnTo>
                    <a:lnTo>
                      <a:pt x="7" y="14"/>
                    </a:lnTo>
                    <a:lnTo>
                      <a:pt x="21" y="8"/>
                    </a:lnTo>
                    <a:lnTo>
                      <a:pt x="36" y="3"/>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4" name="Freeform 2623"/>
              <p:cNvSpPr>
                <a:spLocks/>
              </p:cNvSpPr>
              <p:nvPr/>
            </p:nvSpPr>
            <p:spPr bwMode="auto">
              <a:xfrm>
                <a:off x="994" y="1364"/>
                <a:ext cx="25" cy="13"/>
              </a:xfrm>
              <a:custGeom>
                <a:avLst/>
                <a:gdLst>
                  <a:gd name="T0" fmla="*/ 14 w 25"/>
                  <a:gd name="T1" fmla="*/ 0 h 13"/>
                  <a:gd name="T2" fmla="*/ 19 w 25"/>
                  <a:gd name="T3" fmla="*/ 0 h 13"/>
                  <a:gd name="T4" fmla="*/ 22 w 25"/>
                  <a:gd name="T5" fmla="*/ 2 h 13"/>
                  <a:gd name="T6" fmla="*/ 25 w 25"/>
                  <a:gd name="T7" fmla="*/ 3 h 13"/>
                  <a:gd name="T8" fmla="*/ 25 w 25"/>
                  <a:gd name="T9" fmla="*/ 6 h 13"/>
                  <a:gd name="T10" fmla="*/ 22 w 25"/>
                  <a:gd name="T11" fmla="*/ 8 h 13"/>
                  <a:gd name="T12" fmla="*/ 19 w 25"/>
                  <a:gd name="T13" fmla="*/ 11 h 13"/>
                  <a:gd name="T14" fmla="*/ 14 w 25"/>
                  <a:gd name="T15" fmla="*/ 11 h 13"/>
                  <a:gd name="T16" fmla="*/ 9 w 25"/>
                  <a:gd name="T17" fmla="*/ 13 h 13"/>
                  <a:gd name="T18" fmla="*/ 5 w 25"/>
                  <a:gd name="T19" fmla="*/ 13 h 13"/>
                  <a:gd name="T20" fmla="*/ 2 w 25"/>
                  <a:gd name="T21" fmla="*/ 11 h 13"/>
                  <a:gd name="T22" fmla="*/ 0 w 25"/>
                  <a:gd name="T23" fmla="*/ 8 h 13"/>
                  <a:gd name="T24" fmla="*/ 0 w 25"/>
                  <a:gd name="T25" fmla="*/ 6 h 13"/>
                  <a:gd name="T26" fmla="*/ 2 w 25"/>
                  <a:gd name="T27" fmla="*/ 3 h 13"/>
                  <a:gd name="T28" fmla="*/ 5 w 25"/>
                  <a:gd name="T29" fmla="*/ 2 h 13"/>
                  <a:gd name="T30" fmla="*/ 9 w 25"/>
                  <a:gd name="T31" fmla="*/ 0 h 13"/>
                  <a:gd name="T32" fmla="*/ 14 w 25"/>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3">
                    <a:moveTo>
                      <a:pt x="14" y="0"/>
                    </a:moveTo>
                    <a:lnTo>
                      <a:pt x="19" y="0"/>
                    </a:lnTo>
                    <a:lnTo>
                      <a:pt x="22" y="2"/>
                    </a:lnTo>
                    <a:lnTo>
                      <a:pt x="25" y="3"/>
                    </a:lnTo>
                    <a:lnTo>
                      <a:pt x="25" y="6"/>
                    </a:lnTo>
                    <a:lnTo>
                      <a:pt x="22" y="8"/>
                    </a:lnTo>
                    <a:lnTo>
                      <a:pt x="19" y="11"/>
                    </a:lnTo>
                    <a:lnTo>
                      <a:pt x="14" y="11"/>
                    </a:lnTo>
                    <a:lnTo>
                      <a:pt x="9" y="13"/>
                    </a:lnTo>
                    <a:lnTo>
                      <a:pt x="5" y="13"/>
                    </a:lnTo>
                    <a:lnTo>
                      <a:pt x="2" y="11"/>
                    </a:lnTo>
                    <a:lnTo>
                      <a:pt x="0" y="8"/>
                    </a:lnTo>
                    <a:lnTo>
                      <a:pt x="0" y="6"/>
                    </a:lnTo>
                    <a:lnTo>
                      <a:pt x="2" y="3"/>
                    </a:lnTo>
                    <a:lnTo>
                      <a:pt x="5" y="2"/>
                    </a:lnTo>
                    <a:lnTo>
                      <a:pt x="9"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5" name="Freeform 2624"/>
              <p:cNvSpPr>
                <a:spLocks noEditPoints="1"/>
              </p:cNvSpPr>
              <p:nvPr/>
            </p:nvSpPr>
            <p:spPr bwMode="auto">
              <a:xfrm>
                <a:off x="991" y="1363"/>
                <a:ext cx="29" cy="14"/>
              </a:xfrm>
              <a:custGeom>
                <a:avLst/>
                <a:gdLst>
                  <a:gd name="T0" fmla="*/ 17 w 29"/>
                  <a:gd name="T1" fmla="*/ 3 h 14"/>
                  <a:gd name="T2" fmla="*/ 12 w 29"/>
                  <a:gd name="T3" fmla="*/ 3 h 14"/>
                  <a:gd name="T4" fmla="*/ 9 w 29"/>
                  <a:gd name="T5" fmla="*/ 4 h 14"/>
                  <a:gd name="T6" fmla="*/ 6 w 29"/>
                  <a:gd name="T7" fmla="*/ 6 h 14"/>
                  <a:gd name="T8" fmla="*/ 5 w 29"/>
                  <a:gd name="T9" fmla="*/ 7 h 14"/>
                  <a:gd name="T10" fmla="*/ 5 w 29"/>
                  <a:gd name="T11" fmla="*/ 9 h 14"/>
                  <a:gd name="T12" fmla="*/ 6 w 29"/>
                  <a:gd name="T13" fmla="*/ 11 h 14"/>
                  <a:gd name="T14" fmla="*/ 9 w 29"/>
                  <a:gd name="T15" fmla="*/ 12 h 14"/>
                  <a:gd name="T16" fmla="*/ 12 w 29"/>
                  <a:gd name="T17" fmla="*/ 12 h 14"/>
                  <a:gd name="T18" fmla="*/ 17 w 29"/>
                  <a:gd name="T19" fmla="*/ 12 h 14"/>
                  <a:gd name="T20" fmla="*/ 20 w 29"/>
                  <a:gd name="T21" fmla="*/ 11 h 14"/>
                  <a:gd name="T22" fmla="*/ 23 w 29"/>
                  <a:gd name="T23" fmla="*/ 9 h 14"/>
                  <a:gd name="T24" fmla="*/ 25 w 29"/>
                  <a:gd name="T25" fmla="*/ 7 h 14"/>
                  <a:gd name="T26" fmla="*/ 25 w 29"/>
                  <a:gd name="T27" fmla="*/ 6 h 14"/>
                  <a:gd name="T28" fmla="*/ 23 w 29"/>
                  <a:gd name="T29" fmla="*/ 4 h 14"/>
                  <a:gd name="T30" fmla="*/ 20 w 29"/>
                  <a:gd name="T31" fmla="*/ 3 h 14"/>
                  <a:gd name="T32" fmla="*/ 17 w 29"/>
                  <a:gd name="T33" fmla="*/ 3 h 14"/>
                  <a:gd name="T34" fmla="*/ 17 w 29"/>
                  <a:gd name="T35" fmla="*/ 0 h 14"/>
                  <a:gd name="T36" fmla="*/ 23 w 29"/>
                  <a:gd name="T37" fmla="*/ 1 h 14"/>
                  <a:gd name="T38" fmla="*/ 26 w 29"/>
                  <a:gd name="T39" fmla="*/ 3 h 14"/>
                  <a:gd name="T40" fmla="*/ 29 w 29"/>
                  <a:gd name="T41" fmla="*/ 4 h 14"/>
                  <a:gd name="T42" fmla="*/ 29 w 29"/>
                  <a:gd name="T43" fmla="*/ 7 h 14"/>
                  <a:gd name="T44" fmla="*/ 26 w 29"/>
                  <a:gd name="T45" fmla="*/ 11 h 14"/>
                  <a:gd name="T46" fmla="*/ 23 w 29"/>
                  <a:gd name="T47" fmla="*/ 12 h 14"/>
                  <a:gd name="T48" fmla="*/ 18 w 29"/>
                  <a:gd name="T49" fmla="*/ 14 h 14"/>
                  <a:gd name="T50" fmla="*/ 12 w 29"/>
                  <a:gd name="T51" fmla="*/ 14 h 14"/>
                  <a:gd name="T52" fmla="*/ 6 w 29"/>
                  <a:gd name="T53" fmla="*/ 14 h 14"/>
                  <a:gd name="T54" fmla="*/ 3 w 29"/>
                  <a:gd name="T55" fmla="*/ 12 h 14"/>
                  <a:gd name="T56" fmla="*/ 0 w 29"/>
                  <a:gd name="T57" fmla="*/ 11 h 14"/>
                  <a:gd name="T58" fmla="*/ 0 w 29"/>
                  <a:gd name="T59" fmla="*/ 7 h 14"/>
                  <a:gd name="T60" fmla="*/ 3 w 29"/>
                  <a:gd name="T61" fmla="*/ 4 h 14"/>
                  <a:gd name="T62" fmla="*/ 6 w 29"/>
                  <a:gd name="T63" fmla="*/ 3 h 14"/>
                  <a:gd name="T64" fmla="*/ 12 w 29"/>
                  <a:gd name="T65" fmla="*/ 1 h 14"/>
                  <a:gd name="T66" fmla="*/ 17 w 29"/>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14">
                    <a:moveTo>
                      <a:pt x="17" y="3"/>
                    </a:moveTo>
                    <a:lnTo>
                      <a:pt x="12" y="3"/>
                    </a:lnTo>
                    <a:lnTo>
                      <a:pt x="9" y="4"/>
                    </a:lnTo>
                    <a:lnTo>
                      <a:pt x="6" y="6"/>
                    </a:lnTo>
                    <a:lnTo>
                      <a:pt x="5" y="7"/>
                    </a:lnTo>
                    <a:lnTo>
                      <a:pt x="5" y="9"/>
                    </a:lnTo>
                    <a:lnTo>
                      <a:pt x="6" y="11"/>
                    </a:lnTo>
                    <a:lnTo>
                      <a:pt x="9" y="12"/>
                    </a:lnTo>
                    <a:lnTo>
                      <a:pt x="12" y="12"/>
                    </a:lnTo>
                    <a:lnTo>
                      <a:pt x="17" y="12"/>
                    </a:lnTo>
                    <a:lnTo>
                      <a:pt x="20" y="11"/>
                    </a:lnTo>
                    <a:lnTo>
                      <a:pt x="23" y="9"/>
                    </a:lnTo>
                    <a:lnTo>
                      <a:pt x="25" y="7"/>
                    </a:lnTo>
                    <a:lnTo>
                      <a:pt x="25" y="6"/>
                    </a:lnTo>
                    <a:lnTo>
                      <a:pt x="23" y="4"/>
                    </a:lnTo>
                    <a:lnTo>
                      <a:pt x="20" y="3"/>
                    </a:lnTo>
                    <a:lnTo>
                      <a:pt x="17" y="3"/>
                    </a:lnTo>
                    <a:close/>
                    <a:moveTo>
                      <a:pt x="17" y="0"/>
                    </a:moveTo>
                    <a:lnTo>
                      <a:pt x="23" y="1"/>
                    </a:lnTo>
                    <a:lnTo>
                      <a:pt x="26" y="3"/>
                    </a:lnTo>
                    <a:lnTo>
                      <a:pt x="29" y="4"/>
                    </a:lnTo>
                    <a:lnTo>
                      <a:pt x="29" y="7"/>
                    </a:lnTo>
                    <a:lnTo>
                      <a:pt x="26" y="11"/>
                    </a:lnTo>
                    <a:lnTo>
                      <a:pt x="23" y="12"/>
                    </a:lnTo>
                    <a:lnTo>
                      <a:pt x="18" y="14"/>
                    </a:lnTo>
                    <a:lnTo>
                      <a:pt x="12" y="14"/>
                    </a:lnTo>
                    <a:lnTo>
                      <a:pt x="6" y="14"/>
                    </a:lnTo>
                    <a:lnTo>
                      <a:pt x="3" y="12"/>
                    </a:lnTo>
                    <a:lnTo>
                      <a:pt x="0" y="11"/>
                    </a:lnTo>
                    <a:lnTo>
                      <a:pt x="0" y="7"/>
                    </a:lnTo>
                    <a:lnTo>
                      <a:pt x="3" y="4"/>
                    </a:lnTo>
                    <a:lnTo>
                      <a:pt x="6" y="3"/>
                    </a:lnTo>
                    <a:lnTo>
                      <a:pt x="12"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6" name="Freeform 2625"/>
              <p:cNvSpPr>
                <a:spLocks/>
              </p:cNvSpPr>
              <p:nvPr/>
            </p:nvSpPr>
            <p:spPr bwMode="auto">
              <a:xfrm>
                <a:off x="988" y="1323"/>
                <a:ext cx="25" cy="13"/>
              </a:xfrm>
              <a:custGeom>
                <a:avLst/>
                <a:gdLst>
                  <a:gd name="T0" fmla="*/ 15 w 25"/>
                  <a:gd name="T1" fmla="*/ 0 h 13"/>
                  <a:gd name="T2" fmla="*/ 20 w 25"/>
                  <a:gd name="T3" fmla="*/ 0 h 13"/>
                  <a:gd name="T4" fmla="*/ 23 w 25"/>
                  <a:gd name="T5" fmla="*/ 2 h 13"/>
                  <a:gd name="T6" fmla="*/ 25 w 25"/>
                  <a:gd name="T7" fmla="*/ 3 h 13"/>
                  <a:gd name="T8" fmla="*/ 25 w 25"/>
                  <a:gd name="T9" fmla="*/ 5 h 13"/>
                  <a:gd name="T10" fmla="*/ 23 w 25"/>
                  <a:gd name="T11" fmla="*/ 8 h 13"/>
                  <a:gd name="T12" fmla="*/ 20 w 25"/>
                  <a:gd name="T13" fmla="*/ 9 h 13"/>
                  <a:gd name="T14" fmla="*/ 15 w 25"/>
                  <a:gd name="T15" fmla="*/ 11 h 13"/>
                  <a:gd name="T16" fmla="*/ 11 w 25"/>
                  <a:gd name="T17" fmla="*/ 13 h 13"/>
                  <a:gd name="T18" fmla="*/ 6 w 25"/>
                  <a:gd name="T19" fmla="*/ 11 h 13"/>
                  <a:gd name="T20" fmla="*/ 3 w 25"/>
                  <a:gd name="T21" fmla="*/ 9 h 13"/>
                  <a:gd name="T22" fmla="*/ 0 w 25"/>
                  <a:gd name="T23" fmla="*/ 8 h 13"/>
                  <a:gd name="T24" fmla="*/ 0 w 25"/>
                  <a:gd name="T25" fmla="*/ 6 h 13"/>
                  <a:gd name="T26" fmla="*/ 3 w 25"/>
                  <a:gd name="T27" fmla="*/ 3 h 13"/>
                  <a:gd name="T28" fmla="*/ 6 w 25"/>
                  <a:gd name="T29" fmla="*/ 2 h 13"/>
                  <a:gd name="T30" fmla="*/ 11 w 25"/>
                  <a:gd name="T31" fmla="*/ 0 h 13"/>
                  <a:gd name="T32" fmla="*/ 15 w 25"/>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3">
                    <a:moveTo>
                      <a:pt x="15" y="0"/>
                    </a:moveTo>
                    <a:lnTo>
                      <a:pt x="20" y="0"/>
                    </a:lnTo>
                    <a:lnTo>
                      <a:pt x="23" y="2"/>
                    </a:lnTo>
                    <a:lnTo>
                      <a:pt x="25" y="3"/>
                    </a:lnTo>
                    <a:lnTo>
                      <a:pt x="25" y="5"/>
                    </a:lnTo>
                    <a:lnTo>
                      <a:pt x="23" y="8"/>
                    </a:lnTo>
                    <a:lnTo>
                      <a:pt x="20" y="9"/>
                    </a:lnTo>
                    <a:lnTo>
                      <a:pt x="15" y="11"/>
                    </a:lnTo>
                    <a:lnTo>
                      <a:pt x="11" y="13"/>
                    </a:lnTo>
                    <a:lnTo>
                      <a:pt x="6" y="11"/>
                    </a:lnTo>
                    <a:lnTo>
                      <a:pt x="3" y="9"/>
                    </a:lnTo>
                    <a:lnTo>
                      <a:pt x="0" y="8"/>
                    </a:lnTo>
                    <a:lnTo>
                      <a:pt x="0" y="6"/>
                    </a:lnTo>
                    <a:lnTo>
                      <a:pt x="3" y="3"/>
                    </a:lnTo>
                    <a:lnTo>
                      <a:pt x="6" y="2"/>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7" name="Freeform 2626"/>
              <p:cNvSpPr>
                <a:spLocks noEditPoints="1"/>
              </p:cNvSpPr>
              <p:nvPr/>
            </p:nvSpPr>
            <p:spPr bwMode="auto">
              <a:xfrm>
                <a:off x="987" y="1322"/>
                <a:ext cx="29" cy="14"/>
              </a:xfrm>
              <a:custGeom>
                <a:avLst/>
                <a:gdLst>
                  <a:gd name="T0" fmla="*/ 16 w 29"/>
                  <a:gd name="T1" fmla="*/ 1 h 14"/>
                  <a:gd name="T2" fmla="*/ 12 w 29"/>
                  <a:gd name="T3" fmla="*/ 1 h 14"/>
                  <a:gd name="T4" fmla="*/ 9 w 29"/>
                  <a:gd name="T5" fmla="*/ 3 h 14"/>
                  <a:gd name="T6" fmla="*/ 6 w 29"/>
                  <a:gd name="T7" fmla="*/ 4 h 14"/>
                  <a:gd name="T8" fmla="*/ 4 w 29"/>
                  <a:gd name="T9" fmla="*/ 7 h 14"/>
                  <a:gd name="T10" fmla="*/ 4 w 29"/>
                  <a:gd name="T11" fmla="*/ 9 h 14"/>
                  <a:gd name="T12" fmla="*/ 6 w 29"/>
                  <a:gd name="T13" fmla="*/ 10 h 14"/>
                  <a:gd name="T14" fmla="*/ 9 w 29"/>
                  <a:gd name="T15" fmla="*/ 12 h 14"/>
                  <a:gd name="T16" fmla="*/ 12 w 29"/>
                  <a:gd name="T17" fmla="*/ 12 h 14"/>
                  <a:gd name="T18" fmla="*/ 16 w 29"/>
                  <a:gd name="T19" fmla="*/ 12 h 14"/>
                  <a:gd name="T20" fmla="*/ 19 w 29"/>
                  <a:gd name="T21" fmla="*/ 10 h 14"/>
                  <a:gd name="T22" fmla="*/ 22 w 29"/>
                  <a:gd name="T23" fmla="*/ 9 h 14"/>
                  <a:gd name="T24" fmla="*/ 24 w 29"/>
                  <a:gd name="T25" fmla="*/ 7 h 14"/>
                  <a:gd name="T26" fmla="*/ 24 w 29"/>
                  <a:gd name="T27" fmla="*/ 4 h 14"/>
                  <a:gd name="T28" fmla="*/ 22 w 29"/>
                  <a:gd name="T29" fmla="*/ 3 h 14"/>
                  <a:gd name="T30" fmla="*/ 19 w 29"/>
                  <a:gd name="T31" fmla="*/ 1 h 14"/>
                  <a:gd name="T32" fmla="*/ 16 w 29"/>
                  <a:gd name="T33" fmla="*/ 1 h 14"/>
                  <a:gd name="T34" fmla="*/ 16 w 29"/>
                  <a:gd name="T35" fmla="*/ 0 h 14"/>
                  <a:gd name="T36" fmla="*/ 22 w 29"/>
                  <a:gd name="T37" fmla="*/ 0 h 14"/>
                  <a:gd name="T38" fmla="*/ 26 w 29"/>
                  <a:gd name="T39" fmla="*/ 1 h 14"/>
                  <a:gd name="T40" fmla="*/ 29 w 29"/>
                  <a:gd name="T41" fmla="*/ 4 h 14"/>
                  <a:gd name="T42" fmla="*/ 29 w 29"/>
                  <a:gd name="T43" fmla="*/ 6 h 14"/>
                  <a:gd name="T44" fmla="*/ 26 w 29"/>
                  <a:gd name="T45" fmla="*/ 9 h 14"/>
                  <a:gd name="T46" fmla="*/ 22 w 29"/>
                  <a:gd name="T47" fmla="*/ 12 h 14"/>
                  <a:gd name="T48" fmla="*/ 16 w 29"/>
                  <a:gd name="T49" fmla="*/ 14 h 14"/>
                  <a:gd name="T50" fmla="*/ 12 w 29"/>
                  <a:gd name="T51" fmla="*/ 14 h 14"/>
                  <a:gd name="T52" fmla="*/ 6 w 29"/>
                  <a:gd name="T53" fmla="*/ 14 h 14"/>
                  <a:gd name="T54" fmla="*/ 3 w 29"/>
                  <a:gd name="T55" fmla="*/ 12 h 14"/>
                  <a:gd name="T56" fmla="*/ 0 w 29"/>
                  <a:gd name="T57" fmla="*/ 9 h 14"/>
                  <a:gd name="T58" fmla="*/ 0 w 29"/>
                  <a:gd name="T59" fmla="*/ 7 h 14"/>
                  <a:gd name="T60" fmla="*/ 3 w 29"/>
                  <a:gd name="T61" fmla="*/ 4 h 14"/>
                  <a:gd name="T62" fmla="*/ 6 w 29"/>
                  <a:gd name="T63" fmla="*/ 1 h 14"/>
                  <a:gd name="T64" fmla="*/ 12 w 29"/>
                  <a:gd name="T65" fmla="*/ 0 h 14"/>
                  <a:gd name="T66" fmla="*/ 16 w 29"/>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14">
                    <a:moveTo>
                      <a:pt x="16" y="1"/>
                    </a:moveTo>
                    <a:lnTo>
                      <a:pt x="12" y="1"/>
                    </a:lnTo>
                    <a:lnTo>
                      <a:pt x="9" y="3"/>
                    </a:lnTo>
                    <a:lnTo>
                      <a:pt x="6" y="4"/>
                    </a:lnTo>
                    <a:lnTo>
                      <a:pt x="4" y="7"/>
                    </a:lnTo>
                    <a:lnTo>
                      <a:pt x="4" y="9"/>
                    </a:lnTo>
                    <a:lnTo>
                      <a:pt x="6" y="10"/>
                    </a:lnTo>
                    <a:lnTo>
                      <a:pt x="9" y="12"/>
                    </a:lnTo>
                    <a:lnTo>
                      <a:pt x="12" y="12"/>
                    </a:lnTo>
                    <a:lnTo>
                      <a:pt x="16" y="12"/>
                    </a:lnTo>
                    <a:lnTo>
                      <a:pt x="19" y="10"/>
                    </a:lnTo>
                    <a:lnTo>
                      <a:pt x="22" y="9"/>
                    </a:lnTo>
                    <a:lnTo>
                      <a:pt x="24" y="7"/>
                    </a:lnTo>
                    <a:lnTo>
                      <a:pt x="24" y="4"/>
                    </a:lnTo>
                    <a:lnTo>
                      <a:pt x="22" y="3"/>
                    </a:lnTo>
                    <a:lnTo>
                      <a:pt x="19" y="1"/>
                    </a:lnTo>
                    <a:lnTo>
                      <a:pt x="16" y="1"/>
                    </a:lnTo>
                    <a:close/>
                    <a:moveTo>
                      <a:pt x="16" y="0"/>
                    </a:moveTo>
                    <a:lnTo>
                      <a:pt x="22" y="0"/>
                    </a:lnTo>
                    <a:lnTo>
                      <a:pt x="26" y="1"/>
                    </a:lnTo>
                    <a:lnTo>
                      <a:pt x="29" y="4"/>
                    </a:lnTo>
                    <a:lnTo>
                      <a:pt x="29" y="6"/>
                    </a:lnTo>
                    <a:lnTo>
                      <a:pt x="26" y="9"/>
                    </a:lnTo>
                    <a:lnTo>
                      <a:pt x="22" y="12"/>
                    </a:lnTo>
                    <a:lnTo>
                      <a:pt x="16" y="14"/>
                    </a:lnTo>
                    <a:lnTo>
                      <a:pt x="12" y="14"/>
                    </a:lnTo>
                    <a:lnTo>
                      <a:pt x="6" y="14"/>
                    </a:lnTo>
                    <a:lnTo>
                      <a:pt x="3" y="12"/>
                    </a:lnTo>
                    <a:lnTo>
                      <a:pt x="0" y="9"/>
                    </a:lnTo>
                    <a:lnTo>
                      <a:pt x="0" y="7"/>
                    </a:lnTo>
                    <a:lnTo>
                      <a:pt x="3" y="4"/>
                    </a:lnTo>
                    <a:lnTo>
                      <a:pt x="6" y="1"/>
                    </a:lnTo>
                    <a:lnTo>
                      <a:pt x="12"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8" name="Freeform 2627"/>
              <p:cNvSpPr>
                <a:spLocks/>
              </p:cNvSpPr>
              <p:nvPr/>
            </p:nvSpPr>
            <p:spPr bwMode="auto">
              <a:xfrm>
                <a:off x="718" y="1387"/>
                <a:ext cx="18" cy="9"/>
              </a:xfrm>
              <a:custGeom>
                <a:avLst/>
                <a:gdLst>
                  <a:gd name="T0" fmla="*/ 11 w 18"/>
                  <a:gd name="T1" fmla="*/ 0 h 9"/>
                  <a:gd name="T2" fmla="*/ 15 w 18"/>
                  <a:gd name="T3" fmla="*/ 0 h 9"/>
                  <a:gd name="T4" fmla="*/ 17 w 18"/>
                  <a:gd name="T5" fmla="*/ 2 h 9"/>
                  <a:gd name="T6" fmla="*/ 18 w 18"/>
                  <a:gd name="T7" fmla="*/ 3 h 9"/>
                  <a:gd name="T8" fmla="*/ 18 w 18"/>
                  <a:gd name="T9" fmla="*/ 5 h 9"/>
                  <a:gd name="T10" fmla="*/ 17 w 18"/>
                  <a:gd name="T11" fmla="*/ 6 h 9"/>
                  <a:gd name="T12" fmla="*/ 12 w 18"/>
                  <a:gd name="T13" fmla="*/ 8 h 9"/>
                  <a:gd name="T14" fmla="*/ 8 w 18"/>
                  <a:gd name="T15" fmla="*/ 9 h 9"/>
                  <a:gd name="T16" fmla="*/ 5 w 18"/>
                  <a:gd name="T17" fmla="*/ 8 h 9"/>
                  <a:gd name="T18" fmla="*/ 2 w 18"/>
                  <a:gd name="T19" fmla="*/ 8 h 9"/>
                  <a:gd name="T20" fmla="*/ 0 w 18"/>
                  <a:gd name="T21" fmla="*/ 6 h 9"/>
                  <a:gd name="T22" fmla="*/ 0 w 18"/>
                  <a:gd name="T23" fmla="*/ 5 h 9"/>
                  <a:gd name="T24" fmla="*/ 3 w 18"/>
                  <a:gd name="T25" fmla="*/ 2 h 9"/>
                  <a:gd name="T26" fmla="*/ 6 w 18"/>
                  <a:gd name="T27" fmla="*/ 0 h 9"/>
                  <a:gd name="T28" fmla="*/ 11 w 1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11" y="0"/>
                    </a:moveTo>
                    <a:lnTo>
                      <a:pt x="15" y="0"/>
                    </a:lnTo>
                    <a:lnTo>
                      <a:pt x="17" y="2"/>
                    </a:lnTo>
                    <a:lnTo>
                      <a:pt x="18" y="3"/>
                    </a:lnTo>
                    <a:lnTo>
                      <a:pt x="18" y="5"/>
                    </a:lnTo>
                    <a:lnTo>
                      <a:pt x="17" y="6"/>
                    </a:lnTo>
                    <a:lnTo>
                      <a:pt x="12" y="8"/>
                    </a:lnTo>
                    <a:lnTo>
                      <a:pt x="8" y="9"/>
                    </a:lnTo>
                    <a:lnTo>
                      <a:pt x="5" y="8"/>
                    </a:lnTo>
                    <a:lnTo>
                      <a:pt x="2" y="8"/>
                    </a:lnTo>
                    <a:lnTo>
                      <a:pt x="0" y="6"/>
                    </a:lnTo>
                    <a:lnTo>
                      <a:pt x="0" y="5"/>
                    </a:lnTo>
                    <a:lnTo>
                      <a:pt x="3" y="2"/>
                    </a:lnTo>
                    <a:lnTo>
                      <a:pt x="6"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29" name="Freeform 2628"/>
              <p:cNvSpPr>
                <a:spLocks noEditPoints="1"/>
              </p:cNvSpPr>
              <p:nvPr/>
            </p:nvSpPr>
            <p:spPr bwMode="auto">
              <a:xfrm>
                <a:off x="717" y="1386"/>
                <a:ext cx="22" cy="10"/>
              </a:xfrm>
              <a:custGeom>
                <a:avLst/>
                <a:gdLst>
                  <a:gd name="T0" fmla="*/ 12 w 22"/>
                  <a:gd name="T1" fmla="*/ 3 h 10"/>
                  <a:gd name="T2" fmla="*/ 9 w 22"/>
                  <a:gd name="T3" fmla="*/ 3 h 10"/>
                  <a:gd name="T4" fmla="*/ 6 w 22"/>
                  <a:gd name="T5" fmla="*/ 4 h 10"/>
                  <a:gd name="T6" fmla="*/ 4 w 22"/>
                  <a:gd name="T7" fmla="*/ 6 h 10"/>
                  <a:gd name="T8" fmla="*/ 4 w 22"/>
                  <a:gd name="T9" fmla="*/ 7 h 10"/>
                  <a:gd name="T10" fmla="*/ 6 w 22"/>
                  <a:gd name="T11" fmla="*/ 9 h 10"/>
                  <a:gd name="T12" fmla="*/ 9 w 22"/>
                  <a:gd name="T13" fmla="*/ 9 h 10"/>
                  <a:gd name="T14" fmla="*/ 13 w 22"/>
                  <a:gd name="T15" fmla="*/ 9 h 10"/>
                  <a:gd name="T16" fmla="*/ 16 w 22"/>
                  <a:gd name="T17" fmla="*/ 7 h 10"/>
                  <a:gd name="T18" fmla="*/ 18 w 22"/>
                  <a:gd name="T19" fmla="*/ 6 h 10"/>
                  <a:gd name="T20" fmla="*/ 18 w 22"/>
                  <a:gd name="T21" fmla="*/ 4 h 10"/>
                  <a:gd name="T22" fmla="*/ 15 w 22"/>
                  <a:gd name="T23" fmla="*/ 3 h 10"/>
                  <a:gd name="T24" fmla="*/ 12 w 22"/>
                  <a:gd name="T25" fmla="*/ 3 h 10"/>
                  <a:gd name="T26" fmla="*/ 13 w 22"/>
                  <a:gd name="T27" fmla="*/ 0 h 10"/>
                  <a:gd name="T28" fmla="*/ 16 w 22"/>
                  <a:gd name="T29" fmla="*/ 1 h 10"/>
                  <a:gd name="T30" fmla="*/ 19 w 22"/>
                  <a:gd name="T31" fmla="*/ 1 h 10"/>
                  <a:gd name="T32" fmla="*/ 22 w 22"/>
                  <a:gd name="T33" fmla="*/ 3 h 10"/>
                  <a:gd name="T34" fmla="*/ 22 w 22"/>
                  <a:gd name="T35" fmla="*/ 6 h 10"/>
                  <a:gd name="T36" fmla="*/ 19 w 22"/>
                  <a:gd name="T37" fmla="*/ 7 h 10"/>
                  <a:gd name="T38" fmla="*/ 16 w 22"/>
                  <a:gd name="T39" fmla="*/ 9 h 10"/>
                  <a:gd name="T40" fmla="*/ 13 w 22"/>
                  <a:gd name="T41" fmla="*/ 10 h 10"/>
                  <a:gd name="T42" fmla="*/ 9 w 22"/>
                  <a:gd name="T43" fmla="*/ 10 h 10"/>
                  <a:gd name="T44" fmla="*/ 4 w 22"/>
                  <a:gd name="T45" fmla="*/ 10 h 10"/>
                  <a:gd name="T46" fmla="*/ 1 w 22"/>
                  <a:gd name="T47" fmla="*/ 9 h 10"/>
                  <a:gd name="T48" fmla="*/ 0 w 22"/>
                  <a:gd name="T49" fmla="*/ 7 h 10"/>
                  <a:gd name="T50" fmla="*/ 0 w 22"/>
                  <a:gd name="T51" fmla="*/ 6 h 10"/>
                  <a:gd name="T52" fmla="*/ 1 w 22"/>
                  <a:gd name="T53" fmla="*/ 3 h 10"/>
                  <a:gd name="T54" fmla="*/ 4 w 22"/>
                  <a:gd name="T55" fmla="*/ 1 h 10"/>
                  <a:gd name="T56" fmla="*/ 9 w 22"/>
                  <a:gd name="T57" fmla="*/ 1 h 10"/>
                  <a:gd name="T58" fmla="*/ 13 w 22"/>
                  <a:gd name="T5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10">
                    <a:moveTo>
                      <a:pt x="12" y="3"/>
                    </a:moveTo>
                    <a:lnTo>
                      <a:pt x="9" y="3"/>
                    </a:lnTo>
                    <a:lnTo>
                      <a:pt x="6" y="4"/>
                    </a:lnTo>
                    <a:lnTo>
                      <a:pt x="4" y="6"/>
                    </a:lnTo>
                    <a:lnTo>
                      <a:pt x="4" y="7"/>
                    </a:lnTo>
                    <a:lnTo>
                      <a:pt x="6" y="9"/>
                    </a:lnTo>
                    <a:lnTo>
                      <a:pt x="9" y="9"/>
                    </a:lnTo>
                    <a:lnTo>
                      <a:pt x="13" y="9"/>
                    </a:lnTo>
                    <a:lnTo>
                      <a:pt x="16" y="7"/>
                    </a:lnTo>
                    <a:lnTo>
                      <a:pt x="18" y="6"/>
                    </a:lnTo>
                    <a:lnTo>
                      <a:pt x="18" y="4"/>
                    </a:lnTo>
                    <a:lnTo>
                      <a:pt x="15" y="3"/>
                    </a:lnTo>
                    <a:lnTo>
                      <a:pt x="12" y="3"/>
                    </a:lnTo>
                    <a:close/>
                    <a:moveTo>
                      <a:pt x="13" y="0"/>
                    </a:moveTo>
                    <a:lnTo>
                      <a:pt x="16" y="1"/>
                    </a:lnTo>
                    <a:lnTo>
                      <a:pt x="19" y="1"/>
                    </a:lnTo>
                    <a:lnTo>
                      <a:pt x="22" y="3"/>
                    </a:lnTo>
                    <a:lnTo>
                      <a:pt x="22" y="6"/>
                    </a:lnTo>
                    <a:lnTo>
                      <a:pt x="19" y="7"/>
                    </a:lnTo>
                    <a:lnTo>
                      <a:pt x="16" y="9"/>
                    </a:lnTo>
                    <a:lnTo>
                      <a:pt x="13" y="10"/>
                    </a:lnTo>
                    <a:lnTo>
                      <a:pt x="9" y="10"/>
                    </a:lnTo>
                    <a:lnTo>
                      <a:pt x="4" y="10"/>
                    </a:lnTo>
                    <a:lnTo>
                      <a:pt x="1" y="9"/>
                    </a:lnTo>
                    <a:lnTo>
                      <a:pt x="0" y="7"/>
                    </a:lnTo>
                    <a:lnTo>
                      <a:pt x="0" y="6"/>
                    </a:lnTo>
                    <a:lnTo>
                      <a:pt x="1" y="3"/>
                    </a:lnTo>
                    <a:lnTo>
                      <a:pt x="4" y="1"/>
                    </a:lnTo>
                    <a:lnTo>
                      <a:pt x="9"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0" name="Freeform 2629"/>
              <p:cNvSpPr>
                <a:spLocks/>
              </p:cNvSpPr>
              <p:nvPr/>
            </p:nvSpPr>
            <p:spPr bwMode="auto">
              <a:xfrm>
                <a:off x="821" y="1331"/>
                <a:ext cx="34" cy="17"/>
              </a:xfrm>
              <a:custGeom>
                <a:avLst/>
                <a:gdLst>
                  <a:gd name="T0" fmla="*/ 20 w 34"/>
                  <a:gd name="T1" fmla="*/ 0 h 17"/>
                  <a:gd name="T2" fmla="*/ 25 w 34"/>
                  <a:gd name="T3" fmla="*/ 1 h 17"/>
                  <a:gd name="T4" fmla="*/ 29 w 34"/>
                  <a:gd name="T5" fmla="*/ 1 h 17"/>
                  <a:gd name="T6" fmla="*/ 32 w 34"/>
                  <a:gd name="T7" fmla="*/ 5 h 17"/>
                  <a:gd name="T8" fmla="*/ 34 w 34"/>
                  <a:gd name="T9" fmla="*/ 6 h 17"/>
                  <a:gd name="T10" fmla="*/ 34 w 34"/>
                  <a:gd name="T11" fmla="*/ 9 h 17"/>
                  <a:gd name="T12" fmla="*/ 31 w 34"/>
                  <a:gd name="T13" fmla="*/ 12 h 17"/>
                  <a:gd name="T14" fmla="*/ 26 w 34"/>
                  <a:gd name="T15" fmla="*/ 14 h 17"/>
                  <a:gd name="T16" fmla="*/ 20 w 34"/>
                  <a:gd name="T17" fmla="*/ 15 h 17"/>
                  <a:gd name="T18" fmla="*/ 14 w 34"/>
                  <a:gd name="T19" fmla="*/ 17 h 17"/>
                  <a:gd name="T20" fmla="*/ 8 w 34"/>
                  <a:gd name="T21" fmla="*/ 17 h 17"/>
                  <a:gd name="T22" fmla="*/ 5 w 34"/>
                  <a:gd name="T23" fmla="*/ 15 h 17"/>
                  <a:gd name="T24" fmla="*/ 2 w 34"/>
                  <a:gd name="T25" fmla="*/ 14 h 17"/>
                  <a:gd name="T26" fmla="*/ 0 w 34"/>
                  <a:gd name="T27" fmla="*/ 11 h 17"/>
                  <a:gd name="T28" fmla="*/ 0 w 34"/>
                  <a:gd name="T29" fmla="*/ 9 h 17"/>
                  <a:gd name="T30" fmla="*/ 3 w 34"/>
                  <a:gd name="T31" fmla="*/ 6 h 17"/>
                  <a:gd name="T32" fmla="*/ 8 w 34"/>
                  <a:gd name="T33" fmla="*/ 3 h 17"/>
                  <a:gd name="T34" fmla="*/ 14 w 34"/>
                  <a:gd name="T35" fmla="*/ 1 h 17"/>
                  <a:gd name="T36" fmla="*/ 20 w 34"/>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17">
                    <a:moveTo>
                      <a:pt x="20" y="0"/>
                    </a:moveTo>
                    <a:lnTo>
                      <a:pt x="25" y="1"/>
                    </a:lnTo>
                    <a:lnTo>
                      <a:pt x="29" y="1"/>
                    </a:lnTo>
                    <a:lnTo>
                      <a:pt x="32" y="5"/>
                    </a:lnTo>
                    <a:lnTo>
                      <a:pt x="34" y="6"/>
                    </a:lnTo>
                    <a:lnTo>
                      <a:pt x="34" y="9"/>
                    </a:lnTo>
                    <a:lnTo>
                      <a:pt x="31" y="12"/>
                    </a:lnTo>
                    <a:lnTo>
                      <a:pt x="26" y="14"/>
                    </a:lnTo>
                    <a:lnTo>
                      <a:pt x="20" y="15"/>
                    </a:lnTo>
                    <a:lnTo>
                      <a:pt x="14" y="17"/>
                    </a:lnTo>
                    <a:lnTo>
                      <a:pt x="8" y="17"/>
                    </a:lnTo>
                    <a:lnTo>
                      <a:pt x="5" y="15"/>
                    </a:lnTo>
                    <a:lnTo>
                      <a:pt x="2" y="14"/>
                    </a:lnTo>
                    <a:lnTo>
                      <a:pt x="0" y="11"/>
                    </a:lnTo>
                    <a:lnTo>
                      <a:pt x="0" y="9"/>
                    </a:lnTo>
                    <a:lnTo>
                      <a:pt x="3" y="6"/>
                    </a:lnTo>
                    <a:lnTo>
                      <a:pt x="8" y="3"/>
                    </a:lnTo>
                    <a:lnTo>
                      <a:pt x="14"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1" name="Freeform 2630"/>
              <p:cNvSpPr>
                <a:spLocks noEditPoints="1"/>
              </p:cNvSpPr>
              <p:nvPr/>
            </p:nvSpPr>
            <p:spPr bwMode="auto">
              <a:xfrm>
                <a:off x="820" y="1331"/>
                <a:ext cx="36" cy="17"/>
              </a:xfrm>
              <a:custGeom>
                <a:avLst/>
                <a:gdLst>
                  <a:gd name="T0" fmla="*/ 21 w 36"/>
                  <a:gd name="T1" fmla="*/ 1 h 17"/>
                  <a:gd name="T2" fmla="*/ 15 w 36"/>
                  <a:gd name="T3" fmla="*/ 3 h 17"/>
                  <a:gd name="T4" fmla="*/ 10 w 36"/>
                  <a:gd name="T5" fmla="*/ 3 h 17"/>
                  <a:gd name="T6" fmla="*/ 6 w 36"/>
                  <a:gd name="T7" fmla="*/ 6 h 17"/>
                  <a:gd name="T8" fmla="*/ 4 w 36"/>
                  <a:gd name="T9" fmla="*/ 9 h 17"/>
                  <a:gd name="T10" fmla="*/ 4 w 36"/>
                  <a:gd name="T11" fmla="*/ 11 h 17"/>
                  <a:gd name="T12" fmla="*/ 6 w 36"/>
                  <a:gd name="T13" fmla="*/ 14 h 17"/>
                  <a:gd name="T14" fmla="*/ 10 w 36"/>
                  <a:gd name="T15" fmla="*/ 15 h 17"/>
                  <a:gd name="T16" fmla="*/ 15 w 36"/>
                  <a:gd name="T17" fmla="*/ 15 h 17"/>
                  <a:gd name="T18" fmla="*/ 21 w 36"/>
                  <a:gd name="T19" fmla="*/ 15 h 17"/>
                  <a:gd name="T20" fmla="*/ 26 w 36"/>
                  <a:gd name="T21" fmla="*/ 14 h 17"/>
                  <a:gd name="T22" fmla="*/ 30 w 36"/>
                  <a:gd name="T23" fmla="*/ 11 h 17"/>
                  <a:gd name="T24" fmla="*/ 32 w 36"/>
                  <a:gd name="T25" fmla="*/ 9 h 17"/>
                  <a:gd name="T26" fmla="*/ 32 w 36"/>
                  <a:gd name="T27" fmla="*/ 6 h 17"/>
                  <a:gd name="T28" fmla="*/ 30 w 36"/>
                  <a:gd name="T29" fmla="*/ 3 h 17"/>
                  <a:gd name="T30" fmla="*/ 26 w 36"/>
                  <a:gd name="T31" fmla="*/ 1 h 17"/>
                  <a:gd name="T32" fmla="*/ 21 w 36"/>
                  <a:gd name="T33" fmla="*/ 1 h 17"/>
                  <a:gd name="T34" fmla="*/ 21 w 36"/>
                  <a:gd name="T35" fmla="*/ 0 h 17"/>
                  <a:gd name="T36" fmla="*/ 27 w 36"/>
                  <a:gd name="T37" fmla="*/ 0 h 17"/>
                  <a:gd name="T38" fmla="*/ 32 w 36"/>
                  <a:gd name="T39" fmla="*/ 1 h 17"/>
                  <a:gd name="T40" fmla="*/ 35 w 36"/>
                  <a:gd name="T41" fmla="*/ 3 h 17"/>
                  <a:gd name="T42" fmla="*/ 36 w 36"/>
                  <a:gd name="T43" fmla="*/ 6 h 17"/>
                  <a:gd name="T44" fmla="*/ 36 w 36"/>
                  <a:gd name="T45" fmla="*/ 9 h 17"/>
                  <a:gd name="T46" fmla="*/ 33 w 36"/>
                  <a:gd name="T47" fmla="*/ 11 h 17"/>
                  <a:gd name="T48" fmla="*/ 30 w 36"/>
                  <a:gd name="T49" fmla="*/ 14 h 17"/>
                  <a:gd name="T50" fmla="*/ 26 w 36"/>
                  <a:gd name="T51" fmla="*/ 15 h 17"/>
                  <a:gd name="T52" fmla="*/ 19 w 36"/>
                  <a:gd name="T53" fmla="*/ 17 h 17"/>
                  <a:gd name="T54" fmla="*/ 13 w 36"/>
                  <a:gd name="T55" fmla="*/ 17 h 17"/>
                  <a:gd name="T56" fmla="*/ 9 w 36"/>
                  <a:gd name="T57" fmla="*/ 17 h 17"/>
                  <a:gd name="T58" fmla="*/ 4 w 36"/>
                  <a:gd name="T59" fmla="*/ 15 h 17"/>
                  <a:gd name="T60" fmla="*/ 1 w 36"/>
                  <a:gd name="T61" fmla="*/ 14 h 17"/>
                  <a:gd name="T62" fmla="*/ 0 w 36"/>
                  <a:gd name="T63" fmla="*/ 12 h 17"/>
                  <a:gd name="T64" fmla="*/ 0 w 36"/>
                  <a:gd name="T65" fmla="*/ 9 h 17"/>
                  <a:gd name="T66" fmla="*/ 1 w 36"/>
                  <a:gd name="T67" fmla="*/ 6 h 17"/>
                  <a:gd name="T68" fmla="*/ 6 w 36"/>
                  <a:gd name="T69" fmla="*/ 3 h 17"/>
                  <a:gd name="T70" fmla="*/ 10 w 36"/>
                  <a:gd name="T71" fmla="*/ 1 h 17"/>
                  <a:gd name="T72" fmla="*/ 16 w 36"/>
                  <a:gd name="T73" fmla="*/ 0 h 17"/>
                  <a:gd name="T74" fmla="*/ 21 w 36"/>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17">
                    <a:moveTo>
                      <a:pt x="21" y="1"/>
                    </a:moveTo>
                    <a:lnTo>
                      <a:pt x="15" y="3"/>
                    </a:lnTo>
                    <a:lnTo>
                      <a:pt x="10" y="3"/>
                    </a:lnTo>
                    <a:lnTo>
                      <a:pt x="6" y="6"/>
                    </a:lnTo>
                    <a:lnTo>
                      <a:pt x="4" y="9"/>
                    </a:lnTo>
                    <a:lnTo>
                      <a:pt x="4" y="11"/>
                    </a:lnTo>
                    <a:lnTo>
                      <a:pt x="6" y="14"/>
                    </a:lnTo>
                    <a:lnTo>
                      <a:pt x="10" y="15"/>
                    </a:lnTo>
                    <a:lnTo>
                      <a:pt x="15" y="15"/>
                    </a:lnTo>
                    <a:lnTo>
                      <a:pt x="21" y="15"/>
                    </a:lnTo>
                    <a:lnTo>
                      <a:pt x="26" y="14"/>
                    </a:lnTo>
                    <a:lnTo>
                      <a:pt x="30" y="11"/>
                    </a:lnTo>
                    <a:lnTo>
                      <a:pt x="32" y="9"/>
                    </a:lnTo>
                    <a:lnTo>
                      <a:pt x="32" y="6"/>
                    </a:lnTo>
                    <a:lnTo>
                      <a:pt x="30" y="3"/>
                    </a:lnTo>
                    <a:lnTo>
                      <a:pt x="26" y="1"/>
                    </a:lnTo>
                    <a:lnTo>
                      <a:pt x="21" y="1"/>
                    </a:lnTo>
                    <a:close/>
                    <a:moveTo>
                      <a:pt x="21" y="0"/>
                    </a:moveTo>
                    <a:lnTo>
                      <a:pt x="27" y="0"/>
                    </a:lnTo>
                    <a:lnTo>
                      <a:pt x="32" y="1"/>
                    </a:lnTo>
                    <a:lnTo>
                      <a:pt x="35" y="3"/>
                    </a:lnTo>
                    <a:lnTo>
                      <a:pt x="36" y="6"/>
                    </a:lnTo>
                    <a:lnTo>
                      <a:pt x="36" y="9"/>
                    </a:lnTo>
                    <a:lnTo>
                      <a:pt x="33" y="11"/>
                    </a:lnTo>
                    <a:lnTo>
                      <a:pt x="30" y="14"/>
                    </a:lnTo>
                    <a:lnTo>
                      <a:pt x="26" y="15"/>
                    </a:lnTo>
                    <a:lnTo>
                      <a:pt x="19" y="17"/>
                    </a:lnTo>
                    <a:lnTo>
                      <a:pt x="13" y="17"/>
                    </a:lnTo>
                    <a:lnTo>
                      <a:pt x="9" y="17"/>
                    </a:lnTo>
                    <a:lnTo>
                      <a:pt x="4" y="15"/>
                    </a:lnTo>
                    <a:lnTo>
                      <a:pt x="1" y="14"/>
                    </a:lnTo>
                    <a:lnTo>
                      <a:pt x="0" y="12"/>
                    </a:lnTo>
                    <a:lnTo>
                      <a:pt x="0" y="9"/>
                    </a:lnTo>
                    <a:lnTo>
                      <a:pt x="1" y="6"/>
                    </a:lnTo>
                    <a:lnTo>
                      <a:pt x="6" y="3"/>
                    </a:lnTo>
                    <a:lnTo>
                      <a:pt x="10" y="1"/>
                    </a:lnTo>
                    <a:lnTo>
                      <a:pt x="16"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2" name="Freeform 2631"/>
              <p:cNvSpPr>
                <a:spLocks/>
              </p:cNvSpPr>
              <p:nvPr/>
            </p:nvSpPr>
            <p:spPr bwMode="auto">
              <a:xfrm>
                <a:off x="935" y="1392"/>
                <a:ext cx="40" cy="18"/>
              </a:xfrm>
              <a:custGeom>
                <a:avLst/>
                <a:gdLst>
                  <a:gd name="T0" fmla="*/ 23 w 40"/>
                  <a:gd name="T1" fmla="*/ 0 h 18"/>
                  <a:gd name="T2" fmla="*/ 29 w 40"/>
                  <a:gd name="T3" fmla="*/ 0 h 18"/>
                  <a:gd name="T4" fmla="*/ 34 w 40"/>
                  <a:gd name="T5" fmla="*/ 1 h 18"/>
                  <a:gd name="T6" fmla="*/ 37 w 40"/>
                  <a:gd name="T7" fmla="*/ 3 h 18"/>
                  <a:gd name="T8" fmla="*/ 40 w 40"/>
                  <a:gd name="T9" fmla="*/ 6 h 18"/>
                  <a:gd name="T10" fmla="*/ 38 w 40"/>
                  <a:gd name="T11" fmla="*/ 9 h 18"/>
                  <a:gd name="T12" fmla="*/ 37 w 40"/>
                  <a:gd name="T13" fmla="*/ 12 h 18"/>
                  <a:gd name="T14" fmla="*/ 34 w 40"/>
                  <a:gd name="T15" fmla="*/ 13 h 18"/>
                  <a:gd name="T16" fmla="*/ 27 w 40"/>
                  <a:gd name="T17" fmla="*/ 16 h 18"/>
                  <a:gd name="T18" fmla="*/ 21 w 40"/>
                  <a:gd name="T19" fmla="*/ 18 h 18"/>
                  <a:gd name="T20" fmla="*/ 15 w 40"/>
                  <a:gd name="T21" fmla="*/ 18 h 18"/>
                  <a:gd name="T22" fmla="*/ 9 w 40"/>
                  <a:gd name="T23" fmla="*/ 18 h 18"/>
                  <a:gd name="T24" fmla="*/ 5 w 40"/>
                  <a:gd name="T25" fmla="*/ 16 h 18"/>
                  <a:gd name="T26" fmla="*/ 2 w 40"/>
                  <a:gd name="T27" fmla="*/ 15 h 18"/>
                  <a:gd name="T28" fmla="*/ 0 w 40"/>
                  <a:gd name="T29" fmla="*/ 12 h 18"/>
                  <a:gd name="T30" fmla="*/ 0 w 40"/>
                  <a:gd name="T31" fmla="*/ 9 h 18"/>
                  <a:gd name="T32" fmla="*/ 2 w 40"/>
                  <a:gd name="T33" fmla="*/ 6 h 18"/>
                  <a:gd name="T34" fmla="*/ 6 w 40"/>
                  <a:gd name="T35" fmla="*/ 3 h 18"/>
                  <a:gd name="T36" fmla="*/ 11 w 40"/>
                  <a:gd name="T37" fmla="*/ 1 h 18"/>
                  <a:gd name="T38" fmla="*/ 17 w 40"/>
                  <a:gd name="T39" fmla="*/ 0 h 18"/>
                  <a:gd name="T40" fmla="*/ 23 w 4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8">
                    <a:moveTo>
                      <a:pt x="23" y="0"/>
                    </a:moveTo>
                    <a:lnTo>
                      <a:pt x="29" y="0"/>
                    </a:lnTo>
                    <a:lnTo>
                      <a:pt x="34" y="1"/>
                    </a:lnTo>
                    <a:lnTo>
                      <a:pt x="37" y="3"/>
                    </a:lnTo>
                    <a:lnTo>
                      <a:pt x="40" y="6"/>
                    </a:lnTo>
                    <a:lnTo>
                      <a:pt x="38" y="9"/>
                    </a:lnTo>
                    <a:lnTo>
                      <a:pt x="37" y="12"/>
                    </a:lnTo>
                    <a:lnTo>
                      <a:pt x="34" y="13"/>
                    </a:lnTo>
                    <a:lnTo>
                      <a:pt x="27" y="16"/>
                    </a:lnTo>
                    <a:lnTo>
                      <a:pt x="21" y="18"/>
                    </a:lnTo>
                    <a:lnTo>
                      <a:pt x="15" y="18"/>
                    </a:lnTo>
                    <a:lnTo>
                      <a:pt x="9" y="18"/>
                    </a:lnTo>
                    <a:lnTo>
                      <a:pt x="5" y="16"/>
                    </a:lnTo>
                    <a:lnTo>
                      <a:pt x="2" y="15"/>
                    </a:lnTo>
                    <a:lnTo>
                      <a:pt x="0" y="12"/>
                    </a:lnTo>
                    <a:lnTo>
                      <a:pt x="0" y="9"/>
                    </a:lnTo>
                    <a:lnTo>
                      <a:pt x="2" y="6"/>
                    </a:lnTo>
                    <a:lnTo>
                      <a:pt x="6" y="3"/>
                    </a:lnTo>
                    <a:lnTo>
                      <a:pt x="11" y="1"/>
                    </a:lnTo>
                    <a:lnTo>
                      <a:pt x="17"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3" name="Freeform 2632"/>
              <p:cNvSpPr>
                <a:spLocks noEditPoints="1"/>
              </p:cNvSpPr>
              <p:nvPr/>
            </p:nvSpPr>
            <p:spPr bwMode="auto">
              <a:xfrm>
                <a:off x="932" y="1390"/>
                <a:ext cx="44" cy="22"/>
              </a:xfrm>
              <a:custGeom>
                <a:avLst/>
                <a:gdLst>
                  <a:gd name="T0" fmla="*/ 26 w 44"/>
                  <a:gd name="T1" fmla="*/ 2 h 22"/>
                  <a:gd name="T2" fmla="*/ 20 w 44"/>
                  <a:gd name="T3" fmla="*/ 3 h 22"/>
                  <a:gd name="T4" fmla="*/ 15 w 44"/>
                  <a:gd name="T5" fmla="*/ 3 h 22"/>
                  <a:gd name="T6" fmla="*/ 11 w 44"/>
                  <a:gd name="T7" fmla="*/ 6 h 22"/>
                  <a:gd name="T8" fmla="*/ 6 w 44"/>
                  <a:gd name="T9" fmla="*/ 8 h 22"/>
                  <a:gd name="T10" fmla="*/ 5 w 44"/>
                  <a:gd name="T11" fmla="*/ 11 h 22"/>
                  <a:gd name="T12" fmla="*/ 5 w 44"/>
                  <a:gd name="T13" fmla="*/ 14 h 22"/>
                  <a:gd name="T14" fmla="*/ 6 w 44"/>
                  <a:gd name="T15" fmla="*/ 15 h 22"/>
                  <a:gd name="T16" fmla="*/ 9 w 44"/>
                  <a:gd name="T17" fmla="*/ 17 h 22"/>
                  <a:gd name="T18" fmla="*/ 14 w 44"/>
                  <a:gd name="T19" fmla="*/ 18 h 22"/>
                  <a:gd name="T20" fmla="*/ 18 w 44"/>
                  <a:gd name="T21" fmla="*/ 18 h 22"/>
                  <a:gd name="T22" fmla="*/ 24 w 44"/>
                  <a:gd name="T23" fmla="*/ 18 h 22"/>
                  <a:gd name="T24" fmla="*/ 30 w 44"/>
                  <a:gd name="T25" fmla="*/ 17 h 22"/>
                  <a:gd name="T26" fmla="*/ 35 w 44"/>
                  <a:gd name="T27" fmla="*/ 15 h 22"/>
                  <a:gd name="T28" fmla="*/ 38 w 44"/>
                  <a:gd name="T29" fmla="*/ 14 h 22"/>
                  <a:gd name="T30" fmla="*/ 40 w 44"/>
                  <a:gd name="T31" fmla="*/ 11 h 22"/>
                  <a:gd name="T32" fmla="*/ 40 w 44"/>
                  <a:gd name="T33" fmla="*/ 8 h 22"/>
                  <a:gd name="T34" fmla="*/ 38 w 44"/>
                  <a:gd name="T35" fmla="*/ 6 h 22"/>
                  <a:gd name="T36" fmla="*/ 35 w 44"/>
                  <a:gd name="T37" fmla="*/ 3 h 22"/>
                  <a:gd name="T38" fmla="*/ 30 w 44"/>
                  <a:gd name="T39" fmla="*/ 3 h 22"/>
                  <a:gd name="T40" fmla="*/ 26 w 44"/>
                  <a:gd name="T41" fmla="*/ 2 h 22"/>
                  <a:gd name="T42" fmla="*/ 26 w 44"/>
                  <a:gd name="T43" fmla="*/ 0 h 22"/>
                  <a:gd name="T44" fmla="*/ 33 w 44"/>
                  <a:gd name="T45" fmla="*/ 0 h 22"/>
                  <a:gd name="T46" fmla="*/ 38 w 44"/>
                  <a:gd name="T47" fmla="*/ 2 h 22"/>
                  <a:gd name="T48" fmla="*/ 43 w 44"/>
                  <a:gd name="T49" fmla="*/ 5 h 22"/>
                  <a:gd name="T50" fmla="*/ 44 w 44"/>
                  <a:gd name="T51" fmla="*/ 8 h 22"/>
                  <a:gd name="T52" fmla="*/ 44 w 44"/>
                  <a:gd name="T53" fmla="*/ 11 h 22"/>
                  <a:gd name="T54" fmla="*/ 38 w 44"/>
                  <a:gd name="T55" fmla="*/ 15 h 22"/>
                  <a:gd name="T56" fmla="*/ 29 w 44"/>
                  <a:gd name="T57" fmla="*/ 20 h 22"/>
                  <a:gd name="T58" fmla="*/ 18 w 44"/>
                  <a:gd name="T59" fmla="*/ 22 h 22"/>
                  <a:gd name="T60" fmla="*/ 11 w 44"/>
                  <a:gd name="T61" fmla="*/ 20 h 22"/>
                  <a:gd name="T62" fmla="*/ 6 w 44"/>
                  <a:gd name="T63" fmla="*/ 18 h 22"/>
                  <a:gd name="T64" fmla="*/ 2 w 44"/>
                  <a:gd name="T65" fmla="*/ 17 h 22"/>
                  <a:gd name="T66" fmla="*/ 0 w 44"/>
                  <a:gd name="T67" fmla="*/ 14 h 22"/>
                  <a:gd name="T68" fmla="*/ 0 w 44"/>
                  <a:gd name="T69" fmla="*/ 11 h 22"/>
                  <a:gd name="T70" fmla="*/ 6 w 44"/>
                  <a:gd name="T71" fmla="*/ 5 h 22"/>
                  <a:gd name="T72" fmla="*/ 15 w 44"/>
                  <a:gd name="T73" fmla="*/ 2 h 22"/>
                  <a:gd name="T74" fmla="*/ 26 w 44"/>
                  <a:gd name="T7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22">
                    <a:moveTo>
                      <a:pt x="26" y="2"/>
                    </a:moveTo>
                    <a:lnTo>
                      <a:pt x="20" y="3"/>
                    </a:lnTo>
                    <a:lnTo>
                      <a:pt x="15" y="3"/>
                    </a:lnTo>
                    <a:lnTo>
                      <a:pt x="11" y="6"/>
                    </a:lnTo>
                    <a:lnTo>
                      <a:pt x="6" y="8"/>
                    </a:lnTo>
                    <a:lnTo>
                      <a:pt x="5" y="11"/>
                    </a:lnTo>
                    <a:lnTo>
                      <a:pt x="5" y="14"/>
                    </a:lnTo>
                    <a:lnTo>
                      <a:pt x="6" y="15"/>
                    </a:lnTo>
                    <a:lnTo>
                      <a:pt x="9" y="17"/>
                    </a:lnTo>
                    <a:lnTo>
                      <a:pt x="14" y="18"/>
                    </a:lnTo>
                    <a:lnTo>
                      <a:pt x="18" y="18"/>
                    </a:lnTo>
                    <a:lnTo>
                      <a:pt x="24" y="18"/>
                    </a:lnTo>
                    <a:lnTo>
                      <a:pt x="30" y="17"/>
                    </a:lnTo>
                    <a:lnTo>
                      <a:pt x="35" y="15"/>
                    </a:lnTo>
                    <a:lnTo>
                      <a:pt x="38" y="14"/>
                    </a:lnTo>
                    <a:lnTo>
                      <a:pt x="40" y="11"/>
                    </a:lnTo>
                    <a:lnTo>
                      <a:pt x="40" y="8"/>
                    </a:lnTo>
                    <a:lnTo>
                      <a:pt x="38" y="6"/>
                    </a:lnTo>
                    <a:lnTo>
                      <a:pt x="35" y="3"/>
                    </a:lnTo>
                    <a:lnTo>
                      <a:pt x="30" y="3"/>
                    </a:lnTo>
                    <a:lnTo>
                      <a:pt x="26" y="2"/>
                    </a:lnTo>
                    <a:close/>
                    <a:moveTo>
                      <a:pt x="26" y="0"/>
                    </a:moveTo>
                    <a:lnTo>
                      <a:pt x="33" y="0"/>
                    </a:lnTo>
                    <a:lnTo>
                      <a:pt x="38" y="2"/>
                    </a:lnTo>
                    <a:lnTo>
                      <a:pt x="43" y="5"/>
                    </a:lnTo>
                    <a:lnTo>
                      <a:pt x="44" y="8"/>
                    </a:lnTo>
                    <a:lnTo>
                      <a:pt x="44" y="11"/>
                    </a:lnTo>
                    <a:lnTo>
                      <a:pt x="38" y="15"/>
                    </a:lnTo>
                    <a:lnTo>
                      <a:pt x="29" y="20"/>
                    </a:lnTo>
                    <a:lnTo>
                      <a:pt x="18" y="22"/>
                    </a:lnTo>
                    <a:lnTo>
                      <a:pt x="11" y="20"/>
                    </a:lnTo>
                    <a:lnTo>
                      <a:pt x="6" y="18"/>
                    </a:lnTo>
                    <a:lnTo>
                      <a:pt x="2" y="17"/>
                    </a:lnTo>
                    <a:lnTo>
                      <a:pt x="0" y="14"/>
                    </a:lnTo>
                    <a:lnTo>
                      <a:pt x="0" y="11"/>
                    </a:lnTo>
                    <a:lnTo>
                      <a:pt x="6" y="5"/>
                    </a:lnTo>
                    <a:lnTo>
                      <a:pt x="15"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4" name="Freeform 2633"/>
              <p:cNvSpPr>
                <a:spLocks/>
              </p:cNvSpPr>
              <p:nvPr/>
            </p:nvSpPr>
            <p:spPr bwMode="auto">
              <a:xfrm>
                <a:off x="713" y="1454"/>
                <a:ext cx="41" cy="18"/>
              </a:xfrm>
              <a:custGeom>
                <a:avLst/>
                <a:gdLst>
                  <a:gd name="T0" fmla="*/ 25 w 41"/>
                  <a:gd name="T1" fmla="*/ 0 h 18"/>
                  <a:gd name="T2" fmla="*/ 31 w 41"/>
                  <a:gd name="T3" fmla="*/ 0 h 18"/>
                  <a:gd name="T4" fmla="*/ 37 w 41"/>
                  <a:gd name="T5" fmla="*/ 2 h 18"/>
                  <a:gd name="T6" fmla="*/ 40 w 41"/>
                  <a:gd name="T7" fmla="*/ 3 h 18"/>
                  <a:gd name="T8" fmla="*/ 41 w 41"/>
                  <a:gd name="T9" fmla="*/ 6 h 18"/>
                  <a:gd name="T10" fmla="*/ 41 w 41"/>
                  <a:gd name="T11" fmla="*/ 9 h 18"/>
                  <a:gd name="T12" fmla="*/ 37 w 41"/>
                  <a:gd name="T13" fmla="*/ 14 h 18"/>
                  <a:gd name="T14" fmla="*/ 28 w 41"/>
                  <a:gd name="T15" fmla="*/ 17 h 18"/>
                  <a:gd name="T16" fmla="*/ 17 w 41"/>
                  <a:gd name="T17" fmla="*/ 18 h 18"/>
                  <a:gd name="T18" fmla="*/ 11 w 41"/>
                  <a:gd name="T19" fmla="*/ 17 h 18"/>
                  <a:gd name="T20" fmla="*/ 5 w 41"/>
                  <a:gd name="T21" fmla="*/ 17 h 18"/>
                  <a:gd name="T22" fmla="*/ 2 w 41"/>
                  <a:gd name="T23" fmla="*/ 14 h 18"/>
                  <a:gd name="T24" fmla="*/ 0 w 41"/>
                  <a:gd name="T25" fmla="*/ 12 h 18"/>
                  <a:gd name="T26" fmla="*/ 0 w 41"/>
                  <a:gd name="T27" fmla="*/ 9 h 18"/>
                  <a:gd name="T28" fmla="*/ 5 w 41"/>
                  <a:gd name="T29" fmla="*/ 5 h 18"/>
                  <a:gd name="T30" fmla="*/ 14 w 41"/>
                  <a:gd name="T31" fmla="*/ 0 h 18"/>
                  <a:gd name="T32" fmla="*/ 25 w 41"/>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18">
                    <a:moveTo>
                      <a:pt x="25" y="0"/>
                    </a:moveTo>
                    <a:lnTo>
                      <a:pt x="31" y="0"/>
                    </a:lnTo>
                    <a:lnTo>
                      <a:pt x="37" y="2"/>
                    </a:lnTo>
                    <a:lnTo>
                      <a:pt x="40" y="3"/>
                    </a:lnTo>
                    <a:lnTo>
                      <a:pt x="41" y="6"/>
                    </a:lnTo>
                    <a:lnTo>
                      <a:pt x="41" y="9"/>
                    </a:lnTo>
                    <a:lnTo>
                      <a:pt x="37" y="14"/>
                    </a:lnTo>
                    <a:lnTo>
                      <a:pt x="28" y="17"/>
                    </a:lnTo>
                    <a:lnTo>
                      <a:pt x="17" y="18"/>
                    </a:lnTo>
                    <a:lnTo>
                      <a:pt x="11" y="17"/>
                    </a:lnTo>
                    <a:lnTo>
                      <a:pt x="5" y="17"/>
                    </a:lnTo>
                    <a:lnTo>
                      <a:pt x="2" y="14"/>
                    </a:lnTo>
                    <a:lnTo>
                      <a:pt x="0" y="12"/>
                    </a:lnTo>
                    <a:lnTo>
                      <a:pt x="0" y="9"/>
                    </a:lnTo>
                    <a:lnTo>
                      <a:pt x="5" y="5"/>
                    </a:lnTo>
                    <a:lnTo>
                      <a:pt x="14" y="0"/>
                    </a:lnTo>
                    <a:lnTo>
                      <a:pt x="25"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5" name="Freeform 2634"/>
              <p:cNvSpPr>
                <a:spLocks noEditPoints="1"/>
              </p:cNvSpPr>
              <p:nvPr/>
            </p:nvSpPr>
            <p:spPr bwMode="auto">
              <a:xfrm>
                <a:off x="710" y="1453"/>
                <a:ext cx="46" cy="19"/>
              </a:xfrm>
              <a:custGeom>
                <a:avLst/>
                <a:gdLst>
                  <a:gd name="T0" fmla="*/ 28 w 46"/>
                  <a:gd name="T1" fmla="*/ 1 h 19"/>
                  <a:gd name="T2" fmla="*/ 22 w 46"/>
                  <a:gd name="T3" fmla="*/ 3 h 19"/>
                  <a:gd name="T4" fmla="*/ 16 w 46"/>
                  <a:gd name="T5" fmla="*/ 3 h 19"/>
                  <a:gd name="T6" fmla="*/ 11 w 46"/>
                  <a:gd name="T7" fmla="*/ 6 h 19"/>
                  <a:gd name="T8" fmla="*/ 8 w 46"/>
                  <a:gd name="T9" fmla="*/ 7 h 19"/>
                  <a:gd name="T10" fmla="*/ 5 w 46"/>
                  <a:gd name="T11" fmla="*/ 10 h 19"/>
                  <a:gd name="T12" fmla="*/ 5 w 46"/>
                  <a:gd name="T13" fmla="*/ 12 h 19"/>
                  <a:gd name="T14" fmla="*/ 7 w 46"/>
                  <a:gd name="T15" fmla="*/ 15 h 19"/>
                  <a:gd name="T16" fmla="*/ 10 w 46"/>
                  <a:gd name="T17" fmla="*/ 16 h 19"/>
                  <a:gd name="T18" fmla="*/ 14 w 46"/>
                  <a:gd name="T19" fmla="*/ 18 h 19"/>
                  <a:gd name="T20" fmla="*/ 20 w 46"/>
                  <a:gd name="T21" fmla="*/ 18 h 19"/>
                  <a:gd name="T22" fmla="*/ 26 w 46"/>
                  <a:gd name="T23" fmla="*/ 18 h 19"/>
                  <a:gd name="T24" fmla="*/ 32 w 46"/>
                  <a:gd name="T25" fmla="*/ 16 h 19"/>
                  <a:gd name="T26" fmla="*/ 37 w 46"/>
                  <a:gd name="T27" fmla="*/ 15 h 19"/>
                  <a:gd name="T28" fmla="*/ 40 w 46"/>
                  <a:gd name="T29" fmla="*/ 12 h 19"/>
                  <a:gd name="T30" fmla="*/ 41 w 46"/>
                  <a:gd name="T31" fmla="*/ 10 h 19"/>
                  <a:gd name="T32" fmla="*/ 43 w 46"/>
                  <a:gd name="T33" fmla="*/ 7 h 19"/>
                  <a:gd name="T34" fmla="*/ 41 w 46"/>
                  <a:gd name="T35" fmla="*/ 4 h 19"/>
                  <a:gd name="T36" fmla="*/ 37 w 46"/>
                  <a:gd name="T37" fmla="*/ 3 h 19"/>
                  <a:gd name="T38" fmla="*/ 34 w 46"/>
                  <a:gd name="T39" fmla="*/ 3 h 19"/>
                  <a:gd name="T40" fmla="*/ 28 w 46"/>
                  <a:gd name="T41" fmla="*/ 1 h 19"/>
                  <a:gd name="T42" fmla="*/ 28 w 46"/>
                  <a:gd name="T43" fmla="*/ 0 h 19"/>
                  <a:gd name="T44" fmla="*/ 35 w 46"/>
                  <a:gd name="T45" fmla="*/ 0 h 19"/>
                  <a:gd name="T46" fmla="*/ 41 w 46"/>
                  <a:gd name="T47" fmla="*/ 1 h 19"/>
                  <a:gd name="T48" fmla="*/ 44 w 46"/>
                  <a:gd name="T49" fmla="*/ 4 h 19"/>
                  <a:gd name="T50" fmla="*/ 46 w 46"/>
                  <a:gd name="T51" fmla="*/ 7 h 19"/>
                  <a:gd name="T52" fmla="*/ 46 w 46"/>
                  <a:gd name="T53" fmla="*/ 10 h 19"/>
                  <a:gd name="T54" fmla="*/ 41 w 46"/>
                  <a:gd name="T55" fmla="*/ 15 h 19"/>
                  <a:gd name="T56" fmla="*/ 31 w 46"/>
                  <a:gd name="T57" fmla="*/ 18 h 19"/>
                  <a:gd name="T58" fmla="*/ 19 w 46"/>
                  <a:gd name="T59" fmla="*/ 19 h 19"/>
                  <a:gd name="T60" fmla="*/ 13 w 46"/>
                  <a:gd name="T61" fmla="*/ 19 h 19"/>
                  <a:gd name="T62" fmla="*/ 7 w 46"/>
                  <a:gd name="T63" fmla="*/ 18 h 19"/>
                  <a:gd name="T64" fmla="*/ 3 w 46"/>
                  <a:gd name="T65" fmla="*/ 16 h 19"/>
                  <a:gd name="T66" fmla="*/ 0 w 46"/>
                  <a:gd name="T67" fmla="*/ 13 h 19"/>
                  <a:gd name="T68" fmla="*/ 2 w 46"/>
                  <a:gd name="T69" fmla="*/ 10 h 19"/>
                  <a:gd name="T70" fmla="*/ 7 w 46"/>
                  <a:gd name="T71" fmla="*/ 4 h 19"/>
                  <a:gd name="T72" fmla="*/ 17 w 46"/>
                  <a:gd name="T73" fmla="*/ 1 h 19"/>
                  <a:gd name="T74" fmla="*/ 28 w 46"/>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19">
                    <a:moveTo>
                      <a:pt x="28" y="1"/>
                    </a:moveTo>
                    <a:lnTo>
                      <a:pt x="22" y="3"/>
                    </a:lnTo>
                    <a:lnTo>
                      <a:pt x="16" y="3"/>
                    </a:lnTo>
                    <a:lnTo>
                      <a:pt x="11" y="6"/>
                    </a:lnTo>
                    <a:lnTo>
                      <a:pt x="8" y="7"/>
                    </a:lnTo>
                    <a:lnTo>
                      <a:pt x="5" y="10"/>
                    </a:lnTo>
                    <a:lnTo>
                      <a:pt x="5" y="12"/>
                    </a:lnTo>
                    <a:lnTo>
                      <a:pt x="7" y="15"/>
                    </a:lnTo>
                    <a:lnTo>
                      <a:pt x="10" y="16"/>
                    </a:lnTo>
                    <a:lnTo>
                      <a:pt x="14" y="18"/>
                    </a:lnTo>
                    <a:lnTo>
                      <a:pt x="20" y="18"/>
                    </a:lnTo>
                    <a:lnTo>
                      <a:pt x="26" y="18"/>
                    </a:lnTo>
                    <a:lnTo>
                      <a:pt x="32" y="16"/>
                    </a:lnTo>
                    <a:lnTo>
                      <a:pt x="37" y="15"/>
                    </a:lnTo>
                    <a:lnTo>
                      <a:pt x="40" y="12"/>
                    </a:lnTo>
                    <a:lnTo>
                      <a:pt x="41" y="10"/>
                    </a:lnTo>
                    <a:lnTo>
                      <a:pt x="43" y="7"/>
                    </a:lnTo>
                    <a:lnTo>
                      <a:pt x="41" y="4"/>
                    </a:lnTo>
                    <a:lnTo>
                      <a:pt x="37" y="3"/>
                    </a:lnTo>
                    <a:lnTo>
                      <a:pt x="34" y="3"/>
                    </a:lnTo>
                    <a:lnTo>
                      <a:pt x="28" y="1"/>
                    </a:lnTo>
                    <a:close/>
                    <a:moveTo>
                      <a:pt x="28" y="0"/>
                    </a:moveTo>
                    <a:lnTo>
                      <a:pt x="35" y="0"/>
                    </a:lnTo>
                    <a:lnTo>
                      <a:pt x="41" y="1"/>
                    </a:lnTo>
                    <a:lnTo>
                      <a:pt x="44" y="4"/>
                    </a:lnTo>
                    <a:lnTo>
                      <a:pt x="46" y="7"/>
                    </a:lnTo>
                    <a:lnTo>
                      <a:pt x="46" y="10"/>
                    </a:lnTo>
                    <a:lnTo>
                      <a:pt x="41" y="15"/>
                    </a:lnTo>
                    <a:lnTo>
                      <a:pt x="31" y="18"/>
                    </a:lnTo>
                    <a:lnTo>
                      <a:pt x="19" y="19"/>
                    </a:lnTo>
                    <a:lnTo>
                      <a:pt x="13" y="19"/>
                    </a:lnTo>
                    <a:lnTo>
                      <a:pt x="7" y="18"/>
                    </a:lnTo>
                    <a:lnTo>
                      <a:pt x="3" y="16"/>
                    </a:lnTo>
                    <a:lnTo>
                      <a:pt x="0" y="13"/>
                    </a:lnTo>
                    <a:lnTo>
                      <a:pt x="2" y="10"/>
                    </a:lnTo>
                    <a:lnTo>
                      <a:pt x="7" y="4"/>
                    </a:lnTo>
                    <a:lnTo>
                      <a:pt x="17" y="1"/>
                    </a:lnTo>
                    <a:lnTo>
                      <a:pt x="28"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6" name="Freeform 2635"/>
              <p:cNvSpPr>
                <a:spLocks/>
              </p:cNvSpPr>
              <p:nvPr/>
            </p:nvSpPr>
            <p:spPr bwMode="auto">
              <a:xfrm>
                <a:off x="812" y="1187"/>
                <a:ext cx="41" cy="21"/>
              </a:xfrm>
              <a:custGeom>
                <a:avLst/>
                <a:gdLst>
                  <a:gd name="T0" fmla="*/ 26 w 41"/>
                  <a:gd name="T1" fmla="*/ 0 h 21"/>
                  <a:gd name="T2" fmla="*/ 31 w 41"/>
                  <a:gd name="T3" fmla="*/ 0 h 21"/>
                  <a:gd name="T4" fmla="*/ 37 w 41"/>
                  <a:gd name="T5" fmla="*/ 1 h 21"/>
                  <a:gd name="T6" fmla="*/ 40 w 41"/>
                  <a:gd name="T7" fmla="*/ 4 h 21"/>
                  <a:gd name="T8" fmla="*/ 41 w 41"/>
                  <a:gd name="T9" fmla="*/ 6 h 21"/>
                  <a:gd name="T10" fmla="*/ 40 w 41"/>
                  <a:gd name="T11" fmla="*/ 10 h 21"/>
                  <a:gd name="T12" fmla="*/ 38 w 41"/>
                  <a:gd name="T13" fmla="*/ 13 h 21"/>
                  <a:gd name="T14" fmla="*/ 34 w 41"/>
                  <a:gd name="T15" fmla="*/ 16 h 21"/>
                  <a:gd name="T16" fmla="*/ 29 w 41"/>
                  <a:gd name="T17" fmla="*/ 18 h 21"/>
                  <a:gd name="T18" fmla="*/ 23 w 41"/>
                  <a:gd name="T19" fmla="*/ 19 h 21"/>
                  <a:gd name="T20" fmla="*/ 17 w 41"/>
                  <a:gd name="T21" fmla="*/ 21 h 21"/>
                  <a:gd name="T22" fmla="*/ 11 w 41"/>
                  <a:gd name="T23" fmla="*/ 19 h 21"/>
                  <a:gd name="T24" fmla="*/ 5 w 41"/>
                  <a:gd name="T25" fmla="*/ 18 h 21"/>
                  <a:gd name="T26" fmla="*/ 2 w 41"/>
                  <a:gd name="T27" fmla="*/ 16 h 21"/>
                  <a:gd name="T28" fmla="*/ 0 w 41"/>
                  <a:gd name="T29" fmla="*/ 13 h 21"/>
                  <a:gd name="T30" fmla="*/ 2 w 41"/>
                  <a:gd name="T31" fmla="*/ 10 h 21"/>
                  <a:gd name="T32" fmla="*/ 3 w 41"/>
                  <a:gd name="T33" fmla="*/ 6 h 21"/>
                  <a:gd name="T34" fmla="*/ 8 w 41"/>
                  <a:gd name="T35" fmla="*/ 4 h 21"/>
                  <a:gd name="T36" fmla="*/ 12 w 41"/>
                  <a:gd name="T37" fmla="*/ 1 h 21"/>
                  <a:gd name="T38" fmla="*/ 18 w 41"/>
                  <a:gd name="T39" fmla="*/ 0 h 21"/>
                  <a:gd name="T40" fmla="*/ 26 w 4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21">
                    <a:moveTo>
                      <a:pt x="26" y="0"/>
                    </a:moveTo>
                    <a:lnTo>
                      <a:pt x="31" y="0"/>
                    </a:lnTo>
                    <a:lnTo>
                      <a:pt x="37" y="1"/>
                    </a:lnTo>
                    <a:lnTo>
                      <a:pt x="40" y="4"/>
                    </a:lnTo>
                    <a:lnTo>
                      <a:pt x="41" y="6"/>
                    </a:lnTo>
                    <a:lnTo>
                      <a:pt x="40" y="10"/>
                    </a:lnTo>
                    <a:lnTo>
                      <a:pt x="38" y="13"/>
                    </a:lnTo>
                    <a:lnTo>
                      <a:pt x="34" y="16"/>
                    </a:lnTo>
                    <a:lnTo>
                      <a:pt x="29" y="18"/>
                    </a:lnTo>
                    <a:lnTo>
                      <a:pt x="23" y="19"/>
                    </a:lnTo>
                    <a:lnTo>
                      <a:pt x="17" y="21"/>
                    </a:lnTo>
                    <a:lnTo>
                      <a:pt x="11" y="19"/>
                    </a:lnTo>
                    <a:lnTo>
                      <a:pt x="5" y="18"/>
                    </a:lnTo>
                    <a:lnTo>
                      <a:pt x="2" y="16"/>
                    </a:lnTo>
                    <a:lnTo>
                      <a:pt x="0" y="13"/>
                    </a:lnTo>
                    <a:lnTo>
                      <a:pt x="2" y="10"/>
                    </a:lnTo>
                    <a:lnTo>
                      <a:pt x="3" y="6"/>
                    </a:lnTo>
                    <a:lnTo>
                      <a:pt x="8" y="4"/>
                    </a:lnTo>
                    <a:lnTo>
                      <a:pt x="12" y="1"/>
                    </a:lnTo>
                    <a:lnTo>
                      <a:pt x="18" y="0"/>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7" name="Freeform 2636"/>
              <p:cNvSpPr>
                <a:spLocks noEditPoints="1"/>
              </p:cNvSpPr>
              <p:nvPr/>
            </p:nvSpPr>
            <p:spPr bwMode="auto">
              <a:xfrm>
                <a:off x="811" y="1185"/>
                <a:ext cx="44" cy="23"/>
              </a:xfrm>
              <a:custGeom>
                <a:avLst/>
                <a:gdLst>
                  <a:gd name="T0" fmla="*/ 25 w 44"/>
                  <a:gd name="T1" fmla="*/ 2 h 23"/>
                  <a:gd name="T2" fmla="*/ 19 w 44"/>
                  <a:gd name="T3" fmla="*/ 3 h 23"/>
                  <a:gd name="T4" fmla="*/ 15 w 44"/>
                  <a:gd name="T5" fmla="*/ 5 h 23"/>
                  <a:gd name="T6" fmla="*/ 10 w 44"/>
                  <a:gd name="T7" fmla="*/ 6 h 23"/>
                  <a:gd name="T8" fmla="*/ 6 w 44"/>
                  <a:gd name="T9" fmla="*/ 9 h 23"/>
                  <a:gd name="T10" fmla="*/ 4 w 44"/>
                  <a:gd name="T11" fmla="*/ 12 h 23"/>
                  <a:gd name="T12" fmla="*/ 4 w 44"/>
                  <a:gd name="T13" fmla="*/ 15 h 23"/>
                  <a:gd name="T14" fmla="*/ 6 w 44"/>
                  <a:gd name="T15" fmla="*/ 17 h 23"/>
                  <a:gd name="T16" fmla="*/ 9 w 44"/>
                  <a:gd name="T17" fmla="*/ 20 h 23"/>
                  <a:gd name="T18" fmla="*/ 12 w 44"/>
                  <a:gd name="T19" fmla="*/ 20 h 23"/>
                  <a:gd name="T20" fmla="*/ 18 w 44"/>
                  <a:gd name="T21" fmla="*/ 21 h 23"/>
                  <a:gd name="T22" fmla="*/ 24 w 44"/>
                  <a:gd name="T23" fmla="*/ 20 h 23"/>
                  <a:gd name="T24" fmla="*/ 28 w 44"/>
                  <a:gd name="T25" fmla="*/ 20 h 23"/>
                  <a:gd name="T26" fmla="*/ 33 w 44"/>
                  <a:gd name="T27" fmla="*/ 17 h 23"/>
                  <a:gd name="T28" fmla="*/ 38 w 44"/>
                  <a:gd name="T29" fmla="*/ 15 h 23"/>
                  <a:gd name="T30" fmla="*/ 39 w 44"/>
                  <a:gd name="T31" fmla="*/ 12 h 23"/>
                  <a:gd name="T32" fmla="*/ 39 w 44"/>
                  <a:gd name="T33" fmla="*/ 9 h 23"/>
                  <a:gd name="T34" fmla="*/ 38 w 44"/>
                  <a:gd name="T35" fmla="*/ 6 h 23"/>
                  <a:gd name="T36" fmla="*/ 36 w 44"/>
                  <a:gd name="T37" fmla="*/ 5 h 23"/>
                  <a:gd name="T38" fmla="*/ 32 w 44"/>
                  <a:gd name="T39" fmla="*/ 3 h 23"/>
                  <a:gd name="T40" fmla="*/ 25 w 44"/>
                  <a:gd name="T41" fmla="*/ 2 h 23"/>
                  <a:gd name="T42" fmla="*/ 27 w 44"/>
                  <a:gd name="T43" fmla="*/ 0 h 23"/>
                  <a:gd name="T44" fmla="*/ 33 w 44"/>
                  <a:gd name="T45" fmla="*/ 0 h 23"/>
                  <a:gd name="T46" fmla="*/ 39 w 44"/>
                  <a:gd name="T47" fmla="*/ 2 h 23"/>
                  <a:gd name="T48" fmla="*/ 42 w 44"/>
                  <a:gd name="T49" fmla="*/ 5 h 23"/>
                  <a:gd name="T50" fmla="*/ 44 w 44"/>
                  <a:gd name="T51" fmla="*/ 8 h 23"/>
                  <a:gd name="T52" fmla="*/ 44 w 44"/>
                  <a:gd name="T53" fmla="*/ 12 h 23"/>
                  <a:gd name="T54" fmla="*/ 38 w 44"/>
                  <a:gd name="T55" fmla="*/ 17 h 23"/>
                  <a:gd name="T56" fmla="*/ 28 w 44"/>
                  <a:gd name="T57" fmla="*/ 21 h 23"/>
                  <a:gd name="T58" fmla="*/ 16 w 44"/>
                  <a:gd name="T59" fmla="*/ 23 h 23"/>
                  <a:gd name="T60" fmla="*/ 10 w 44"/>
                  <a:gd name="T61" fmla="*/ 23 h 23"/>
                  <a:gd name="T62" fmla="*/ 4 w 44"/>
                  <a:gd name="T63" fmla="*/ 21 h 23"/>
                  <a:gd name="T64" fmla="*/ 1 w 44"/>
                  <a:gd name="T65" fmla="*/ 18 h 23"/>
                  <a:gd name="T66" fmla="*/ 0 w 44"/>
                  <a:gd name="T67" fmla="*/ 15 h 23"/>
                  <a:gd name="T68" fmla="*/ 0 w 44"/>
                  <a:gd name="T69" fmla="*/ 12 h 23"/>
                  <a:gd name="T70" fmla="*/ 6 w 44"/>
                  <a:gd name="T71" fmla="*/ 6 h 23"/>
                  <a:gd name="T72" fmla="*/ 15 w 44"/>
                  <a:gd name="T73" fmla="*/ 2 h 23"/>
                  <a:gd name="T74" fmla="*/ 27 w 44"/>
                  <a:gd name="T7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23">
                    <a:moveTo>
                      <a:pt x="25" y="2"/>
                    </a:moveTo>
                    <a:lnTo>
                      <a:pt x="19" y="3"/>
                    </a:lnTo>
                    <a:lnTo>
                      <a:pt x="15" y="5"/>
                    </a:lnTo>
                    <a:lnTo>
                      <a:pt x="10" y="6"/>
                    </a:lnTo>
                    <a:lnTo>
                      <a:pt x="6" y="9"/>
                    </a:lnTo>
                    <a:lnTo>
                      <a:pt x="4" y="12"/>
                    </a:lnTo>
                    <a:lnTo>
                      <a:pt x="4" y="15"/>
                    </a:lnTo>
                    <a:lnTo>
                      <a:pt x="6" y="17"/>
                    </a:lnTo>
                    <a:lnTo>
                      <a:pt x="9" y="20"/>
                    </a:lnTo>
                    <a:lnTo>
                      <a:pt x="12" y="20"/>
                    </a:lnTo>
                    <a:lnTo>
                      <a:pt x="18" y="21"/>
                    </a:lnTo>
                    <a:lnTo>
                      <a:pt x="24" y="20"/>
                    </a:lnTo>
                    <a:lnTo>
                      <a:pt x="28" y="20"/>
                    </a:lnTo>
                    <a:lnTo>
                      <a:pt x="33" y="17"/>
                    </a:lnTo>
                    <a:lnTo>
                      <a:pt x="38" y="15"/>
                    </a:lnTo>
                    <a:lnTo>
                      <a:pt x="39" y="12"/>
                    </a:lnTo>
                    <a:lnTo>
                      <a:pt x="39" y="9"/>
                    </a:lnTo>
                    <a:lnTo>
                      <a:pt x="38" y="6"/>
                    </a:lnTo>
                    <a:lnTo>
                      <a:pt x="36" y="5"/>
                    </a:lnTo>
                    <a:lnTo>
                      <a:pt x="32" y="3"/>
                    </a:lnTo>
                    <a:lnTo>
                      <a:pt x="25" y="2"/>
                    </a:lnTo>
                    <a:close/>
                    <a:moveTo>
                      <a:pt x="27" y="0"/>
                    </a:moveTo>
                    <a:lnTo>
                      <a:pt x="33" y="0"/>
                    </a:lnTo>
                    <a:lnTo>
                      <a:pt x="39" y="2"/>
                    </a:lnTo>
                    <a:lnTo>
                      <a:pt x="42" y="5"/>
                    </a:lnTo>
                    <a:lnTo>
                      <a:pt x="44" y="8"/>
                    </a:lnTo>
                    <a:lnTo>
                      <a:pt x="44" y="12"/>
                    </a:lnTo>
                    <a:lnTo>
                      <a:pt x="38" y="17"/>
                    </a:lnTo>
                    <a:lnTo>
                      <a:pt x="28" y="21"/>
                    </a:lnTo>
                    <a:lnTo>
                      <a:pt x="16" y="23"/>
                    </a:lnTo>
                    <a:lnTo>
                      <a:pt x="10" y="23"/>
                    </a:lnTo>
                    <a:lnTo>
                      <a:pt x="4" y="21"/>
                    </a:lnTo>
                    <a:lnTo>
                      <a:pt x="1" y="18"/>
                    </a:lnTo>
                    <a:lnTo>
                      <a:pt x="0" y="15"/>
                    </a:lnTo>
                    <a:lnTo>
                      <a:pt x="0" y="12"/>
                    </a:lnTo>
                    <a:lnTo>
                      <a:pt x="6" y="6"/>
                    </a:lnTo>
                    <a:lnTo>
                      <a:pt x="15"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8" name="Freeform 2637"/>
              <p:cNvSpPr>
                <a:spLocks/>
              </p:cNvSpPr>
              <p:nvPr/>
            </p:nvSpPr>
            <p:spPr bwMode="auto">
              <a:xfrm>
                <a:off x="498" y="1457"/>
                <a:ext cx="52" cy="21"/>
              </a:xfrm>
              <a:custGeom>
                <a:avLst/>
                <a:gdLst>
                  <a:gd name="T0" fmla="*/ 30 w 52"/>
                  <a:gd name="T1" fmla="*/ 0 h 21"/>
                  <a:gd name="T2" fmla="*/ 38 w 52"/>
                  <a:gd name="T3" fmla="*/ 0 h 21"/>
                  <a:gd name="T4" fmla="*/ 42 w 52"/>
                  <a:gd name="T5" fmla="*/ 0 h 21"/>
                  <a:gd name="T6" fmla="*/ 47 w 52"/>
                  <a:gd name="T7" fmla="*/ 3 h 21"/>
                  <a:gd name="T8" fmla="*/ 50 w 52"/>
                  <a:gd name="T9" fmla="*/ 5 h 21"/>
                  <a:gd name="T10" fmla="*/ 52 w 52"/>
                  <a:gd name="T11" fmla="*/ 8 h 21"/>
                  <a:gd name="T12" fmla="*/ 50 w 52"/>
                  <a:gd name="T13" fmla="*/ 11 h 21"/>
                  <a:gd name="T14" fmla="*/ 44 w 52"/>
                  <a:gd name="T15" fmla="*/ 15 h 21"/>
                  <a:gd name="T16" fmla="*/ 33 w 52"/>
                  <a:gd name="T17" fmla="*/ 20 h 21"/>
                  <a:gd name="T18" fmla="*/ 21 w 52"/>
                  <a:gd name="T19" fmla="*/ 21 h 21"/>
                  <a:gd name="T20" fmla="*/ 14 w 52"/>
                  <a:gd name="T21" fmla="*/ 21 h 21"/>
                  <a:gd name="T22" fmla="*/ 9 w 52"/>
                  <a:gd name="T23" fmla="*/ 20 h 21"/>
                  <a:gd name="T24" fmla="*/ 4 w 52"/>
                  <a:gd name="T25" fmla="*/ 18 h 21"/>
                  <a:gd name="T26" fmla="*/ 1 w 52"/>
                  <a:gd name="T27" fmla="*/ 15 h 21"/>
                  <a:gd name="T28" fmla="*/ 0 w 52"/>
                  <a:gd name="T29" fmla="*/ 14 h 21"/>
                  <a:gd name="T30" fmla="*/ 0 w 52"/>
                  <a:gd name="T31" fmla="*/ 11 h 21"/>
                  <a:gd name="T32" fmla="*/ 6 w 52"/>
                  <a:gd name="T33" fmla="*/ 5 h 21"/>
                  <a:gd name="T34" fmla="*/ 18 w 52"/>
                  <a:gd name="T35" fmla="*/ 2 h 21"/>
                  <a:gd name="T36" fmla="*/ 30 w 52"/>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1">
                    <a:moveTo>
                      <a:pt x="30" y="0"/>
                    </a:moveTo>
                    <a:lnTo>
                      <a:pt x="38" y="0"/>
                    </a:lnTo>
                    <a:lnTo>
                      <a:pt x="42" y="0"/>
                    </a:lnTo>
                    <a:lnTo>
                      <a:pt x="47" y="3"/>
                    </a:lnTo>
                    <a:lnTo>
                      <a:pt x="50" y="5"/>
                    </a:lnTo>
                    <a:lnTo>
                      <a:pt x="52" y="8"/>
                    </a:lnTo>
                    <a:lnTo>
                      <a:pt x="50" y="11"/>
                    </a:lnTo>
                    <a:lnTo>
                      <a:pt x="44" y="15"/>
                    </a:lnTo>
                    <a:lnTo>
                      <a:pt x="33" y="20"/>
                    </a:lnTo>
                    <a:lnTo>
                      <a:pt x="21" y="21"/>
                    </a:lnTo>
                    <a:lnTo>
                      <a:pt x="14" y="21"/>
                    </a:lnTo>
                    <a:lnTo>
                      <a:pt x="9" y="20"/>
                    </a:lnTo>
                    <a:lnTo>
                      <a:pt x="4" y="18"/>
                    </a:lnTo>
                    <a:lnTo>
                      <a:pt x="1" y="15"/>
                    </a:lnTo>
                    <a:lnTo>
                      <a:pt x="0" y="14"/>
                    </a:lnTo>
                    <a:lnTo>
                      <a:pt x="0" y="11"/>
                    </a:lnTo>
                    <a:lnTo>
                      <a:pt x="6" y="5"/>
                    </a:lnTo>
                    <a:lnTo>
                      <a:pt x="18" y="2"/>
                    </a:lnTo>
                    <a:lnTo>
                      <a:pt x="30"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39" name="Freeform 2638"/>
              <p:cNvSpPr>
                <a:spLocks noEditPoints="1"/>
              </p:cNvSpPr>
              <p:nvPr/>
            </p:nvSpPr>
            <p:spPr bwMode="auto">
              <a:xfrm>
                <a:off x="496" y="1456"/>
                <a:ext cx="55" cy="24"/>
              </a:xfrm>
              <a:custGeom>
                <a:avLst/>
                <a:gdLst>
                  <a:gd name="T0" fmla="*/ 32 w 55"/>
                  <a:gd name="T1" fmla="*/ 1 h 24"/>
                  <a:gd name="T2" fmla="*/ 20 w 55"/>
                  <a:gd name="T3" fmla="*/ 3 h 24"/>
                  <a:gd name="T4" fmla="*/ 11 w 55"/>
                  <a:gd name="T5" fmla="*/ 6 h 24"/>
                  <a:gd name="T6" fmla="*/ 5 w 55"/>
                  <a:gd name="T7" fmla="*/ 12 h 24"/>
                  <a:gd name="T8" fmla="*/ 5 w 55"/>
                  <a:gd name="T9" fmla="*/ 15 h 24"/>
                  <a:gd name="T10" fmla="*/ 6 w 55"/>
                  <a:gd name="T11" fmla="*/ 18 h 24"/>
                  <a:gd name="T12" fmla="*/ 11 w 55"/>
                  <a:gd name="T13" fmla="*/ 19 h 24"/>
                  <a:gd name="T14" fmla="*/ 16 w 55"/>
                  <a:gd name="T15" fmla="*/ 21 h 24"/>
                  <a:gd name="T16" fmla="*/ 23 w 55"/>
                  <a:gd name="T17" fmla="*/ 21 h 24"/>
                  <a:gd name="T18" fmla="*/ 35 w 55"/>
                  <a:gd name="T19" fmla="*/ 19 h 24"/>
                  <a:gd name="T20" fmla="*/ 44 w 55"/>
                  <a:gd name="T21" fmla="*/ 16 h 24"/>
                  <a:gd name="T22" fmla="*/ 50 w 55"/>
                  <a:gd name="T23" fmla="*/ 12 h 24"/>
                  <a:gd name="T24" fmla="*/ 50 w 55"/>
                  <a:gd name="T25" fmla="*/ 9 h 24"/>
                  <a:gd name="T26" fmla="*/ 49 w 55"/>
                  <a:gd name="T27" fmla="*/ 6 h 24"/>
                  <a:gd name="T28" fmla="*/ 44 w 55"/>
                  <a:gd name="T29" fmla="*/ 3 h 24"/>
                  <a:gd name="T30" fmla="*/ 40 w 55"/>
                  <a:gd name="T31" fmla="*/ 1 h 24"/>
                  <a:gd name="T32" fmla="*/ 32 w 55"/>
                  <a:gd name="T33" fmla="*/ 1 h 24"/>
                  <a:gd name="T34" fmla="*/ 34 w 55"/>
                  <a:gd name="T35" fmla="*/ 0 h 24"/>
                  <a:gd name="T36" fmla="*/ 40 w 55"/>
                  <a:gd name="T37" fmla="*/ 0 h 24"/>
                  <a:gd name="T38" fmla="*/ 46 w 55"/>
                  <a:gd name="T39" fmla="*/ 1 h 24"/>
                  <a:gd name="T40" fmla="*/ 50 w 55"/>
                  <a:gd name="T41" fmla="*/ 3 h 24"/>
                  <a:gd name="T42" fmla="*/ 54 w 55"/>
                  <a:gd name="T43" fmla="*/ 6 h 24"/>
                  <a:gd name="T44" fmla="*/ 55 w 55"/>
                  <a:gd name="T45" fmla="*/ 9 h 24"/>
                  <a:gd name="T46" fmla="*/ 55 w 55"/>
                  <a:gd name="T47" fmla="*/ 12 h 24"/>
                  <a:gd name="T48" fmla="*/ 47 w 55"/>
                  <a:gd name="T49" fmla="*/ 18 h 24"/>
                  <a:gd name="T50" fmla="*/ 37 w 55"/>
                  <a:gd name="T51" fmla="*/ 21 h 24"/>
                  <a:gd name="T52" fmla="*/ 22 w 55"/>
                  <a:gd name="T53" fmla="*/ 24 h 24"/>
                  <a:gd name="T54" fmla="*/ 16 w 55"/>
                  <a:gd name="T55" fmla="*/ 22 h 24"/>
                  <a:gd name="T56" fmla="*/ 10 w 55"/>
                  <a:gd name="T57" fmla="*/ 22 h 24"/>
                  <a:gd name="T58" fmla="*/ 5 w 55"/>
                  <a:gd name="T59" fmla="*/ 19 h 24"/>
                  <a:gd name="T60" fmla="*/ 2 w 55"/>
                  <a:gd name="T61" fmla="*/ 18 h 24"/>
                  <a:gd name="T62" fmla="*/ 0 w 55"/>
                  <a:gd name="T63" fmla="*/ 15 h 24"/>
                  <a:gd name="T64" fmla="*/ 0 w 55"/>
                  <a:gd name="T65" fmla="*/ 12 h 24"/>
                  <a:gd name="T66" fmla="*/ 6 w 55"/>
                  <a:gd name="T67" fmla="*/ 6 h 24"/>
                  <a:gd name="T68" fmla="*/ 19 w 55"/>
                  <a:gd name="T69" fmla="*/ 1 h 24"/>
                  <a:gd name="T70" fmla="*/ 34 w 55"/>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24">
                    <a:moveTo>
                      <a:pt x="32" y="1"/>
                    </a:moveTo>
                    <a:lnTo>
                      <a:pt x="20" y="3"/>
                    </a:lnTo>
                    <a:lnTo>
                      <a:pt x="11" y="6"/>
                    </a:lnTo>
                    <a:lnTo>
                      <a:pt x="5" y="12"/>
                    </a:lnTo>
                    <a:lnTo>
                      <a:pt x="5" y="15"/>
                    </a:lnTo>
                    <a:lnTo>
                      <a:pt x="6" y="18"/>
                    </a:lnTo>
                    <a:lnTo>
                      <a:pt x="11" y="19"/>
                    </a:lnTo>
                    <a:lnTo>
                      <a:pt x="16" y="21"/>
                    </a:lnTo>
                    <a:lnTo>
                      <a:pt x="23" y="21"/>
                    </a:lnTo>
                    <a:lnTo>
                      <a:pt x="35" y="19"/>
                    </a:lnTo>
                    <a:lnTo>
                      <a:pt x="44" y="16"/>
                    </a:lnTo>
                    <a:lnTo>
                      <a:pt x="50" y="12"/>
                    </a:lnTo>
                    <a:lnTo>
                      <a:pt x="50" y="9"/>
                    </a:lnTo>
                    <a:lnTo>
                      <a:pt x="49" y="6"/>
                    </a:lnTo>
                    <a:lnTo>
                      <a:pt x="44" y="3"/>
                    </a:lnTo>
                    <a:lnTo>
                      <a:pt x="40" y="1"/>
                    </a:lnTo>
                    <a:lnTo>
                      <a:pt x="32" y="1"/>
                    </a:lnTo>
                    <a:close/>
                    <a:moveTo>
                      <a:pt x="34" y="0"/>
                    </a:moveTo>
                    <a:lnTo>
                      <a:pt x="40" y="0"/>
                    </a:lnTo>
                    <a:lnTo>
                      <a:pt x="46" y="1"/>
                    </a:lnTo>
                    <a:lnTo>
                      <a:pt x="50" y="3"/>
                    </a:lnTo>
                    <a:lnTo>
                      <a:pt x="54" y="6"/>
                    </a:lnTo>
                    <a:lnTo>
                      <a:pt x="55" y="9"/>
                    </a:lnTo>
                    <a:lnTo>
                      <a:pt x="55" y="12"/>
                    </a:lnTo>
                    <a:lnTo>
                      <a:pt x="47" y="18"/>
                    </a:lnTo>
                    <a:lnTo>
                      <a:pt x="37" y="21"/>
                    </a:lnTo>
                    <a:lnTo>
                      <a:pt x="22" y="24"/>
                    </a:lnTo>
                    <a:lnTo>
                      <a:pt x="16" y="22"/>
                    </a:lnTo>
                    <a:lnTo>
                      <a:pt x="10" y="22"/>
                    </a:lnTo>
                    <a:lnTo>
                      <a:pt x="5" y="19"/>
                    </a:lnTo>
                    <a:lnTo>
                      <a:pt x="2" y="18"/>
                    </a:lnTo>
                    <a:lnTo>
                      <a:pt x="0" y="15"/>
                    </a:lnTo>
                    <a:lnTo>
                      <a:pt x="0" y="12"/>
                    </a:lnTo>
                    <a:lnTo>
                      <a:pt x="6" y="6"/>
                    </a:lnTo>
                    <a:lnTo>
                      <a:pt x="19"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0" name="Freeform 2639"/>
              <p:cNvSpPr>
                <a:spLocks/>
              </p:cNvSpPr>
              <p:nvPr/>
            </p:nvSpPr>
            <p:spPr bwMode="auto">
              <a:xfrm>
                <a:off x="1038" y="1702"/>
                <a:ext cx="49" cy="22"/>
              </a:xfrm>
              <a:custGeom>
                <a:avLst/>
                <a:gdLst>
                  <a:gd name="T0" fmla="*/ 29 w 49"/>
                  <a:gd name="T1" fmla="*/ 0 h 22"/>
                  <a:gd name="T2" fmla="*/ 35 w 49"/>
                  <a:gd name="T3" fmla="*/ 0 h 22"/>
                  <a:gd name="T4" fmla="*/ 41 w 49"/>
                  <a:gd name="T5" fmla="*/ 1 h 22"/>
                  <a:gd name="T6" fmla="*/ 46 w 49"/>
                  <a:gd name="T7" fmla="*/ 4 h 22"/>
                  <a:gd name="T8" fmla="*/ 49 w 49"/>
                  <a:gd name="T9" fmla="*/ 7 h 22"/>
                  <a:gd name="T10" fmla="*/ 49 w 49"/>
                  <a:gd name="T11" fmla="*/ 10 h 22"/>
                  <a:gd name="T12" fmla="*/ 43 w 49"/>
                  <a:gd name="T13" fmla="*/ 16 h 22"/>
                  <a:gd name="T14" fmla="*/ 34 w 49"/>
                  <a:gd name="T15" fmla="*/ 21 h 22"/>
                  <a:gd name="T16" fmla="*/ 20 w 49"/>
                  <a:gd name="T17" fmla="*/ 22 h 22"/>
                  <a:gd name="T18" fmla="*/ 12 w 49"/>
                  <a:gd name="T19" fmla="*/ 21 h 22"/>
                  <a:gd name="T20" fmla="*/ 6 w 49"/>
                  <a:gd name="T21" fmla="*/ 19 h 22"/>
                  <a:gd name="T22" fmla="*/ 3 w 49"/>
                  <a:gd name="T23" fmla="*/ 18 h 22"/>
                  <a:gd name="T24" fmla="*/ 0 w 49"/>
                  <a:gd name="T25" fmla="*/ 15 h 22"/>
                  <a:gd name="T26" fmla="*/ 0 w 49"/>
                  <a:gd name="T27" fmla="*/ 10 h 22"/>
                  <a:gd name="T28" fmla="*/ 6 w 49"/>
                  <a:gd name="T29" fmla="*/ 4 h 22"/>
                  <a:gd name="T30" fmla="*/ 16 w 49"/>
                  <a:gd name="T31" fmla="*/ 1 h 22"/>
                  <a:gd name="T32" fmla="*/ 29 w 49"/>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2">
                    <a:moveTo>
                      <a:pt x="29" y="0"/>
                    </a:moveTo>
                    <a:lnTo>
                      <a:pt x="35" y="0"/>
                    </a:lnTo>
                    <a:lnTo>
                      <a:pt x="41" y="1"/>
                    </a:lnTo>
                    <a:lnTo>
                      <a:pt x="46" y="4"/>
                    </a:lnTo>
                    <a:lnTo>
                      <a:pt x="49" y="7"/>
                    </a:lnTo>
                    <a:lnTo>
                      <a:pt x="49" y="10"/>
                    </a:lnTo>
                    <a:lnTo>
                      <a:pt x="43" y="16"/>
                    </a:lnTo>
                    <a:lnTo>
                      <a:pt x="34" y="21"/>
                    </a:lnTo>
                    <a:lnTo>
                      <a:pt x="20" y="22"/>
                    </a:lnTo>
                    <a:lnTo>
                      <a:pt x="12" y="21"/>
                    </a:lnTo>
                    <a:lnTo>
                      <a:pt x="6" y="19"/>
                    </a:lnTo>
                    <a:lnTo>
                      <a:pt x="3" y="18"/>
                    </a:lnTo>
                    <a:lnTo>
                      <a:pt x="0" y="15"/>
                    </a:lnTo>
                    <a:lnTo>
                      <a:pt x="0" y="10"/>
                    </a:lnTo>
                    <a:lnTo>
                      <a:pt x="6" y="4"/>
                    </a:lnTo>
                    <a:lnTo>
                      <a:pt x="16"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1" name="Freeform 2640"/>
              <p:cNvSpPr>
                <a:spLocks noEditPoints="1"/>
              </p:cNvSpPr>
              <p:nvPr/>
            </p:nvSpPr>
            <p:spPr bwMode="auto">
              <a:xfrm>
                <a:off x="1035" y="1700"/>
                <a:ext cx="53" cy="24"/>
              </a:xfrm>
              <a:custGeom>
                <a:avLst/>
                <a:gdLst>
                  <a:gd name="T0" fmla="*/ 31 w 53"/>
                  <a:gd name="T1" fmla="*/ 2 h 24"/>
                  <a:gd name="T2" fmla="*/ 20 w 53"/>
                  <a:gd name="T3" fmla="*/ 3 h 24"/>
                  <a:gd name="T4" fmla="*/ 11 w 53"/>
                  <a:gd name="T5" fmla="*/ 8 h 24"/>
                  <a:gd name="T6" fmla="*/ 5 w 53"/>
                  <a:gd name="T7" fmla="*/ 12 h 24"/>
                  <a:gd name="T8" fmla="*/ 5 w 53"/>
                  <a:gd name="T9" fmla="*/ 15 h 24"/>
                  <a:gd name="T10" fmla="*/ 8 w 53"/>
                  <a:gd name="T11" fmla="*/ 18 h 24"/>
                  <a:gd name="T12" fmla="*/ 11 w 53"/>
                  <a:gd name="T13" fmla="*/ 21 h 24"/>
                  <a:gd name="T14" fmla="*/ 17 w 53"/>
                  <a:gd name="T15" fmla="*/ 23 h 24"/>
                  <a:gd name="T16" fmla="*/ 23 w 53"/>
                  <a:gd name="T17" fmla="*/ 23 h 24"/>
                  <a:gd name="T18" fmla="*/ 35 w 53"/>
                  <a:gd name="T19" fmla="*/ 21 h 24"/>
                  <a:gd name="T20" fmla="*/ 44 w 53"/>
                  <a:gd name="T21" fmla="*/ 18 h 24"/>
                  <a:gd name="T22" fmla="*/ 49 w 53"/>
                  <a:gd name="T23" fmla="*/ 12 h 24"/>
                  <a:gd name="T24" fmla="*/ 49 w 53"/>
                  <a:gd name="T25" fmla="*/ 9 h 24"/>
                  <a:gd name="T26" fmla="*/ 47 w 53"/>
                  <a:gd name="T27" fmla="*/ 6 h 24"/>
                  <a:gd name="T28" fmla="*/ 43 w 53"/>
                  <a:gd name="T29" fmla="*/ 5 h 24"/>
                  <a:gd name="T30" fmla="*/ 38 w 53"/>
                  <a:gd name="T31" fmla="*/ 3 h 24"/>
                  <a:gd name="T32" fmla="*/ 31 w 53"/>
                  <a:gd name="T33" fmla="*/ 2 h 24"/>
                  <a:gd name="T34" fmla="*/ 32 w 53"/>
                  <a:gd name="T35" fmla="*/ 0 h 24"/>
                  <a:gd name="T36" fmla="*/ 38 w 53"/>
                  <a:gd name="T37" fmla="*/ 0 h 24"/>
                  <a:gd name="T38" fmla="*/ 44 w 53"/>
                  <a:gd name="T39" fmla="*/ 2 h 24"/>
                  <a:gd name="T40" fmla="*/ 49 w 53"/>
                  <a:gd name="T41" fmla="*/ 3 h 24"/>
                  <a:gd name="T42" fmla="*/ 52 w 53"/>
                  <a:gd name="T43" fmla="*/ 6 h 24"/>
                  <a:gd name="T44" fmla="*/ 53 w 53"/>
                  <a:gd name="T45" fmla="*/ 9 h 24"/>
                  <a:gd name="T46" fmla="*/ 53 w 53"/>
                  <a:gd name="T47" fmla="*/ 12 h 24"/>
                  <a:gd name="T48" fmla="*/ 47 w 53"/>
                  <a:gd name="T49" fmla="*/ 18 h 24"/>
                  <a:gd name="T50" fmla="*/ 37 w 53"/>
                  <a:gd name="T51" fmla="*/ 23 h 24"/>
                  <a:gd name="T52" fmla="*/ 23 w 53"/>
                  <a:gd name="T53" fmla="*/ 24 h 24"/>
                  <a:gd name="T54" fmla="*/ 15 w 53"/>
                  <a:gd name="T55" fmla="*/ 24 h 24"/>
                  <a:gd name="T56" fmla="*/ 11 w 53"/>
                  <a:gd name="T57" fmla="*/ 23 h 24"/>
                  <a:gd name="T58" fmla="*/ 6 w 53"/>
                  <a:gd name="T59" fmla="*/ 21 h 24"/>
                  <a:gd name="T60" fmla="*/ 2 w 53"/>
                  <a:gd name="T61" fmla="*/ 18 h 24"/>
                  <a:gd name="T62" fmla="*/ 0 w 53"/>
                  <a:gd name="T63" fmla="*/ 15 h 24"/>
                  <a:gd name="T64" fmla="*/ 2 w 53"/>
                  <a:gd name="T65" fmla="*/ 12 h 24"/>
                  <a:gd name="T66" fmla="*/ 6 w 53"/>
                  <a:gd name="T67" fmla="*/ 6 h 24"/>
                  <a:gd name="T68" fmla="*/ 19 w 53"/>
                  <a:gd name="T69" fmla="*/ 2 h 24"/>
                  <a:gd name="T70" fmla="*/ 32 w 53"/>
                  <a:gd name="T7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24">
                    <a:moveTo>
                      <a:pt x="31" y="2"/>
                    </a:moveTo>
                    <a:lnTo>
                      <a:pt x="20" y="3"/>
                    </a:lnTo>
                    <a:lnTo>
                      <a:pt x="11" y="8"/>
                    </a:lnTo>
                    <a:lnTo>
                      <a:pt x="5" y="12"/>
                    </a:lnTo>
                    <a:lnTo>
                      <a:pt x="5" y="15"/>
                    </a:lnTo>
                    <a:lnTo>
                      <a:pt x="8" y="18"/>
                    </a:lnTo>
                    <a:lnTo>
                      <a:pt x="11" y="21"/>
                    </a:lnTo>
                    <a:lnTo>
                      <a:pt x="17" y="23"/>
                    </a:lnTo>
                    <a:lnTo>
                      <a:pt x="23" y="23"/>
                    </a:lnTo>
                    <a:lnTo>
                      <a:pt x="35" y="21"/>
                    </a:lnTo>
                    <a:lnTo>
                      <a:pt x="44" y="18"/>
                    </a:lnTo>
                    <a:lnTo>
                      <a:pt x="49" y="12"/>
                    </a:lnTo>
                    <a:lnTo>
                      <a:pt x="49" y="9"/>
                    </a:lnTo>
                    <a:lnTo>
                      <a:pt x="47" y="6"/>
                    </a:lnTo>
                    <a:lnTo>
                      <a:pt x="43" y="5"/>
                    </a:lnTo>
                    <a:lnTo>
                      <a:pt x="38" y="3"/>
                    </a:lnTo>
                    <a:lnTo>
                      <a:pt x="31" y="2"/>
                    </a:lnTo>
                    <a:close/>
                    <a:moveTo>
                      <a:pt x="32" y="0"/>
                    </a:moveTo>
                    <a:lnTo>
                      <a:pt x="38" y="0"/>
                    </a:lnTo>
                    <a:lnTo>
                      <a:pt x="44" y="2"/>
                    </a:lnTo>
                    <a:lnTo>
                      <a:pt x="49" y="3"/>
                    </a:lnTo>
                    <a:lnTo>
                      <a:pt x="52" y="6"/>
                    </a:lnTo>
                    <a:lnTo>
                      <a:pt x="53" y="9"/>
                    </a:lnTo>
                    <a:lnTo>
                      <a:pt x="53" y="12"/>
                    </a:lnTo>
                    <a:lnTo>
                      <a:pt x="47" y="18"/>
                    </a:lnTo>
                    <a:lnTo>
                      <a:pt x="37" y="23"/>
                    </a:lnTo>
                    <a:lnTo>
                      <a:pt x="23" y="24"/>
                    </a:lnTo>
                    <a:lnTo>
                      <a:pt x="15" y="24"/>
                    </a:lnTo>
                    <a:lnTo>
                      <a:pt x="11" y="23"/>
                    </a:lnTo>
                    <a:lnTo>
                      <a:pt x="6" y="21"/>
                    </a:lnTo>
                    <a:lnTo>
                      <a:pt x="2" y="18"/>
                    </a:lnTo>
                    <a:lnTo>
                      <a:pt x="0" y="15"/>
                    </a:lnTo>
                    <a:lnTo>
                      <a:pt x="2" y="12"/>
                    </a:lnTo>
                    <a:lnTo>
                      <a:pt x="6" y="6"/>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2" name="Freeform 2641"/>
              <p:cNvSpPr>
                <a:spLocks/>
              </p:cNvSpPr>
              <p:nvPr/>
            </p:nvSpPr>
            <p:spPr bwMode="auto">
              <a:xfrm>
                <a:off x="1193" y="1814"/>
                <a:ext cx="49" cy="24"/>
              </a:xfrm>
              <a:custGeom>
                <a:avLst/>
                <a:gdLst>
                  <a:gd name="T0" fmla="*/ 29 w 49"/>
                  <a:gd name="T1" fmla="*/ 0 h 24"/>
                  <a:gd name="T2" fmla="*/ 35 w 49"/>
                  <a:gd name="T3" fmla="*/ 0 h 24"/>
                  <a:gd name="T4" fmla="*/ 43 w 49"/>
                  <a:gd name="T5" fmla="*/ 2 h 24"/>
                  <a:gd name="T6" fmla="*/ 47 w 49"/>
                  <a:gd name="T7" fmla="*/ 5 h 24"/>
                  <a:gd name="T8" fmla="*/ 49 w 49"/>
                  <a:gd name="T9" fmla="*/ 8 h 24"/>
                  <a:gd name="T10" fmla="*/ 49 w 49"/>
                  <a:gd name="T11" fmla="*/ 12 h 24"/>
                  <a:gd name="T12" fmla="*/ 44 w 49"/>
                  <a:gd name="T13" fmla="*/ 18 h 24"/>
                  <a:gd name="T14" fmla="*/ 34 w 49"/>
                  <a:gd name="T15" fmla="*/ 23 h 24"/>
                  <a:gd name="T16" fmla="*/ 21 w 49"/>
                  <a:gd name="T17" fmla="*/ 24 h 24"/>
                  <a:gd name="T18" fmla="*/ 14 w 49"/>
                  <a:gd name="T19" fmla="*/ 24 h 24"/>
                  <a:gd name="T20" fmla="*/ 8 w 49"/>
                  <a:gd name="T21" fmla="*/ 21 h 24"/>
                  <a:gd name="T22" fmla="*/ 3 w 49"/>
                  <a:gd name="T23" fmla="*/ 20 h 24"/>
                  <a:gd name="T24" fmla="*/ 0 w 49"/>
                  <a:gd name="T25" fmla="*/ 15 h 24"/>
                  <a:gd name="T26" fmla="*/ 0 w 49"/>
                  <a:gd name="T27" fmla="*/ 12 h 24"/>
                  <a:gd name="T28" fmla="*/ 5 w 49"/>
                  <a:gd name="T29" fmla="*/ 6 h 24"/>
                  <a:gd name="T30" fmla="*/ 15 w 49"/>
                  <a:gd name="T31" fmla="*/ 2 h 24"/>
                  <a:gd name="T32" fmla="*/ 29 w 49"/>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4">
                    <a:moveTo>
                      <a:pt x="29" y="0"/>
                    </a:moveTo>
                    <a:lnTo>
                      <a:pt x="35" y="0"/>
                    </a:lnTo>
                    <a:lnTo>
                      <a:pt x="43" y="2"/>
                    </a:lnTo>
                    <a:lnTo>
                      <a:pt x="47" y="5"/>
                    </a:lnTo>
                    <a:lnTo>
                      <a:pt x="49" y="8"/>
                    </a:lnTo>
                    <a:lnTo>
                      <a:pt x="49" y="12"/>
                    </a:lnTo>
                    <a:lnTo>
                      <a:pt x="44" y="18"/>
                    </a:lnTo>
                    <a:lnTo>
                      <a:pt x="34" y="23"/>
                    </a:lnTo>
                    <a:lnTo>
                      <a:pt x="21" y="24"/>
                    </a:lnTo>
                    <a:lnTo>
                      <a:pt x="14" y="24"/>
                    </a:lnTo>
                    <a:lnTo>
                      <a:pt x="8" y="21"/>
                    </a:lnTo>
                    <a:lnTo>
                      <a:pt x="3" y="20"/>
                    </a:lnTo>
                    <a:lnTo>
                      <a:pt x="0" y="15"/>
                    </a:lnTo>
                    <a:lnTo>
                      <a:pt x="0" y="12"/>
                    </a:lnTo>
                    <a:lnTo>
                      <a:pt x="5" y="6"/>
                    </a:lnTo>
                    <a:lnTo>
                      <a:pt x="15"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3" name="Freeform 2642"/>
              <p:cNvSpPr>
                <a:spLocks noEditPoints="1"/>
              </p:cNvSpPr>
              <p:nvPr/>
            </p:nvSpPr>
            <p:spPr bwMode="auto">
              <a:xfrm>
                <a:off x="1190" y="1813"/>
                <a:ext cx="55" cy="27"/>
              </a:xfrm>
              <a:custGeom>
                <a:avLst/>
                <a:gdLst>
                  <a:gd name="T0" fmla="*/ 31 w 55"/>
                  <a:gd name="T1" fmla="*/ 1 h 27"/>
                  <a:gd name="T2" fmla="*/ 20 w 55"/>
                  <a:gd name="T3" fmla="*/ 3 h 27"/>
                  <a:gd name="T4" fmla="*/ 11 w 55"/>
                  <a:gd name="T5" fmla="*/ 7 h 27"/>
                  <a:gd name="T6" fmla="*/ 5 w 55"/>
                  <a:gd name="T7" fmla="*/ 13 h 27"/>
                  <a:gd name="T8" fmla="*/ 5 w 55"/>
                  <a:gd name="T9" fmla="*/ 16 h 27"/>
                  <a:gd name="T10" fmla="*/ 8 w 55"/>
                  <a:gd name="T11" fmla="*/ 19 h 27"/>
                  <a:gd name="T12" fmla="*/ 12 w 55"/>
                  <a:gd name="T13" fmla="*/ 22 h 27"/>
                  <a:gd name="T14" fmla="*/ 17 w 55"/>
                  <a:gd name="T15" fmla="*/ 24 h 27"/>
                  <a:gd name="T16" fmla="*/ 24 w 55"/>
                  <a:gd name="T17" fmla="*/ 24 h 27"/>
                  <a:gd name="T18" fmla="*/ 37 w 55"/>
                  <a:gd name="T19" fmla="*/ 22 h 27"/>
                  <a:gd name="T20" fmla="*/ 46 w 55"/>
                  <a:gd name="T21" fmla="*/ 19 h 27"/>
                  <a:gd name="T22" fmla="*/ 50 w 55"/>
                  <a:gd name="T23" fmla="*/ 13 h 27"/>
                  <a:gd name="T24" fmla="*/ 50 w 55"/>
                  <a:gd name="T25" fmla="*/ 10 h 27"/>
                  <a:gd name="T26" fmla="*/ 47 w 55"/>
                  <a:gd name="T27" fmla="*/ 6 h 27"/>
                  <a:gd name="T28" fmla="*/ 44 w 55"/>
                  <a:gd name="T29" fmla="*/ 4 h 27"/>
                  <a:gd name="T30" fmla="*/ 38 w 55"/>
                  <a:gd name="T31" fmla="*/ 3 h 27"/>
                  <a:gd name="T32" fmla="*/ 31 w 55"/>
                  <a:gd name="T33" fmla="*/ 1 h 27"/>
                  <a:gd name="T34" fmla="*/ 32 w 55"/>
                  <a:gd name="T35" fmla="*/ 0 h 27"/>
                  <a:gd name="T36" fmla="*/ 38 w 55"/>
                  <a:gd name="T37" fmla="*/ 0 h 27"/>
                  <a:gd name="T38" fmla="*/ 44 w 55"/>
                  <a:gd name="T39" fmla="*/ 1 h 27"/>
                  <a:gd name="T40" fmla="*/ 49 w 55"/>
                  <a:gd name="T41" fmla="*/ 4 h 27"/>
                  <a:gd name="T42" fmla="*/ 53 w 55"/>
                  <a:gd name="T43" fmla="*/ 6 h 27"/>
                  <a:gd name="T44" fmla="*/ 55 w 55"/>
                  <a:gd name="T45" fmla="*/ 9 h 27"/>
                  <a:gd name="T46" fmla="*/ 55 w 55"/>
                  <a:gd name="T47" fmla="*/ 13 h 27"/>
                  <a:gd name="T48" fmla="*/ 49 w 55"/>
                  <a:gd name="T49" fmla="*/ 19 h 27"/>
                  <a:gd name="T50" fmla="*/ 38 w 55"/>
                  <a:gd name="T51" fmla="*/ 25 h 27"/>
                  <a:gd name="T52" fmla="*/ 23 w 55"/>
                  <a:gd name="T53" fmla="*/ 27 h 27"/>
                  <a:gd name="T54" fmla="*/ 17 w 55"/>
                  <a:gd name="T55" fmla="*/ 25 h 27"/>
                  <a:gd name="T56" fmla="*/ 11 w 55"/>
                  <a:gd name="T57" fmla="*/ 25 h 27"/>
                  <a:gd name="T58" fmla="*/ 6 w 55"/>
                  <a:gd name="T59" fmla="*/ 22 h 27"/>
                  <a:gd name="T60" fmla="*/ 3 w 55"/>
                  <a:gd name="T61" fmla="*/ 19 h 27"/>
                  <a:gd name="T62" fmla="*/ 0 w 55"/>
                  <a:gd name="T63" fmla="*/ 16 h 27"/>
                  <a:gd name="T64" fmla="*/ 2 w 55"/>
                  <a:gd name="T65" fmla="*/ 13 h 27"/>
                  <a:gd name="T66" fmla="*/ 6 w 55"/>
                  <a:gd name="T67" fmla="*/ 6 h 27"/>
                  <a:gd name="T68" fmla="*/ 18 w 55"/>
                  <a:gd name="T69" fmla="*/ 1 h 27"/>
                  <a:gd name="T70" fmla="*/ 32 w 55"/>
                  <a:gd name="T7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27">
                    <a:moveTo>
                      <a:pt x="31" y="1"/>
                    </a:moveTo>
                    <a:lnTo>
                      <a:pt x="20" y="3"/>
                    </a:lnTo>
                    <a:lnTo>
                      <a:pt x="11" y="7"/>
                    </a:lnTo>
                    <a:lnTo>
                      <a:pt x="5" y="13"/>
                    </a:lnTo>
                    <a:lnTo>
                      <a:pt x="5" y="16"/>
                    </a:lnTo>
                    <a:lnTo>
                      <a:pt x="8" y="19"/>
                    </a:lnTo>
                    <a:lnTo>
                      <a:pt x="12" y="22"/>
                    </a:lnTo>
                    <a:lnTo>
                      <a:pt x="17" y="24"/>
                    </a:lnTo>
                    <a:lnTo>
                      <a:pt x="24" y="24"/>
                    </a:lnTo>
                    <a:lnTo>
                      <a:pt x="37" y="22"/>
                    </a:lnTo>
                    <a:lnTo>
                      <a:pt x="46" y="19"/>
                    </a:lnTo>
                    <a:lnTo>
                      <a:pt x="50" y="13"/>
                    </a:lnTo>
                    <a:lnTo>
                      <a:pt x="50" y="10"/>
                    </a:lnTo>
                    <a:lnTo>
                      <a:pt x="47" y="6"/>
                    </a:lnTo>
                    <a:lnTo>
                      <a:pt x="44" y="4"/>
                    </a:lnTo>
                    <a:lnTo>
                      <a:pt x="38" y="3"/>
                    </a:lnTo>
                    <a:lnTo>
                      <a:pt x="31" y="1"/>
                    </a:lnTo>
                    <a:close/>
                    <a:moveTo>
                      <a:pt x="32" y="0"/>
                    </a:moveTo>
                    <a:lnTo>
                      <a:pt x="38" y="0"/>
                    </a:lnTo>
                    <a:lnTo>
                      <a:pt x="44" y="1"/>
                    </a:lnTo>
                    <a:lnTo>
                      <a:pt x="49" y="4"/>
                    </a:lnTo>
                    <a:lnTo>
                      <a:pt x="53" y="6"/>
                    </a:lnTo>
                    <a:lnTo>
                      <a:pt x="55" y="9"/>
                    </a:lnTo>
                    <a:lnTo>
                      <a:pt x="55" y="13"/>
                    </a:lnTo>
                    <a:lnTo>
                      <a:pt x="49" y="19"/>
                    </a:lnTo>
                    <a:lnTo>
                      <a:pt x="38" y="25"/>
                    </a:lnTo>
                    <a:lnTo>
                      <a:pt x="23" y="27"/>
                    </a:lnTo>
                    <a:lnTo>
                      <a:pt x="17" y="25"/>
                    </a:lnTo>
                    <a:lnTo>
                      <a:pt x="11" y="25"/>
                    </a:lnTo>
                    <a:lnTo>
                      <a:pt x="6" y="22"/>
                    </a:lnTo>
                    <a:lnTo>
                      <a:pt x="3" y="19"/>
                    </a:lnTo>
                    <a:lnTo>
                      <a:pt x="0" y="16"/>
                    </a:lnTo>
                    <a:lnTo>
                      <a:pt x="2" y="13"/>
                    </a:lnTo>
                    <a:lnTo>
                      <a:pt x="6" y="6"/>
                    </a:lnTo>
                    <a:lnTo>
                      <a:pt x="18" y="1"/>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4" name="Freeform 2643"/>
              <p:cNvSpPr>
                <a:spLocks/>
              </p:cNvSpPr>
              <p:nvPr/>
            </p:nvSpPr>
            <p:spPr bwMode="auto">
              <a:xfrm>
                <a:off x="1126" y="1940"/>
                <a:ext cx="50" cy="28"/>
              </a:xfrm>
              <a:custGeom>
                <a:avLst/>
                <a:gdLst>
                  <a:gd name="T0" fmla="*/ 29 w 50"/>
                  <a:gd name="T1" fmla="*/ 0 h 28"/>
                  <a:gd name="T2" fmla="*/ 37 w 50"/>
                  <a:gd name="T3" fmla="*/ 2 h 28"/>
                  <a:gd name="T4" fmla="*/ 41 w 50"/>
                  <a:gd name="T5" fmla="*/ 3 h 28"/>
                  <a:gd name="T6" fmla="*/ 46 w 50"/>
                  <a:gd name="T7" fmla="*/ 5 h 28"/>
                  <a:gd name="T8" fmla="*/ 49 w 50"/>
                  <a:gd name="T9" fmla="*/ 8 h 28"/>
                  <a:gd name="T10" fmla="*/ 50 w 50"/>
                  <a:gd name="T11" fmla="*/ 11 h 28"/>
                  <a:gd name="T12" fmla="*/ 50 w 50"/>
                  <a:gd name="T13" fmla="*/ 14 h 28"/>
                  <a:gd name="T14" fmla="*/ 46 w 50"/>
                  <a:gd name="T15" fmla="*/ 21 h 28"/>
                  <a:gd name="T16" fmla="*/ 35 w 50"/>
                  <a:gd name="T17" fmla="*/ 26 h 28"/>
                  <a:gd name="T18" fmla="*/ 22 w 50"/>
                  <a:gd name="T19" fmla="*/ 28 h 28"/>
                  <a:gd name="T20" fmla="*/ 16 w 50"/>
                  <a:gd name="T21" fmla="*/ 28 h 28"/>
                  <a:gd name="T22" fmla="*/ 9 w 50"/>
                  <a:gd name="T23" fmla="*/ 26 h 28"/>
                  <a:gd name="T24" fmla="*/ 5 w 50"/>
                  <a:gd name="T25" fmla="*/ 25 h 28"/>
                  <a:gd name="T26" fmla="*/ 2 w 50"/>
                  <a:gd name="T27" fmla="*/ 21 h 28"/>
                  <a:gd name="T28" fmla="*/ 0 w 50"/>
                  <a:gd name="T29" fmla="*/ 18 h 28"/>
                  <a:gd name="T30" fmla="*/ 0 w 50"/>
                  <a:gd name="T31" fmla="*/ 14 h 28"/>
                  <a:gd name="T32" fmla="*/ 6 w 50"/>
                  <a:gd name="T33" fmla="*/ 8 h 28"/>
                  <a:gd name="T34" fmla="*/ 17 w 50"/>
                  <a:gd name="T35" fmla="*/ 3 h 28"/>
                  <a:gd name="T36" fmla="*/ 29 w 50"/>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29" y="0"/>
                    </a:moveTo>
                    <a:lnTo>
                      <a:pt x="37" y="2"/>
                    </a:lnTo>
                    <a:lnTo>
                      <a:pt x="41" y="3"/>
                    </a:lnTo>
                    <a:lnTo>
                      <a:pt x="46" y="5"/>
                    </a:lnTo>
                    <a:lnTo>
                      <a:pt x="49" y="8"/>
                    </a:lnTo>
                    <a:lnTo>
                      <a:pt x="50" y="11"/>
                    </a:lnTo>
                    <a:lnTo>
                      <a:pt x="50" y="14"/>
                    </a:lnTo>
                    <a:lnTo>
                      <a:pt x="46" y="21"/>
                    </a:lnTo>
                    <a:lnTo>
                      <a:pt x="35" y="26"/>
                    </a:lnTo>
                    <a:lnTo>
                      <a:pt x="22" y="28"/>
                    </a:lnTo>
                    <a:lnTo>
                      <a:pt x="16" y="28"/>
                    </a:lnTo>
                    <a:lnTo>
                      <a:pt x="9" y="26"/>
                    </a:lnTo>
                    <a:lnTo>
                      <a:pt x="5" y="25"/>
                    </a:lnTo>
                    <a:lnTo>
                      <a:pt x="2" y="21"/>
                    </a:lnTo>
                    <a:lnTo>
                      <a:pt x="0" y="18"/>
                    </a:lnTo>
                    <a:lnTo>
                      <a:pt x="0" y="14"/>
                    </a:lnTo>
                    <a:lnTo>
                      <a:pt x="6" y="8"/>
                    </a:lnTo>
                    <a:lnTo>
                      <a:pt x="17" y="3"/>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5" name="Freeform 2644"/>
              <p:cNvSpPr>
                <a:spLocks noEditPoints="1"/>
              </p:cNvSpPr>
              <p:nvPr/>
            </p:nvSpPr>
            <p:spPr bwMode="auto">
              <a:xfrm>
                <a:off x="1125" y="1940"/>
                <a:ext cx="55" cy="29"/>
              </a:xfrm>
              <a:custGeom>
                <a:avLst/>
                <a:gdLst>
                  <a:gd name="T0" fmla="*/ 30 w 55"/>
                  <a:gd name="T1" fmla="*/ 2 h 29"/>
                  <a:gd name="T2" fmla="*/ 18 w 55"/>
                  <a:gd name="T3" fmla="*/ 3 h 29"/>
                  <a:gd name="T4" fmla="*/ 9 w 55"/>
                  <a:gd name="T5" fmla="*/ 8 h 29"/>
                  <a:gd name="T6" fmla="*/ 4 w 55"/>
                  <a:gd name="T7" fmla="*/ 14 h 29"/>
                  <a:gd name="T8" fmla="*/ 4 w 55"/>
                  <a:gd name="T9" fmla="*/ 18 h 29"/>
                  <a:gd name="T10" fmla="*/ 6 w 55"/>
                  <a:gd name="T11" fmla="*/ 21 h 29"/>
                  <a:gd name="T12" fmla="*/ 10 w 55"/>
                  <a:gd name="T13" fmla="*/ 25 h 29"/>
                  <a:gd name="T14" fmla="*/ 17 w 55"/>
                  <a:gd name="T15" fmla="*/ 26 h 29"/>
                  <a:gd name="T16" fmla="*/ 23 w 55"/>
                  <a:gd name="T17" fmla="*/ 28 h 29"/>
                  <a:gd name="T18" fmla="*/ 35 w 55"/>
                  <a:gd name="T19" fmla="*/ 25 h 29"/>
                  <a:gd name="T20" fmla="*/ 45 w 55"/>
                  <a:gd name="T21" fmla="*/ 20 h 29"/>
                  <a:gd name="T22" fmla="*/ 50 w 55"/>
                  <a:gd name="T23" fmla="*/ 14 h 29"/>
                  <a:gd name="T24" fmla="*/ 50 w 55"/>
                  <a:gd name="T25" fmla="*/ 11 h 29"/>
                  <a:gd name="T26" fmla="*/ 47 w 55"/>
                  <a:gd name="T27" fmla="*/ 8 h 29"/>
                  <a:gd name="T28" fmla="*/ 44 w 55"/>
                  <a:gd name="T29" fmla="*/ 5 h 29"/>
                  <a:gd name="T30" fmla="*/ 38 w 55"/>
                  <a:gd name="T31" fmla="*/ 3 h 29"/>
                  <a:gd name="T32" fmla="*/ 30 w 55"/>
                  <a:gd name="T33" fmla="*/ 2 h 29"/>
                  <a:gd name="T34" fmla="*/ 32 w 55"/>
                  <a:gd name="T35" fmla="*/ 0 h 29"/>
                  <a:gd name="T36" fmla="*/ 38 w 55"/>
                  <a:gd name="T37" fmla="*/ 0 h 29"/>
                  <a:gd name="T38" fmla="*/ 44 w 55"/>
                  <a:gd name="T39" fmla="*/ 2 h 29"/>
                  <a:gd name="T40" fmla="*/ 50 w 55"/>
                  <a:gd name="T41" fmla="*/ 3 h 29"/>
                  <a:gd name="T42" fmla="*/ 53 w 55"/>
                  <a:gd name="T43" fmla="*/ 6 h 29"/>
                  <a:gd name="T44" fmla="*/ 55 w 55"/>
                  <a:gd name="T45" fmla="*/ 11 h 29"/>
                  <a:gd name="T46" fmla="*/ 55 w 55"/>
                  <a:gd name="T47" fmla="*/ 14 h 29"/>
                  <a:gd name="T48" fmla="*/ 48 w 55"/>
                  <a:gd name="T49" fmla="*/ 21 h 29"/>
                  <a:gd name="T50" fmla="*/ 36 w 55"/>
                  <a:gd name="T51" fmla="*/ 28 h 29"/>
                  <a:gd name="T52" fmla="*/ 23 w 55"/>
                  <a:gd name="T53" fmla="*/ 29 h 29"/>
                  <a:gd name="T54" fmla="*/ 15 w 55"/>
                  <a:gd name="T55" fmla="*/ 29 h 29"/>
                  <a:gd name="T56" fmla="*/ 9 w 55"/>
                  <a:gd name="T57" fmla="*/ 28 h 29"/>
                  <a:gd name="T58" fmla="*/ 4 w 55"/>
                  <a:gd name="T59" fmla="*/ 25 h 29"/>
                  <a:gd name="T60" fmla="*/ 1 w 55"/>
                  <a:gd name="T61" fmla="*/ 21 h 29"/>
                  <a:gd name="T62" fmla="*/ 0 w 55"/>
                  <a:gd name="T63" fmla="*/ 18 h 29"/>
                  <a:gd name="T64" fmla="*/ 0 w 55"/>
                  <a:gd name="T65" fmla="*/ 14 h 29"/>
                  <a:gd name="T66" fmla="*/ 6 w 55"/>
                  <a:gd name="T67" fmla="*/ 6 h 29"/>
                  <a:gd name="T68" fmla="*/ 17 w 55"/>
                  <a:gd name="T69" fmla="*/ 2 h 29"/>
                  <a:gd name="T70" fmla="*/ 32 w 55"/>
                  <a:gd name="T7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29">
                    <a:moveTo>
                      <a:pt x="30" y="2"/>
                    </a:moveTo>
                    <a:lnTo>
                      <a:pt x="18" y="3"/>
                    </a:lnTo>
                    <a:lnTo>
                      <a:pt x="9" y="8"/>
                    </a:lnTo>
                    <a:lnTo>
                      <a:pt x="4" y="14"/>
                    </a:lnTo>
                    <a:lnTo>
                      <a:pt x="4" y="18"/>
                    </a:lnTo>
                    <a:lnTo>
                      <a:pt x="6" y="21"/>
                    </a:lnTo>
                    <a:lnTo>
                      <a:pt x="10" y="25"/>
                    </a:lnTo>
                    <a:lnTo>
                      <a:pt x="17" y="26"/>
                    </a:lnTo>
                    <a:lnTo>
                      <a:pt x="23" y="28"/>
                    </a:lnTo>
                    <a:lnTo>
                      <a:pt x="35" y="25"/>
                    </a:lnTo>
                    <a:lnTo>
                      <a:pt x="45" y="20"/>
                    </a:lnTo>
                    <a:lnTo>
                      <a:pt x="50" y="14"/>
                    </a:lnTo>
                    <a:lnTo>
                      <a:pt x="50" y="11"/>
                    </a:lnTo>
                    <a:lnTo>
                      <a:pt x="47" y="8"/>
                    </a:lnTo>
                    <a:lnTo>
                      <a:pt x="44" y="5"/>
                    </a:lnTo>
                    <a:lnTo>
                      <a:pt x="38" y="3"/>
                    </a:lnTo>
                    <a:lnTo>
                      <a:pt x="30" y="2"/>
                    </a:lnTo>
                    <a:close/>
                    <a:moveTo>
                      <a:pt x="32" y="0"/>
                    </a:moveTo>
                    <a:lnTo>
                      <a:pt x="38" y="0"/>
                    </a:lnTo>
                    <a:lnTo>
                      <a:pt x="44" y="2"/>
                    </a:lnTo>
                    <a:lnTo>
                      <a:pt x="50" y="3"/>
                    </a:lnTo>
                    <a:lnTo>
                      <a:pt x="53" y="6"/>
                    </a:lnTo>
                    <a:lnTo>
                      <a:pt x="55" y="11"/>
                    </a:lnTo>
                    <a:lnTo>
                      <a:pt x="55" y="14"/>
                    </a:lnTo>
                    <a:lnTo>
                      <a:pt x="48" y="21"/>
                    </a:lnTo>
                    <a:lnTo>
                      <a:pt x="36" y="28"/>
                    </a:lnTo>
                    <a:lnTo>
                      <a:pt x="23" y="29"/>
                    </a:lnTo>
                    <a:lnTo>
                      <a:pt x="15" y="29"/>
                    </a:lnTo>
                    <a:lnTo>
                      <a:pt x="9" y="28"/>
                    </a:lnTo>
                    <a:lnTo>
                      <a:pt x="4" y="25"/>
                    </a:lnTo>
                    <a:lnTo>
                      <a:pt x="1" y="21"/>
                    </a:lnTo>
                    <a:lnTo>
                      <a:pt x="0" y="18"/>
                    </a:lnTo>
                    <a:lnTo>
                      <a:pt x="0" y="14"/>
                    </a:lnTo>
                    <a:lnTo>
                      <a:pt x="6" y="6"/>
                    </a:lnTo>
                    <a:lnTo>
                      <a:pt x="17"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6" name="Freeform 2645"/>
              <p:cNvSpPr>
                <a:spLocks/>
              </p:cNvSpPr>
              <p:nvPr/>
            </p:nvSpPr>
            <p:spPr bwMode="auto">
              <a:xfrm>
                <a:off x="1161" y="2007"/>
                <a:ext cx="52" cy="29"/>
              </a:xfrm>
              <a:custGeom>
                <a:avLst/>
                <a:gdLst>
                  <a:gd name="T0" fmla="*/ 31 w 52"/>
                  <a:gd name="T1" fmla="*/ 0 h 29"/>
                  <a:gd name="T2" fmla="*/ 37 w 52"/>
                  <a:gd name="T3" fmla="*/ 2 h 29"/>
                  <a:gd name="T4" fmla="*/ 43 w 52"/>
                  <a:gd name="T5" fmla="*/ 3 h 29"/>
                  <a:gd name="T6" fmla="*/ 47 w 52"/>
                  <a:gd name="T7" fmla="*/ 5 h 29"/>
                  <a:gd name="T8" fmla="*/ 50 w 52"/>
                  <a:gd name="T9" fmla="*/ 8 h 29"/>
                  <a:gd name="T10" fmla="*/ 52 w 52"/>
                  <a:gd name="T11" fmla="*/ 11 h 29"/>
                  <a:gd name="T12" fmla="*/ 52 w 52"/>
                  <a:gd name="T13" fmla="*/ 15 h 29"/>
                  <a:gd name="T14" fmla="*/ 46 w 52"/>
                  <a:gd name="T15" fmla="*/ 23 h 29"/>
                  <a:gd name="T16" fmla="*/ 35 w 52"/>
                  <a:gd name="T17" fmla="*/ 27 h 29"/>
                  <a:gd name="T18" fmla="*/ 22 w 52"/>
                  <a:gd name="T19" fmla="*/ 29 h 29"/>
                  <a:gd name="T20" fmla="*/ 15 w 52"/>
                  <a:gd name="T21" fmla="*/ 29 h 29"/>
                  <a:gd name="T22" fmla="*/ 9 w 52"/>
                  <a:gd name="T23" fmla="*/ 27 h 29"/>
                  <a:gd name="T24" fmla="*/ 5 w 52"/>
                  <a:gd name="T25" fmla="*/ 24 h 29"/>
                  <a:gd name="T26" fmla="*/ 2 w 52"/>
                  <a:gd name="T27" fmla="*/ 21 h 29"/>
                  <a:gd name="T28" fmla="*/ 0 w 52"/>
                  <a:gd name="T29" fmla="*/ 18 h 29"/>
                  <a:gd name="T30" fmla="*/ 0 w 52"/>
                  <a:gd name="T31" fmla="*/ 15 h 29"/>
                  <a:gd name="T32" fmla="*/ 6 w 52"/>
                  <a:gd name="T33" fmla="*/ 8 h 29"/>
                  <a:gd name="T34" fmla="*/ 17 w 52"/>
                  <a:gd name="T35" fmla="*/ 3 h 29"/>
                  <a:gd name="T36" fmla="*/ 31 w 52"/>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9">
                    <a:moveTo>
                      <a:pt x="31" y="0"/>
                    </a:moveTo>
                    <a:lnTo>
                      <a:pt x="37" y="2"/>
                    </a:lnTo>
                    <a:lnTo>
                      <a:pt x="43" y="3"/>
                    </a:lnTo>
                    <a:lnTo>
                      <a:pt x="47" y="5"/>
                    </a:lnTo>
                    <a:lnTo>
                      <a:pt x="50" y="8"/>
                    </a:lnTo>
                    <a:lnTo>
                      <a:pt x="52" y="11"/>
                    </a:lnTo>
                    <a:lnTo>
                      <a:pt x="52" y="15"/>
                    </a:lnTo>
                    <a:lnTo>
                      <a:pt x="46" y="23"/>
                    </a:lnTo>
                    <a:lnTo>
                      <a:pt x="35" y="27"/>
                    </a:lnTo>
                    <a:lnTo>
                      <a:pt x="22" y="29"/>
                    </a:lnTo>
                    <a:lnTo>
                      <a:pt x="15" y="29"/>
                    </a:lnTo>
                    <a:lnTo>
                      <a:pt x="9" y="27"/>
                    </a:lnTo>
                    <a:lnTo>
                      <a:pt x="5" y="24"/>
                    </a:lnTo>
                    <a:lnTo>
                      <a:pt x="2" y="21"/>
                    </a:lnTo>
                    <a:lnTo>
                      <a:pt x="0" y="18"/>
                    </a:lnTo>
                    <a:lnTo>
                      <a:pt x="0" y="15"/>
                    </a:lnTo>
                    <a:lnTo>
                      <a:pt x="6" y="8"/>
                    </a:lnTo>
                    <a:lnTo>
                      <a:pt x="17"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7" name="Freeform 2646"/>
              <p:cNvSpPr>
                <a:spLocks noEditPoints="1"/>
              </p:cNvSpPr>
              <p:nvPr/>
            </p:nvSpPr>
            <p:spPr bwMode="auto">
              <a:xfrm>
                <a:off x="1160" y="2006"/>
                <a:ext cx="54" cy="31"/>
              </a:xfrm>
              <a:custGeom>
                <a:avLst/>
                <a:gdLst>
                  <a:gd name="T0" fmla="*/ 32 w 54"/>
                  <a:gd name="T1" fmla="*/ 3 h 31"/>
                  <a:gd name="T2" fmla="*/ 18 w 54"/>
                  <a:gd name="T3" fmla="*/ 4 h 31"/>
                  <a:gd name="T4" fmla="*/ 9 w 54"/>
                  <a:gd name="T5" fmla="*/ 9 h 31"/>
                  <a:gd name="T6" fmla="*/ 4 w 54"/>
                  <a:gd name="T7" fmla="*/ 16 h 31"/>
                  <a:gd name="T8" fmla="*/ 4 w 54"/>
                  <a:gd name="T9" fmla="*/ 19 h 31"/>
                  <a:gd name="T10" fmla="*/ 6 w 54"/>
                  <a:gd name="T11" fmla="*/ 24 h 31"/>
                  <a:gd name="T12" fmla="*/ 10 w 54"/>
                  <a:gd name="T13" fmla="*/ 27 h 31"/>
                  <a:gd name="T14" fmla="*/ 16 w 54"/>
                  <a:gd name="T15" fmla="*/ 28 h 31"/>
                  <a:gd name="T16" fmla="*/ 24 w 54"/>
                  <a:gd name="T17" fmla="*/ 28 h 31"/>
                  <a:gd name="T18" fmla="*/ 36 w 54"/>
                  <a:gd name="T19" fmla="*/ 27 h 31"/>
                  <a:gd name="T20" fmla="*/ 45 w 54"/>
                  <a:gd name="T21" fmla="*/ 22 h 31"/>
                  <a:gd name="T22" fmla="*/ 50 w 54"/>
                  <a:gd name="T23" fmla="*/ 16 h 31"/>
                  <a:gd name="T24" fmla="*/ 50 w 54"/>
                  <a:gd name="T25" fmla="*/ 12 h 31"/>
                  <a:gd name="T26" fmla="*/ 48 w 54"/>
                  <a:gd name="T27" fmla="*/ 9 h 31"/>
                  <a:gd name="T28" fmla="*/ 44 w 54"/>
                  <a:gd name="T29" fmla="*/ 6 h 31"/>
                  <a:gd name="T30" fmla="*/ 38 w 54"/>
                  <a:gd name="T31" fmla="*/ 4 h 31"/>
                  <a:gd name="T32" fmla="*/ 32 w 54"/>
                  <a:gd name="T33" fmla="*/ 3 h 31"/>
                  <a:gd name="T34" fmla="*/ 32 w 54"/>
                  <a:gd name="T35" fmla="*/ 0 h 31"/>
                  <a:gd name="T36" fmla="*/ 39 w 54"/>
                  <a:gd name="T37" fmla="*/ 1 h 31"/>
                  <a:gd name="T38" fmla="*/ 45 w 54"/>
                  <a:gd name="T39" fmla="*/ 3 h 31"/>
                  <a:gd name="T40" fmla="*/ 50 w 54"/>
                  <a:gd name="T41" fmla="*/ 4 h 31"/>
                  <a:gd name="T42" fmla="*/ 53 w 54"/>
                  <a:gd name="T43" fmla="*/ 9 h 31"/>
                  <a:gd name="T44" fmla="*/ 54 w 54"/>
                  <a:gd name="T45" fmla="*/ 12 h 31"/>
                  <a:gd name="T46" fmla="*/ 54 w 54"/>
                  <a:gd name="T47" fmla="*/ 16 h 31"/>
                  <a:gd name="T48" fmla="*/ 48 w 54"/>
                  <a:gd name="T49" fmla="*/ 24 h 31"/>
                  <a:gd name="T50" fmla="*/ 38 w 54"/>
                  <a:gd name="T51" fmla="*/ 30 h 31"/>
                  <a:gd name="T52" fmla="*/ 23 w 54"/>
                  <a:gd name="T53" fmla="*/ 31 h 31"/>
                  <a:gd name="T54" fmla="*/ 15 w 54"/>
                  <a:gd name="T55" fmla="*/ 31 h 31"/>
                  <a:gd name="T56" fmla="*/ 9 w 54"/>
                  <a:gd name="T57" fmla="*/ 30 h 31"/>
                  <a:gd name="T58" fmla="*/ 4 w 54"/>
                  <a:gd name="T59" fmla="*/ 27 h 31"/>
                  <a:gd name="T60" fmla="*/ 1 w 54"/>
                  <a:gd name="T61" fmla="*/ 24 h 31"/>
                  <a:gd name="T62" fmla="*/ 0 w 54"/>
                  <a:gd name="T63" fmla="*/ 19 h 31"/>
                  <a:gd name="T64" fmla="*/ 0 w 54"/>
                  <a:gd name="T65" fmla="*/ 16 h 31"/>
                  <a:gd name="T66" fmla="*/ 6 w 54"/>
                  <a:gd name="T67" fmla="*/ 9 h 31"/>
                  <a:gd name="T68" fmla="*/ 16 w 54"/>
                  <a:gd name="T69" fmla="*/ 3 h 31"/>
                  <a:gd name="T70" fmla="*/ 32 w 54"/>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 h="31">
                    <a:moveTo>
                      <a:pt x="32" y="3"/>
                    </a:moveTo>
                    <a:lnTo>
                      <a:pt x="18" y="4"/>
                    </a:lnTo>
                    <a:lnTo>
                      <a:pt x="9" y="9"/>
                    </a:lnTo>
                    <a:lnTo>
                      <a:pt x="4" y="16"/>
                    </a:lnTo>
                    <a:lnTo>
                      <a:pt x="4" y="19"/>
                    </a:lnTo>
                    <a:lnTo>
                      <a:pt x="6" y="24"/>
                    </a:lnTo>
                    <a:lnTo>
                      <a:pt x="10" y="27"/>
                    </a:lnTo>
                    <a:lnTo>
                      <a:pt x="16" y="28"/>
                    </a:lnTo>
                    <a:lnTo>
                      <a:pt x="24" y="28"/>
                    </a:lnTo>
                    <a:lnTo>
                      <a:pt x="36" y="27"/>
                    </a:lnTo>
                    <a:lnTo>
                      <a:pt x="45" y="22"/>
                    </a:lnTo>
                    <a:lnTo>
                      <a:pt x="50" y="16"/>
                    </a:lnTo>
                    <a:lnTo>
                      <a:pt x="50" y="12"/>
                    </a:lnTo>
                    <a:lnTo>
                      <a:pt x="48" y="9"/>
                    </a:lnTo>
                    <a:lnTo>
                      <a:pt x="44" y="6"/>
                    </a:lnTo>
                    <a:lnTo>
                      <a:pt x="38" y="4"/>
                    </a:lnTo>
                    <a:lnTo>
                      <a:pt x="32" y="3"/>
                    </a:lnTo>
                    <a:close/>
                    <a:moveTo>
                      <a:pt x="32" y="0"/>
                    </a:moveTo>
                    <a:lnTo>
                      <a:pt x="39" y="1"/>
                    </a:lnTo>
                    <a:lnTo>
                      <a:pt x="45" y="3"/>
                    </a:lnTo>
                    <a:lnTo>
                      <a:pt x="50" y="4"/>
                    </a:lnTo>
                    <a:lnTo>
                      <a:pt x="53" y="9"/>
                    </a:lnTo>
                    <a:lnTo>
                      <a:pt x="54" y="12"/>
                    </a:lnTo>
                    <a:lnTo>
                      <a:pt x="54" y="16"/>
                    </a:lnTo>
                    <a:lnTo>
                      <a:pt x="48" y="24"/>
                    </a:lnTo>
                    <a:lnTo>
                      <a:pt x="38" y="30"/>
                    </a:lnTo>
                    <a:lnTo>
                      <a:pt x="23" y="31"/>
                    </a:lnTo>
                    <a:lnTo>
                      <a:pt x="15" y="31"/>
                    </a:lnTo>
                    <a:lnTo>
                      <a:pt x="9" y="30"/>
                    </a:lnTo>
                    <a:lnTo>
                      <a:pt x="4" y="27"/>
                    </a:lnTo>
                    <a:lnTo>
                      <a:pt x="1" y="24"/>
                    </a:lnTo>
                    <a:lnTo>
                      <a:pt x="0" y="19"/>
                    </a:lnTo>
                    <a:lnTo>
                      <a:pt x="0" y="16"/>
                    </a:lnTo>
                    <a:lnTo>
                      <a:pt x="6" y="9"/>
                    </a:lnTo>
                    <a:lnTo>
                      <a:pt x="16"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8" name="Freeform 2647"/>
              <p:cNvSpPr>
                <a:spLocks/>
              </p:cNvSpPr>
              <p:nvPr/>
            </p:nvSpPr>
            <p:spPr bwMode="auto">
              <a:xfrm>
                <a:off x="853" y="2030"/>
                <a:ext cx="52" cy="29"/>
              </a:xfrm>
              <a:custGeom>
                <a:avLst/>
                <a:gdLst>
                  <a:gd name="T0" fmla="*/ 30 w 52"/>
                  <a:gd name="T1" fmla="*/ 0 h 29"/>
                  <a:gd name="T2" fmla="*/ 38 w 52"/>
                  <a:gd name="T3" fmla="*/ 0 h 29"/>
                  <a:gd name="T4" fmla="*/ 43 w 52"/>
                  <a:gd name="T5" fmla="*/ 1 h 29"/>
                  <a:gd name="T6" fmla="*/ 47 w 52"/>
                  <a:gd name="T7" fmla="*/ 4 h 29"/>
                  <a:gd name="T8" fmla="*/ 50 w 52"/>
                  <a:gd name="T9" fmla="*/ 7 h 29"/>
                  <a:gd name="T10" fmla="*/ 52 w 52"/>
                  <a:gd name="T11" fmla="*/ 10 h 29"/>
                  <a:gd name="T12" fmla="*/ 52 w 52"/>
                  <a:gd name="T13" fmla="*/ 14 h 29"/>
                  <a:gd name="T14" fmla="*/ 46 w 52"/>
                  <a:gd name="T15" fmla="*/ 21 h 29"/>
                  <a:gd name="T16" fmla="*/ 35 w 52"/>
                  <a:gd name="T17" fmla="*/ 27 h 29"/>
                  <a:gd name="T18" fmla="*/ 21 w 52"/>
                  <a:gd name="T19" fmla="*/ 29 h 29"/>
                  <a:gd name="T20" fmla="*/ 14 w 52"/>
                  <a:gd name="T21" fmla="*/ 29 h 29"/>
                  <a:gd name="T22" fmla="*/ 8 w 52"/>
                  <a:gd name="T23" fmla="*/ 27 h 29"/>
                  <a:gd name="T24" fmla="*/ 3 w 52"/>
                  <a:gd name="T25" fmla="*/ 24 h 29"/>
                  <a:gd name="T26" fmla="*/ 0 w 52"/>
                  <a:gd name="T27" fmla="*/ 21 h 29"/>
                  <a:gd name="T28" fmla="*/ 0 w 52"/>
                  <a:gd name="T29" fmla="*/ 18 h 29"/>
                  <a:gd name="T30" fmla="*/ 0 w 52"/>
                  <a:gd name="T31" fmla="*/ 14 h 29"/>
                  <a:gd name="T32" fmla="*/ 6 w 52"/>
                  <a:gd name="T33" fmla="*/ 7 h 29"/>
                  <a:gd name="T34" fmla="*/ 17 w 52"/>
                  <a:gd name="T35" fmla="*/ 1 h 29"/>
                  <a:gd name="T36" fmla="*/ 30 w 52"/>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29">
                    <a:moveTo>
                      <a:pt x="30" y="0"/>
                    </a:moveTo>
                    <a:lnTo>
                      <a:pt x="38" y="0"/>
                    </a:lnTo>
                    <a:lnTo>
                      <a:pt x="43" y="1"/>
                    </a:lnTo>
                    <a:lnTo>
                      <a:pt x="47" y="4"/>
                    </a:lnTo>
                    <a:lnTo>
                      <a:pt x="50" y="7"/>
                    </a:lnTo>
                    <a:lnTo>
                      <a:pt x="52" y="10"/>
                    </a:lnTo>
                    <a:lnTo>
                      <a:pt x="52" y="14"/>
                    </a:lnTo>
                    <a:lnTo>
                      <a:pt x="46" y="21"/>
                    </a:lnTo>
                    <a:lnTo>
                      <a:pt x="35" y="27"/>
                    </a:lnTo>
                    <a:lnTo>
                      <a:pt x="21" y="29"/>
                    </a:lnTo>
                    <a:lnTo>
                      <a:pt x="14" y="29"/>
                    </a:lnTo>
                    <a:lnTo>
                      <a:pt x="8" y="27"/>
                    </a:lnTo>
                    <a:lnTo>
                      <a:pt x="3" y="24"/>
                    </a:lnTo>
                    <a:lnTo>
                      <a:pt x="0" y="21"/>
                    </a:lnTo>
                    <a:lnTo>
                      <a:pt x="0" y="18"/>
                    </a:lnTo>
                    <a:lnTo>
                      <a:pt x="0" y="14"/>
                    </a:lnTo>
                    <a:lnTo>
                      <a:pt x="6" y="7"/>
                    </a:lnTo>
                    <a:lnTo>
                      <a:pt x="17"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49" name="Freeform 2648"/>
              <p:cNvSpPr>
                <a:spLocks noEditPoints="1"/>
              </p:cNvSpPr>
              <p:nvPr/>
            </p:nvSpPr>
            <p:spPr bwMode="auto">
              <a:xfrm>
                <a:off x="850" y="2028"/>
                <a:ext cx="58" cy="32"/>
              </a:xfrm>
              <a:custGeom>
                <a:avLst/>
                <a:gdLst>
                  <a:gd name="T0" fmla="*/ 33 w 58"/>
                  <a:gd name="T1" fmla="*/ 3 h 32"/>
                  <a:gd name="T2" fmla="*/ 21 w 58"/>
                  <a:gd name="T3" fmla="*/ 5 h 32"/>
                  <a:gd name="T4" fmla="*/ 11 w 58"/>
                  <a:gd name="T5" fmla="*/ 9 h 32"/>
                  <a:gd name="T6" fmla="*/ 5 w 58"/>
                  <a:gd name="T7" fmla="*/ 16 h 32"/>
                  <a:gd name="T8" fmla="*/ 5 w 58"/>
                  <a:gd name="T9" fmla="*/ 20 h 32"/>
                  <a:gd name="T10" fmla="*/ 8 w 58"/>
                  <a:gd name="T11" fmla="*/ 25 h 32"/>
                  <a:gd name="T12" fmla="*/ 11 w 58"/>
                  <a:gd name="T13" fmla="*/ 28 h 32"/>
                  <a:gd name="T14" fmla="*/ 17 w 58"/>
                  <a:gd name="T15" fmla="*/ 29 h 32"/>
                  <a:gd name="T16" fmla="*/ 24 w 58"/>
                  <a:gd name="T17" fmla="*/ 29 h 32"/>
                  <a:gd name="T18" fmla="*/ 37 w 58"/>
                  <a:gd name="T19" fmla="*/ 28 h 32"/>
                  <a:gd name="T20" fmla="*/ 47 w 58"/>
                  <a:gd name="T21" fmla="*/ 23 h 32"/>
                  <a:gd name="T22" fmla="*/ 52 w 58"/>
                  <a:gd name="T23" fmla="*/ 16 h 32"/>
                  <a:gd name="T24" fmla="*/ 53 w 58"/>
                  <a:gd name="T25" fmla="*/ 12 h 32"/>
                  <a:gd name="T26" fmla="*/ 50 w 58"/>
                  <a:gd name="T27" fmla="*/ 8 h 32"/>
                  <a:gd name="T28" fmla="*/ 47 w 58"/>
                  <a:gd name="T29" fmla="*/ 5 h 32"/>
                  <a:gd name="T30" fmla="*/ 41 w 58"/>
                  <a:gd name="T31" fmla="*/ 3 h 32"/>
                  <a:gd name="T32" fmla="*/ 33 w 58"/>
                  <a:gd name="T33" fmla="*/ 3 h 32"/>
                  <a:gd name="T34" fmla="*/ 35 w 58"/>
                  <a:gd name="T35" fmla="*/ 0 h 32"/>
                  <a:gd name="T36" fmla="*/ 41 w 58"/>
                  <a:gd name="T37" fmla="*/ 0 h 32"/>
                  <a:gd name="T38" fmla="*/ 47 w 58"/>
                  <a:gd name="T39" fmla="*/ 2 h 32"/>
                  <a:gd name="T40" fmla="*/ 53 w 58"/>
                  <a:gd name="T41" fmla="*/ 5 h 32"/>
                  <a:gd name="T42" fmla="*/ 56 w 58"/>
                  <a:gd name="T43" fmla="*/ 8 h 32"/>
                  <a:gd name="T44" fmla="*/ 58 w 58"/>
                  <a:gd name="T45" fmla="*/ 12 h 32"/>
                  <a:gd name="T46" fmla="*/ 58 w 58"/>
                  <a:gd name="T47" fmla="*/ 16 h 32"/>
                  <a:gd name="T48" fmla="*/ 50 w 58"/>
                  <a:gd name="T49" fmla="*/ 25 h 32"/>
                  <a:gd name="T50" fmla="*/ 38 w 58"/>
                  <a:gd name="T51" fmla="*/ 31 h 32"/>
                  <a:gd name="T52" fmla="*/ 23 w 58"/>
                  <a:gd name="T53" fmla="*/ 32 h 32"/>
                  <a:gd name="T54" fmla="*/ 15 w 58"/>
                  <a:gd name="T55" fmla="*/ 32 h 32"/>
                  <a:gd name="T56" fmla="*/ 9 w 58"/>
                  <a:gd name="T57" fmla="*/ 31 h 32"/>
                  <a:gd name="T58" fmla="*/ 5 w 58"/>
                  <a:gd name="T59" fmla="*/ 28 h 32"/>
                  <a:gd name="T60" fmla="*/ 2 w 58"/>
                  <a:gd name="T61" fmla="*/ 25 h 32"/>
                  <a:gd name="T62" fmla="*/ 0 w 58"/>
                  <a:gd name="T63" fmla="*/ 20 h 32"/>
                  <a:gd name="T64" fmla="*/ 0 w 58"/>
                  <a:gd name="T65" fmla="*/ 16 h 32"/>
                  <a:gd name="T66" fmla="*/ 8 w 58"/>
                  <a:gd name="T67" fmla="*/ 8 h 32"/>
                  <a:gd name="T68" fmla="*/ 20 w 58"/>
                  <a:gd name="T69" fmla="*/ 2 h 32"/>
                  <a:gd name="T70" fmla="*/ 35 w 58"/>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32">
                    <a:moveTo>
                      <a:pt x="33" y="3"/>
                    </a:moveTo>
                    <a:lnTo>
                      <a:pt x="21" y="5"/>
                    </a:lnTo>
                    <a:lnTo>
                      <a:pt x="11" y="9"/>
                    </a:lnTo>
                    <a:lnTo>
                      <a:pt x="5" y="16"/>
                    </a:lnTo>
                    <a:lnTo>
                      <a:pt x="5" y="20"/>
                    </a:lnTo>
                    <a:lnTo>
                      <a:pt x="8" y="25"/>
                    </a:lnTo>
                    <a:lnTo>
                      <a:pt x="11" y="28"/>
                    </a:lnTo>
                    <a:lnTo>
                      <a:pt x="17" y="29"/>
                    </a:lnTo>
                    <a:lnTo>
                      <a:pt x="24" y="29"/>
                    </a:lnTo>
                    <a:lnTo>
                      <a:pt x="37" y="28"/>
                    </a:lnTo>
                    <a:lnTo>
                      <a:pt x="47" y="23"/>
                    </a:lnTo>
                    <a:lnTo>
                      <a:pt x="52" y="16"/>
                    </a:lnTo>
                    <a:lnTo>
                      <a:pt x="53" y="12"/>
                    </a:lnTo>
                    <a:lnTo>
                      <a:pt x="50" y="8"/>
                    </a:lnTo>
                    <a:lnTo>
                      <a:pt x="47" y="5"/>
                    </a:lnTo>
                    <a:lnTo>
                      <a:pt x="41" y="3"/>
                    </a:lnTo>
                    <a:lnTo>
                      <a:pt x="33" y="3"/>
                    </a:lnTo>
                    <a:close/>
                    <a:moveTo>
                      <a:pt x="35" y="0"/>
                    </a:moveTo>
                    <a:lnTo>
                      <a:pt x="41" y="0"/>
                    </a:lnTo>
                    <a:lnTo>
                      <a:pt x="47" y="2"/>
                    </a:lnTo>
                    <a:lnTo>
                      <a:pt x="53" y="5"/>
                    </a:lnTo>
                    <a:lnTo>
                      <a:pt x="56" y="8"/>
                    </a:lnTo>
                    <a:lnTo>
                      <a:pt x="58" y="12"/>
                    </a:lnTo>
                    <a:lnTo>
                      <a:pt x="58" y="16"/>
                    </a:lnTo>
                    <a:lnTo>
                      <a:pt x="50" y="25"/>
                    </a:lnTo>
                    <a:lnTo>
                      <a:pt x="38" y="31"/>
                    </a:lnTo>
                    <a:lnTo>
                      <a:pt x="23" y="32"/>
                    </a:lnTo>
                    <a:lnTo>
                      <a:pt x="15" y="32"/>
                    </a:lnTo>
                    <a:lnTo>
                      <a:pt x="9" y="31"/>
                    </a:lnTo>
                    <a:lnTo>
                      <a:pt x="5" y="28"/>
                    </a:lnTo>
                    <a:lnTo>
                      <a:pt x="2" y="25"/>
                    </a:lnTo>
                    <a:lnTo>
                      <a:pt x="0" y="20"/>
                    </a:lnTo>
                    <a:lnTo>
                      <a:pt x="0" y="16"/>
                    </a:lnTo>
                    <a:lnTo>
                      <a:pt x="8" y="8"/>
                    </a:lnTo>
                    <a:lnTo>
                      <a:pt x="20" y="2"/>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0" name="Freeform 2649"/>
              <p:cNvSpPr>
                <a:spLocks/>
              </p:cNvSpPr>
              <p:nvPr/>
            </p:nvSpPr>
            <p:spPr bwMode="auto">
              <a:xfrm>
                <a:off x="774" y="1990"/>
                <a:ext cx="91" cy="50"/>
              </a:xfrm>
              <a:custGeom>
                <a:avLst/>
                <a:gdLst>
                  <a:gd name="T0" fmla="*/ 55 w 91"/>
                  <a:gd name="T1" fmla="*/ 0 h 50"/>
                  <a:gd name="T2" fmla="*/ 72 w 91"/>
                  <a:gd name="T3" fmla="*/ 2 h 50"/>
                  <a:gd name="T4" fmla="*/ 85 w 91"/>
                  <a:gd name="T5" fmla="*/ 8 h 50"/>
                  <a:gd name="T6" fmla="*/ 91 w 91"/>
                  <a:gd name="T7" fmla="*/ 16 h 50"/>
                  <a:gd name="T8" fmla="*/ 91 w 91"/>
                  <a:gd name="T9" fmla="*/ 26 h 50"/>
                  <a:gd name="T10" fmla="*/ 85 w 91"/>
                  <a:gd name="T11" fmla="*/ 35 h 50"/>
                  <a:gd name="T12" fmla="*/ 72 w 91"/>
                  <a:gd name="T13" fmla="*/ 43 h 50"/>
                  <a:gd name="T14" fmla="*/ 55 w 91"/>
                  <a:gd name="T15" fmla="*/ 49 h 50"/>
                  <a:gd name="T16" fmla="*/ 37 w 91"/>
                  <a:gd name="T17" fmla="*/ 50 h 50"/>
                  <a:gd name="T18" fmla="*/ 20 w 91"/>
                  <a:gd name="T19" fmla="*/ 49 h 50"/>
                  <a:gd name="T20" fmla="*/ 6 w 91"/>
                  <a:gd name="T21" fmla="*/ 43 h 50"/>
                  <a:gd name="T22" fmla="*/ 0 w 91"/>
                  <a:gd name="T23" fmla="*/ 35 h 50"/>
                  <a:gd name="T24" fmla="*/ 0 w 91"/>
                  <a:gd name="T25" fmla="*/ 26 h 50"/>
                  <a:gd name="T26" fmla="*/ 8 w 91"/>
                  <a:gd name="T27" fmla="*/ 16 h 50"/>
                  <a:gd name="T28" fmla="*/ 20 w 91"/>
                  <a:gd name="T29" fmla="*/ 8 h 50"/>
                  <a:gd name="T30" fmla="*/ 37 w 91"/>
                  <a:gd name="T31" fmla="*/ 2 h 50"/>
                  <a:gd name="T32" fmla="*/ 55 w 91"/>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50">
                    <a:moveTo>
                      <a:pt x="55" y="0"/>
                    </a:moveTo>
                    <a:lnTo>
                      <a:pt x="72" y="2"/>
                    </a:lnTo>
                    <a:lnTo>
                      <a:pt x="85" y="8"/>
                    </a:lnTo>
                    <a:lnTo>
                      <a:pt x="91" y="16"/>
                    </a:lnTo>
                    <a:lnTo>
                      <a:pt x="91" y="26"/>
                    </a:lnTo>
                    <a:lnTo>
                      <a:pt x="85" y="35"/>
                    </a:lnTo>
                    <a:lnTo>
                      <a:pt x="72" y="43"/>
                    </a:lnTo>
                    <a:lnTo>
                      <a:pt x="55" y="49"/>
                    </a:lnTo>
                    <a:lnTo>
                      <a:pt x="37" y="50"/>
                    </a:lnTo>
                    <a:lnTo>
                      <a:pt x="20" y="49"/>
                    </a:lnTo>
                    <a:lnTo>
                      <a:pt x="6" y="43"/>
                    </a:lnTo>
                    <a:lnTo>
                      <a:pt x="0" y="35"/>
                    </a:lnTo>
                    <a:lnTo>
                      <a:pt x="0" y="26"/>
                    </a:lnTo>
                    <a:lnTo>
                      <a:pt x="8" y="16"/>
                    </a:lnTo>
                    <a:lnTo>
                      <a:pt x="20" y="8"/>
                    </a:lnTo>
                    <a:lnTo>
                      <a:pt x="37" y="2"/>
                    </a:lnTo>
                    <a:lnTo>
                      <a:pt x="55"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1" name="Freeform 2650"/>
              <p:cNvSpPr>
                <a:spLocks noEditPoints="1"/>
              </p:cNvSpPr>
              <p:nvPr/>
            </p:nvSpPr>
            <p:spPr bwMode="auto">
              <a:xfrm>
                <a:off x="771" y="1989"/>
                <a:ext cx="97" cy="53"/>
              </a:xfrm>
              <a:custGeom>
                <a:avLst/>
                <a:gdLst>
                  <a:gd name="T0" fmla="*/ 58 w 97"/>
                  <a:gd name="T1" fmla="*/ 3 h 53"/>
                  <a:gd name="T2" fmla="*/ 40 w 97"/>
                  <a:gd name="T3" fmla="*/ 4 h 53"/>
                  <a:gd name="T4" fmla="*/ 24 w 97"/>
                  <a:gd name="T5" fmla="*/ 9 h 53"/>
                  <a:gd name="T6" fmla="*/ 12 w 97"/>
                  <a:gd name="T7" fmla="*/ 17 h 53"/>
                  <a:gd name="T8" fmla="*/ 5 w 97"/>
                  <a:gd name="T9" fmla="*/ 27 h 53"/>
                  <a:gd name="T10" fmla="*/ 5 w 97"/>
                  <a:gd name="T11" fmla="*/ 36 h 53"/>
                  <a:gd name="T12" fmla="*/ 12 w 97"/>
                  <a:gd name="T13" fmla="*/ 44 h 53"/>
                  <a:gd name="T14" fmla="*/ 23 w 97"/>
                  <a:gd name="T15" fmla="*/ 48 h 53"/>
                  <a:gd name="T16" fmla="*/ 40 w 97"/>
                  <a:gd name="T17" fmla="*/ 51 h 53"/>
                  <a:gd name="T18" fmla="*/ 58 w 97"/>
                  <a:gd name="T19" fmla="*/ 48 h 53"/>
                  <a:gd name="T20" fmla="*/ 73 w 97"/>
                  <a:gd name="T21" fmla="*/ 44 h 53"/>
                  <a:gd name="T22" fmla="*/ 85 w 97"/>
                  <a:gd name="T23" fmla="*/ 36 h 53"/>
                  <a:gd name="T24" fmla="*/ 93 w 97"/>
                  <a:gd name="T25" fmla="*/ 27 h 53"/>
                  <a:gd name="T26" fmla="*/ 93 w 97"/>
                  <a:gd name="T27" fmla="*/ 17 h 53"/>
                  <a:gd name="T28" fmla="*/ 85 w 97"/>
                  <a:gd name="T29" fmla="*/ 9 h 53"/>
                  <a:gd name="T30" fmla="*/ 73 w 97"/>
                  <a:gd name="T31" fmla="*/ 4 h 53"/>
                  <a:gd name="T32" fmla="*/ 58 w 97"/>
                  <a:gd name="T33" fmla="*/ 3 h 53"/>
                  <a:gd name="T34" fmla="*/ 58 w 97"/>
                  <a:gd name="T35" fmla="*/ 0 h 53"/>
                  <a:gd name="T36" fmla="*/ 76 w 97"/>
                  <a:gd name="T37" fmla="*/ 3 h 53"/>
                  <a:gd name="T38" fmla="*/ 90 w 97"/>
                  <a:gd name="T39" fmla="*/ 7 h 53"/>
                  <a:gd name="T40" fmla="*/ 97 w 97"/>
                  <a:gd name="T41" fmla="*/ 17 h 53"/>
                  <a:gd name="T42" fmla="*/ 97 w 97"/>
                  <a:gd name="T43" fmla="*/ 27 h 53"/>
                  <a:gd name="T44" fmla="*/ 90 w 97"/>
                  <a:gd name="T45" fmla="*/ 36 h 53"/>
                  <a:gd name="T46" fmla="*/ 76 w 97"/>
                  <a:gd name="T47" fmla="*/ 45 h 53"/>
                  <a:gd name="T48" fmla="*/ 58 w 97"/>
                  <a:gd name="T49" fmla="*/ 51 h 53"/>
                  <a:gd name="T50" fmla="*/ 40 w 97"/>
                  <a:gd name="T51" fmla="*/ 53 h 53"/>
                  <a:gd name="T52" fmla="*/ 21 w 97"/>
                  <a:gd name="T53" fmla="*/ 51 h 53"/>
                  <a:gd name="T54" fmla="*/ 8 w 97"/>
                  <a:gd name="T55" fmla="*/ 45 h 53"/>
                  <a:gd name="T56" fmla="*/ 0 w 97"/>
                  <a:gd name="T57" fmla="*/ 36 h 53"/>
                  <a:gd name="T58" fmla="*/ 0 w 97"/>
                  <a:gd name="T59" fmla="*/ 27 h 53"/>
                  <a:gd name="T60" fmla="*/ 8 w 97"/>
                  <a:gd name="T61" fmla="*/ 17 h 53"/>
                  <a:gd name="T62" fmla="*/ 21 w 97"/>
                  <a:gd name="T63" fmla="*/ 7 h 53"/>
                  <a:gd name="T64" fmla="*/ 40 w 97"/>
                  <a:gd name="T65" fmla="*/ 3 h 53"/>
                  <a:gd name="T66" fmla="*/ 58 w 97"/>
                  <a:gd name="T6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53">
                    <a:moveTo>
                      <a:pt x="58" y="3"/>
                    </a:moveTo>
                    <a:lnTo>
                      <a:pt x="40" y="4"/>
                    </a:lnTo>
                    <a:lnTo>
                      <a:pt x="24" y="9"/>
                    </a:lnTo>
                    <a:lnTo>
                      <a:pt x="12" y="17"/>
                    </a:lnTo>
                    <a:lnTo>
                      <a:pt x="5" y="27"/>
                    </a:lnTo>
                    <a:lnTo>
                      <a:pt x="5" y="36"/>
                    </a:lnTo>
                    <a:lnTo>
                      <a:pt x="12" y="44"/>
                    </a:lnTo>
                    <a:lnTo>
                      <a:pt x="23" y="48"/>
                    </a:lnTo>
                    <a:lnTo>
                      <a:pt x="40" y="51"/>
                    </a:lnTo>
                    <a:lnTo>
                      <a:pt x="58" y="48"/>
                    </a:lnTo>
                    <a:lnTo>
                      <a:pt x="73" y="44"/>
                    </a:lnTo>
                    <a:lnTo>
                      <a:pt x="85" y="36"/>
                    </a:lnTo>
                    <a:lnTo>
                      <a:pt x="93" y="27"/>
                    </a:lnTo>
                    <a:lnTo>
                      <a:pt x="93" y="17"/>
                    </a:lnTo>
                    <a:lnTo>
                      <a:pt x="85" y="9"/>
                    </a:lnTo>
                    <a:lnTo>
                      <a:pt x="73" y="4"/>
                    </a:lnTo>
                    <a:lnTo>
                      <a:pt x="58" y="3"/>
                    </a:lnTo>
                    <a:close/>
                    <a:moveTo>
                      <a:pt x="58" y="0"/>
                    </a:moveTo>
                    <a:lnTo>
                      <a:pt x="76" y="3"/>
                    </a:lnTo>
                    <a:lnTo>
                      <a:pt x="90" y="7"/>
                    </a:lnTo>
                    <a:lnTo>
                      <a:pt x="97" y="17"/>
                    </a:lnTo>
                    <a:lnTo>
                      <a:pt x="97" y="27"/>
                    </a:lnTo>
                    <a:lnTo>
                      <a:pt x="90" y="36"/>
                    </a:lnTo>
                    <a:lnTo>
                      <a:pt x="76" y="45"/>
                    </a:lnTo>
                    <a:lnTo>
                      <a:pt x="58" y="51"/>
                    </a:lnTo>
                    <a:lnTo>
                      <a:pt x="40" y="53"/>
                    </a:lnTo>
                    <a:lnTo>
                      <a:pt x="21" y="51"/>
                    </a:lnTo>
                    <a:lnTo>
                      <a:pt x="8" y="45"/>
                    </a:lnTo>
                    <a:lnTo>
                      <a:pt x="0" y="36"/>
                    </a:lnTo>
                    <a:lnTo>
                      <a:pt x="0" y="27"/>
                    </a:lnTo>
                    <a:lnTo>
                      <a:pt x="8" y="17"/>
                    </a:lnTo>
                    <a:lnTo>
                      <a:pt x="21" y="7"/>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2" name="Freeform 2651"/>
              <p:cNvSpPr>
                <a:spLocks/>
              </p:cNvSpPr>
              <p:nvPr/>
            </p:nvSpPr>
            <p:spPr bwMode="auto">
              <a:xfrm>
                <a:off x="815" y="2229"/>
                <a:ext cx="96" cy="61"/>
              </a:xfrm>
              <a:custGeom>
                <a:avLst/>
                <a:gdLst>
                  <a:gd name="T0" fmla="*/ 58 w 96"/>
                  <a:gd name="T1" fmla="*/ 0 h 61"/>
                  <a:gd name="T2" fmla="*/ 76 w 96"/>
                  <a:gd name="T3" fmla="*/ 1 h 61"/>
                  <a:gd name="T4" fmla="*/ 88 w 96"/>
                  <a:gd name="T5" fmla="*/ 7 h 61"/>
                  <a:gd name="T6" fmla="*/ 96 w 96"/>
                  <a:gd name="T7" fmla="*/ 18 h 61"/>
                  <a:gd name="T8" fmla="*/ 96 w 96"/>
                  <a:gd name="T9" fmla="*/ 29 h 61"/>
                  <a:gd name="T10" fmla="*/ 88 w 96"/>
                  <a:gd name="T11" fmla="*/ 41 h 61"/>
                  <a:gd name="T12" fmla="*/ 75 w 96"/>
                  <a:gd name="T13" fmla="*/ 52 h 61"/>
                  <a:gd name="T14" fmla="*/ 56 w 96"/>
                  <a:gd name="T15" fmla="*/ 58 h 61"/>
                  <a:gd name="T16" fmla="*/ 38 w 96"/>
                  <a:gd name="T17" fmla="*/ 61 h 61"/>
                  <a:gd name="T18" fmla="*/ 20 w 96"/>
                  <a:gd name="T19" fmla="*/ 58 h 61"/>
                  <a:gd name="T20" fmla="*/ 6 w 96"/>
                  <a:gd name="T21" fmla="*/ 52 h 61"/>
                  <a:gd name="T22" fmla="*/ 0 w 96"/>
                  <a:gd name="T23" fmla="*/ 41 h 61"/>
                  <a:gd name="T24" fmla="*/ 0 w 96"/>
                  <a:gd name="T25" fmla="*/ 29 h 61"/>
                  <a:gd name="T26" fmla="*/ 8 w 96"/>
                  <a:gd name="T27" fmla="*/ 18 h 61"/>
                  <a:gd name="T28" fmla="*/ 21 w 96"/>
                  <a:gd name="T29" fmla="*/ 7 h 61"/>
                  <a:gd name="T30" fmla="*/ 38 w 96"/>
                  <a:gd name="T31" fmla="*/ 1 h 61"/>
                  <a:gd name="T32" fmla="*/ 58 w 96"/>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61">
                    <a:moveTo>
                      <a:pt x="58" y="0"/>
                    </a:moveTo>
                    <a:lnTo>
                      <a:pt x="76" y="1"/>
                    </a:lnTo>
                    <a:lnTo>
                      <a:pt x="88" y="7"/>
                    </a:lnTo>
                    <a:lnTo>
                      <a:pt x="96" y="18"/>
                    </a:lnTo>
                    <a:lnTo>
                      <a:pt x="96" y="29"/>
                    </a:lnTo>
                    <a:lnTo>
                      <a:pt x="88" y="41"/>
                    </a:lnTo>
                    <a:lnTo>
                      <a:pt x="75" y="52"/>
                    </a:lnTo>
                    <a:lnTo>
                      <a:pt x="56" y="58"/>
                    </a:lnTo>
                    <a:lnTo>
                      <a:pt x="38" y="61"/>
                    </a:lnTo>
                    <a:lnTo>
                      <a:pt x="20" y="58"/>
                    </a:lnTo>
                    <a:lnTo>
                      <a:pt x="6" y="52"/>
                    </a:lnTo>
                    <a:lnTo>
                      <a:pt x="0" y="41"/>
                    </a:lnTo>
                    <a:lnTo>
                      <a:pt x="0" y="29"/>
                    </a:lnTo>
                    <a:lnTo>
                      <a:pt x="8" y="18"/>
                    </a:lnTo>
                    <a:lnTo>
                      <a:pt x="21" y="7"/>
                    </a:lnTo>
                    <a:lnTo>
                      <a:pt x="38"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3" name="Freeform 2652"/>
              <p:cNvSpPr>
                <a:spLocks noEditPoints="1"/>
              </p:cNvSpPr>
              <p:nvPr/>
            </p:nvSpPr>
            <p:spPr bwMode="auto">
              <a:xfrm>
                <a:off x="812" y="2227"/>
                <a:ext cx="102" cy="64"/>
              </a:xfrm>
              <a:custGeom>
                <a:avLst/>
                <a:gdLst>
                  <a:gd name="T0" fmla="*/ 61 w 102"/>
                  <a:gd name="T1" fmla="*/ 3 h 64"/>
                  <a:gd name="T2" fmla="*/ 43 w 102"/>
                  <a:gd name="T3" fmla="*/ 5 h 64"/>
                  <a:gd name="T4" fmla="*/ 26 w 102"/>
                  <a:gd name="T5" fmla="*/ 11 h 64"/>
                  <a:gd name="T6" fmla="*/ 12 w 102"/>
                  <a:gd name="T7" fmla="*/ 20 h 64"/>
                  <a:gd name="T8" fmla="*/ 5 w 102"/>
                  <a:gd name="T9" fmla="*/ 31 h 64"/>
                  <a:gd name="T10" fmla="*/ 5 w 102"/>
                  <a:gd name="T11" fmla="*/ 43 h 64"/>
                  <a:gd name="T12" fmla="*/ 12 w 102"/>
                  <a:gd name="T13" fmla="*/ 52 h 64"/>
                  <a:gd name="T14" fmla="*/ 24 w 102"/>
                  <a:gd name="T15" fmla="*/ 58 h 64"/>
                  <a:gd name="T16" fmla="*/ 41 w 102"/>
                  <a:gd name="T17" fmla="*/ 61 h 64"/>
                  <a:gd name="T18" fmla="*/ 59 w 102"/>
                  <a:gd name="T19" fmla="*/ 58 h 64"/>
                  <a:gd name="T20" fmla="*/ 76 w 102"/>
                  <a:gd name="T21" fmla="*/ 52 h 64"/>
                  <a:gd name="T22" fmla="*/ 90 w 102"/>
                  <a:gd name="T23" fmla="*/ 43 h 64"/>
                  <a:gd name="T24" fmla="*/ 96 w 102"/>
                  <a:gd name="T25" fmla="*/ 31 h 64"/>
                  <a:gd name="T26" fmla="*/ 96 w 102"/>
                  <a:gd name="T27" fmla="*/ 20 h 64"/>
                  <a:gd name="T28" fmla="*/ 90 w 102"/>
                  <a:gd name="T29" fmla="*/ 11 h 64"/>
                  <a:gd name="T30" fmla="*/ 78 w 102"/>
                  <a:gd name="T31" fmla="*/ 5 h 64"/>
                  <a:gd name="T32" fmla="*/ 61 w 102"/>
                  <a:gd name="T33" fmla="*/ 3 h 64"/>
                  <a:gd name="T34" fmla="*/ 61 w 102"/>
                  <a:gd name="T35" fmla="*/ 0 h 64"/>
                  <a:gd name="T36" fmla="*/ 81 w 102"/>
                  <a:gd name="T37" fmla="*/ 2 h 64"/>
                  <a:gd name="T38" fmla="*/ 94 w 102"/>
                  <a:gd name="T39" fmla="*/ 9 h 64"/>
                  <a:gd name="T40" fmla="*/ 102 w 102"/>
                  <a:gd name="T41" fmla="*/ 19 h 64"/>
                  <a:gd name="T42" fmla="*/ 100 w 102"/>
                  <a:gd name="T43" fmla="*/ 31 h 64"/>
                  <a:gd name="T44" fmla="*/ 93 w 102"/>
                  <a:gd name="T45" fmla="*/ 44 h 64"/>
                  <a:gd name="T46" fmla="*/ 79 w 102"/>
                  <a:gd name="T47" fmla="*/ 55 h 64"/>
                  <a:gd name="T48" fmla="*/ 61 w 102"/>
                  <a:gd name="T49" fmla="*/ 61 h 64"/>
                  <a:gd name="T50" fmla="*/ 40 w 102"/>
                  <a:gd name="T51" fmla="*/ 64 h 64"/>
                  <a:gd name="T52" fmla="*/ 21 w 102"/>
                  <a:gd name="T53" fmla="*/ 61 h 64"/>
                  <a:gd name="T54" fmla="*/ 8 w 102"/>
                  <a:gd name="T55" fmla="*/ 55 h 64"/>
                  <a:gd name="T56" fmla="*/ 0 w 102"/>
                  <a:gd name="T57" fmla="*/ 44 h 64"/>
                  <a:gd name="T58" fmla="*/ 0 w 102"/>
                  <a:gd name="T59" fmla="*/ 31 h 64"/>
                  <a:gd name="T60" fmla="*/ 9 w 102"/>
                  <a:gd name="T61" fmla="*/ 19 h 64"/>
                  <a:gd name="T62" fmla="*/ 23 w 102"/>
                  <a:gd name="T63" fmla="*/ 9 h 64"/>
                  <a:gd name="T64" fmla="*/ 41 w 102"/>
                  <a:gd name="T65" fmla="*/ 2 h 64"/>
                  <a:gd name="T66" fmla="*/ 61 w 102"/>
                  <a:gd name="T6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64">
                    <a:moveTo>
                      <a:pt x="61" y="3"/>
                    </a:moveTo>
                    <a:lnTo>
                      <a:pt x="43" y="5"/>
                    </a:lnTo>
                    <a:lnTo>
                      <a:pt x="26" y="11"/>
                    </a:lnTo>
                    <a:lnTo>
                      <a:pt x="12" y="20"/>
                    </a:lnTo>
                    <a:lnTo>
                      <a:pt x="5" y="31"/>
                    </a:lnTo>
                    <a:lnTo>
                      <a:pt x="5" y="43"/>
                    </a:lnTo>
                    <a:lnTo>
                      <a:pt x="12" y="52"/>
                    </a:lnTo>
                    <a:lnTo>
                      <a:pt x="24" y="58"/>
                    </a:lnTo>
                    <a:lnTo>
                      <a:pt x="41" y="61"/>
                    </a:lnTo>
                    <a:lnTo>
                      <a:pt x="59" y="58"/>
                    </a:lnTo>
                    <a:lnTo>
                      <a:pt x="76" y="52"/>
                    </a:lnTo>
                    <a:lnTo>
                      <a:pt x="90" y="43"/>
                    </a:lnTo>
                    <a:lnTo>
                      <a:pt x="96" y="31"/>
                    </a:lnTo>
                    <a:lnTo>
                      <a:pt x="96" y="20"/>
                    </a:lnTo>
                    <a:lnTo>
                      <a:pt x="90" y="11"/>
                    </a:lnTo>
                    <a:lnTo>
                      <a:pt x="78" y="5"/>
                    </a:lnTo>
                    <a:lnTo>
                      <a:pt x="61" y="3"/>
                    </a:lnTo>
                    <a:close/>
                    <a:moveTo>
                      <a:pt x="61" y="0"/>
                    </a:moveTo>
                    <a:lnTo>
                      <a:pt x="81" y="2"/>
                    </a:lnTo>
                    <a:lnTo>
                      <a:pt x="94" y="9"/>
                    </a:lnTo>
                    <a:lnTo>
                      <a:pt x="102" y="19"/>
                    </a:lnTo>
                    <a:lnTo>
                      <a:pt x="100" y="31"/>
                    </a:lnTo>
                    <a:lnTo>
                      <a:pt x="93" y="44"/>
                    </a:lnTo>
                    <a:lnTo>
                      <a:pt x="79" y="55"/>
                    </a:lnTo>
                    <a:lnTo>
                      <a:pt x="61" y="61"/>
                    </a:lnTo>
                    <a:lnTo>
                      <a:pt x="40" y="64"/>
                    </a:lnTo>
                    <a:lnTo>
                      <a:pt x="21" y="61"/>
                    </a:lnTo>
                    <a:lnTo>
                      <a:pt x="8" y="55"/>
                    </a:lnTo>
                    <a:lnTo>
                      <a:pt x="0" y="44"/>
                    </a:lnTo>
                    <a:lnTo>
                      <a:pt x="0" y="31"/>
                    </a:lnTo>
                    <a:lnTo>
                      <a:pt x="9" y="19"/>
                    </a:lnTo>
                    <a:lnTo>
                      <a:pt x="23" y="9"/>
                    </a:lnTo>
                    <a:lnTo>
                      <a:pt x="41" y="2"/>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4" name="Freeform 2653"/>
              <p:cNvSpPr>
                <a:spLocks/>
              </p:cNvSpPr>
              <p:nvPr/>
            </p:nvSpPr>
            <p:spPr bwMode="auto">
              <a:xfrm>
                <a:off x="964" y="2048"/>
                <a:ext cx="67" cy="40"/>
              </a:xfrm>
              <a:custGeom>
                <a:avLst/>
                <a:gdLst>
                  <a:gd name="T0" fmla="*/ 39 w 67"/>
                  <a:gd name="T1" fmla="*/ 0 h 40"/>
                  <a:gd name="T2" fmla="*/ 56 w 67"/>
                  <a:gd name="T3" fmla="*/ 3 h 40"/>
                  <a:gd name="T4" fmla="*/ 65 w 67"/>
                  <a:gd name="T5" fmla="*/ 9 h 40"/>
                  <a:gd name="T6" fmla="*/ 67 w 67"/>
                  <a:gd name="T7" fmla="*/ 20 h 40"/>
                  <a:gd name="T8" fmla="*/ 59 w 67"/>
                  <a:gd name="T9" fmla="*/ 29 h 40"/>
                  <a:gd name="T10" fmla="*/ 45 w 67"/>
                  <a:gd name="T11" fmla="*/ 37 h 40"/>
                  <a:gd name="T12" fmla="*/ 27 w 67"/>
                  <a:gd name="T13" fmla="*/ 40 h 40"/>
                  <a:gd name="T14" fmla="*/ 11 w 67"/>
                  <a:gd name="T15" fmla="*/ 37 h 40"/>
                  <a:gd name="T16" fmla="*/ 0 w 67"/>
                  <a:gd name="T17" fmla="*/ 29 h 40"/>
                  <a:gd name="T18" fmla="*/ 0 w 67"/>
                  <a:gd name="T19" fmla="*/ 20 h 40"/>
                  <a:gd name="T20" fmla="*/ 8 w 67"/>
                  <a:gd name="T21" fmla="*/ 9 h 40"/>
                  <a:gd name="T22" fmla="*/ 21 w 67"/>
                  <a:gd name="T23" fmla="*/ 3 h 40"/>
                  <a:gd name="T24" fmla="*/ 39 w 6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40">
                    <a:moveTo>
                      <a:pt x="39" y="0"/>
                    </a:moveTo>
                    <a:lnTo>
                      <a:pt x="56" y="3"/>
                    </a:lnTo>
                    <a:lnTo>
                      <a:pt x="65" y="9"/>
                    </a:lnTo>
                    <a:lnTo>
                      <a:pt x="67" y="20"/>
                    </a:lnTo>
                    <a:lnTo>
                      <a:pt x="59" y="29"/>
                    </a:lnTo>
                    <a:lnTo>
                      <a:pt x="45" y="37"/>
                    </a:lnTo>
                    <a:lnTo>
                      <a:pt x="27" y="40"/>
                    </a:lnTo>
                    <a:lnTo>
                      <a:pt x="11" y="37"/>
                    </a:lnTo>
                    <a:lnTo>
                      <a:pt x="0" y="29"/>
                    </a:lnTo>
                    <a:lnTo>
                      <a:pt x="0" y="20"/>
                    </a:lnTo>
                    <a:lnTo>
                      <a:pt x="8" y="9"/>
                    </a:lnTo>
                    <a:lnTo>
                      <a:pt x="21" y="3"/>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5" name="Freeform 2654"/>
              <p:cNvSpPr>
                <a:spLocks noEditPoints="1"/>
              </p:cNvSpPr>
              <p:nvPr/>
            </p:nvSpPr>
            <p:spPr bwMode="auto">
              <a:xfrm>
                <a:off x="961" y="2047"/>
                <a:ext cx="73" cy="41"/>
              </a:xfrm>
              <a:custGeom>
                <a:avLst/>
                <a:gdLst>
                  <a:gd name="T0" fmla="*/ 42 w 73"/>
                  <a:gd name="T1" fmla="*/ 3 h 41"/>
                  <a:gd name="T2" fmla="*/ 26 w 73"/>
                  <a:gd name="T3" fmla="*/ 4 h 41"/>
                  <a:gd name="T4" fmla="*/ 12 w 73"/>
                  <a:gd name="T5" fmla="*/ 12 h 41"/>
                  <a:gd name="T6" fmla="*/ 4 w 73"/>
                  <a:gd name="T7" fmla="*/ 21 h 41"/>
                  <a:gd name="T8" fmla="*/ 6 w 73"/>
                  <a:gd name="T9" fmla="*/ 30 h 41"/>
                  <a:gd name="T10" fmla="*/ 15 w 73"/>
                  <a:gd name="T11" fmla="*/ 36 h 41"/>
                  <a:gd name="T12" fmla="*/ 30 w 73"/>
                  <a:gd name="T13" fmla="*/ 39 h 41"/>
                  <a:gd name="T14" fmla="*/ 47 w 73"/>
                  <a:gd name="T15" fmla="*/ 36 h 41"/>
                  <a:gd name="T16" fmla="*/ 61 w 73"/>
                  <a:gd name="T17" fmla="*/ 30 h 41"/>
                  <a:gd name="T18" fmla="*/ 68 w 73"/>
                  <a:gd name="T19" fmla="*/ 21 h 41"/>
                  <a:gd name="T20" fmla="*/ 67 w 73"/>
                  <a:gd name="T21" fmla="*/ 12 h 41"/>
                  <a:gd name="T22" fmla="*/ 58 w 73"/>
                  <a:gd name="T23" fmla="*/ 4 h 41"/>
                  <a:gd name="T24" fmla="*/ 42 w 73"/>
                  <a:gd name="T25" fmla="*/ 3 h 41"/>
                  <a:gd name="T26" fmla="*/ 42 w 73"/>
                  <a:gd name="T27" fmla="*/ 0 h 41"/>
                  <a:gd name="T28" fmla="*/ 56 w 73"/>
                  <a:gd name="T29" fmla="*/ 1 h 41"/>
                  <a:gd name="T30" fmla="*/ 67 w 73"/>
                  <a:gd name="T31" fmla="*/ 6 h 41"/>
                  <a:gd name="T32" fmla="*/ 73 w 73"/>
                  <a:gd name="T33" fmla="*/ 12 h 41"/>
                  <a:gd name="T34" fmla="*/ 73 w 73"/>
                  <a:gd name="T35" fmla="*/ 21 h 41"/>
                  <a:gd name="T36" fmla="*/ 64 w 73"/>
                  <a:gd name="T37" fmla="*/ 31 h 41"/>
                  <a:gd name="T38" fmla="*/ 48 w 73"/>
                  <a:gd name="T39" fmla="*/ 39 h 41"/>
                  <a:gd name="T40" fmla="*/ 29 w 73"/>
                  <a:gd name="T41" fmla="*/ 41 h 41"/>
                  <a:gd name="T42" fmla="*/ 15 w 73"/>
                  <a:gd name="T43" fmla="*/ 39 h 41"/>
                  <a:gd name="T44" fmla="*/ 6 w 73"/>
                  <a:gd name="T45" fmla="*/ 35 h 41"/>
                  <a:gd name="T46" fmla="*/ 0 w 73"/>
                  <a:gd name="T47" fmla="*/ 28 h 41"/>
                  <a:gd name="T48" fmla="*/ 0 w 73"/>
                  <a:gd name="T49" fmla="*/ 21 h 41"/>
                  <a:gd name="T50" fmla="*/ 9 w 73"/>
                  <a:gd name="T51" fmla="*/ 10 h 41"/>
                  <a:gd name="T52" fmla="*/ 24 w 73"/>
                  <a:gd name="T53" fmla="*/ 3 h 41"/>
                  <a:gd name="T54" fmla="*/ 42 w 73"/>
                  <a:gd name="T5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41">
                    <a:moveTo>
                      <a:pt x="42" y="3"/>
                    </a:moveTo>
                    <a:lnTo>
                      <a:pt x="26" y="4"/>
                    </a:lnTo>
                    <a:lnTo>
                      <a:pt x="12" y="12"/>
                    </a:lnTo>
                    <a:lnTo>
                      <a:pt x="4" y="21"/>
                    </a:lnTo>
                    <a:lnTo>
                      <a:pt x="6" y="30"/>
                    </a:lnTo>
                    <a:lnTo>
                      <a:pt x="15" y="36"/>
                    </a:lnTo>
                    <a:lnTo>
                      <a:pt x="30" y="39"/>
                    </a:lnTo>
                    <a:lnTo>
                      <a:pt x="47" y="36"/>
                    </a:lnTo>
                    <a:lnTo>
                      <a:pt x="61" y="30"/>
                    </a:lnTo>
                    <a:lnTo>
                      <a:pt x="68" y="21"/>
                    </a:lnTo>
                    <a:lnTo>
                      <a:pt x="67" y="12"/>
                    </a:lnTo>
                    <a:lnTo>
                      <a:pt x="58" y="4"/>
                    </a:lnTo>
                    <a:lnTo>
                      <a:pt x="42" y="3"/>
                    </a:lnTo>
                    <a:close/>
                    <a:moveTo>
                      <a:pt x="42" y="0"/>
                    </a:moveTo>
                    <a:lnTo>
                      <a:pt x="56" y="1"/>
                    </a:lnTo>
                    <a:lnTo>
                      <a:pt x="67" y="6"/>
                    </a:lnTo>
                    <a:lnTo>
                      <a:pt x="73" y="12"/>
                    </a:lnTo>
                    <a:lnTo>
                      <a:pt x="73" y="21"/>
                    </a:lnTo>
                    <a:lnTo>
                      <a:pt x="64" y="31"/>
                    </a:lnTo>
                    <a:lnTo>
                      <a:pt x="48" y="39"/>
                    </a:lnTo>
                    <a:lnTo>
                      <a:pt x="29" y="41"/>
                    </a:lnTo>
                    <a:lnTo>
                      <a:pt x="15" y="39"/>
                    </a:lnTo>
                    <a:lnTo>
                      <a:pt x="6" y="35"/>
                    </a:lnTo>
                    <a:lnTo>
                      <a:pt x="0" y="28"/>
                    </a:lnTo>
                    <a:lnTo>
                      <a:pt x="0" y="21"/>
                    </a:lnTo>
                    <a:lnTo>
                      <a:pt x="9" y="10"/>
                    </a:lnTo>
                    <a:lnTo>
                      <a:pt x="24"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6" name="Freeform 2655"/>
              <p:cNvSpPr>
                <a:spLocks/>
              </p:cNvSpPr>
              <p:nvPr/>
            </p:nvSpPr>
            <p:spPr bwMode="auto">
              <a:xfrm>
                <a:off x="1131" y="2056"/>
                <a:ext cx="67" cy="39"/>
              </a:xfrm>
              <a:custGeom>
                <a:avLst/>
                <a:gdLst>
                  <a:gd name="T0" fmla="*/ 39 w 67"/>
                  <a:gd name="T1" fmla="*/ 0 h 39"/>
                  <a:gd name="T2" fmla="*/ 56 w 67"/>
                  <a:gd name="T3" fmla="*/ 3 h 39"/>
                  <a:gd name="T4" fmla="*/ 65 w 67"/>
                  <a:gd name="T5" fmla="*/ 9 h 39"/>
                  <a:gd name="T6" fmla="*/ 67 w 67"/>
                  <a:gd name="T7" fmla="*/ 19 h 39"/>
                  <a:gd name="T8" fmla="*/ 61 w 67"/>
                  <a:gd name="T9" fmla="*/ 29 h 39"/>
                  <a:gd name="T10" fmla="*/ 45 w 67"/>
                  <a:gd name="T11" fmla="*/ 36 h 39"/>
                  <a:gd name="T12" fmla="*/ 27 w 67"/>
                  <a:gd name="T13" fmla="*/ 39 h 39"/>
                  <a:gd name="T14" fmla="*/ 12 w 67"/>
                  <a:gd name="T15" fmla="*/ 36 h 39"/>
                  <a:gd name="T16" fmla="*/ 1 w 67"/>
                  <a:gd name="T17" fmla="*/ 29 h 39"/>
                  <a:gd name="T18" fmla="*/ 0 w 67"/>
                  <a:gd name="T19" fmla="*/ 19 h 39"/>
                  <a:gd name="T20" fmla="*/ 8 w 67"/>
                  <a:gd name="T21" fmla="*/ 9 h 39"/>
                  <a:gd name="T22" fmla="*/ 21 w 67"/>
                  <a:gd name="T23" fmla="*/ 3 h 39"/>
                  <a:gd name="T24" fmla="*/ 39 w 67"/>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39">
                    <a:moveTo>
                      <a:pt x="39" y="0"/>
                    </a:moveTo>
                    <a:lnTo>
                      <a:pt x="56" y="3"/>
                    </a:lnTo>
                    <a:lnTo>
                      <a:pt x="65" y="9"/>
                    </a:lnTo>
                    <a:lnTo>
                      <a:pt x="67" y="19"/>
                    </a:lnTo>
                    <a:lnTo>
                      <a:pt x="61" y="29"/>
                    </a:lnTo>
                    <a:lnTo>
                      <a:pt x="45" y="36"/>
                    </a:lnTo>
                    <a:lnTo>
                      <a:pt x="27" y="39"/>
                    </a:lnTo>
                    <a:lnTo>
                      <a:pt x="12" y="36"/>
                    </a:lnTo>
                    <a:lnTo>
                      <a:pt x="1" y="29"/>
                    </a:lnTo>
                    <a:lnTo>
                      <a:pt x="0" y="19"/>
                    </a:lnTo>
                    <a:lnTo>
                      <a:pt x="8" y="9"/>
                    </a:lnTo>
                    <a:lnTo>
                      <a:pt x="21" y="3"/>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7" name="Freeform 2656"/>
              <p:cNvSpPr>
                <a:spLocks noEditPoints="1"/>
              </p:cNvSpPr>
              <p:nvPr/>
            </p:nvSpPr>
            <p:spPr bwMode="auto">
              <a:xfrm>
                <a:off x="1128" y="2054"/>
                <a:ext cx="73" cy="43"/>
              </a:xfrm>
              <a:custGeom>
                <a:avLst/>
                <a:gdLst>
                  <a:gd name="T0" fmla="*/ 42 w 73"/>
                  <a:gd name="T1" fmla="*/ 3 h 43"/>
                  <a:gd name="T2" fmla="*/ 26 w 73"/>
                  <a:gd name="T3" fmla="*/ 5 h 43"/>
                  <a:gd name="T4" fmla="*/ 12 w 73"/>
                  <a:gd name="T5" fmla="*/ 12 h 43"/>
                  <a:gd name="T6" fmla="*/ 4 w 73"/>
                  <a:gd name="T7" fmla="*/ 21 h 43"/>
                  <a:gd name="T8" fmla="*/ 6 w 73"/>
                  <a:gd name="T9" fmla="*/ 31 h 43"/>
                  <a:gd name="T10" fmla="*/ 17 w 73"/>
                  <a:gd name="T11" fmla="*/ 37 h 43"/>
                  <a:gd name="T12" fmla="*/ 32 w 73"/>
                  <a:gd name="T13" fmla="*/ 40 h 43"/>
                  <a:gd name="T14" fmla="*/ 48 w 73"/>
                  <a:gd name="T15" fmla="*/ 37 h 43"/>
                  <a:gd name="T16" fmla="*/ 61 w 73"/>
                  <a:gd name="T17" fmla="*/ 31 h 43"/>
                  <a:gd name="T18" fmla="*/ 68 w 73"/>
                  <a:gd name="T19" fmla="*/ 21 h 43"/>
                  <a:gd name="T20" fmla="*/ 67 w 73"/>
                  <a:gd name="T21" fmla="*/ 12 h 43"/>
                  <a:gd name="T22" fmla="*/ 58 w 73"/>
                  <a:gd name="T23" fmla="*/ 5 h 43"/>
                  <a:gd name="T24" fmla="*/ 42 w 73"/>
                  <a:gd name="T25" fmla="*/ 3 h 43"/>
                  <a:gd name="T26" fmla="*/ 42 w 73"/>
                  <a:gd name="T27" fmla="*/ 0 h 43"/>
                  <a:gd name="T28" fmla="*/ 56 w 73"/>
                  <a:gd name="T29" fmla="*/ 2 h 43"/>
                  <a:gd name="T30" fmla="*/ 67 w 73"/>
                  <a:gd name="T31" fmla="*/ 6 h 43"/>
                  <a:gd name="T32" fmla="*/ 73 w 73"/>
                  <a:gd name="T33" fmla="*/ 12 h 43"/>
                  <a:gd name="T34" fmla="*/ 73 w 73"/>
                  <a:gd name="T35" fmla="*/ 21 h 43"/>
                  <a:gd name="T36" fmla="*/ 65 w 73"/>
                  <a:gd name="T37" fmla="*/ 32 h 43"/>
                  <a:gd name="T38" fmla="*/ 50 w 73"/>
                  <a:gd name="T39" fmla="*/ 40 h 43"/>
                  <a:gd name="T40" fmla="*/ 30 w 73"/>
                  <a:gd name="T41" fmla="*/ 43 h 43"/>
                  <a:gd name="T42" fmla="*/ 17 w 73"/>
                  <a:gd name="T43" fmla="*/ 41 h 43"/>
                  <a:gd name="T44" fmla="*/ 6 w 73"/>
                  <a:gd name="T45" fmla="*/ 37 h 43"/>
                  <a:gd name="T46" fmla="*/ 1 w 73"/>
                  <a:gd name="T47" fmla="*/ 29 h 43"/>
                  <a:gd name="T48" fmla="*/ 0 w 73"/>
                  <a:gd name="T49" fmla="*/ 21 h 43"/>
                  <a:gd name="T50" fmla="*/ 9 w 73"/>
                  <a:gd name="T51" fmla="*/ 11 h 43"/>
                  <a:gd name="T52" fmla="*/ 24 w 73"/>
                  <a:gd name="T53" fmla="*/ 3 h 43"/>
                  <a:gd name="T54" fmla="*/ 42 w 73"/>
                  <a:gd name="T5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43">
                    <a:moveTo>
                      <a:pt x="42" y="3"/>
                    </a:moveTo>
                    <a:lnTo>
                      <a:pt x="26" y="5"/>
                    </a:lnTo>
                    <a:lnTo>
                      <a:pt x="12" y="12"/>
                    </a:lnTo>
                    <a:lnTo>
                      <a:pt x="4" y="21"/>
                    </a:lnTo>
                    <a:lnTo>
                      <a:pt x="6" y="31"/>
                    </a:lnTo>
                    <a:lnTo>
                      <a:pt x="17" y="37"/>
                    </a:lnTo>
                    <a:lnTo>
                      <a:pt x="32" y="40"/>
                    </a:lnTo>
                    <a:lnTo>
                      <a:pt x="48" y="37"/>
                    </a:lnTo>
                    <a:lnTo>
                      <a:pt x="61" y="31"/>
                    </a:lnTo>
                    <a:lnTo>
                      <a:pt x="68" y="21"/>
                    </a:lnTo>
                    <a:lnTo>
                      <a:pt x="67" y="12"/>
                    </a:lnTo>
                    <a:lnTo>
                      <a:pt x="58" y="5"/>
                    </a:lnTo>
                    <a:lnTo>
                      <a:pt x="42" y="3"/>
                    </a:lnTo>
                    <a:close/>
                    <a:moveTo>
                      <a:pt x="42" y="0"/>
                    </a:moveTo>
                    <a:lnTo>
                      <a:pt x="56" y="2"/>
                    </a:lnTo>
                    <a:lnTo>
                      <a:pt x="67" y="6"/>
                    </a:lnTo>
                    <a:lnTo>
                      <a:pt x="73" y="12"/>
                    </a:lnTo>
                    <a:lnTo>
                      <a:pt x="73" y="21"/>
                    </a:lnTo>
                    <a:lnTo>
                      <a:pt x="65" y="32"/>
                    </a:lnTo>
                    <a:lnTo>
                      <a:pt x="50" y="40"/>
                    </a:lnTo>
                    <a:lnTo>
                      <a:pt x="30" y="43"/>
                    </a:lnTo>
                    <a:lnTo>
                      <a:pt x="17" y="41"/>
                    </a:lnTo>
                    <a:lnTo>
                      <a:pt x="6" y="37"/>
                    </a:lnTo>
                    <a:lnTo>
                      <a:pt x="1" y="29"/>
                    </a:lnTo>
                    <a:lnTo>
                      <a:pt x="0" y="21"/>
                    </a:lnTo>
                    <a:lnTo>
                      <a:pt x="9" y="11"/>
                    </a:lnTo>
                    <a:lnTo>
                      <a:pt x="24"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8" name="Freeform 2657"/>
              <p:cNvSpPr>
                <a:spLocks/>
              </p:cNvSpPr>
              <p:nvPr/>
            </p:nvSpPr>
            <p:spPr bwMode="auto">
              <a:xfrm>
                <a:off x="1025" y="1841"/>
                <a:ext cx="50" cy="25"/>
              </a:xfrm>
              <a:custGeom>
                <a:avLst/>
                <a:gdLst>
                  <a:gd name="T0" fmla="*/ 29 w 50"/>
                  <a:gd name="T1" fmla="*/ 0 h 25"/>
                  <a:gd name="T2" fmla="*/ 36 w 50"/>
                  <a:gd name="T3" fmla="*/ 0 h 25"/>
                  <a:gd name="T4" fmla="*/ 41 w 50"/>
                  <a:gd name="T5" fmla="*/ 2 h 25"/>
                  <a:gd name="T6" fmla="*/ 45 w 50"/>
                  <a:gd name="T7" fmla="*/ 4 h 25"/>
                  <a:gd name="T8" fmla="*/ 48 w 50"/>
                  <a:gd name="T9" fmla="*/ 7 h 25"/>
                  <a:gd name="T10" fmla="*/ 50 w 50"/>
                  <a:gd name="T11" fmla="*/ 10 h 25"/>
                  <a:gd name="T12" fmla="*/ 50 w 50"/>
                  <a:gd name="T13" fmla="*/ 13 h 25"/>
                  <a:gd name="T14" fmla="*/ 44 w 50"/>
                  <a:gd name="T15" fmla="*/ 19 h 25"/>
                  <a:gd name="T16" fmla="*/ 33 w 50"/>
                  <a:gd name="T17" fmla="*/ 23 h 25"/>
                  <a:gd name="T18" fmla="*/ 21 w 50"/>
                  <a:gd name="T19" fmla="*/ 25 h 25"/>
                  <a:gd name="T20" fmla="*/ 15 w 50"/>
                  <a:gd name="T21" fmla="*/ 25 h 25"/>
                  <a:gd name="T22" fmla="*/ 9 w 50"/>
                  <a:gd name="T23" fmla="*/ 23 h 25"/>
                  <a:gd name="T24" fmla="*/ 4 w 50"/>
                  <a:gd name="T25" fmla="*/ 22 h 25"/>
                  <a:gd name="T26" fmla="*/ 1 w 50"/>
                  <a:gd name="T27" fmla="*/ 19 h 25"/>
                  <a:gd name="T28" fmla="*/ 0 w 50"/>
                  <a:gd name="T29" fmla="*/ 16 h 25"/>
                  <a:gd name="T30" fmla="*/ 0 w 50"/>
                  <a:gd name="T31" fmla="*/ 13 h 25"/>
                  <a:gd name="T32" fmla="*/ 6 w 50"/>
                  <a:gd name="T33" fmla="*/ 7 h 25"/>
                  <a:gd name="T34" fmla="*/ 16 w 50"/>
                  <a:gd name="T35" fmla="*/ 2 h 25"/>
                  <a:gd name="T36" fmla="*/ 29 w 50"/>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5">
                    <a:moveTo>
                      <a:pt x="29" y="0"/>
                    </a:moveTo>
                    <a:lnTo>
                      <a:pt x="36" y="0"/>
                    </a:lnTo>
                    <a:lnTo>
                      <a:pt x="41" y="2"/>
                    </a:lnTo>
                    <a:lnTo>
                      <a:pt x="45" y="4"/>
                    </a:lnTo>
                    <a:lnTo>
                      <a:pt x="48" y="7"/>
                    </a:lnTo>
                    <a:lnTo>
                      <a:pt x="50" y="10"/>
                    </a:lnTo>
                    <a:lnTo>
                      <a:pt x="50" y="13"/>
                    </a:lnTo>
                    <a:lnTo>
                      <a:pt x="44" y="19"/>
                    </a:lnTo>
                    <a:lnTo>
                      <a:pt x="33" y="23"/>
                    </a:lnTo>
                    <a:lnTo>
                      <a:pt x="21" y="25"/>
                    </a:lnTo>
                    <a:lnTo>
                      <a:pt x="15" y="25"/>
                    </a:lnTo>
                    <a:lnTo>
                      <a:pt x="9" y="23"/>
                    </a:lnTo>
                    <a:lnTo>
                      <a:pt x="4" y="22"/>
                    </a:lnTo>
                    <a:lnTo>
                      <a:pt x="1" y="19"/>
                    </a:lnTo>
                    <a:lnTo>
                      <a:pt x="0" y="16"/>
                    </a:lnTo>
                    <a:lnTo>
                      <a:pt x="0" y="13"/>
                    </a:lnTo>
                    <a:lnTo>
                      <a:pt x="6" y="7"/>
                    </a:lnTo>
                    <a:lnTo>
                      <a:pt x="16" y="2"/>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59" name="Freeform 2658"/>
              <p:cNvSpPr>
                <a:spLocks noEditPoints="1"/>
              </p:cNvSpPr>
              <p:nvPr/>
            </p:nvSpPr>
            <p:spPr bwMode="auto">
              <a:xfrm>
                <a:off x="1023" y="1840"/>
                <a:ext cx="55" cy="27"/>
              </a:xfrm>
              <a:custGeom>
                <a:avLst/>
                <a:gdLst>
                  <a:gd name="T0" fmla="*/ 31 w 55"/>
                  <a:gd name="T1" fmla="*/ 1 h 27"/>
                  <a:gd name="T2" fmla="*/ 18 w 55"/>
                  <a:gd name="T3" fmla="*/ 3 h 27"/>
                  <a:gd name="T4" fmla="*/ 9 w 55"/>
                  <a:gd name="T5" fmla="*/ 8 h 27"/>
                  <a:gd name="T6" fmla="*/ 5 w 55"/>
                  <a:gd name="T7" fmla="*/ 14 h 27"/>
                  <a:gd name="T8" fmla="*/ 5 w 55"/>
                  <a:gd name="T9" fmla="*/ 17 h 27"/>
                  <a:gd name="T10" fmla="*/ 6 w 55"/>
                  <a:gd name="T11" fmla="*/ 20 h 27"/>
                  <a:gd name="T12" fmla="*/ 11 w 55"/>
                  <a:gd name="T13" fmla="*/ 23 h 27"/>
                  <a:gd name="T14" fmla="*/ 17 w 55"/>
                  <a:gd name="T15" fmla="*/ 24 h 27"/>
                  <a:gd name="T16" fmla="*/ 23 w 55"/>
                  <a:gd name="T17" fmla="*/ 24 h 27"/>
                  <a:gd name="T18" fmla="*/ 35 w 55"/>
                  <a:gd name="T19" fmla="*/ 23 h 27"/>
                  <a:gd name="T20" fmla="*/ 44 w 55"/>
                  <a:gd name="T21" fmla="*/ 20 h 27"/>
                  <a:gd name="T22" fmla="*/ 50 w 55"/>
                  <a:gd name="T23" fmla="*/ 14 h 27"/>
                  <a:gd name="T24" fmla="*/ 50 w 55"/>
                  <a:gd name="T25" fmla="*/ 9 h 27"/>
                  <a:gd name="T26" fmla="*/ 47 w 55"/>
                  <a:gd name="T27" fmla="*/ 6 h 27"/>
                  <a:gd name="T28" fmla="*/ 43 w 55"/>
                  <a:gd name="T29" fmla="*/ 5 h 27"/>
                  <a:gd name="T30" fmla="*/ 38 w 55"/>
                  <a:gd name="T31" fmla="*/ 3 h 27"/>
                  <a:gd name="T32" fmla="*/ 31 w 55"/>
                  <a:gd name="T33" fmla="*/ 1 h 27"/>
                  <a:gd name="T34" fmla="*/ 32 w 55"/>
                  <a:gd name="T35" fmla="*/ 0 h 27"/>
                  <a:gd name="T36" fmla="*/ 38 w 55"/>
                  <a:gd name="T37" fmla="*/ 0 h 27"/>
                  <a:gd name="T38" fmla="*/ 44 w 55"/>
                  <a:gd name="T39" fmla="*/ 1 h 27"/>
                  <a:gd name="T40" fmla="*/ 49 w 55"/>
                  <a:gd name="T41" fmla="*/ 3 h 27"/>
                  <a:gd name="T42" fmla="*/ 53 w 55"/>
                  <a:gd name="T43" fmla="*/ 6 h 27"/>
                  <a:gd name="T44" fmla="*/ 55 w 55"/>
                  <a:gd name="T45" fmla="*/ 9 h 27"/>
                  <a:gd name="T46" fmla="*/ 53 w 55"/>
                  <a:gd name="T47" fmla="*/ 14 h 27"/>
                  <a:gd name="T48" fmla="*/ 47 w 55"/>
                  <a:gd name="T49" fmla="*/ 20 h 27"/>
                  <a:gd name="T50" fmla="*/ 37 w 55"/>
                  <a:gd name="T51" fmla="*/ 26 h 27"/>
                  <a:gd name="T52" fmla="*/ 23 w 55"/>
                  <a:gd name="T53" fmla="*/ 27 h 27"/>
                  <a:gd name="T54" fmla="*/ 15 w 55"/>
                  <a:gd name="T55" fmla="*/ 27 h 27"/>
                  <a:gd name="T56" fmla="*/ 9 w 55"/>
                  <a:gd name="T57" fmla="*/ 26 h 27"/>
                  <a:gd name="T58" fmla="*/ 5 w 55"/>
                  <a:gd name="T59" fmla="*/ 23 h 27"/>
                  <a:gd name="T60" fmla="*/ 2 w 55"/>
                  <a:gd name="T61" fmla="*/ 20 h 27"/>
                  <a:gd name="T62" fmla="*/ 0 w 55"/>
                  <a:gd name="T63" fmla="*/ 17 h 27"/>
                  <a:gd name="T64" fmla="*/ 0 w 55"/>
                  <a:gd name="T65" fmla="*/ 14 h 27"/>
                  <a:gd name="T66" fmla="*/ 6 w 55"/>
                  <a:gd name="T67" fmla="*/ 6 h 27"/>
                  <a:gd name="T68" fmla="*/ 17 w 55"/>
                  <a:gd name="T69" fmla="*/ 1 h 27"/>
                  <a:gd name="T70" fmla="*/ 32 w 55"/>
                  <a:gd name="T7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27">
                    <a:moveTo>
                      <a:pt x="31" y="1"/>
                    </a:moveTo>
                    <a:lnTo>
                      <a:pt x="18" y="3"/>
                    </a:lnTo>
                    <a:lnTo>
                      <a:pt x="9" y="8"/>
                    </a:lnTo>
                    <a:lnTo>
                      <a:pt x="5" y="14"/>
                    </a:lnTo>
                    <a:lnTo>
                      <a:pt x="5" y="17"/>
                    </a:lnTo>
                    <a:lnTo>
                      <a:pt x="6" y="20"/>
                    </a:lnTo>
                    <a:lnTo>
                      <a:pt x="11" y="23"/>
                    </a:lnTo>
                    <a:lnTo>
                      <a:pt x="17" y="24"/>
                    </a:lnTo>
                    <a:lnTo>
                      <a:pt x="23" y="24"/>
                    </a:lnTo>
                    <a:lnTo>
                      <a:pt x="35" y="23"/>
                    </a:lnTo>
                    <a:lnTo>
                      <a:pt x="44" y="20"/>
                    </a:lnTo>
                    <a:lnTo>
                      <a:pt x="50" y="14"/>
                    </a:lnTo>
                    <a:lnTo>
                      <a:pt x="50" y="9"/>
                    </a:lnTo>
                    <a:lnTo>
                      <a:pt x="47" y="6"/>
                    </a:lnTo>
                    <a:lnTo>
                      <a:pt x="43" y="5"/>
                    </a:lnTo>
                    <a:lnTo>
                      <a:pt x="38" y="3"/>
                    </a:lnTo>
                    <a:lnTo>
                      <a:pt x="31" y="1"/>
                    </a:lnTo>
                    <a:close/>
                    <a:moveTo>
                      <a:pt x="32" y="0"/>
                    </a:moveTo>
                    <a:lnTo>
                      <a:pt x="38" y="0"/>
                    </a:lnTo>
                    <a:lnTo>
                      <a:pt x="44" y="1"/>
                    </a:lnTo>
                    <a:lnTo>
                      <a:pt x="49" y="3"/>
                    </a:lnTo>
                    <a:lnTo>
                      <a:pt x="53" y="6"/>
                    </a:lnTo>
                    <a:lnTo>
                      <a:pt x="55" y="9"/>
                    </a:lnTo>
                    <a:lnTo>
                      <a:pt x="53" y="14"/>
                    </a:lnTo>
                    <a:lnTo>
                      <a:pt x="47" y="20"/>
                    </a:lnTo>
                    <a:lnTo>
                      <a:pt x="37" y="26"/>
                    </a:lnTo>
                    <a:lnTo>
                      <a:pt x="23" y="27"/>
                    </a:lnTo>
                    <a:lnTo>
                      <a:pt x="15" y="27"/>
                    </a:lnTo>
                    <a:lnTo>
                      <a:pt x="9" y="26"/>
                    </a:lnTo>
                    <a:lnTo>
                      <a:pt x="5" y="23"/>
                    </a:lnTo>
                    <a:lnTo>
                      <a:pt x="2" y="20"/>
                    </a:lnTo>
                    <a:lnTo>
                      <a:pt x="0" y="17"/>
                    </a:lnTo>
                    <a:lnTo>
                      <a:pt x="0" y="14"/>
                    </a:lnTo>
                    <a:lnTo>
                      <a:pt x="6" y="6"/>
                    </a:lnTo>
                    <a:lnTo>
                      <a:pt x="17" y="1"/>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0" name="Freeform 2659"/>
              <p:cNvSpPr>
                <a:spLocks/>
              </p:cNvSpPr>
              <p:nvPr/>
            </p:nvSpPr>
            <p:spPr bwMode="auto">
              <a:xfrm>
                <a:off x="644" y="1820"/>
                <a:ext cx="51" cy="25"/>
              </a:xfrm>
              <a:custGeom>
                <a:avLst/>
                <a:gdLst>
                  <a:gd name="T0" fmla="*/ 32 w 51"/>
                  <a:gd name="T1" fmla="*/ 0 h 25"/>
                  <a:gd name="T2" fmla="*/ 38 w 51"/>
                  <a:gd name="T3" fmla="*/ 0 h 25"/>
                  <a:gd name="T4" fmla="*/ 44 w 51"/>
                  <a:gd name="T5" fmla="*/ 2 h 25"/>
                  <a:gd name="T6" fmla="*/ 48 w 51"/>
                  <a:gd name="T7" fmla="*/ 3 h 25"/>
                  <a:gd name="T8" fmla="*/ 51 w 51"/>
                  <a:gd name="T9" fmla="*/ 6 h 25"/>
                  <a:gd name="T10" fmla="*/ 51 w 51"/>
                  <a:gd name="T11" fmla="*/ 8 h 25"/>
                  <a:gd name="T12" fmla="*/ 51 w 51"/>
                  <a:gd name="T13" fmla="*/ 12 h 25"/>
                  <a:gd name="T14" fmla="*/ 45 w 51"/>
                  <a:gd name="T15" fmla="*/ 18 h 25"/>
                  <a:gd name="T16" fmla="*/ 35 w 51"/>
                  <a:gd name="T17" fmla="*/ 23 h 25"/>
                  <a:gd name="T18" fmla="*/ 21 w 51"/>
                  <a:gd name="T19" fmla="*/ 25 h 25"/>
                  <a:gd name="T20" fmla="*/ 15 w 51"/>
                  <a:gd name="T21" fmla="*/ 25 h 25"/>
                  <a:gd name="T22" fmla="*/ 9 w 51"/>
                  <a:gd name="T23" fmla="*/ 23 h 25"/>
                  <a:gd name="T24" fmla="*/ 4 w 51"/>
                  <a:gd name="T25" fmla="*/ 20 h 25"/>
                  <a:gd name="T26" fmla="*/ 1 w 51"/>
                  <a:gd name="T27" fmla="*/ 18 h 25"/>
                  <a:gd name="T28" fmla="*/ 0 w 51"/>
                  <a:gd name="T29" fmla="*/ 15 h 25"/>
                  <a:gd name="T30" fmla="*/ 1 w 51"/>
                  <a:gd name="T31" fmla="*/ 12 h 25"/>
                  <a:gd name="T32" fmla="*/ 7 w 51"/>
                  <a:gd name="T33" fmla="*/ 6 h 25"/>
                  <a:gd name="T34" fmla="*/ 18 w 51"/>
                  <a:gd name="T35" fmla="*/ 2 h 25"/>
                  <a:gd name="T36" fmla="*/ 32 w 51"/>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25">
                    <a:moveTo>
                      <a:pt x="32" y="0"/>
                    </a:moveTo>
                    <a:lnTo>
                      <a:pt x="38" y="0"/>
                    </a:lnTo>
                    <a:lnTo>
                      <a:pt x="44" y="2"/>
                    </a:lnTo>
                    <a:lnTo>
                      <a:pt x="48" y="3"/>
                    </a:lnTo>
                    <a:lnTo>
                      <a:pt x="51" y="6"/>
                    </a:lnTo>
                    <a:lnTo>
                      <a:pt x="51" y="8"/>
                    </a:lnTo>
                    <a:lnTo>
                      <a:pt x="51" y="12"/>
                    </a:lnTo>
                    <a:lnTo>
                      <a:pt x="45" y="18"/>
                    </a:lnTo>
                    <a:lnTo>
                      <a:pt x="35" y="23"/>
                    </a:lnTo>
                    <a:lnTo>
                      <a:pt x="21" y="25"/>
                    </a:lnTo>
                    <a:lnTo>
                      <a:pt x="15" y="25"/>
                    </a:lnTo>
                    <a:lnTo>
                      <a:pt x="9" y="23"/>
                    </a:lnTo>
                    <a:lnTo>
                      <a:pt x="4" y="20"/>
                    </a:lnTo>
                    <a:lnTo>
                      <a:pt x="1" y="18"/>
                    </a:lnTo>
                    <a:lnTo>
                      <a:pt x="0" y="15"/>
                    </a:lnTo>
                    <a:lnTo>
                      <a:pt x="1" y="12"/>
                    </a:lnTo>
                    <a:lnTo>
                      <a:pt x="7" y="6"/>
                    </a:lnTo>
                    <a:lnTo>
                      <a:pt x="18" y="2"/>
                    </a:lnTo>
                    <a:lnTo>
                      <a:pt x="32" y="0"/>
                    </a:lnTo>
                    <a:close/>
                  </a:path>
                </a:pathLst>
              </a:custGeom>
              <a:solidFill>
                <a:srgbClr val="332A9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1" name="Freeform 2660"/>
              <p:cNvSpPr>
                <a:spLocks noEditPoints="1"/>
              </p:cNvSpPr>
              <p:nvPr/>
            </p:nvSpPr>
            <p:spPr bwMode="auto">
              <a:xfrm>
                <a:off x="642" y="1819"/>
                <a:ext cx="56" cy="27"/>
              </a:xfrm>
              <a:custGeom>
                <a:avLst/>
                <a:gdLst>
                  <a:gd name="T0" fmla="*/ 34 w 56"/>
                  <a:gd name="T1" fmla="*/ 1 h 27"/>
                  <a:gd name="T2" fmla="*/ 20 w 56"/>
                  <a:gd name="T3" fmla="*/ 3 h 27"/>
                  <a:gd name="T4" fmla="*/ 11 w 56"/>
                  <a:gd name="T5" fmla="*/ 7 h 27"/>
                  <a:gd name="T6" fmla="*/ 5 w 56"/>
                  <a:gd name="T7" fmla="*/ 13 h 27"/>
                  <a:gd name="T8" fmla="*/ 5 w 56"/>
                  <a:gd name="T9" fmla="*/ 16 h 27"/>
                  <a:gd name="T10" fmla="*/ 6 w 56"/>
                  <a:gd name="T11" fmla="*/ 19 h 27"/>
                  <a:gd name="T12" fmla="*/ 11 w 56"/>
                  <a:gd name="T13" fmla="*/ 22 h 27"/>
                  <a:gd name="T14" fmla="*/ 17 w 56"/>
                  <a:gd name="T15" fmla="*/ 24 h 27"/>
                  <a:gd name="T16" fmla="*/ 23 w 56"/>
                  <a:gd name="T17" fmla="*/ 24 h 27"/>
                  <a:gd name="T18" fmla="*/ 35 w 56"/>
                  <a:gd name="T19" fmla="*/ 22 h 27"/>
                  <a:gd name="T20" fmla="*/ 46 w 56"/>
                  <a:gd name="T21" fmla="*/ 18 h 27"/>
                  <a:gd name="T22" fmla="*/ 52 w 56"/>
                  <a:gd name="T23" fmla="*/ 13 h 27"/>
                  <a:gd name="T24" fmla="*/ 52 w 56"/>
                  <a:gd name="T25" fmla="*/ 9 h 27"/>
                  <a:gd name="T26" fmla="*/ 49 w 56"/>
                  <a:gd name="T27" fmla="*/ 6 h 27"/>
                  <a:gd name="T28" fmla="*/ 46 w 56"/>
                  <a:gd name="T29" fmla="*/ 4 h 27"/>
                  <a:gd name="T30" fmla="*/ 40 w 56"/>
                  <a:gd name="T31" fmla="*/ 3 h 27"/>
                  <a:gd name="T32" fmla="*/ 34 w 56"/>
                  <a:gd name="T33" fmla="*/ 1 h 27"/>
                  <a:gd name="T34" fmla="*/ 34 w 56"/>
                  <a:gd name="T35" fmla="*/ 0 h 27"/>
                  <a:gd name="T36" fmla="*/ 41 w 56"/>
                  <a:gd name="T37" fmla="*/ 0 h 27"/>
                  <a:gd name="T38" fmla="*/ 47 w 56"/>
                  <a:gd name="T39" fmla="*/ 1 h 27"/>
                  <a:gd name="T40" fmla="*/ 52 w 56"/>
                  <a:gd name="T41" fmla="*/ 3 h 27"/>
                  <a:gd name="T42" fmla="*/ 55 w 56"/>
                  <a:gd name="T43" fmla="*/ 6 h 27"/>
                  <a:gd name="T44" fmla="*/ 56 w 56"/>
                  <a:gd name="T45" fmla="*/ 9 h 27"/>
                  <a:gd name="T46" fmla="*/ 56 w 56"/>
                  <a:gd name="T47" fmla="*/ 13 h 27"/>
                  <a:gd name="T48" fmla="*/ 49 w 56"/>
                  <a:gd name="T49" fmla="*/ 19 h 27"/>
                  <a:gd name="T50" fmla="*/ 37 w 56"/>
                  <a:gd name="T51" fmla="*/ 24 h 27"/>
                  <a:gd name="T52" fmla="*/ 23 w 56"/>
                  <a:gd name="T53" fmla="*/ 27 h 27"/>
                  <a:gd name="T54" fmla="*/ 15 w 56"/>
                  <a:gd name="T55" fmla="*/ 26 h 27"/>
                  <a:gd name="T56" fmla="*/ 9 w 56"/>
                  <a:gd name="T57" fmla="*/ 24 h 27"/>
                  <a:gd name="T58" fmla="*/ 5 w 56"/>
                  <a:gd name="T59" fmla="*/ 22 h 27"/>
                  <a:gd name="T60" fmla="*/ 2 w 56"/>
                  <a:gd name="T61" fmla="*/ 19 h 27"/>
                  <a:gd name="T62" fmla="*/ 0 w 56"/>
                  <a:gd name="T63" fmla="*/ 16 h 27"/>
                  <a:gd name="T64" fmla="*/ 0 w 56"/>
                  <a:gd name="T65" fmla="*/ 13 h 27"/>
                  <a:gd name="T66" fmla="*/ 8 w 56"/>
                  <a:gd name="T67" fmla="*/ 6 h 27"/>
                  <a:gd name="T68" fmla="*/ 18 w 56"/>
                  <a:gd name="T69" fmla="*/ 1 h 27"/>
                  <a:gd name="T70" fmla="*/ 34 w 56"/>
                  <a:gd name="T7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 h="27">
                    <a:moveTo>
                      <a:pt x="34" y="1"/>
                    </a:moveTo>
                    <a:lnTo>
                      <a:pt x="20" y="3"/>
                    </a:lnTo>
                    <a:lnTo>
                      <a:pt x="11" y="7"/>
                    </a:lnTo>
                    <a:lnTo>
                      <a:pt x="5" y="13"/>
                    </a:lnTo>
                    <a:lnTo>
                      <a:pt x="5" y="16"/>
                    </a:lnTo>
                    <a:lnTo>
                      <a:pt x="6" y="19"/>
                    </a:lnTo>
                    <a:lnTo>
                      <a:pt x="11" y="22"/>
                    </a:lnTo>
                    <a:lnTo>
                      <a:pt x="17" y="24"/>
                    </a:lnTo>
                    <a:lnTo>
                      <a:pt x="23" y="24"/>
                    </a:lnTo>
                    <a:lnTo>
                      <a:pt x="35" y="22"/>
                    </a:lnTo>
                    <a:lnTo>
                      <a:pt x="46" y="18"/>
                    </a:lnTo>
                    <a:lnTo>
                      <a:pt x="52" y="13"/>
                    </a:lnTo>
                    <a:lnTo>
                      <a:pt x="52" y="9"/>
                    </a:lnTo>
                    <a:lnTo>
                      <a:pt x="49" y="6"/>
                    </a:lnTo>
                    <a:lnTo>
                      <a:pt x="46" y="4"/>
                    </a:lnTo>
                    <a:lnTo>
                      <a:pt x="40" y="3"/>
                    </a:lnTo>
                    <a:lnTo>
                      <a:pt x="34" y="1"/>
                    </a:lnTo>
                    <a:close/>
                    <a:moveTo>
                      <a:pt x="34" y="0"/>
                    </a:moveTo>
                    <a:lnTo>
                      <a:pt x="41" y="0"/>
                    </a:lnTo>
                    <a:lnTo>
                      <a:pt x="47" y="1"/>
                    </a:lnTo>
                    <a:lnTo>
                      <a:pt x="52" y="3"/>
                    </a:lnTo>
                    <a:lnTo>
                      <a:pt x="55" y="6"/>
                    </a:lnTo>
                    <a:lnTo>
                      <a:pt x="56" y="9"/>
                    </a:lnTo>
                    <a:lnTo>
                      <a:pt x="56" y="13"/>
                    </a:lnTo>
                    <a:lnTo>
                      <a:pt x="49" y="19"/>
                    </a:lnTo>
                    <a:lnTo>
                      <a:pt x="37" y="24"/>
                    </a:lnTo>
                    <a:lnTo>
                      <a:pt x="23" y="27"/>
                    </a:lnTo>
                    <a:lnTo>
                      <a:pt x="15" y="26"/>
                    </a:lnTo>
                    <a:lnTo>
                      <a:pt x="9" y="24"/>
                    </a:lnTo>
                    <a:lnTo>
                      <a:pt x="5" y="22"/>
                    </a:lnTo>
                    <a:lnTo>
                      <a:pt x="2" y="19"/>
                    </a:lnTo>
                    <a:lnTo>
                      <a:pt x="0" y="16"/>
                    </a:lnTo>
                    <a:lnTo>
                      <a:pt x="0" y="13"/>
                    </a:lnTo>
                    <a:lnTo>
                      <a:pt x="8" y="6"/>
                    </a:lnTo>
                    <a:lnTo>
                      <a:pt x="1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2" name="Freeform 2661"/>
              <p:cNvSpPr>
                <a:spLocks/>
              </p:cNvSpPr>
              <p:nvPr/>
            </p:nvSpPr>
            <p:spPr bwMode="auto">
              <a:xfrm>
                <a:off x="853" y="1676"/>
                <a:ext cx="34" cy="15"/>
              </a:xfrm>
              <a:custGeom>
                <a:avLst/>
                <a:gdLst>
                  <a:gd name="T0" fmla="*/ 20 w 34"/>
                  <a:gd name="T1" fmla="*/ 0 h 15"/>
                  <a:gd name="T2" fmla="*/ 26 w 34"/>
                  <a:gd name="T3" fmla="*/ 0 h 15"/>
                  <a:gd name="T4" fmla="*/ 29 w 34"/>
                  <a:gd name="T5" fmla="*/ 1 h 15"/>
                  <a:gd name="T6" fmla="*/ 32 w 34"/>
                  <a:gd name="T7" fmla="*/ 3 h 15"/>
                  <a:gd name="T8" fmla="*/ 34 w 34"/>
                  <a:gd name="T9" fmla="*/ 4 h 15"/>
                  <a:gd name="T10" fmla="*/ 34 w 34"/>
                  <a:gd name="T11" fmla="*/ 7 h 15"/>
                  <a:gd name="T12" fmla="*/ 32 w 34"/>
                  <a:gd name="T13" fmla="*/ 10 h 15"/>
                  <a:gd name="T14" fmla="*/ 27 w 34"/>
                  <a:gd name="T15" fmla="*/ 14 h 15"/>
                  <a:gd name="T16" fmla="*/ 21 w 34"/>
                  <a:gd name="T17" fmla="*/ 15 h 15"/>
                  <a:gd name="T18" fmla="*/ 14 w 34"/>
                  <a:gd name="T19" fmla="*/ 15 h 15"/>
                  <a:gd name="T20" fmla="*/ 9 w 34"/>
                  <a:gd name="T21" fmla="*/ 15 h 15"/>
                  <a:gd name="T22" fmla="*/ 5 w 34"/>
                  <a:gd name="T23" fmla="*/ 14 h 15"/>
                  <a:gd name="T24" fmla="*/ 2 w 34"/>
                  <a:gd name="T25" fmla="*/ 12 h 15"/>
                  <a:gd name="T26" fmla="*/ 0 w 34"/>
                  <a:gd name="T27" fmla="*/ 10 h 15"/>
                  <a:gd name="T28" fmla="*/ 0 w 34"/>
                  <a:gd name="T29" fmla="*/ 7 h 15"/>
                  <a:gd name="T30" fmla="*/ 3 w 34"/>
                  <a:gd name="T31" fmla="*/ 4 h 15"/>
                  <a:gd name="T32" fmla="*/ 8 w 34"/>
                  <a:gd name="T33" fmla="*/ 1 h 15"/>
                  <a:gd name="T34" fmla="*/ 14 w 34"/>
                  <a:gd name="T35" fmla="*/ 0 h 15"/>
                  <a:gd name="T36" fmla="*/ 20 w 34"/>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15">
                    <a:moveTo>
                      <a:pt x="20" y="0"/>
                    </a:moveTo>
                    <a:lnTo>
                      <a:pt x="26" y="0"/>
                    </a:lnTo>
                    <a:lnTo>
                      <a:pt x="29" y="1"/>
                    </a:lnTo>
                    <a:lnTo>
                      <a:pt x="32" y="3"/>
                    </a:lnTo>
                    <a:lnTo>
                      <a:pt x="34" y="4"/>
                    </a:lnTo>
                    <a:lnTo>
                      <a:pt x="34" y="7"/>
                    </a:lnTo>
                    <a:lnTo>
                      <a:pt x="32" y="10"/>
                    </a:lnTo>
                    <a:lnTo>
                      <a:pt x="27" y="14"/>
                    </a:lnTo>
                    <a:lnTo>
                      <a:pt x="21" y="15"/>
                    </a:lnTo>
                    <a:lnTo>
                      <a:pt x="14" y="15"/>
                    </a:lnTo>
                    <a:lnTo>
                      <a:pt x="9" y="15"/>
                    </a:lnTo>
                    <a:lnTo>
                      <a:pt x="5" y="14"/>
                    </a:lnTo>
                    <a:lnTo>
                      <a:pt x="2" y="12"/>
                    </a:lnTo>
                    <a:lnTo>
                      <a:pt x="0" y="10"/>
                    </a:lnTo>
                    <a:lnTo>
                      <a:pt x="0" y="7"/>
                    </a:lnTo>
                    <a:lnTo>
                      <a:pt x="3" y="4"/>
                    </a:lnTo>
                    <a:lnTo>
                      <a:pt x="8" y="1"/>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3" name="Freeform 2662"/>
              <p:cNvSpPr>
                <a:spLocks noEditPoints="1"/>
              </p:cNvSpPr>
              <p:nvPr/>
            </p:nvSpPr>
            <p:spPr bwMode="auto">
              <a:xfrm>
                <a:off x="852" y="1674"/>
                <a:ext cx="38" cy="19"/>
              </a:xfrm>
              <a:custGeom>
                <a:avLst/>
                <a:gdLst>
                  <a:gd name="T0" fmla="*/ 21 w 38"/>
                  <a:gd name="T1" fmla="*/ 3 h 19"/>
                  <a:gd name="T2" fmla="*/ 15 w 38"/>
                  <a:gd name="T3" fmla="*/ 3 h 19"/>
                  <a:gd name="T4" fmla="*/ 10 w 38"/>
                  <a:gd name="T5" fmla="*/ 5 h 19"/>
                  <a:gd name="T6" fmla="*/ 6 w 38"/>
                  <a:gd name="T7" fmla="*/ 6 h 19"/>
                  <a:gd name="T8" fmla="*/ 4 w 38"/>
                  <a:gd name="T9" fmla="*/ 9 h 19"/>
                  <a:gd name="T10" fmla="*/ 4 w 38"/>
                  <a:gd name="T11" fmla="*/ 12 h 19"/>
                  <a:gd name="T12" fmla="*/ 6 w 38"/>
                  <a:gd name="T13" fmla="*/ 14 h 19"/>
                  <a:gd name="T14" fmla="*/ 10 w 38"/>
                  <a:gd name="T15" fmla="*/ 16 h 19"/>
                  <a:gd name="T16" fmla="*/ 16 w 38"/>
                  <a:gd name="T17" fmla="*/ 17 h 19"/>
                  <a:gd name="T18" fmla="*/ 21 w 38"/>
                  <a:gd name="T19" fmla="*/ 16 h 19"/>
                  <a:gd name="T20" fmla="*/ 27 w 38"/>
                  <a:gd name="T21" fmla="*/ 14 h 19"/>
                  <a:gd name="T22" fmla="*/ 30 w 38"/>
                  <a:gd name="T23" fmla="*/ 12 h 19"/>
                  <a:gd name="T24" fmla="*/ 33 w 38"/>
                  <a:gd name="T25" fmla="*/ 9 h 19"/>
                  <a:gd name="T26" fmla="*/ 33 w 38"/>
                  <a:gd name="T27" fmla="*/ 6 h 19"/>
                  <a:gd name="T28" fmla="*/ 30 w 38"/>
                  <a:gd name="T29" fmla="*/ 5 h 19"/>
                  <a:gd name="T30" fmla="*/ 27 w 38"/>
                  <a:gd name="T31" fmla="*/ 3 h 19"/>
                  <a:gd name="T32" fmla="*/ 21 w 38"/>
                  <a:gd name="T33" fmla="*/ 3 h 19"/>
                  <a:gd name="T34" fmla="*/ 22 w 38"/>
                  <a:gd name="T35" fmla="*/ 0 h 19"/>
                  <a:gd name="T36" fmla="*/ 27 w 38"/>
                  <a:gd name="T37" fmla="*/ 2 h 19"/>
                  <a:gd name="T38" fmla="*/ 33 w 38"/>
                  <a:gd name="T39" fmla="*/ 2 h 19"/>
                  <a:gd name="T40" fmla="*/ 36 w 38"/>
                  <a:gd name="T41" fmla="*/ 5 h 19"/>
                  <a:gd name="T42" fmla="*/ 38 w 38"/>
                  <a:gd name="T43" fmla="*/ 6 h 19"/>
                  <a:gd name="T44" fmla="*/ 38 w 38"/>
                  <a:gd name="T45" fmla="*/ 9 h 19"/>
                  <a:gd name="T46" fmla="*/ 35 w 38"/>
                  <a:gd name="T47" fmla="*/ 12 h 19"/>
                  <a:gd name="T48" fmla="*/ 31 w 38"/>
                  <a:gd name="T49" fmla="*/ 16 h 19"/>
                  <a:gd name="T50" fmla="*/ 27 w 38"/>
                  <a:gd name="T51" fmla="*/ 17 h 19"/>
                  <a:gd name="T52" fmla="*/ 21 w 38"/>
                  <a:gd name="T53" fmla="*/ 19 h 19"/>
                  <a:gd name="T54" fmla="*/ 15 w 38"/>
                  <a:gd name="T55" fmla="*/ 19 h 19"/>
                  <a:gd name="T56" fmla="*/ 9 w 38"/>
                  <a:gd name="T57" fmla="*/ 19 h 19"/>
                  <a:gd name="T58" fmla="*/ 4 w 38"/>
                  <a:gd name="T59" fmla="*/ 17 h 19"/>
                  <a:gd name="T60" fmla="*/ 1 w 38"/>
                  <a:gd name="T61" fmla="*/ 16 h 19"/>
                  <a:gd name="T62" fmla="*/ 0 w 38"/>
                  <a:gd name="T63" fmla="*/ 12 h 19"/>
                  <a:gd name="T64" fmla="*/ 0 w 38"/>
                  <a:gd name="T65" fmla="*/ 9 h 19"/>
                  <a:gd name="T66" fmla="*/ 1 w 38"/>
                  <a:gd name="T67" fmla="*/ 6 h 19"/>
                  <a:gd name="T68" fmla="*/ 6 w 38"/>
                  <a:gd name="T69" fmla="*/ 5 h 19"/>
                  <a:gd name="T70" fmla="*/ 10 w 38"/>
                  <a:gd name="T71" fmla="*/ 2 h 19"/>
                  <a:gd name="T72" fmla="*/ 16 w 38"/>
                  <a:gd name="T73" fmla="*/ 2 h 19"/>
                  <a:gd name="T74" fmla="*/ 22 w 38"/>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19">
                    <a:moveTo>
                      <a:pt x="21" y="3"/>
                    </a:moveTo>
                    <a:lnTo>
                      <a:pt x="15" y="3"/>
                    </a:lnTo>
                    <a:lnTo>
                      <a:pt x="10" y="5"/>
                    </a:lnTo>
                    <a:lnTo>
                      <a:pt x="6" y="6"/>
                    </a:lnTo>
                    <a:lnTo>
                      <a:pt x="4" y="9"/>
                    </a:lnTo>
                    <a:lnTo>
                      <a:pt x="4" y="12"/>
                    </a:lnTo>
                    <a:lnTo>
                      <a:pt x="6" y="14"/>
                    </a:lnTo>
                    <a:lnTo>
                      <a:pt x="10" y="16"/>
                    </a:lnTo>
                    <a:lnTo>
                      <a:pt x="16" y="17"/>
                    </a:lnTo>
                    <a:lnTo>
                      <a:pt x="21" y="16"/>
                    </a:lnTo>
                    <a:lnTo>
                      <a:pt x="27" y="14"/>
                    </a:lnTo>
                    <a:lnTo>
                      <a:pt x="30" y="12"/>
                    </a:lnTo>
                    <a:lnTo>
                      <a:pt x="33" y="9"/>
                    </a:lnTo>
                    <a:lnTo>
                      <a:pt x="33" y="6"/>
                    </a:lnTo>
                    <a:lnTo>
                      <a:pt x="30" y="5"/>
                    </a:lnTo>
                    <a:lnTo>
                      <a:pt x="27" y="3"/>
                    </a:lnTo>
                    <a:lnTo>
                      <a:pt x="21" y="3"/>
                    </a:lnTo>
                    <a:close/>
                    <a:moveTo>
                      <a:pt x="22" y="0"/>
                    </a:moveTo>
                    <a:lnTo>
                      <a:pt x="27" y="2"/>
                    </a:lnTo>
                    <a:lnTo>
                      <a:pt x="33" y="2"/>
                    </a:lnTo>
                    <a:lnTo>
                      <a:pt x="36" y="5"/>
                    </a:lnTo>
                    <a:lnTo>
                      <a:pt x="38" y="6"/>
                    </a:lnTo>
                    <a:lnTo>
                      <a:pt x="38" y="9"/>
                    </a:lnTo>
                    <a:lnTo>
                      <a:pt x="35" y="12"/>
                    </a:lnTo>
                    <a:lnTo>
                      <a:pt x="31" y="16"/>
                    </a:lnTo>
                    <a:lnTo>
                      <a:pt x="27" y="17"/>
                    </a:lnTo>
                    <a:lnTo>
                      <a:pt x="21" y="19"/>
                    </a:lnTo>
                    <a:lnTo>
                      <a:pt x="15" y="19"/>
                    </a:lnTo>
                    <a:lnTo>
                      <a:pt x="9" y="19"/>
                    </a:lnTo>
                    <a:lnTo>
                      <a:pt x="4" y="17"/>
                    </a:lnTo>
                    <a:lnTo>
                      <a:pt x="1" y="16"/>
                    </a:lnTo>
                    <a:lnTo>
                      <a:pt x="0" y="12"/>
                    </a:lnTo>
                    <a:lnTo>
                      <a:pt x="0" y="9"/>
                    </a:lnTo>
                    <a:lnTo>
                      <a:pt x="1" y="6"/>
                    </a:lnTo>
                    <a:lnTo>
                      <a:pt x="6" y="5"/>
                    </a:lnTo>
                    <a:lnTo>
                      <a:pt x="10" y="2"/>
                    </a:lnTo>
                    <a:lnTo>
                      <a:pt x="16" y="2"/>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4" name="Freeform 2663"/>
              <p:cNvSpPr>
                <a:spLocks/>
              </p:cNvSpPr>
              <p:nvPr/>
            </p:nvSpPr>
            <p:spPr bwMode="auto">
              <a:xfrm>
                <a:off x="1236" y="1832"/>
                <a:ext cx="41" cy="22"/>
              </a:xfrm>
              <a:custGeom>
                <a:avLst/>
                <a:gdLst>
                  <a:gd name="T0" fmla="*/ 22 w 41"/>
                  <a:gd name="T1" fmla="*/ 0 h 22"/>
                  <a:gd name="T2" fmla="*/ 30 w 41"/>
                  <a:gd name="T3" fmla="*/ 2 h 22"/>
                  <a:gd name="T4" fmla="*/ 35 w 41"/>
                  <a:gd name="T5" fmla="*/ 3 h 22"/>
                  <a:gd name="T6" fmla="*/ 38 w 41"/>
                  <a:gd name="T7" fmla="*/ 5 h 22"/>
                  <a:gd name="T8" fmla="*/ 41 w 41"/>
                  <a:gd name="T9" fmla="*/ 8 h 22"/>
                  <a:gd name="T10" fmla="*/ 41 w 41"/>
                  <a:gd name="T11" fmla="*/ 11 h 22"/>
                  <a:gd name="T12" fmla="*/ 39 w 41"/>
                  <a:gd name="T13" fmla="*/ 16 h 22"/>
                  <a:gd name="T14" fmla="*/ 35 w 41"/>
                  <a:gd name="T15" fmla="*/ 17 h 22"/>
                  <a:gd name="T16" fmla="*/ 30 w 41"/>
                  <a:gd name="T17" fmla="*/ 20 h 22"/>
                  <a:gd name="T18" fmla="*/ 24 w 41"/>
                  <a:gd name="T19" fmla="*/ 22 h 22"/>
                  <a:gd name="T20" fmla="*/ 16 w 41"/>
                  <a:gd name="T21" fmla="*/ 22 h 22"/>
                  <a:gd name="T22" fmla="*/ 10 w 41"/>
                  <a:gd name="T23" fmla="*/ 22 h 22"/>
                  <a:gd name="T24" fmla="*/ 6 w 41"/>
                  <a:gd name="T25" fmla="*/ 20 h 22"/>
                  <a:gd name="T26" fmla="*/ 1 w 41"/>
                  <a:gd name="T27" fmla="*/ 17 h 22"/>
                  <a:gd name="T28" fmla="*/ 0 w 41"/>
                  <a:gd name="T29" fmla="*/ 16 h 22"/>
                  <a:gd name="T30" fmla="*/ 0 w 41"/>
                  <a:gd name="T31" fmla="*/ 11 h 22"/>
                  <a:gd name="T32" fmla="*/ 1 w 41"/>
                  <a:gd name="T33" fmla="*/ 8 h 22"/>
                  <a:gd name="T34" fmla="*/ 6 w 41"/>
                  <a:gd name="T35" fmla="*/ 5 h 22"/>
                  <a:gd name="T36" fmla="*/ 10 w 41"/>
                  <a:gd name="T37" fmla="*/ 3 h 22"/>
                  <a:gd name="T38" fmla="*/ 16 w 41"/>
                  <a:gd name="T39" fmla="*/ 2 h 22"/>
                  <a:gd name="T40" fmla="*/ 22 w 41"/>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22">
                    <a:moveTo>
                      <a:pt x="22" y="0"/>
                    </a:moveTo>
                    <a:lnTo>
                      <a:pt x="30" y="2"/>
                    </a:lnTo>
                    <a:lnTo>
                      <a:pt x="35" y="3"/>
                    </a:lnTo>
                    <a:lnTo>
                      <a:pt x="38" y="5"/>
                    </a:lnTo>
                    <a:lnTo>
                      <a:pt x="41" y="8"/>
                    </a:lnTo>
                    <a:lnTo>
                      <a:pt x="41" y="11"/>
                    </a:lnTo>
                    <a:lnTo>
                      <a:pt x="39" y="16"/>
                    </a:lnTo>
                    <a:lnTo>
                      <a:pt x="35" y="17"/>
                    </a:lnTo>
                    <a:lnTo>
                      <a:pt x="30" y="20"/>
                    </a:lnTo>
                    <a:lnTo>
                      <a:pt x="24" y="22"/>
                    </a:lnTo>
                    <a:lnTo>
                      <a:pt x="16" y="22"/>
                    </a:lnTo>
                    <a:lnTo>
                      <a:pt x="10" y="22"/>
                    </a:lnTo>
                    <a:lnTo>
                      <a:pt x="6" y="20"/>
                    </a:lnTo>
                    <a:lnTo>
                      <a:pt x="1" y="17"/>
                    </a:lnTo>
                    <a:lnTo>
                      <a:pt x="0" y="16"/>
                    </a:lnTo>
                    <a:lnTo>
                      <a:pt x="0" y="11"/>
                    </a:lnTo>
                    <a:lnTo>
                      <a:pt x="1" y="8"/>
                    </a:lnTo>
                    <a:lnTo>
                      <a:pt x="6" y="5"/>
                    </a:lnTo>
                    <a:lnTo>
                      <a:pt x="10" y="3"/>
                    </a:lnTo>
                    <a:lnTo>
                      <a:pt x="16" y="2"/>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5" name="Freeform 2664"/>
              <p:cNvSpPr>
                <a:spLocks noEditPoints="1"/>
              </p:cNvSpPr>
              <p:nvPr/>
            </p:nvSpPr>
            <p:spPr bwMode="auto">
              <a:xfrm>
                <a:off x="1233" y="1832"/>
                <a:ext cx="45" cy="23"/>
              </a:xfrm>
              <a:custGeom>
                <a:avLst/>
                <a:gdLst>
                  <a:gd name="T0" fmla="*/ 25 w 45"/>
                  <a:gd name="T1" fmla="*/ 2 h 23"/>
                  <a:gd name="T2" fmla="*/ 19 w 45"/>
                  <a:gd name="T3" fmla="*/ 2 h 23"/>
                  <a:gd name="T4" fmla="*/ 15 w 45"/>
                  <a:gd name="T5" fmla="*/ 3 h 23"/>
                  <a:gd name="T6" fmla="*/ 10 w 45"/>
                  <a:gd name="T7" fmla="*/ 6 h 23"/>
                  <a:gd name="T8" fmla="*/ 6 w 45"/>
                  <a:gd name="T9" fmla="*/ 8 h 23"/>
                  <a:gd name="T10" fmla="*/ 4 w 45"/>
                  <a:gd name="T11" fmla="*/ 11 h 23"/>
                  <a:gd name="T12" fmla="*/ 4 w 45"/>
                  <a:gd name="T13" fmla="*/ 14 h 23"/>
                  <a:gd name="T14" fmla="*/ 6 w 45"/>
                  <a:gd name="T15" fmla="*/ 17 h 23"/>
                  <a:gd name="T16" fmla="*/ 10 w 45"/>
                  <a:gd name="T17" fmla="*/ 19 h 23"/>
                  <a:gd name="T18" fmla="*/ 15 w 45"/>
                  <a:gd name="T19" fmla="*/ 20 h 23"/>
                  <a:gd name="T20" fmla="*/ 19 w 45"/>
                  <a:gd name="T21" fmla="*/ 22 h 23"/>
                  <a:gd name="T22" fmla="*/ 25 w 45"/>
                  <a:gd name="T23" fmla="*/ 20 h 23"/>
                  <a:gd name="T24" fmla="*/ 32 w 45"/>
                  <a:gd name="T25" fmla="*/ 19 h 23"/>
                  <a:gd name="T26" fmla="*/ 36 w 45"/>
                  <a:gd name="T27" fmla="*/ 17 h 23"/>
                  <a:gd name="T28" fmla="*/ 39 w 45"/>
                  <a:gd name="T29" fmla="*/ 14 h 23"/>
                  <a:gd name="T30" fmla="*/ 41 w 45"/>
                  <a:gd name="T31" fmla="*/ 11 h 23"/>
                  <a:gd name="T32" fmla="*/ 41 w 45"/>
                  <a:gd name="T33" fmla="*/ 8 h 23"/>
                  <a:gd name="T34" fmla="*/ 39 w 45"/>
                  <a:gd name="T35" fmla="*/ 6 h 23"/>
                  <a:gd name="T36" fmla="*/ 36 w 45"/>
                  <a:gd name="T37" fmla="*/ 3 h 23"/>
                  <a:gd name="T38" fmla="*/ 32 w 45"/>
                  <a:gd name="T39" fmla="*/ 2 h 23"/>
                  <a:gd name="T40" fmla="*/ 25 w 45"/>
                  <a:gd name="T41" fmla="*/ 2 h 23"/>
                  <a:gd name="T42" fmla="*/ 27 w 45"/>
                  <a:gd name="T43" fmla="*/ 0 h 23"/>
                  <a:gd name="T44" fmla="*/ 33 w 45"/>
                  <a:gd name="T45" fmla="*/ 0 h 23"/>
                  <a:gd name="T46" fmla="*/ 39 w 45"/>
                  <a:gd name="T47" fmla="*/ 2 h 23"/>
                  <a:gd name="T48" fmla="*/ 44 w 45"/>
                  <a:gd name="T49" fmla="*/ 5 h 23"/>
                  <a:gd name="T50" fmla="*/ 45 w 45"/>
                  <a:gd name="T51" fmla="*/ 8 h 23"/>
                  <a:gd name="T52" fmla="*/ 45 w 45"/>
                  <a:gd name="T53" fmla="*/ 11 h 23"/>
                  <a:gd name="T54" fmla="*/ 41 w 45"/>
                  <a:gd name="T55" fmla="*/ 17 h 23"/>
                  <a:gd name="T56" fmla="*/ 32 w 45"/>
                  <a:gd name="T57" fmla="*/ 22 h 23"/>
                  <a:gd name="T58" fmla="*/ 19 w 45"/>
                  <a:gd name="T59" fmla="*/ 23 h 23"/>
                  <a:gd name="T60" fmla="*/ 12 w 45"/>
                  <a:gd name="T61" fmla="*/ 23 h 23"/>
                  <a:gd name="T62" fmla="*/ 7 w 45"/>
                  <a:gd name="T63" fmla="*/ 22 h 23"/>
                  <a:gd name="T64" fmla="*/ 3 w 45"/>
                  <a:gd name="T65" fmla="*/ 19 h 23"/>
                  <a:gd name="T66" fmla="*/ 0 w 45"/>
                  <a:gd name="T67" fmla="*/ 16 h 23"/>
                  <a:gd name="T68" fmla="*/ 0 w 45"/>
                  <a:gd name="T69" fmla="*/ 11 h 23"/>
                  <a:gd name="T70" fmla="*/ 4 w 45"/>
                  <a:gd name="T71" fmla="*/ 5 h 23"/>
                  <a:gd name="T72" fmla="*/ 15 w 45"/>
                  <a:gd name="T73" fmla="*/ 2 h 23"/>
                  <a:gd name="T74" fmla="*/ 27 w 45"/>
                  <a:gd name="T7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23">
                    <a:moveTo>
                      <a:pt x="25" y="2"/>
                    </a:moveTo>
                    <a:lnTo>
                      <a:pt x="19" y="2"/>
                    </a:lnTo>
                    <a:lnTo>
                      <a:pt x="15" y="3"/>
                    </a:lnTo>
                    <a:lnTo>
                      <a:pt x="10" y="6"/>
                    </a:lnTo>
                    <a:lnTo>
                      <a:pt x="6" y="8"/>
                    </a:lnTo>
                    <a:lnTo>
                      <a:pt x="4" y="11"/>
                    </a:lnTo>
                    <a:lnTo>
                      <a:pt x="4" y="14"/>
                    </a:lnTo>
                    <a:lnTo>
                      <a:pt x="6" y="17"/>
                    </a:lnTo>
                    <a:lnTo>
                      <a:pt x="10" y="19"/>
                    </a:lnTo>
                    <a:lnTo>
                      <a:pt x="15" y="20"/>
                    </a:lnTo>
                    <a:lnTo>
                      <a:pt x="19" y="22"/>
                    </a:lnTo>
                    <a:lnTo>
                      <a:pt x="25" y="20"/>
                    </a:lnTo>
                    <a:lnTo>
                      <a:pt x="32" y="19"/>
                    </a:lnTo>
                    <a:lnTo>
                      <a:pt x="36" y="17"/>
                    </a:lnTo>
                    <a:lnTo>
                      <a:pt x="39" y="14"/>
                    </a:lnTo>
                    <a:lnTo>
                      <a:pt x="41" y="11"/>
                    </a:lnTo>
                    <a:lnTo>
                      <a:pt x="41" y="8"/>
                    </a:lnTo>
                    <a:lnTo>
                      <a:pt x="39" y="6"/>
                    </a:lnTo>
                    <a:lnTo>
                      <a:pt x="36" y="3"/>
                    </a:lnTo>
                    <a:lnTo>
                      <a:pt x="32" y="2"/>
                    </a:lnTo>
                    <a:lnTo>
                      <a:pt x="25" y="2"/>
                    </a:lnTo>
                    <a:close/>
                    <a:moveTo>
                      <a:pt x="27" y="0"/>
                    </a:moveTo>
                    <a:lnTo>
                      <a:pt x="33" y="0"/>
                    </a:lnTo>
                    <a:lnTo>
                      <a:pt x="39" y="2"/>
                    </a:lnTo>
                    <a:lnTo>
                      <a:pt x="44" y="5"/>
                    </a:lnTo>
                    <a:lnTo>
                      <a:pt x="45" y="8"/>
                    </a:lnTo>
                    <a:lnTo>
                      <a:pt x="45" y="11"/>
                    </a:lnTo>
                    <a:lnTo>
                      <a:pt x="41" y="17"/>
                    </a:lnTo>
                    <a:lnTo>
                      <a:pt x="32" y="22"/>
                    </a:lnTo>
                    <a:lnTo>
                      <a:pt x="19" y="23"/>
                    </a:lnTo>
                    <a:lnTo>
                      <a:pt x="12" y="23"/>
                    </a:lnTo>
                    <a:lnTo>
                      <a:pt x="7" y="22"/>
                    </a:lnTo>
                    <a:lnTo>
                      <a:pt x="3" y="19"/>
                    </a:lnTo>
                    <a:lnTo>
                      <a:pt x="0" y="16"/>
                    </a:lnTo>
                    <a:lnTo>
                      <a:pt x="0" y="11"/>
                    </a:lnTo>
                    <a:lnTo>
                      <a:pt x="4" y="5"/>
                    </a:lnTo>
                    <a:lnTo>
                      <a:pt x="15"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6" name="Freeform 2665"/>
              <p:cNvSpPr>
                <a:spLocks/>
              </p:cNvSpPr>
              <p:nvPr/>
            </p:nvSpPr>
            <p:spPr bwMode="auto">
              <a:xfrm>
                <a:off x="1239" y="1835"/>
                <a:ext cx="33" cy="17"/>
              </a:xfrm>
              <a:custGeom>
                <a:avLst/>
                <a:gdLst>
                  <a:gd name="T0" fmla="*/ 19 w 33"/>
                  <a:gd name="T1" fmla="*/ 0 h 17"/>
                  <a:gd name="T2" fmla="*/ 24 w 33"/>
                  <a:gd name="T3" fmla="*/ 0 h 17"/>
                  <a:gd name="T4" fmla="*/ 29 w 33"/>
                  <a:gd name="T5" fmla="*/ 2 h 17"/>
                  <a:gd name="T6" fmla="*/ 32 w 33"/>
                  <a:gd name="T7" fmla="*/ 3 h 17"/>
                  <a:gd name="T8" fmla="*/ 33 w 33"/>
                  <a:gd name="T9" fmla="*/ 6 h 17"/>
                  <a:gd name="T10" fmla="*/ 33 w 33"/>
                  <a:gd name="T11" fmla="*/ 8 h 17"/>
                  <a:gd name="T12" fmla="*/ 32 w 33"/>
                  <a:gd name="T13" fmla="*/ 11 h 17"/>
                  <a:gd name="T14" fmla="*/ 29 w 33"/>
                  <a:gd name="T15" fmla="*/ 14 h 17"/>
                  <a:gd name="T16" fmla="*/ 26 w 33"/>
                  <a:gd name="T17" fmla="*/ 16 h 17"/>
                  <a:gd name="T18" fmla="*/ 19 w 33"/>
                  <a:gd name="T19" fmla="*/ 17 h 17"/>
                  <a:gd name="T20" fmla="*/ 15 w 33"/>
                  <a:gd name="T21" fmla="*/ 17 h 17"/>
                  <a:gd name="T22" fmla="*/ 9 w 33"/>
                  <a:gd name="T23" fmla="*/ 17 h 17"/>
                  <a:gd name="T24" fmla="*/ 4 w 33"/>
                  <a:gd name="T25" fmla="*/ 16 h 17"/>
                  <a:gd name="T26" fmla="*/ 1 w 33"/>
                  <a:gd name="T27" fmla="*/ 14 h 17"/>
                  <a:gd name="T28" fmla="*/ 0 w 33"/>
                  <a:gd name="T29" fmla="*/ 11 h 17"/>
                  <a:gd name="T30" fmla="*/ 0 w 33"/>
                  <a:gd name="T31" fmla="*/ 8 h 17"/>
                  <a:gd name="T32" fmla="*/ 1 w 33"/>
                  <a:gd name="T33" fmla="*/ 6 h 17"/>
                  <a:gd name="T34" fmla="*/ 4 w 33"/>
                  <a:gd name="T35" fmla="*/ 3 h 17"/>
                  <a:gd name="T36" fmla="*/ 9 w 33"/>
                  <a:gd name="T37" fmla="*/ 2 h 17"/>
                  <a:gd name="T38" fmla="*/ 13 w 33"/>
                  <a:gd name="T39" fmla="*/ 0 h 17"/>
                  <a:gd name="T40" fmla="*/ 19 w 33"/>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7">
                    <a:moveTo>
                      <a:pt x="19" y="0"/>
                    </a:moveTo>
                    <a:lnTo>
                      <a:pt x="24" y="0"/>
                    </a:lnTo>
                    <a:lnTo>
                      <a:pt x="29" y="2"/>
                    </a:lnTo>
                    <a:lnTo>
                      <a:pt x="32" y="3"/>
                    </a:lnTo>
                    <a:lnTo>
                      <a:pt x="33" y="6"/>
                    </a:lnTo>
                    <a:lnTo>
                      <a:pt x="33" y="8"/>
                    </a:lnTo>
                    <a:lnTo>
                      <a:pt x="32" y="11"/>
                    </a:lnTo>
                    <a:lnTo>
                      <a:pt x="29" y="14"/>
                    </a:lnTo>
                    <a:lnTo>
                      <a:pt x="26" y="16"/>
                    </a:lnTo>
                    <a:lnTo>
                      <a:pt x="19" y="17"/>
                    </a:lnTo>
                    <a:lnTo>
                      <a:pt x="15" y="17"/>
                    </a:lnTo>
                    <a:lnTo>
                      <a:pt x="9" y="17"/>
                    </a:lnTo>
                    <a:lnTo>
                      <a:pt x="4" y="16"/>
                    </a:lnTo>
                    <a:lnTo>
                      <a:pt x="1" y="14"/>
                    </a:lnTo>
                    <a:lnTo>
                      <a:pt x="0" y="11"/>
                    </a:lnTo>
                    <a:lnTo>
                      <a:pt x="0" y="8"/>
                    </a:lnTo>
                    <a:lnTo>
                      <a:pt x="1" y="6"/>
                    </a:lnTo>
                    <a:lnTo>
                      <a:pt x="4" y="3"/>
                    </a:lnTo>
                    <a:lnTo>
                      <a:pt x="9" y="2"/>
                    </a:lnTo>
                    <a:lnTo>
                      <a:pt x="13"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7" name="Freeform 2666"/>
              <p:cNvSpPr>
                <a:spLocks noEditPoints="1"/>
              </p:cNvSpPr>
              <p:nvPr/>
            </p:nvSpPr>
            <p:spPr bwMode="auto">
              <a:xfrm>
                <a:off x="1237" y="1834"/>
                <a:ext cx="38" cy="20"/>
              </a:xfrm>
              <a:custGeom>
                <a:avLst/>
                <a:gdLst>
                  <a:gd name="T0" fmla="*/ 21 w 38"/>
                  <a:gd name="T1" fmla="*/ 1 h 20"/>
                  <a:gd name="T2" fmla="*/ 15 w 38"/>
                  <a:gd name="T3" fmla="*/ 3 h 20"/>
                  <a:gd name="T4" fmla="*/ 11 w 38"/>
                  <a:gd name="T5" fmla="*/ 4 h 20"/>
                  <a:gd name="T6" fmla="*/ 6 w 38"/>
                  <a:gd name="T7" fmla="*/ 6 h 20"/>
                  <a:gd name="T8" fmla="*/ 5 w 38"/>
                  <a:gd name="T9" fmla="*/ 9 h 20"/>
                  <a:gd name="T10" fmla="*/ 5 w 38"/>
                  <a:gd name="T11" fmla="*/ 12 h 20"/>
                  <a:gd name="T12" fmla="*/ 6 w 38"/>
                  <a:gd name="T13" fmla="*/ 15 h 20"/>
                  <a:gd name="T14" fmla="*/ 11 w 38"/>
                  <a:gd name="T15" fmla="*/ 17 h 20"/>
                  <a:gd name="T16" fmla="*/ 17 w 38"/>
                  <a:gd name="T17" fmla="*/ 17 h 20"/>
                  <a:gd name="T18" fmla="*/ 23 w 38"/>
                  <a:gd name="T19" fmla="*/ 17 h 20"/>
                  <a:gd name="T20" fmla="*/ 28 w 38"/>
                  <a:gd name="T21" fmla="*/ 15 h 20"/>
                  <a:gd name="T22" fmla="*/ 32 w 38"/>
                  <a:gd name="T23" fmla="*/ 12 h 20"/>
                  <a:gd name="T24" fmla="*/ 34 w 38"/>
                  <a:gd name="T25" fmla="*/ 9 h 20"/>
                  <a:gd name="T26" fmla="*/ 34 w 38"/>
                  <a:gd name="T27" fmla="*/ 6 h 20"/>
                  <a:gd name="T28" fmla="*/ 31 w 38"/>
                  <a:gd name="T29" fmla="*/ 4 h 20"/>
                  <a:gd name="T30" fmla="*/ 26 w 38"/>
                  <a:gd name="T31" fmla="*/ 3 h 20"/>
                  <a:gd name="T32" fmla="*/ 21 w 38"/>
                  <a:gd name="T33" fmla="*/ 1 h 20"/>
                  <a:gd name="T34" fmla="*/ 21 w 38"/>
                  <a:gd name="T35" fmla="*/ 0 h 20"/>
                  <a:gd name="T36" fmla="*/ 28 w 38"/>
                  <a:gd name="T37" fmla="*/ 0 h 20"/>
                  <a:gd name="T38" fmla="*/ 32 w 38"/>
                  <a:gd name="T39" fmla="*/ 1 h 20"/>
                  <a:gd name="T40" fmla="*/ 37 w 38"/>
                  <a:gd name="T41" fmla="*/ 4 h 20"/>
                  <a:gd name="T42" fmla="*/ 38 w 38"/>
                  <a:gd name="T43" fmla="*/ 6 h 20"/>
                  <a:gd name="T44" fmla="*/ 38 w 38"/>
                  <a:gd name="T45" fmla="*/ 9 h 20"/>
                  <a:gd name="T46" fmla="*/ 37 w 38"/>
                  <a:gd name="T47" fmla="*/ 12 h 20"/>
                  <a:gd name="T48" fmla="*/ 32 w 38"/>
                  <a:gd name="T49" fmla="*/ 15 h 20"/>
                  <a:gd name="T50" fmla="*/ 28 w 38"/>
                  <a:gd name="T51" fmla="*/ 18 h 20"/>
                  <a:gd name="T52" fmla="*/ 23 w 38"/>
                  <a:gd name="T53" fmla="*/ 18 h 20"/>
                  <a:gd name="T54" fmla="*/ 15 w 38"/>
                  <a:gd name="T55" fmla="*/ 20 h 20"/>
                  <a:gd name="T56" fmla="*/ 11 w 38"/>
                  <a:gd name="T57" fmla="*/ 18 h 20"/>
                  <a:gd name="T58" fmla="*/ 5 w 38"/>
                  <a:gd name="T59" fmla="*/ 18 h 20"/>
                  <a:gd name="T60" fmla="*/ 2 w 38"/>
                  <a:gd name="T61" fmla="*/ 15 h 20"/>
                  <a:gd name="T62" fmla="*/ 0 w 38"/>
                  <a:gd name="T63" fmla="*/ 12 h 20"/>
                  <a:gd name="T64" fmla="*/ 0 w 38"/>
                  <a:gd name="T65" fmla="*/ 9 h 20"/>
                  <a:gd name="T66" fmla="*/ 2 w 38"/>
                  <a:gd name="T67" fmla="*/ 6 h 20"/>
                  <a:gd name="T68" fmla="*/ 5 w 38"/>
                  <a:gd name="T69" fmla="*/ 4 h 20"/>
                  <a:gd name="T70" fmla="*/ 9 w 38"/>
                  <a:gd name="T71" fmla="*/ 1 h 20"/>
                  <a:gd name="T72" fmla="*/ 15 w 38"/>
                  <a:gd name="T73" fmla="*/ 0 h 20"/>
                  <a:gd name="T74" fmla="*/ 21 w 38"/>
                  <a:gd name="T7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20">
                    <a:moveTo>
                      <a:pt x="21" y="1"/>
                    </a:moveTo>
                    <a:lnTo>
                      <a:pt x="15" y="3"/>
                    </a:lnTo>
                    <a:lnTo>
                      <a:pt x="11" y="4"/>
                    </a:lnTo>
                    <a:lnTo>
                      <a:pt x="6" y="6"/>
                    </a:lnTo>
                    <a:lnTo>
                      <a:pt x="5" y="9"/>
                    </a:lnTo>
                    <a:lnTo>
                      <a:pt x="5" y="12"/>
                    </a:lnTo>
                    <a:lnTo>
                      <a:pt x="6" y="15"/>
                    </a:lnTo>
                    <a:lnTo>
                      <a:pt x="11" y="17"/>
                    </a:lnTo>
                    <a:lnTo>
                      <a:pt x="17" y="17"/>
                    </a:lnTo>
                    <a:lnTo>
                      <a:pt x="23" y="17"/>
                    </a:lnTo>
                    <a:lnTo>
                      <a:pt x="28" y="15"/>
                    </a:lnTo>
                    <a:lnTo>
                      <a:pt x="32" y="12"/>
                    </a:lnTo>
                    <a:lnTo>
                      <a:pt x="34" y="9"/>
                    </a:lnTo>
                    <a:lnTo>
                      <a:pt x="34" y="6"/>
                    </a:lnTo>
                    <a:lnTo>
                      <a:pt x="31" y="4"/>
                    </a:lnTo>
                    <a:lnTo>
                      <a:pt x="26" y="3"/>
                    </a:lnTo>
                    <a:lnTo>
                      <a:pt x="21" y="1"/>
                    </a:lnTo>
                    <a:close/>
                    <a:moveTo>
                      <a:pt x="21" y="0"/>
                    </a:moveTo>
                    <a:lnTo>
                      <a:pt x="28" y="0"/>
                    </a:lnTo>
                    <a:lnTo>
                      <a:pt x="32" y="1"/>
                    </a:lnTo>
                    <a:lnTo>
                      <a:pt x="37" y="4"/>
                    </a:lnTo>
                    <a:lnTo>
                      <a:pt x="38" y="6"/>
                    </a:lnTo>
                    <a:lnTo>
                      <a:pt x="38" y="9"/>
                    </a:lnTo>
                    <a:lnTo>
                      <a:pt x="37" y="12"/>
                    </a:lnTo>
                    <a:lnTo>
                      <a:pt x="32" y="15"/>
                    </a:lnTo>
                    <a:lnTo>
                      <a:pt x="28" y="18"/>
                    </a:lnTo>
                    <a:lnTo>
                      <a:pt x="23" y="18"/>
                    </a:lnTo>
                    <a:lnTo>
                      <a:pt x="15" y="20"/>
                    </a:lnTo>
                    <a:lnTo>
                      <a:pt x="11" y="18"/>
                    </a:lnTo>
                    <a:lnTo>
                      <a:pt x="5" y="18"/>
                    </a:lnTo>
                    <a:lnTo>
                      <a:pt x="2" y="15"/>
                    </a:lnTo>
                    <a:lnTo>
                      <a:pt x="0" y="12"/>
                    </a:lnTo>
                    <a:lnTo>
                      <a:pt x="0" y="9"/>
                    </a:lnTo>
                    <a:lnTo>
                      <a:pt x="2" y="6"/>
                    </a:lnTo>
                    <a:lnTo>
                      <a:pt x="5" y="4"/>
                    </a:lnTo>
                    <a:lnTo>
                      <a:pt x="9" y="1"/>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8" name="Freeform 2667"/>
              <p:cNvSpPr>
                <a:spLocks/>
              </p:cNvSpPr>
              <p:nvPr/>
            </p:nvSpPr>
            <p:spPr bwMode="auto">
              <a:xfrm>
                <a:off x="1243" y="1890"/>
                <a:ext cx="35" cy="18"/>
              </a:xfrm>
              <a:custGeom>
                <a:avLst/>
                <a:gdLst>
                  <a:gd name="T0" fmla="*/ 20 w 35"/>
                  <a:gd name="T1" fmla="*/ 0 h 18"/>
                  <a:gd name="T2" fmla="*/ 26 w 35"/>
                  <a:gd name="T3" fmla="*/ 0 h 18"/>
                  <a:gd name="T4" fmla="*/ 31 w 35"/>
                  <a:gd name="T5" fmla="*/ 2 h 18"/>
                  <a:gd name="T6" fmla="*/ 34 w 35"/>
                  <a:gd name="T7" fmla="*/ 3 h 18"/>
                  <a:gd name="T8" fmla="*/ 35 w 35"/>
                  <a:gd name="T9" fmla="*/ 6 h 18"/>
                  <a:gd name="T10" fmla="*/ 35 w 35"/>
                  <a:gd name="T11" fmla="*/ 9 h 18"/>
                  <a:gd name="T12" fmla="*/ 34 w 35"/>
                  <a:gd name="T13" fmla="*/ 11 h 18"/>
                  <a:gd name="T14" fmla="*/ 31 w 35"/>
                  <a:gd name="T15" fmla="*/ 14 h 18"/>
                  <a:gd name="T16" fmla="*/ 26 w 35"/>
                  <a:gd name="T17" fmla="*/ 15 h 18"/>
                  <a:gd name="T18" fmla="*/ 22 w 35"/>
                  <a:gd name="T19" fmla="*/ 17 h 18"/>
                  <a:gd name="T20" fmla="*/ 15 w 35"/>
                  <a:gd name="T21" fmla="*/ 18 h 18"/>
                  <a:gd name="T22" fmla="*/ 9 w 35"/>
                  <a:gd name="T23" fmla="*/ 17 h 18"/>
                  <a:gd name="T24" fmla="*/ 6 w 35"/>
                  <a:gd name="T25" fmla="*/ 15 h 18"/>
                  <a:gd name="T26" fmla="*/ 2 w 35"/>
                  <a:gd name="T27" fmla="*/ 14 h 18"/>
                  <a:gd name="T28" fmla="*/ 0 w 35"/>
                  <a:gd name="T29" fmla="*/ 11 h 18"/>
                  <a:gd name="T30" fmla="*/ 0 w 35"/>
                  <a:gd name="T31" fmla="*/ 9 h 18"/>
                  <a:gd name="T32" fmla="*/ 2 w 35"/>
                  <a:gd name="T33" fmla="*/ 6 h 18"/>
                  <a:gd name="T34" fmla="*/ 5 w 35"/>
                  <a:gd name="T35" fmla="*/ 3 h 18"/>
                  <a:gd name="T36" fmla="*/ 9 w 35"/>
                  <a:gd name="T37" fmla="*/ 2 h 18"/>
                  <a:gd name="T38" fmla="*/ 15 w 35"/>
                  <a:gd name="T39" fmla="*/ 0 h 18"/>
                  <a:gd name="T40" fmla="*/ 20 w 35"/>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8">
                    <a:moveTo>
                      <a:pt x="20" y="0"/>
                    </a:moveTo>
                    <a:lnTo>
                      <a:pt x="26" y="0"/>
                    </a:lnTo>
                    <a:lnTo>
                      <a:pt x="31" y="2"/>
                    </a:lnTo>
                    <a:lnTo>
                      <a:pt x="34" y="3"/>
                    </a:lnTo>
                    <a:lnTo>
                      <a:pt x="35" y="6"/>
                    </a:lnTo>
                    <a:lnTo>
                      <a:pt x="35" y="9"/>
                    </a:lnTo>
                    <a:lnTo>
                      <a:pt x="34" y="11"/>
                    </a:lnTo>
                    <a:lnTo>
                      <a:pt x="31" y="14"/>
                    </a:lnTo>
                    <a:lnTo>
                      <a:pt x="26" y="15"/>
                    </a:lnTo>
                    <a:lnTo>
                      <a:pt x="22" y="17"/>
                    </a:lnTo>
                    <a:lnTo>
                      <a:pt x="15" y="18"/>
                    </a:lnTo>
                    <a:lnTo>
                      <a:pt x="9" y="17"/>
                    </a:lnTo>
                    <a:lnTo>
                      <a:pt x="6" y="15"/>
                    </a:lnTo>
                    <a:lnTo>
                      <a:pt x="2" y="14"/>
                    </a:lnTo>
                    <a:lnTo>
                      <a:pt x="0" y="11"/>
                    </a:lnTo>
                    <a:lnTo>
                      <a:pt x="0" y="9"/>
                    </a:lnTo>
                    <a:lnTo>
                      <a:pt x="2" y="6"/>
                    </a:lnTo>
                    <a:lnTo>
                      <a:pt x="5" y="3"/>
                    </a:lnTo>
                    <a:lnTo>
                      <a:pt x="9" y="2"/>
                    </a:lnTo>
                    <a:lnTo>
                      <a:pt x="15"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69" name="Freeform 2668"/>
              <p:cNvSpPr>
                <a:spLocks noEditPoints="1"/>
              </p:cNvSpPr>
              <p:nvPr/>
            </p:nvSpPr>
            <p:spPr bwMode="auto">
              <a:xfrm>
                <a:off x="1242" y="1889"/>
                <a:ext cx="38" cy="19"/>
              </a:xfrm>
              <a:custGeom>
                <a:avLst/>
                <a:gdLst>
                  <a:gd name="T0" fmla="*/ 21 w 38"/>
                  <a:gd name="T1" fmla="*/ 1 h 19"/>
                  <a:gd name="T2" fmla="*/ 15 w 38"/>
                  <a:gd name="T3" fmla="*/ 3 h 19"/>
                  <a:gd name="T4" fmla="*/ 10 w 38"/>
                  <a:gd name="T5" fmla="*/ 4 h 19"/>
                  <a:gd name="T6" fmla="*/ 6 w 38"/>
                  <a:gd name="T7" fmla="*/ 7 h 19"/>
                  <a:gd name="T8" fmla="*/ 4 w 38"/>
                  <a:gd name="T9" fmla="*/ 10 h 19"/>
                  <a:gd name="T10" fmla="*/ 4 w 38"/>
                  <a:gd name="T11" fmla="*/ 13 h 19"/>
                  <a:gd name="T12" fmla="*/ 7 w 38"/>
                  <a:gd name="T13" fmla="*/ 15 h 19"/>
                  <a:gd name="T14" fmla="*/ 10 w 38"/>
                  <a:gd name="T15" fmla="*/ 16 h 19"/>
                  <a:gd name="T16" fmla="*/ 16 w 38"/>
                  <a:gd name="T17" fmla="*/ 18 h 19"/>
                  <a:gd name="T18" fmla="*/ 23 w 38"/>
                  <a:gd name="T19" fmla="*/ 16 h 19"/>
                  <a:gd name="T20" fmla="*/ 27 w 38"/>
                  <a:gd name="T21" fmla="*/ 15 h 19"/>
                  <a:gd name="T22" fmla="*/ 32 w 38"/>
                  <a:gd name="T23" fmla="*/ 13 h 19"/>
                  <a:gd name="T24" fmla="*/ 33 w 38"/>
                  <a:gd name="T25" fmla="*/ 10 h 19"/>
                  <a:gd name="T26" fmla="*/ 33 w 38"/>
                  <a:gd name="T27" fmla="*/ 7 h 19"/>
                  <a:gd name="T28" fmla="*/ 30 w 38"/>
                  <a:gd name="T29" fmla="*/ 4 h 19"/>
                  <a:gd name="T30" fmla="*/ 27 w 38"/>
                  <a:gd name="T31" fmla="*/ 3 h 19"/>
                  <a:gd name="T32" fmla="*/ 21 w 38"/>
                  <a:gd name="T33" fmla="*/ 1 h 19"/>
                  <a:gd name="T34" fmla="*/ 21 w 38"/>
                  <a:gd name="T35" fmla="*/ 0 h 19"/>
                  <a:gd name="T36" fmla="*/ 27 w 38"/>
                  <a:gd name="T37" fmla="*/ 0 h 19"/>
                  <a:gd name="T38" fmla="*/ 33 w 38"/>
                  <a:gd name="T39" fmla="*/ 1 h 19"/>
                  <a:gd name="T40" fmla="*/ 36 w 38"/>
                  <a:gd name="T41" fmla="*/ 4 h 19"/>
                  <a:gd name="T42" fmla="*/ 38 w 38"/>
                  <a:gd name="T43" fmla="*/ 6 h 19"/>
                  <a:gd name="T44" fmla="*/ 38 w 38"/>
                  <a:gd name="T45" fmla="*/ 10 h 19"/>
                  <a:gd name="T46" fmla="*/ 36 w 38"/>
                  <a:gd name="T47" fmla="*/ 13 h 19"/>
                  <a:gd name="T48" fmla="*/ 33 w 38"/>
                  <a:gd name="T49" fmla="*/ 16 h 19"/>
                  <a:gd name="T50" fmla="*/ 29 w 38"/>
                  <a:gd name="T51" fmla="*/ 18 h 19"/>
                  <a:gd name="T52" fmla="*/ 23 w 38"/>
                  <a:gd name="T53" fmla="*/ 19 h 19"/>
                  <a:gd name="T54" fmla="*/ 16 w 38"/>
                  <a:gd name="T55" fmla="*/ 19 h 19"/>
                  <a:gd name="T56" fmla="*/ 10 w 38"/>
                  <a:gd name="T57" fmla="*/ 19 h 19"/>
                  <a:gd name="T58" fmla="*/ 4 w 38"/>
                  <a:gd name="T59" fmla="*/ 18 h 19"/>
                  <a:gd name="T60" fmla="*/ 1 w 38"/>
                  <a:gd name="T61" fmla="*/ 16 h 19"/>
                  <a:gd name="T62" fmla="*/ 0 w 38"/>
                  <a:gd name="T63" fmla="*/ 13 h 19"/>
                  <a:gd name="T64" fmla="*/ 0 w 38"/>
                  <a:gd name="T65" fmla="*/ 10 h 19"/>
                  <a:gd name="T66" fmla="*/ 1 w 38"/>
                  <a:gd name="T67" fmla="*/ 6 h 19"/>
                  <a:gd name="T68" fmla="*/ 4 w 38"/>
                  <a:gd name="T69" fmla="*/ 4 h 19"/>
                  <a:gd name="T70" fmla="*/ 10 w 38"/>
                  <a:gd name="T71" fmla="*/ 1 h 19"/>
                  <a:gd name="T72" fmla="*/ 15 w 38"/>
                  <a:gd name="T73" fmla="*/ 0 h 19"/>
                  <a:gd name="T74" fmla="*/ 21 w 38"/>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19">
                    <a:moveTo>
                      <a:pt x="21" y="1"/>
                    </a:moveTo>
                    <a:lnTo>
                      <a:pt x="15" y="3"/>
                    </a:lnTo>
                    <a:lnTo>
                      <a:pt x="10" y="4"/>
                    </a:lnTo>
                    <a:lnTo>
                      <a:pt x="6" y="7"/>
                    </a:lnTo>
                    <a:lnTo>
                      <a:pt x="4" y="10"/>
                    </a:lnTo>
                    <a:lnTo>
                      <a:pt x="4" y="13"/>
                    </a:lnTo>
                    <a:lnTo>
                      <a:pt x="7" y="15"/>
                    </a:lnTo>
                    <a:lnTo>
                      <a:pt x="10" y="16"/>
                    </a:lnTo>
                    <a:lnTo>
                      <a:pt x="16" y="18"/>
                    </a:lnTo>
                    <a:lnTo>
                      <a:pt x="23" y="16"/>
                    </a:lnTo>
                    <a:lnTo>
                      <a:pt x="27" y="15"/>
                    </a:lnTo>
                    <a:lnTo>
                      <a:pt x="32" y="13"/>
                    </a:lnTo>
                    <a:lnTo>
                      <a:pt x="33" y="10"/>
                    </a:lnTo>
                    <a:lnTo>
                      <a:pt x="33" y="7"/>
                    </a:lnTo>
                    <a:lnTo>
                      <a:pt x="30" y="4"/>
                    </a:lnTo>
                    <a:lnTo>
                      <a:pt x="27" y="3"/>
                    </a:lnTo>
                    <a:lnTo>
                      <a:pt x="21" y="1"/>
                    </a:lnTo>
                    <a:close/>
                    <a:moveTo>
                      <a:pt x="21" y="0"/>
                    </a:moveTo>
                    <a:lnTo>
                      <a:pt x="27" y="0"/>
                    </a:lnTo>
                    <a:lnTo>
                      <a:pt x="33" y="1"/>
                    </a:lnTo>
                    <a:lnTo>
                      <a:pt x="36" y="4"/>
                    </a:lnTo>
                    <a:lnTo>
                      <a:pt x="38" y="6"/>
                    </a:lnTo>
                    <a:lnTo>
                      <a:pt x="38" y="10"/>
                    </a:lnTo>
                    <a:lnTo>
                      <a:pt x="36" y="13"/>
                    </a:lnTo>
                    <a:lnTo>
                      <a:pt x="33" y="16"/>
                    </a:lnTo>
                    <a:lnTo>
                      <a:pt x="29" y="18"/>
                    </a:lnTo>
                    <a:lnTo>
                      <a:pt x="23" y="19"/>
                    </a:lnTo>
                    <a:lnTo>
                      <a:pt x="16" y="19"/>
                    </a:lnTo>
                    <a:lnTo>
                      <a:pt x="10" y="19"/>
                    </a:lnTo>
                    <a:lnTo>
                      <a:pt x="4" y="18"/>
                    </a:lnTo>
                    <a:lnTo>
                      <a:pt x="1" y="16"/>
                    </a:lnTo>
                    <a:lnTo>
                      <a:pt x="0" y="13"/>
                    </a:lnTo>
                    <a:lnTo>
                      <a:pt x="0" y="10"/>
                    </a:lnTo>
                    <a:lnTo>
                      <a:pt x="1" y="6"/>
                    </a:lnTo>
                    <a:lnTo>
                      <a:pt x="4" y="4"/>
                    </a:lnTo>
                    <a:lnTo>
                      <a:pt x="10" y="1"/>
                    </a:lnTo>
                    <a:lnTo>
                      <a:pt x="15"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0" name="Freeform 2669"/>
              <p:cNvSpPr>
                <a:spLocks/>
              </p:cNvSpPr>
              <p:nvPr/>
            </p:nvSpPr>
            <p:spPr bwMode="auto">
              <a:xfrm>
                <a:off x="761" y="2170"/>
                <a:ext cx="45" cy="27"/>
              </a:xfrm>
              <a:custGeom>
                <a:avLst/>
                <a:gdLst>
                  <a:gd name="T0" fmla="*/ 27 w 45"/>
                  <a:gd name="T1" fmla="*/ 0 h 27"/>
                  <a:gd name="T2" fmla="*/ 34 w 45"/>
                  <a:gd name="T3" fmla="*/ 0 h 27"/>
                  <a:gd name="T4" fmla="*/ 39 w 45"/>
                  <a:gd name="T5" fmla="*/ 3 h 27"/>
                  <a:gd name="T6" fmla="*/ 44 w 45"/>
                  <a:gd name="T7" fmla="*/ 6 h 27"/>
                  <a:gd name="T8" fmla="*/ 45 w 45"/>
                  <a:gd name="T9" fmla="*/ 9 h 27"/>
                  <a:gd name="T10" fmla="*/ 45 w 45"/>
                  <a:gd name="T11" fmla="*/ 13 h 27"/>
                  <a:gd name="T12" fmla="*/ 39 w 45"/>
                  <a:gd name="T13" fmla="*/ 19 h 27"/>
                  <a:gd name="T14" fmla="*/ 30 w 45"/>
                  <a:gd name="T15" fmla="*/ 25 h 27"/>
                  <a:gd name="T16" fmla="*/ 18 w 45"/>
                  <a:gd name="T17" fmla="*/ 27 h 27"/>
                  <a:gd name="T18" fmla="*/ 10 w 45"/>
                  <a:gd name="T19" fmla="*/ 25 h 27"/>
                  <a:gd name="T20" fmla="*/ 6 w 45"/>
                  <a:gd name="T21" fmla="*/ 24 h 27"/>
                  <a:gd name="T22" fmla="*/ 1 w 45"/>
                  <a:gd name="T23" fmla="*/ 21 h 27"/>
                  <a:gd name="T24" fmla="*/ 0 w 45"/>
                  <a:gd name="T25" fmla="*/ 18 h 27"/>
                  <a:gd name="T26" fmla="*/ 0 w 45"/>
                  <a:gd name="T27" fmla="*/ 13 h 27"/>
                  <a:gd name="T28" fmla="*/ 6 w 45"/>
                  <a:gd name="T29" fmla="*/ 6 h 27"/>
                  <a:gd name="T30" fmla="*/ 15 w 45"/>
                  <a:gd name="T31" fmla="*/ 1 h 27"/>
                  <a:gd name="T32" fmla="*/ 27 w 45"/>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27">
                    <a:moveTo>
                      <a:pt x="27" y="0"/>
                    </a:moveTo>
                    <a:lnTo>
                      <a:pt x="34" y="0"/>
                    </a:lnTo>
                    <a:lnTo>
                      <a:pt x="39" y="3"/>
                    </a:lnTo>
                    <a:lnTo>
                      <a:pt x="44" y="6"/>
                    </a:lnTo>
                    <a:lnTo>
                      <a:pt x="45" y="9"/>
                    </a:lnTo>
                    <a:lnTo>
                      <a:pt x="45" y="13"/>
                    </a:lnTo>
                    <a:lnTo>
                      <a:pt x="39" y="19"/>
                    </a:lnTo>
                    <a:lnTo>
                      <a:pt x="30" y="25"/>
                    </a:lnTo>
                    <a:lnTo>
                      <a:pt x="18" y="27"/>
                    </a:lnTo>
                    <a:lnTo>
                      <a:pt x="10" y="25"/>
                    </a:lnTo>
                    <a:lnTo>
                      <a:pt x="6" y="24"/>
                    </a:lnTo>
                    <a:lnTo>
                      <a:pt x="1" y="21"/>
                    </a:lnTo>
                    <a:lnTo>
                      <a:pt x="0" y="18"/>
                    </a:lnTo>
                    <a:lnTo>
                      <a:pt x="0" y="13"/>
                    </a:lnTo>
                    <a:lnTo>
                      <a:pt x="6" y="6"/>
                    </a:lnTo>
                    <a:lnTo>
                      <a:pt x="15" y="1"/>
                    </a:lnTo>
                    <a:lnTo>
                      <a:pt x="27"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1" name="Freeform 2670"/>
              <p:cNvSpPr>
                <a:spLocks noEditPoints="1"/>
              </p:cNvSpPr>
              <p:nvPr/>
            </p:nvSpPr>
            <p:spPr bwMode="auto">
              <a:xfrm>
                <a:off x="757" y="2168"/>
                <a:ext cx="52" cy="31"/>
              </a:xfrm>
              <a:custGeom>
                <a:avLst/>
                <a:gdLst>
                  <a:gd name="T0" fmla="*/ 31 w 52"/>
                  <a:gd name="T1" fmla="*/ 3 h 31"/>
                  <a:gd name="T2" fmla="*/ 20 w 52"/>
                  <a:gd name="T3" fmla="*/ 5 h 31"/>
                  <a:gd name="T4" fmla="*/ 11 w 52"/>
                  <a:gd name="T5" fmla="*/ 9 h 31"/>
                  <a:gd name="T6" fmla="*/ 7 w 52"/>
                  <a:gd name="T7" fmla="*/ 15 h 31"/>
                  <a:gd name="T8" fmla="*/ 7 w 52"/>
                  <a:gd name="T9" fmla="*/ 18 h 31"/>
                  <a:gd name="T10" fmla="*/ 8 w 52"/>
                  <a:gd name="T11" fmla="*/ 23 h 31"/>
                  <a:gd name="T12" fmla="*/ 11 w 52"/>
                  <a:gd name="T13" fmla="*/ 24 h 31"/>
                  <a:gd name="T14" fmla="*/ 16 w 52"/>
                  <a:gd name="T15" fmla="*/ 27 h 31"/>
                  <a:gd name="T16" fmla="*/ 22 w 52"/>
                  <a:gd name="T17" fmla="*/ 27 h 31"/>
                  <a:gd name="T18" fmla="*/ 32 w 52"/>
                  <a:gd name="T19" fmla="*/ 26 h 31"/>
                  <a:gd name="T20" fmla="*/ 41 w 52"/>
                  <a:gd name="T21" fmla="*/ 21 h 31"/>
                  <a:gd name="T22" fmla="*/ 46 w 52"/>
                  <a:gd name="T23" fmla="*/ 15 h 31"/>
                  <a:gd name="T24" fmla="*/ 48 w 52"/>
                  <a:gd name="T25" fmla="*/ 11 h 31"/>
                  <a:gd name="T26" fmla="*/ 45 w 52"/>
                  <a:gd name="T27" fmla="*/ 8 h 31"/>
                  <a:gd name="T28" fmla="*/ 41 w 52"/>
                  <a:gd name="T29" fmla="*/ 5 h 31"/>
                  <a:gd name="T30" fmla="*/ 37 w 52"/>
                  <a:gd name="T31" fmla="*/ 3 h 31"/>
                  <a:gd name="T32" fmla="*/ 31 w 52"/>
                  <a:gd name="T33" fmla="*/ 3 h 31"/>
                  <a:gd name="T34" fmla="*/ 32 w 52"/>
                  <a:gd name="T35" fmla="*/ 0 h 31"/>
                  <a:gd name="T36" fmla="*/ 38 w 52"/>
                  <a:gd name="T37" fmla="*/ 0 h 31"/>
                  <a:gd name="T38" fmla="*/ 43 w 52"/>
                  <a:gd name="T39" fmla="*/ 2 h 31"/>
                  <a:gd name="T40" fmla="*/ 48 w 52"/>
                  <a:gd name="T41" fmla="*/ 5 h 31"/>
                  <a:gd name="T42" fmla="*/ 51 w 52"/>
                  <a:gd name="T43" fmla="*/ 8 h 31"/>
                  <a:gd name="T44" fmla="*/ 52 w 52"/>
                  <a:gd name="T45" fmla="*/ 11 h 31"/>
                  <a:gd name="T46" fmla="*/ 51 w 52"/>
                  <a:gd name="T47" fmla="*/ 15 h 31"/>
                  <a:gd name="T48" fmla="*/ 45 w 52"/>
                  <a:gd name="T49" fmla="*/ 23 h 31"/>
                  <a:gd name="T50" fmla="*/ 34 w 52"/>
                  <a:gd name="T51" fmla="*/ 29 h 31"/>
                  <a:gd name="T52" fmla="*/ 22 w 52"/>
                  <a:gd name="T53" fmla="*/ 31 h 31"/>
                  <a:gd name="T54" fmla="*/ 14 w 52"/>
                  <a:gd name="T55" fmla="*/ 31 h 31"/>
                  <a:gd name="T56" fmla="*/ 10 w 52"/>
                  <a:gd name="T57" fmla="*/ 29 h 31"/>
                  <a:gd name="T58" fmla="*/ 5 w 52"/>
                  <a:gd name="T59" fmla="*/ 26 h 31"/>
                  <a:gd name="T60" fmla="*/ 2 w 52"/>
                  <a:gd name="T61" fmla="*/ 23 h 31"/>
                  <a:gd name="T62" fmla="*/ 0 w 52"/>
                  <a:gd name="T63" fmla="*/ 20 h 31"/>
                  <a:gd name="T64" fmla="*/ 2 w 52"/>
                  <a:gd name="T65" fmla="*/ 15 h 31"/>
                  <a:gd name="T66" fmla="*/ 8 w 52"/>
                  <a:gd name="T67" fmla="*/ 8 h 31"/>
                  <a:gd name="T68" fmla="*/ 19 w 52"/>
                  <a:gd name="T69" fmla="*/ 2 h 31"/>
                  <a:gd name="T70" fmla="*/ 32 w 52"/>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31">
                    <a:moveTo>
                      <a:pt x="31" y="3"/>
                    </a:moveTo>
                    <a:lnTo>
                      <a:pt x="20" y="5"/>
                    </a:lnTo>
                    <a:lnTo>
                      <a:pt x="11" y="9"/>
                    </a:lnTo>
                    <a:lnTo>
                      <a:pt x="7" y="15"/>
                    </a:lnTo>
                    <a:lnTo>
                      <a:pt x="7" y="18"/>
                    </a:lnTo>
                    <a:lnTo>
                      <a:pt x="8" y="23"/>
                    </a:lnTo>
                    <a:lnTo>
                      <a:pt x="11" y="24"/>
                    </a:lnTo>
                    <a:lnTo>
                      <a:pt x="16" y="27"/>
                    </a:lnTo>
                    <a:lnTo>
                      <a:pt x="22" y="27"/>
                    </a:lnTo>
                    <a:lnTo>
                      <a:pt x="32" y="26"/>
                    </a:lnTo>
                    <a:lnTo>
                      <a:pt x="41" y="21"/>
                    </a:lnTo>
                    <a:lnTo>
                      <a:pt x="46" y="15"/>
                    </a:lnTo>
                    <a:lnTo>
                      <a:pt x="48" y="11"/>
                    </a:lnTo>
                    <a:lnTo>
                      <a:pt x="45" y="8"/>
                    </a:lnTo>
                    <a:lnTo>
                      <a:pt x="41" y="5"/>
                    </a:lnTo>
                    <a:lnTo>
                      <a:pt x="37" y="3"/>
                    </a:lnTo>
                    <a:lnTo>
                      <a:pt x="31" y="3"/>
                    </a:lnTo>
                    <a:close/>
                    <a:moveTo>
                      <a:pt x="32" y="0"/>
                    </a:moveTo>
                    <a:lnTo>
                      <a:pt x="38" y="0"/>
                    </a:lnTo>
                    <a:lnTo>
                      <a:pt x="43" y="2"/>
                    </a:lnTo>
                    <a:lnTo>
                      <a:pt x="48" y="5"/>
                    </a:lnTo>
                    <a:lnTo>
                      <a:pt x="51" y="8"/>
                    </a:lnTo>
                    <a:lnTo>
                      <a:pt x="52" y="11"/>
                    </a:lnTo>
                    <a:lnTo>
                      <a:pt x="51" y="15"/>
                    </a:lnTo>
                    <a:lnTo>
                      <a:pt x="45" y="23"/>
                    </a:lnTo>
                    <a:lnTo>
                      <a:pt x="34" y="29"/>
                    </a:lnTo>
                    <a:lnTo>
                      <a:pt x="22" y="31"/>
                    </a:lnTo>
                    <a:lnTo>
                      <a:pt x="14" y="31"/>
                    </a:lnTo>
                    <a:lnTo>
                      <a:pt x="10" y="29"/>
                    </a:lnTo>
                    <a:lnTo>
                      <a:pt x="5" y="26"/>
                    </a:lnTo>
                    <a:lnTo>
                      <a:pt x="2" y="23"/>
                    </a:lnTo>
                    <a:lnTo>
                      <a:pt x="0" y="20"/>
                    </a:lnTo>
                    <a:lnTo>
                      <a:pt x="2" y="15"/>
                    </a:lnTo>
                    <a:lnTo>
                      <a:pt x="8" y="8"/>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672" name="Freeform 2671"/>
              <p:cNvSpPr>
                <a:spLocks/>
              </p:cNvSpPr>
              <p:nvPr/>
            </p:nvSpPr>
            <p:spPr bwMode="auto">
              <a:xfrm>
                <a:off x="826" y="2299"/>
                <a:ext cx="38" cy="24"/>
              </a:xfrm>
              <a:custGeom>
                <a:avLst/>
                <a:gdLst>
                  <a:gd name="T0" fmla="*/ 23 w 38"/>
                  <a:gd name="T1" fmla="*/ 0 h 24"/>
                  <a:gd name="T2" fmla="*/ 29 w 38"/>
                  <a:gd name="T3" fmla="*/ 0 h 24"/>
                  <a:gd name="T4" fmla="*/ 33 w 38"/>
                  <a:gd name="T5" fmla="*/ 3 h 24"/>
                  <a:gd name="T6" fmla="*/ 36 w 38"/>
                  <a:gd name="T7" fmla="*/ 4 h 24"/>
                  <a:gd name="T8" fmla="*/ 38 w 38"/>
                  <a:gd name="T9" fmla="*/ 9 h 24"/>
                  <a:gd name="T10" fmla="*/ 38 w 38"/>
                  <a:gd name="T11" fmla="*/ 12 h 24"/>
                  <a:gd name="T12" fmla="*/ 35 w 38"/>
                  <a:gd name="T13" fmla="*/ 16 h 24"/>
                  <a:gd name="T14" fmla="*/ 32 w 38"/>
                  <a:gd name="T15" fmla="*/ 20 h 24"/>
                  <a:gd name="T16" fmla="*/ 27 w 38"/>
                  <a:gd name="T17" fmla="*/ 23 h 24"/>
                  <a:gd name="T18" fmla="*/ 21 w 38"/>
                  <a:gd name="T19" fmla="*/ 24 h 24"/>
                  <a:gd name="T20" fmla="*/ 15 w 38"/>
                  <a:gd name="T21" fmla="*/ 24 h 24"/>
                  <a:gd name="T22" fmla="*/ 9 w 38"/>
                  <a:gd name="T23" fmla="*/ 24 h 24"/>
                  <a:gd name="T24" fmla="*/ 4 w 38"/>
                  <a:gd name="T25" fmla="*/ 23 h 24"/>
                  <a:gd name="T26" fmla="*/ 1 w 38"/>
                  <a:gd name="T27" fmla="*/ 20 h 24"/>
                  <a:gd name="T28" fmla="*/ 0 w 38"/>
                  <a:gd name="T29" fmla="*/ 16 h 24"/>
                  <a:gd name="T30" fmla="*/ 0 w 38"/>
                  <a:gd name="T31" fmla="*/ 12 h 24"/>
                  <a:gd name="T32" fmla="*/ 3 w 38"/>
                  <a:gd name="T33" fmla="*/ 9 h 24"/>
                  <a:gd name="T34" fmla="*/ 6 w 38"/>
                  <a:gd name="T35" fmla="*/ 4 h 24"/>
                  <a:gd name="T36" fmla="*/ 10 w 38"/>
                  <a:gd name="T37" fmla="*/ 3 h 24"/>
                  <a:gd name="T38" fmla="*/ 17 w 38"/>
                  <a:gd name="T39" fmla="*/ 0 h 24"/>
                  <a:gd name="T40" fmla="*/ 23 w 38"/>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4">
                    <a:moveTo>
                      <a:pt x="23" y="0"/>
                    </a:moveTo>
                    <a:lnTo>
                      <a:pt x="29" y="0"/>
                    </a:lnTo>
                    <a:lnTo>
                      <a:pt x="33" y="3"/>
                    </a:lnTo>
                    <a:lnTo>
                      <a:pt x="36" y="4"/>
                    </a:lnTo>
                    <a:lnTo>
                      <a:pt x="38" y="9"/>
                    </a:lnTo>
                    <a:lnTo>
                      <a:pt x="38" y="12"/>
                    </a:lnTo>
                    <a:lnTo>
                      <a:pt x="35" y="16"/>
                    </a:lnTo>
                    <a:lnTo>
                      <a:pt x="32" y="20"/>
                    </a:lnTo>
                    <a:lnTo>
                      <a:pt x="27" y="23"/>
                    </a:lnTo>
                    <a:lnTo>
                      <a:pt x="21" y="24"/>
                    </a:lnTo>
                    <a:lnTo>
                      <a:pt x="15" y="24"/>
                    </a:lnTo>
                    <a:lnTo>
                      <a:pt x="9" y="24"/>
                    </a:lnTo>
                    <a:lnTo>
                      <a:pt x="4" y="23"/>
                    </a:lnTo>
                    <a:lnTo>
                      <a:pt x="1" y="20"/>
                    </a:lnTo>
                    <a:lnTo>
                      <a:pt x="0" y="16"/>
                    </a:lnTo>
                    <a:lnTo>
                      <a:pt x="0" y="12"/>
                    </a:lnTo>
                    <a:lnTo>
                      <a:pt x="3" y="9"/>
                    </a:lnTo>
                    <a:lnTo>
                      <a:pt x="6" y="4"/>
                    </a:lnTo>
                    <a:lnTo>
                      <a:pt x="10" y="3"/>
                    </a:lnTo>
                    <a:lnTo>
                      <a:pt x="17"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grpSp>
        <p:sp>
          <p:nvSpPr>
            <p:cNvPr id="2286" name="Freeform 2285"/>
            <p:cNvSpPr>
              <a:spLocks noEditPoints="1"/>
            </p:cNvSpPr>
            <p:nvPr/>
          </p:nvSpPr>
          <p:spPr bwMode="auto">
            <a:xfrm>
              <a:off x="1306513" y="3646488"/>
              <a:ext cx="69850" cy="44450"/>
            </a:xfrm>
            <a:custGeom>
              <a:avLst/>
              <a:gdLst>
                <a:gd name="T0" fmla="*/ 26 w 44"/>
                <a:gd name="T1" fmla="*/ 3 h 28"/>
                <a:gd name="T2" fmla="*/ 20 w 44"/>
                <a:gd name="T3" fmla="*/ 5 h 28"/>
                <a:gd name="T4" fmla="*/ 13 w 44"/>
                <a:gd name="T5" fmla="*/ 6 h 28"/>
                <a:gd name="T6" fmla="*/ 9 w 44"/>
                <a:gd name="T7" fmla="*/ 9 h 28"/>
                <a:gd name="T8" fmla="*/ 6 w 44"/>
                <a:gd name="T9" fmla="*/ 14 h 28"/>
                <a:gd name="T10" fmla="*/ 6 w 44"/>
                <a:gd name="T11" fmla="*/ 17 h 28"/>
                <a:gd name="T12" fmla="*/ 7 w 44"/>
                <a:gd name="T13" fmla="*/ 20 h 28"/>
                <a:gd name="T14" fmla="*/ 9 w 44"/>
                <a:gd name="T15" fmla="*/ 23 h 28"/>
                <a:gd name="T16" fmla="*/ 13 w 44"/>
                <a:gd name="T17" fmla="*/ 25 h 28"/>
                <a:gd name="T18" fmla="*/ 18 w 44"/>
                <a:gd name="T19" fmla="*/ 25 h 28"/>
                <a:gd name="T20" fmla="*/ 26 w 44"/>
                <a:gd name="T21" fmla="*/ 25 h 28"/>
                <a:gd name="T22" fmla="*/ 32 w 44"/>
                <a:gd name="T23" fmla="*/ 22 h 28"/>
                <a:gd name="T24" fmla="*/ 36 w 44"/>
                <a:gd name="T25" fmla="*/ 18 h 28"/>
                <a:gd name="T26" fmla="*/ 38 w 44"/>
                <a:gd name="T27" fmla="*/ 14 h 28"/>
                <a:gd name="T28" fmla="*/ 38 w 44"/>
                <a:gd name="T29" fmla="*/ 11 h 28"/>
                <a:gd name="T30" fmla="*/ 38 w 44"/>
                <a:gd name="T31" fmla="*/ 8 h 28"/>
                <a:gd name="T32" fmla="*/ 35 w 44"/>
                <a:gd name="T33" fmla="*/ 5 h 28"/>
                <a:gd name="T34" fmla="*/ 30 w 44"/>
                <a:gd name="T35" fmla="*/ 3 h 28"/>
                <a:gd name="T36" fmla="*/ 26 w 44"/>
                <a:gd name="T37" fmla="*/ 3 h 28"/>
                <a:gd name="T38" fmla="*/ 27 w 44"/>
                <a:gd name="T39" fmla="*/ 0 h 28"/>
                <a:gd name="T40" fmla="*/ 33 w 44"/>
                <a:gd name="T41" fmla="*/ 0 h 28"/>
                <a:gd name="T42" fmla="*/ 38 w 44"/>
                <a:gd name="T43" fmla="*/ 3 h 28"/>
                <a:gd name="T44" fmla="*/ 42 w 44"/>
                <a:gd name="T45" fmla="*/ 6 h 28"/>
                <a:gd name="T46" fmla="*/ 44 w 44"/>
                <a:gd name="T47" fmla="*/ 9 h 28"/>
                <a:gd name="T48" fmla="*/ 44 w 44"/>
                <a:gd name="T49" fmla="*/ 14 h 28"/>
                <a:gd name="T50" fmla="*/ 38 w 44"/>
                <a:gd name="T51" fmla="*/ 22 h 28"/>
                <a:gd name="T52" fmla="*/ 29 w 44"/>
                <a:gd name="T53" fmla="*/ 26 h 28"/>
                <a:gd name="T54" fmla="*/ 18 w 44"/>
                <a:gd name="T55" fmla="*/ 28 h 28"/>
                <a:gd name="T56" fmla="*/ 10 w 44"/>
                <a:gd name="T57" fmla="*/ 28 h 28"/>
                <a:gd name="T58" fmla="*/ 6 w 44"/>
                <a:gd name="T59" fmla="*/ 25 h 28"/>
                <a:gd name="T60" fmla="*/ 1 w 44"/>
                <a:gd name="T61" fmla="*/ 22 h 28"/>
                <a:gd name="T62" fmla="*/ 0 w 44"/>
                <a:gd name="T63" fmla="*/ 18 h 28"/>
                <a:gd name="T64" fmla="*/ 1 w 44"/>
                <a:gd name="T65" fmla="*/ 14 h 28"/>
                <a:gd name="T66" fmla="*/ 6 w 44"/>
                <a:gd name="T67" fmla="*/ 6 h 28"/>
                <a:gd name="T68" fmla="*/ 15 w 44"/>
                <a:gd name="T69" fmla="*/ 2 h 28"/>
                <a:gd name="T70" fmla="*/ 27 w 44"/>
                <a:gd name="T7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28">
                  <a:moveTo>
                    <a:pt x="26" y="3"/>
                  </a:moveTo>
                  <a:lnTo>
                    <a:pt x="20" y="5"/>
                  </a:lnTo>
                  <a:lnTo>
                    <a:pt x="13" y="6"/>
                  </a:lnTo>
                  <a:lnTo>
                    <a:pt x="9" y="9"/>
                  </a:lnTo>
                  <a:lnTo>
                    <a:pt x="6" y="14"/>
                  </a:lnTo>
                  <a:lnTo>
                    <a:pt x="6" y="17"/>
                  </a:lnTo>
                  <a:lnTo>
                    <a:pt x="7" y="20"/>
                  </a:lnTo>
                  <a:lnTo>
                    <a:pt x="9" y="23"/>
                  </a:lnTo>
                  <a:lnTo>
                    <a:pt x="13" y="25"/>
                  </a:lnTo>
                  <a:lnTo>
                    <a:pt x="18" y="25"/>
                  </a:lnTo>
                  <a:lnTo>
                    <a:pt x="26" y="25"/>
                  </a:lnTo>
                  <a:lnTo>
                    <a:pt x="32" y="22"/>
                  </a:lnTo>
                  <a:lnTo>
                    <a:pt x="36" y="18"/>
                  </a:lnTo>
                  <a:lnTo>
                    <a:pt x="38" y="14"/>
                  </a:lnTo>
                  <a:lnTo>
                    <a:pt x="38" y="11"/>
                  </a:lnTo>
                  <a:lnTo>
                    <a:pt x="38" y="8"/>
                  </a:lnTo>
                  <a:lnTo>
                    <a:pt x="35" y="5"/>
                  </a:lnTo>
                  <a:lnTo>
                    <a:pt x="30" y="3"/>
                  </a:lnTo>
                  <a:lnTo>
                    <a:pt x="26" y="3"/>
                  </a:lnTo>
                  <a:close/>
                  <a:moveTo>
                    <a:pt x="27" y="0"/>
                  </a:moveTo>
                  <a:lnTo>
                    <a:pt x="33" y="0"/>
                  </a:lnTo>
                  <a:lnTo>
                    <a:pt x="38" y="3"/>
                  </a:lnTo>
                  <a:lnTo>
                    <a:pt x="42" y="6"/>
                  </a:lnTo>
                  <a:lnTo>
                    <a:pt x="44" y="9"/>
                  </a:lnTo>
                  <a:lnTo>
                    <a:pt x="44" y="14"/>
                  </a:lnTo>
                  <a:lnTo>
                    <a:pt x="38" y="22"/>
                  </a:lnTo>
                  <a:lnTo>
                    <a:pt x="29" y="26"/>
                  </a:lnTo>
                  <a:lnTo>
                    <a:pt x="18" y="28"/>
                  </a:lnTo>
                  <a:lnTo>
                    <a:pt x="10" y="28"/>
                  </a:lnTo>
                  <a:lnTo>
                    <a:pt x="6" y="25"/>
                  </a:lnTo>
                  <a:lnTo>
                    <a:pt x="1" y="22"/>
                  </a:lnTo>
                  <a:lnTo>
                    <a:pt x="0" y="18"/>
                  </a:lnTo>
                  <a:lnTo>
                    <a:pt x="1" y="14"/>
                  </a:lnTo>
                  <a:lnTo>
                    <a:pt x="6" y="6"/>
                  </a:lnTo>
                  <a:lnTo>
                    <a:pt x="15"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87" name="Freeform 2286"/>
            <p:cNvSpPr>
              <a:spLocks/>
            </p:cNvSpPr>
            <p:nvPr/>
          </p:nvSpPr>
          <p:spPr bwMode="auto">
            <a:xfrm>
              <a:off x="1289050" y="3817938"/>
              <a:ext cx="60325" cy="42863"/>
            </a:xfrm>
            <a:custGeom>
              <a:avLst/>
              <a:gdLst>
                <a:gd name="T0" fmla="*/ 23 w 38"/>
                <a:gd name="T1" fmla="*/ 0 h 27"/>
                <a:gd name="T2" fmla="*/ 29 w 38"/>
                <a:gd name="T3" fmla="*/ 2 h 27"/>
                <a:gd name="T4" fmla="*/ 34 w 38"/>
                <a:gd name="T5" fmla="*/ 3 h 27"/>
                <a:gd name="T6" fmla="*/ 37 w 38"/>
                <a:gd name="T7" fmla="*/ 6 h 27"/>
                <a:gd name="T8" fmla="*/ 38 w 38"/>
                <a:gd name="T9" fmla="*/ 9 h 27"/>
                <a:gd name="T10" fmla="*/ 38 w 38"/>
                <a:gd name="T11" fmla="*/ 14 h 27"/>
                <a:gd name="T12" fmla="*/ 35 w 38"/>
                <a:gd name="T13" fmla="*/ 18 h 27"/>
                <a:gd name="T14" fmla="*/ 32 w 38"/>
                <a:gd name="T15" fmla="*/ 21 h 27"/>
                <a:gd name="T16" fmla="*/ 27 w 38"/>
                <a:gd name="T17" fmla="*/ 24 h 27"/>
                <a:gd name="T18" fmla="*/ 21 w 38"/>
                <a:gd name="T19" fmla="*/ 26 h 27"/>
                <a:gd name="T20" fmla="*/ 15 w 38"/>
                <a:gd name="T21" fmla="*/ 27 h 27"/>
                <a:gd name="T22" fmla="*/ 9 w 38"/>
                <a:gd name="T23" fmla="*/ 26 h 27"/>
                <a:gd name="T24" fmla="*/ 5 w 38"/>
                <a:gd name="T25" fmla="*/ 24 h 27"/>
                <a:gd name="T26" fmla="*/ 2 w 38"/>
                <a:gd name="T27" fmla="*/ 21 h 27"/>
                <a:gd name="T28" fmla="*/ 0 w 38"/>
                <a:gd name="T29" fmla="*/ 18 h 27"/>
                <a:gd name="T30" fmla="*/ 0 w 38"/>
                <a:gd name="T31" fmla="*/ 14 h 27"/>
                <a:gd name="T32" fmla="*/ 2 w 38"/>
                <a:gd name="T33" fmla="*/ 9 h 27"/>
                <a:gd name="T34" fmla="*/ 6 w 38"/>
                <a:gd name="T35" fmla="*/ 6 h 27"/>
                <a:gd name="T36" fmla="*/ 11 w 38"/>
                <a:gd name="T37" fmla="*/ 3 h 27"/>
                <a:gd name="T38" fmla="*/ 17 w 38"/>
                <a:gd name="T39" fmla="*/ 2 h 27"/>
                <a:gd name="T40" fmla="*/ 23 w 38"/>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7">
                  <a:moveTo>
                    <a:pt x="23" y="0"/>
                  </a:moveTo>
                  <a:lnTo>
                    <a:pt x="29" y="2"/>
                  </a:lnTo>
                  <a:lnTo>
                    <a:pt x="34" y="3"/>
                  </a:lnTo>
                  <a:lnTo>
                    <a:pt x="37" y="6"/>
                  </a:lnTo>
                  <a:lnTo>
                    <a:pt x="38" y="9"/>
                  </a:lnTo>
                  <a:lnTo>
                    <a:pt x="38" y="14"/>
                  </a:lnTo>
                  <a:lnTo>
                    <a:pt x="35" y="18"/>
                  </a:lnTo>
                  <a:lnTo>
                    <a:pt x="32" y="21"/>
                  </a:lnTo>
                  <a:lnTo>
                    <a:pt x="27" y="24"/>
                  </a:lnTo>
                  <a:lnTo>
                    <a:pt x="21" y="26"/>
                  </a:lnTo>
                  <a:lnTo>
                    <a:pt x="15" y="27"/>
                  </a:lnTo>
                  <a:lnTo>
                    <a:pt x="9" y="26"/>
                  </a:lnTo>
                  <a:lnTo>
                    <a:pt x="5" y="24"/>
                  </a:lnTo>
                  <a:lnTo>
                    <a:pt x="2" y="21"/>
                  </a:lnTo>
                  <a:lnTo>
                    <a:pt x="0" y="18"/>
                  </a:lnTo>
                  <a:lnTo>
                    <a:pt x="0" y="14"/>
                  </a:lnTo>
                  <a:lnTo>
                    <a:pt x="2" y="9"/>
                  </a:lnTo>
                  <a:lnTo>
                    <a:pt x="6" y="6"/>
                  </a:lnTo>
                  <a:lnTo>
                    <a:pt x="11" y="3"/>
                  </a:lnTo>
                  <a:lnTo>
                    <a:pt x="17"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88" name="Freeform 2287"/>
            <p:cNvSpPr>
              <a:spLocks noEditPoints="1"/>
            </p:cNvSpPr>
            <p:nvPr/>
          </p:nvSpPr>
          <p:spPr bwMode="auto">
            <a:xfrm>
              <a:off x="1284288" y="3816350"/>
              <a:ext cx="69850" cy="47625"/>
            </a:xfrm>
            <a:custGeom>
              <a:avLst/>
              <a:gdLst>
                <a:gd name="T0" fmla="*/ 26 w 44"/>
                <a:gd name="T1" fmla="*/ 4 h 30"/>
                <a:gd name="T2" fmla="*/ 20 w 44"/>
                <a:gd name="T3" fmla="*/ 4 h 30"/>
                <a:gd name="T4" fmla="*/ 15 w 44"/>
                <a:gd name="T5" fmla="*/ 6 h 30"/>
                <a:gd name="T6" fmla="*/ 11 w 44"/>
                <a:gd name="T7" fmla="*/ 9 h 30"/>
                <a:gd name="T8" fmla="*/ 8 w 44"/>
                <a:gd name="T9" fmla="*/ 12 h 30"/>
                <a:gd name="T10" fmla="*/ 5 w 44"/>
                <a:gd name="T11" fmla="*/ 15 h 30"/>
                <a:gd name="T12" fmla="*/ 5 w 44"/>
                <a:gd name="T13" fmla="*/ 18 h 30"/>
                <a:gd name="T14" fmla="*/ 6 w 44"/>
                <a:gd name="T15" fmla="*/ 22 h 30"/>
                <a:gd name="T16" fmla="*/ 9 w 44"/>
                <a:gd name="T17" fmla="*/ 24 h 30"/>
                <a:gd name="T18" fmla="*/ 14 w 44"/>
                <a:gd name="T19" fmla="*/ 25 h 30"/>
                <a:gd name="T20" fmla="*/ 18 w 44"/>
                <a:gd name="T21" fmla="*/ 27 h 30"/>
                <a:gd name="T22" fmla="*/ 24 w 44"/>
                <a:gd name="T23" fmla="*/ 25 h 30"/>
                <a:gd name="T24" fmla="*/ 29 w 44"/>
                <a:gd name="T25" fmla="*/ 24 h 30"/>
                <a:gd name="T26" fmla="*/ 34 w 44"/>
                <a:gd name="T27" fmla="*/ 22 h 30"/>
                <a:gd name="T28" fmla="*/ 37 w 44"/>
                <a:gd name="T29" fmla="*/ 18 h 30"/>
                <a:gd name="T30" fmla="*/ 38 w 44"/>
                <a:gd name="T31" fmla="*/ 15 h 30"/>
                <a:gd name="T32" fmla="*/ 40 w 44"/>
                <a:gd name="T33" fmla="*/ 12 h 30"/>
                <a:gd name="T34" fmla="*/ 38 w 44"/>
                <a:gd name="T35" fmla="*/ 9 h 30"/>
                <a:gd name="T36" fmla="*/ 35 w 44"/>
                <a:gd name="T37" fmla="*/ 6 h 30"/>
                <a:gd name="T38" fmla="*/ 30 w 44"/>
                <a:gd name="T39" fmla="*/ 4 h 30"/>
                <a:gd name="T40" fmla="*/ 26 w 44"/>
                <a:gd name="T41" fmla="*/ 4 h 30"/>
                <a:gd name="T42" fmla="*/ 27 w 44"/>
                <a:gd name="T43" fmla="*/ 0 h 30"/>
                <a:gd name="T44" fmla="*/ 34 w 44"/>
                <a:gd name="T45" fmla="*/ 1 h 30"/>
                <a:gd name="T46" fmla="*/ 38 w 44"/>
                <a:gd name="T47" fmla="*/ 3 h 30"/>
                <a:gd name="T48" fmla="*/ 43 w 44"/>
                <a:gd name="T49" fmla="*/ 6 h 30"/>
                <a:gd name="T50" fmla="*/ 44 w 44"/>
                <a:gd name="T51" fmla="*/ 10 h 30"/>
                <a:gd name="T52" fmla="*/ 44 w 44"/>
                <a:gd name="T53" fmla="*/ 15 h 30"/>
                <a:gd name="T54" fmla="*/ 38 w 44"/>
                <a:gd name="T55" fmla="*/ 22 h 30"/>
                <a:gd name="T56" fmla="*/ 29 w 44"/>
                <a:gd name="T57" fmla="*/ 28 h 30"/>
                <a:gd name="T58" fmla="*/ 17 w 44"/>
                <a:gd name="T59" fmla="*/ 30 h 30"/>
                <a:gd name="T60" fmla="*/ 11 w 44"/>
                <a:gd name="T61" fmla="*/ 30 h 30"/>
                <a:gd name="T62" fmla="*/ 5 w 44"/>
                <a:gd name="T63" fmla="*/ 27 h 30"/>
                <a:gd name="T64" fmla="*/ 2 w 44"/>
                <a:gd name="T65" fmla="*/ 24 h 30"/>
                <a:gd name="T66" fmla="*/ 0 w 44"/>
                <a:gd name="T67" fmla="*/ 19 h 30"/>
                <a:gd name="T68" fmla="*/ 0 w 44"/>
                <a:gd name="T69" fmla="*/ 15 h 30"/>
                <a:gd name="T70" fmla="*/ 6 w 44"/>
                <a:gd name="T71" fmla="*/ 7 h 30"/>
                <a:gd name="T72" fmla="*/ 15 w 44"/>
                <a:gd name="T73" fmla="*/ 3 h 30"/>
                <a:gd name="T74" fmla="*/ 27 w 44"/>
                <a:gd name="T7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30">
                  <a:moveTo>
                    <a:pt x="26" y="4"/>
                  </a:moveTo>
                  <a:lnTo>
                    <a:pt x="20" y="4"/>
                  </a:lnTo>
                  <a:lnTo>
                    <a:pt x="15" y="6"/>
                  </a:lnTo>
                  <a:lnTo>
                    <a:pt x="11" y="9"/>
                  </a:lnTo>
                  <a:lnTo>
                    <a:pt x="8" y="12"/>
                  </a:lnTo>
                  <a:lnTo>
                    <a:pt x="5" y="15"/>
                  </a:lnTo>
                  <a:lnTo>
                    <a:pt x="5" y="18"/>
                  </a:lnTo>
                  <a:lnTo>
                    <a:pt x="6" y="22"/>
                  </a:lnTo>
                  <a:lnTo>
                    <a:pt x="9" y="24"/>
                  </a:lnTo>
                  <a:lnTo>
                    <a:pt x="14" y="25"/>
                  </a:lnTo>
                  <a:lnTo>
                    <a:pt x="18" y="27"/>
                  </a:lnTo>
                  <a:lnTo>
                    <a:pt x="24" y="25"/>
                  </a:lnTo>
                  <a:lnTo>
                    <a:pt x="29" y="24"/>
                  </a:lnTo>
                  <a:lnTo>
                    <a:pt x="34" y="22"/>
                  </a:lnTo>
                  <a:lnTo>
                    <a:pt x="37" y="18"/>
                  </a:lnTo>
                  <a:lnTo>
                    <a:pt x="38" y="15"/>
                  </a:lnTo>
                  <a:lnTo>
                    <a:pt x="40" y="12"/>
                  </a:lnTo>
                  <a:lnTo>
                    <a:pt x="38" y="9"/>
                  </a:lnTo>
                  <a:lnTo>
                    <a:pt x="35" y="6"/>
                  </a:lnTo>
                  <a:lnTo>
                    <a:pt x="30" y="4"/>
                  </a:lnTo>
                  <a:lnTo>
                    <a:pt x="26" y="4"/>
                  </a:lnTo>
                  <a:close/>
                  <a:moveTo>
                    <a:pt x="27" y="0"/>
                  </a:moveTo>
                  <a:lnTo>
                    <a:pt x="34" y="1"/>
                  </a:lnTo>
                  <a:lnTo>
                    <a:pt x="38" y="3"/>
                  </a:lnTo>
                  <a:lnTo>
                    <a:pt x="43" y="6"/>
                  </a:lnTo>
                  <a:lnTo>
                    <a:pt x="44" y="10"/>
                  </a:lnTo>
                  <a:lnTo>
                    <a:pt x="44" y="15"/>
                  </a:lnTo>
                  <a:lnTo>
                    <a:pt x="38" y="22"/>
                  </a:lnTo>
                  <a:lnTo>
                    <a:pt x="29" y="28"/>
                  </a:lnTo>
                  <a:lnTo>
                    <a:pt x="17" y="30"/>
                  </a:lnTo>
                  <a:lnTo>
                    <a:pt x="11" y="30"/>
                  </a:lnTo>
                  <a:lnTo>
                    <a:pt x="5" y="27"/>
                  </a:lnTo>
                  <a:lnTo>
                    <a:pt x="2" y="24"/>
                  </a:lnTo>
                  <a:lnTo>
                    <a:pt x="0" y="19"/>
                  </a:lnTo>
                  <a:lnTo>
                    <a:pt x="0" y="15"/>
                  </a:lnTo>
                  <a:lnTo>
                    <a:pt x="6" y="7"/>
                  </a:lnTo>
                  <a:lnTo>
                    <a:pt x="15"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89" name="Freeform 2288"/>
            <p:cNvSpPr>
              <a:spLocks/>
            </p:cNvSpPr>
            <p:nvPr/>
          </p:nvSpPr>
          <p:spPr bwMode="auto">
            <a:xfrm>
              <a:off x="1223963" y="3533775"/>
              <a:ext cx="73025" cy="46038"/>
            </a:xfrm>
            <a:custGeom>
              <a:avLst/>
              <a:gdLst>
                <a:gd name="T0" fmla="*/ 27 w 46"/>
                <a:gd name="T1" fmla="*/ 0 h 29"/>
                <a:gd name="T2" fmla="*/ 35 w 46"/>
                <a:gd name="T3" fmla="*/ 0 h 29"/>
                <a:gd name="T4" fmla="*/ 40 w 46"/>
                <a:gd name="T5" fmla="*/ 3 h 29"/>
                <a:gd name="T6" fmla="*/ 44 w 46"/>
                <a:gd name="T7" fmla="*/ 6 h 29"/>
                <a:gd name="T8" fmla="*/ 46 w 46"/>
                <a:gd name="T9" fmla="*/ 9 h 29"/>
                <a:gd name="T10" fmla="*/ 46 w 46"/>
                <a:gd name="T11" fmla="*/ 14 h 29"/>
                <a:gd name="T12" fmla="*/ 40 w 46"/>
                <a:gd name="T13" fmla="*/ 21 h 29"/>
                <a:gd name="T14" fmla="*/ 29 w 46"/>
                <a:gd name="T15" fmla="*/ 26 h 29"/>
                <a:gd name="T16" fmla="*/ 17 w 46"/>
                <a:gd name="T17" fmla="*/ 29 h 29"/>
                <a:gd name="T18" fmla="*/ 11 w 46"/>
                <a:gd name="T19" fmla="*/ 27 h 29"/>
                <a:gd name="T20" fmla="*/ 5 w 46"/>
                <a:gd name="T21" fmla="*/ 26 h 29"/>
                <a:gd name="T22" fmla="*/ 2 w 46"/>
                <a:gd name="T23" fmla="*/ 23 h 29"/>
                <a:gd name="T24" fmla="*/ 0 w 46"/>
                <a:gd name="T25" fmla="*/ 18 h 29"/>
                <a:gd name="T26" fmla="*/ 0 w 46"/>
                <a:gd name="T27" fmla="*/ 14 h 29"/>
                <a:gd name="T28" fmla="*/ 5 w 46"/>
                <a:gd name="T29" fmla="*/ 7 h 29"/>
                <a:gd name="T30" fmla="*/ 15 w 46"/>
                <a:gd name="T31" fmla="*/ 1 h 29"/>
                <a:gd name="T32" fmla="*/ 27 w 46"/>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29">
                  <a:moveTo>
                    <a:pt x="27" y="0"/>
                  </a:moveTo>
                  <a:lnTo>
                    <a:pt x="35" y="0"/>
                  </a:lnTo>
                  <a:lnTo>
                    <a:pt x="40" y="3"/>
                  </a:lnTo>
                  <a:lnTo>
                    <a:pt x="44" y="6"/>
                  </a:lnTo>
                  <a:lnTo>
                    <a:pt x="46" y="9"/>
                  </a:lnTo>
                  <a:lnTo>
                    <a:pt x="46" y="14"/>
                  </a:lnTo>
                  <a:lnTo>
                    <a:pt x="40" y="21"/>
                  </a:lnTo>
                  <a:lnTo>
                    <a:pt x="29" y="26"/>
                  </a:lnTo>
                  <a:lnTo>
                    <a:pt x="17" y="29"/>
                  </a:lnTo>
                  <a:lnTo>
                    <a:pt x="11" y="27"/>
                  </a:lnTo>
                  <a:lnTo>
                    <a:pt x="5" y="26"/>
                  </a:lnTo>
                  <a:lnTo>
                    <a:pt x="2" y="23"/>
                  </a:lnTo>
                  <a:lnTo>
                    <a:pt x="0" y="18"/>
                  </a:lnTo>
                  <a:lnTo>
                    <a:pt x="0" y="14"/>
                  </a:lnTo>
                  <a:lnTo>
                    <a:pt x="5" y="7"/>
                  </a:lnTo>
                  <a:lnTo>
                    <a:pt x="15" y="1"/>
                  </a:lnTo>
                  <a:lnTo>
                    <a:pt x="27"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0" name="Freeform 2289"/>
            <p:cNvSpPr>
              <a:spLocks noEditPoints="1"/>
            </p:cNvSpPr>
            <p:nvPr/>
          </p:nvSpPr>
          <p:spPr bwMode="auto">
            <a:xfrm>
              <a:off x="1219200" y="3530600"/>
              <a:ext cx="82550" cy="50800"/>
            </a:xfrm>
            <a:custGeom>
              <a:avLst/>
              <a:gdLst>
                <a:gd name="T0" fmla="*/ 30 w 52"/>
                <a:gd name="T1" fmla="*/ 3 h 32"/>
                <a:gd name="T2" fmla="*/ 20 w 52"/>
                <a:gd name="T3" fmla="*/ 5 h 32"/>
                <a:gd name="T4" fmla="*/ 11 w 52"/>
                <a:gd name="T5" fmla="*/ 9 h 32"/>
                <a:gd name="T6" fmla="*/ 5 w 52"/>
                <a:gd name="T7" fmla="*/ 16 h 32"/>
                <a:gd name="T8" fmla="*/ 5 w 52"/>
                <a:gd name="T9" fmla="*/ 20 h 32"/>
                <a:gd name="T10" fmla="*/ 6 w 52"/>
                <a:gd name="T11" fmla="*/ 23 h 32"/>
                <a:gd name="T12" fmla="*/ 9 w 52"/>
                <a:gd name="T13" fmla="*/ 26 h 32"/>
                <a:gd name="T14" fmla="*/ 15 w 52"/>
                <a:gd name="T15" fmla="*/ 28 h 32"/>
                <a:gd name="T16" fmla="*/ 21 w 52"/>
                <a:gd name="T17" fmla="*/ 29 h 32"/>
                <a:gd name="T18" fmla="*/ 32 w 52"/>
                <a:gd name="T19" fmla="*/ 28 h 32"/>
                <a:gd name="T20" fmla="*/ 41 w 52"/>
                <a:gd name="T21" fmla="*/ 23 h 32"/>
                <a:gd name="T22" fmla="*/ 46 w 52"/>
                <a:gd name="T23" fmla="*/ 16 h 32"/>
                <a:gd name="T24" fmla="*/ 46 w 52"/>
                <a:gd name="T25" fmla="*/ 12 h 32"/>
                <a:gd name="T26" fmla="*/ 44 w 52"/>
                <a:gd name="T27" fmla="*/ 8 h 32"/>
                <a:gd name="T28" fmla="*/ 41 w 52"/>
                <a:gd name="T29" fmla="*/ 6 h 32"/>
                <a:gd name="T30" fmla="*/ 37 w 52"/>
                <a:gd name="T31" fmla="*/ 3 h 32"/>
                <a:gd name="T32" fmla="*/ 30 w 52"/>
                <a:gd name="T33" fmla="*/ 3 h 32"/>
                <a:gd name="T34" fmla="*/ 30 w 52"/>
                <a:gd name="T35" fmla="*/ 0 h 32"/>
                <a:gd name="T36" fmla="*/ 38 w 52"/>
                <a:gd name="T37" fmla="*/ 0 h 32"/>
                <a:gd name="T38" fmla="*/ 43 w 52"/>
                <a:gd name="T39" fmla="*/ 2 h 32"/>
                <a:gd name="T40" fmla="*/ 47 w 52"/>
                <a:gd name="T41" fmla="*/ 5 h 32"/>
                <a:gd name="T42" fmla="*/ 50 w 52"/>
                <a:gd name="T43" fmla="*/ 8 h 32"/>
                <a:gd name="T44" fmla="*/ 52 w 52"/>
                <a:gd name="T45" fmla="*/ 12 h 32"/>
                <a:gd name="T46" fmla="*/ 50 w 52"/>
                <a:gd name="T47" fmla="*/ 16 h 32"/>
                <a:gd name="T48" fmla="*/ 44 w 52"/>
                <a:gd name="T49" fmla="*/ 25 h 32"/>
                <a:gd name="T50" fmla="*/ 34 w 52"/>
                <a:gd name="T51" fmla="*/ 29 h 32"/>
                <a:gd name="T52" fmla="*/ 20 w 52"/>
                <a:gd name="T53" fmla="*/ 32 h 32"/>
                <a:gd name="T54" fmla="*/ 14 w 52"/>
                <a:gd name="T55" fmla="*/ 31 h 32"/>
                <a:gd name="T56" fmla="*/ 8 w 52"/>
                <a:gd name="T57" fmla="*/ 29 h 32"/>
                <a:gd name="T58" fmla="*/ 3 w 52"/>
                <a:gd name="T59" fmla="*/ 28 h 32"/>
                <a:gd name="T60" fmla="*/ 2 w 52"/>
                <a:gd name="T61" fmla="*/ 25 h 32"/>
                <a:gd name="T62" fmla="*/ 0 w 52"/>
                <a:gd name="T63" fmla="*/ 20 h 32"/>
                <a:gd name="T64" fmla="*/ 0 w 52"/>
                <a:gd name="T65" fmla="*/ 16 h 32"/>
                <a:gd name="T66" fmla="*/ 6 w 52"/>
                <a:gd name="T67" fmla="*/ 8 h 32"/>
                <a:gd name="T68" fmla="*/ 18 w 52"/>
                <a:gd name="T69" fmla="*/ 2 h 32"/>
                <a:gd name="T70" fmla="*/ 30 w 52"/>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32">
                  <a:moveTo>
                    <a:pt x="30" y="3"/>
                  </a:moveTo>
                  <a:lnTo>
                    <a:pt x="20" y="5"/>
                  </a:lnTo>
                  <a:lnTo>
                    <a:pt x="11" y="9"/>
                  </a:lnTo>
                  <a:lnTo>
                    <a:pt x="5" y="16"/>
                  </a:lnTo>
                  <a:lnTo>
                    <a:pt x="5" y="20"/>
                  </a:lnTo>
                  <a:lnTo>
                    <a:pt x="6" y="23"/>
                  </a:lnTo>
                  <a:lnTo>
                    <a:pt x="9" y="26"/>
                  </a:lnTo>
                  <a:lnTo>
                    <a:pt x="15" y="28"/>
                  </a:lnTo>
                  <a:lnTo>
                    <a:pt x="21" y="29"/>
                  </a:lnTo>
                  <a:lnTo>
                    <a:pt x="32" y="28"/>
                  </a:lnTo>
                  <a:lnTo>
                    <a:pt x="41" y="23"/>
                  </a:lnTo>
                  <a:lnTo>
                    <a:pt x="46" y="16"/>
                  </a:lnTo>
                  <a:lnTo>
                    <a:pt x="46" y="12"/>
                  </a:lnTo>
                  <a:lnTo>
                    <a:pt x="44" y="8"/>
                  </a:lnTo>
                  <a:lnTo>
                    <a:pt x="41" y="6"/>
                  </a:lnTo>
                  <a:lnTo>
                    <a:pt x="37" y="3"/>
                  </a:lnTo>
                  <a:lnTo>
                    <a:pt x="30" y="3"/>
                  </a:lnTo>
                  <a:close/>
                  <a:moveTo>
                    <a:pt x="30" y="0"/>
                  </a:moveTo>
                  <a:lnTo>
                    <a:pt x="38" y="0"/>
                  </a:lnTo>
                  <a:lnTo>
                    <a:pt x="43" y="2"/>
                  </a:lnTo>
                  <a:lnTo>
                    <a:pt x="47" y="5"/>
                  </a:lnTo>
                  <a:lnTo>
                    <a:pt x="50" y="8"/>
                  </a:lnTo>
                  <a:lnTo>
                    <a:pt x="52" y="12"/>
                  </a:lnTo>
                  <a:lnTo>
                    <a:pt x="50" y="16"/>
                  </a:lnTo>
                  <a:lnTo>
                    <a:pt x="44" y="25"/>
                  </a:lnTo>
                  <a:lnTo>
                    <a:pt x="34" y="29"/>
                  </a:lnTo>
                  <a:lnTo>
                    <a:pt x="20" y="32"/>
                  </a:lnTo>
                  <a:lnTo>
                    <a:pt x="14" y="31"/>
                  </a:lnTo>
                  <a:lnTo>
                    <a:pt x="8" y="29"/>
                  </a:lnTo>
                  <a:lnTo>
                    <a:pt x="3" y="28"/>
                  </a:lnTo>
                  <a:lnTo>
                    <a:pt x="2" y="25"/>
                  </a:lnTo>
                  <a:lnTo>
                    <a:pt x="0" y="20"/>
                  </a:lnTo>
                  <a:lnTo>
                    <a:pt x="0" y="16"/>
                  </a:lnTo>
                  <a:lnTo>
                    <a:pt x="6" y="8"/>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1" name="Freeform 2290"/>
            <p:cNvSpPr>
              <a:spLocks/>
            </p:cNvSpPr>
            <p:nvPr/>
          </p:nvSpPr>
          <p:spPr bwMode="auto">
            <a:xfrm>
              <a:off x="1195388" y="3254375"/>
              <a:ext cx="111126" cy="60325"/>
            </a:xfrm>
            <a:custGeom>
              <a:avLst/>
              <a:gdLst>
                <a:gd name="T0" fmla="*/ 42 w 70"/>
                <a:gd name="T1" fmla="*/ 0 h 38"/>
                <a:gd name="T2" fmla="*/ 58 w 70"/>
                <a:gd name="T3" fmla="*/ 1 h 38"/>
                <a:gd name="T4" fmla="*/ 68 w 70"/>
                <a:gd name="T5" fmla="*/ 9 h 38"/>
                <a:gd name="T6" fmla="*/ 70 w 70"/>
                <a:gd name="T7" fmla="*/ 18 h 38"/>
                <a:gd name="T8" fmla="*/ 61 w 70"/>
                <a:gd name="T9" fmla="*/ 28 h 38"/>
                <a:gd name="T10" fmla="*/ 45 w 70"/>
                <a:gd name="T11" fmla="*/ 35 h 38"/>
                <a:gd name="T12" fmla="*/ 27 w 70"/>
                <a:gd name="T13" fmla="*/ 38 h 38"/>
                <a:gd name="T14" fmla="*/ 11 w 70"/>
                <a:gd name="T15" fmla="*/ 35 h 38"/>
                <a:gd name="T16" fmla="*/ 1 w 70"/>
                <a:gd name="T17" fmla="*/ 28 h 38"/>
                <a:gd name="T18" fmla="*/ 0 w 70"/>
                <a:gd name="T19" fmla="*/ 18 h 38"/>
                <a:gd name="T20" fmla="*/ 9 w 70"/>
                <a:gd name="T21" fmla="*/ 9 h 38"/>
                <a:gd name="T22" fmla="*/ 24 w 70"/>
                <a:gd name="T23" fmla="*/ 1 h 38"/>
                <a:gd name="T24" fmla="*/ 42 w 70"/>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8">
                  <a:moveTo>
                    <a:pt x="42" y="0"/>
                  </a:moveTo>
                  <a:lnTo>
                    <a:pt x="58" y="1"/>
                  </a:lnTo>
                  <a:lnTo>
                    <a:pt x="68" y="9"/>
                  </a:lnTo>
                  <a:lnTo>
                    <a:pt x="70" y="18"/>
                  </a:lnTo>
                  <a:lnTo>
                    <a:pt x="61" y="28"/>
                  </a:lnTo>
                  <a:lnTo>
                    <a:pt x="45" y="35"/>
                  </a:lnTo>
                  <a:lnTo>
                    <a:pt x="27" y="38"/>
                  </a:lnTo>
                  <a:lnTo>
                    <a:pt x="11" y="35"/>
                  </a:lnTo>
                  <a:lnTo>
                    <a:pt x="1" y="28"/>
                  </a:lnTo>
                  <a:lnTo>
                    <a:pt x="0" y="18"/>
                  </a:lnTo>
                  <a:lnTo>
                    <a:pt x="9" y="9"/>
                  </a:lnTo>
                  <a:lnTo>
                    <a:pt x="24" y="1"/>
                  </a:lnTo>
                  <a:lnTo>
                    <a:pt x="42"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2" name="Freeform 2291"/>
            <p:cNvSpPr>
              <a:spLocks noEditPoints="1"/>
            </p:cNvSpPr>
            <p:nvPr/>
          </p:nvSpPr>
          <p:spPr bwMode="auto">
            <a:xfrm>
              <a:off x="1192213" y="3251200"/>
              <a:ext cx="115888" cy="65088"/>
            </a:xfrm>
            <a:custGeom>
              <a:avLst/>
              <a:gdLst>
                <a:gd name="T0" fmla="*/ 43 w 73"/>
                <a:gd name="T1" fmla="*/ 2 h 41"/>
                <a:gd name="T2" fmla="*/ 26 w 73"/>
                <a:gd name="T3" fmla="*/ 5 h 41"/>
                <a:gd name="T4" fmla="*/ 13 w 73"/>
                <a:gd name="T5" fmla="*/ 11 h 41"/>
                <a:gd name="T6" fmla="*/ 5 w 73"/>
                <a:gd name="T7" fmla="*/ 20 h 41"/>
                <a:gd name="T8" fmla="*/ 6 w 73"/>
                <a:gd name="T9" fmla="*/ 29 h 41"/>
                <a:gd name="T10" fmla="*/ 16 w 73"/>
                <a:gd name="T11" fmla="*/ 37 h 41"/>
                <a:gd name="T12" fmla="*/ 31 w 73"/>
                <a:gd name="T13" fmla="*/ 38 h 41"/>
                <a:gd name="T14" fmla="*/ 47 w 73"/>
                <a:gd name="T15" fmla="*/ 37 h 41"/>
                <a:gd name="T16" fmla="*/ 61 w 73"/>
                <a:gd name="T17" fmla="*/ 29 h 41"/>
                <a:gd name="T18" fmla="*/ 69 w 73"/>
                <a:gd name="T19" fmla="*/ 20 h 41"/>
                <a:gd name="T20" fmla="*/ 67 w 73"/>
                <a:gd name="T21" fmla="*/ 11 h 41"/>
                <a:gd name="T22" fmla="*/ 58 w 73"/>
                <a:gd name="T23" fmla="*/ 5 h 41"/>
                <a:gd name="T24" fmla="*/ 43 w 73"/>
                <a:gd name="T25" fmla="*/ 2 h 41"/>
                <a:gd name="T26" fmla="*/ 44 w 73"/>
                <a:gd name="T27" fmla="*/ 0 h 41"/>
                <a:gd name="T28" fmla="*/ 58 w 73"/>
                <a:gd name="T29" fmla="*/ 2 h 41"/>
                <a:gd name="T30" fmla="*/ 67 w 73"/>
                <a:gd name="T31" fmla="*/ 6 h 41"/>
                <a:gd name="T32" fmla="*/ 73 w 73"/>
                <a:gd name="T33" fmla="*/ 12 h 41"/>
                <a:gd name="T34" fmla="*/ 73 w 73"/>
                <a:gd name="T35" fmla="*/ 20 h 41"/>
                <a:gd name="T36" fmla="*/ 64 w 73"/>
                <a:gd name="T37" fmla="*/ 30 h 41"/>
                <a:gd name="T38" fmla="*/ 49 w 73"/>
                <a:gd name="T39" fmla="*/ 38 h 41"/>
                <a:gd name="T40" fmla="*/ 29 w 73"/>
                <a:gd name="T41" fmla="*/ 41 h 41"/>
                <a:gd name="T42" fmla="*/ 16 w 73"/>
                <a:gd name="T43" fmla="*/ 40 h 41"/>
                <a:gd name="T44" fmla="*/ 5 w 73"/>
                <a:gd name="T45" fmla="*/ 35 h 41"/>
                <a:gd name="T46" fmla="*/ 0 w 73"/>
                <a:gd name="T47" fmla="*/ 29 h 41"/>
                <a:gd name="T48" fmla="*/ 0 w 73"/>
                <a:gd name="T49" fmla="*/ 20 h 41"/>
                <a:gd name="T50" fmla="*/ 10 w 73"/>
                <a:gd name="T51" fmla="*/ 9 h 41"/>
                <a:gd name="T52" fmla="*/ 25 w 73"/>
                <a:gd name="T53" fmla="*/ 2 h 41"/>
                <a:gd name="T54" fmla="*/ 44 w 73"/>
                <a:gd name="T5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 h="41">
                  <a:moveTo>
                    <a:pt x="43" y="2"/>
                  </a:moveTo>
                  <a:lnTo>
                    <a:pt x="26" y="5"/>
                  </a:lnTo>
                  <a:lnTo>
                    <a:pt x="13" y="11"/>
                  </a:lnTo>
                  <a:lnTo>
                    <a:pt x="5" y="20"/>
                  </a:lnTo>
                  <a:lnTo>
                    <a:pt x="6" y="29"/>
                  </a:lnTo>
                  <a:lnTo>
                    <a:pt x="16" y="37"/>
                  </a:lnTo>
                  <a:lnTo>
                    <a:pt x="31" y="38"/>
                  </a:lnTo>
                  <a:lnTo>
                    <a:pt x="47" y="37"/>
                  </a:lnTo>
                  <a:lnTo>
                    <a:pt x="61" y="29"/>
                  </a:lnTo>
                  <a:lnTo>
                    <a:pt x="69" y="20"/>
                  </a:lnTo>
                  <a:lnTo>
                    <a:pt x="67" y="11"/>
                  </a:lnTo>
                  <a:lnTo>
                    <a:pt x="58" y="5"/>
                  </a:lnTo>
                  <a:lnTo>
                    <a:pt x="43" y="2"/>
                  </a:lnTo>
                  <a:close/>
                  <a:moveTo>
                    <a:pt x="44" y="0"/>
                  </a:moveTo>
                  <a:lnTo>
                    <a:pt x="58" y="2"/>
                  </a:lnTo>
                  <a:lnTo>
                    <a:pt x="67" y="6"/>
                  </a:lnTo>
                  <a:lnTo>
                    <a:pt x="73" y="12"/>
                  </a:lnTo>
                  <a:lnTo>
                    <a:pt x="73" y="20"/>
                  </a:lnTo>
                  <a:lnTo>
                    <a:pt x="64" y="30"/>
                  </a:lnTo>
                  <a:lnTo>
                    <a:pt x="49" y="38"/>
                  </a:lnTo>
                  <a:lnTo>
                    <a:pt x="29" y="41"/>
                  </a:lnTo>
                  <a:lnTo>
                    <a:pt x="16" y="40"/>
                  </a:lnTo>
                  <a:lnTo>
                    <a:pt x="5" y="35"/>
                  </a:lnTo>
                  <a:lnTo>
                    <a:pt x="0" y="29"/>
                  </a:lnTo>
                  <a:lnTo>
                    <a:pt x="0" y="20"/>
                  </a:lnTo>
                  <a:lnTo>
                    <a:pt x="10" y="9"/>
                  </a:lnTo>
                  <a:lnTo>
                    <a:pt x="25" y="2"/>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3" name="Freeform 2292"/>
            <p:cNvSpPr>
              <a:spLocks/>
            </p:cNvSpPr>
            <p:nvPr/>
          </p:nvSpPr>
          <p:spPr bwMode="auto">
            <a:xfrm>
              <a:off x="1196975" y="3636963"/>
              <a:ext cx="101600" cy="65088"/>
            </a:xfrm>
            <a:custGeom>
              <a:avLst/>
              <a:gdLst>
                <a:gd name="T0" fmla="*/ 40 w 64"/>
                <a:gd name="T1" fmla="*/ 0 h 41"/>
                <a:gd name="T2" fmla="*/ 54 w 64"/>
                <a:gd name="T3" fmla="*/ 3 h 41"/>
                <a:gd name="T4" fmla="*/ 63 w 64"/>
                <a:gd name="T5" fmla="*/ 11 h 41"/>
                <a:gd name="T6" fmla="*/ 64 w 64"/>
                <a:gd name="T7" fmla="*/ 21 h 41"/>
                <a:gd name="T8" fmla="*/ 57 w 64"/>
                <a:gd name="T9" fmla="*/ 32 h 41"/>
                <a:gd name="T10" fmla="*/ 41 w 64"/>
                <a:gd name="T11" fmla="*/ 40 h 41"/>
                <a:gd name="T12" fmla="*/ 25 w 64"/>
                <a:gd name="T13" fmla="*/ 41 h 41"/>
                <a:gd name="T14" fmla="*/ 10 w 64"/>
                <a:gd name="T15" fmla="*/ 38 h 41"/>
                <a:gd name="T16" fmla="*/ 2 w 64"/>
                <a:gd name="T17" fmla="*/ 32 h 41"/>
                <a:gd name="T18" fmla="*/ 0 w 64"/>
                <a:gd name="T19" fmla="*/ 21 h 41"/>
                <a:gd name="T20" fmla="*/ 8 w 64"/>
                <a:gd name="T21" fmla="*/ 11 h 41"/>
                <a:gd name="T22" fmla="*/ 23 w 64"/>
                <a:gd name="T23" fmla="*/ 3 h 41"/>
                <a:gd name="T24" fmla="*/ 40 w 64"/>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41">
                  <a:moveTo>
                    <a:pt x="40" y="0"/>
                  </a:moveTo>
                  <a:lnTo>
                    <a:pt x="54" y="3"/>
                  </a:lnTo>
                  <a:lnTo>
                    <a:pt x="63" y="11"/>
                  </a:lnTo>
                  <a:lnTo>
                    <a:pt x="64" y="21"/>
                  </a:lnTo>
                  <a:lnTo>
                    <a:pt x="57" y="32"/>
                  </a:lnTo>
                  <a:lnTo>
                    <a:pt x="41" y="40"/>
                  </a:lnTo>
                  <a:lnTo>
                    <a:pt x="25" y="41"/>
                  </a:lnTo>
                  <a:lnTo>
                    <a:pt x="10" y="38"/>
                  </a:lnTo>
                  <a:lnTo>
                    <a:pt x="2" y="32"/>
                  </a:lnTo>
                  <a:lnTo>
                    <a:pt x="0" y="21"/>
                  </a:lnTo>
                  <a:lnTo>
                    <a:pt x="8" y="11"/>
                  </a:lnTo>
                  <a:lnTo>
                    <a:pt x="23" y="3"/>
                  </a:lnTo>
                  <a:lnTo>
                    <a:pt x="40"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4" name="Freeform 2293"/>
            <p:cNvSpPr>
              <a:spLocks noEditPoints="1"/>
            </p:cNvSpPr>
            <p:nvPr/>
          </p:nvSpPr>
          <p:spPr bwMode="auto">
            <a:xfrm>
              <a:off x="1195388" y="3635375"/>
              <a:ext cx="106363" cy="69850"/>
            </a:xfrm>
            <a:custGeom>
              <a:avLst/>
              <a:gdLst>
                <a:gd name="T0" fmla="*/ 39 w 67"/>
                <a:gd name="T1" fmla="*/ 3 h 44"/>
                <a:gd name="T2" fmla="*/ 24 w 67"/>
                <a:gd name="T3" fmla="*/ 6 h 44"/>
                <a:gd name="T4" fmla="*/ 12 w 67"/>
                <a:gd name="T5" fmla="*/ 12 h 44"/>
                <a:gd name="T6" fmla="*/ 4 w 67"/>
                <a:gd name="T7" fmla="*/ 22 h 44"/>
                <a:gd name="T8" fmla="*/ 3 w 67"/>
                <a:gd name="T9" fmla="*/ 27 h 44"/>
                <a:gd name="T10" fmla="*/ 4 w 67"/>
                <a:gd name="T11" fmla="*/ 32 h 44"/>
                <a:gd name="T12" fmla="*/ 8 w 67"/>
                <a:gd name="T13" fmla="*/ 36 h 44"/>
                <a:gd name="T14" fmla="*/ 14 w 67"/>
                <a:gd name="T15" fmla="*/ 39 h 44"/>
                <a:gd name="T16" fmla="*/ 20 w 67"/>
                <a:gd name="T17" fmla="*/ 41 h 44"/>
                <a:gd name="T18" fmla="*/ 27 w 67"/>
                <a:gd name="T19" fmla="*/ 41 h 44"/>
                <a:gd name="T20" fmla="*/ 42 w 67"/>
                <a:gd name="T21" fmla="*/ 39 h 44"/>
                <a:gd name="T22" fmla="*/ 55 w 67"/>
                <a:gd name="T23" fmla="*/ 32 h 44"/>
                <a:gd name="T24" fmla="*/ 62 w 67"/>
                <a:gd name="T25" fmla="*/ 22 h 44"/>
                <a:gd name="T26" fmla="*/ 64 w 67"/>
                <a:gd name="T27" fmla="*/ 16 h 44"/>
                <a:gd name="T28" fmla="*/ 62 w 67"/>
                <a:gd name="T29" fmla="*/ 12 h 44"/>
                <a:gd name="T30" fmla="*/ 58 w 67"/>
                <a:gd name="T31" fmla="*/ 9 h 44"/>
                <a:gd name="T32" fmla="*/ 53 w 67"/>
                <a:gd name="T33" fmla="*/ 6 h 44"/>
                <a:gd name="T34" fmla="*/ 47 w 67"/>
                <a:gd name="T35" fmla="*/ 4 h 44"/>
                <a:gd name="T36" fmla="*/ 39 w 67"/>
                <a:gd name="T37" fmla="*/ 3 h 44"/>
                <a:gd name="T38" fmla="*/ 41 w 67"/>
                <a:gd name="T39" fmla="*/ 0 h 44"/>
                <a:gd name="T40" fmla="*/ 53 w 67"/>
                <a:gd name="T41" fmla="*/ 1 h 44"/>
                <a:gd name="T42" fmla="*/ 62 w 67"/>
                <a:gd name="T43" fmla="*/ 6 h 44"/>
                <a:gd name="T44" fmla="*/ 67 w 67"/>
                <a:gd name="T45" fmla="*/ 13 h 44"/>
                <a:gd name="T46" fmla="*/ 67 w 67"/>
                <a:gd name="T47" fmla="*/ 22 h 44"/>
                <a:gd name="T48" fmla="*/ 59 w 67"/>
                <a:gd name="T49" fmla="*/ 33 h 44"/>
                <a:gd name="T50" fmla="*/ 44 w 67"/>
                <a:gd name="T51" fmla="*/ 41 h 44"/>
                <a:gd name="T52" fmla="*/ 26 w 67"/>
                <a:gd name="T53" fmla="*/ 44 h 44"/>
                <a:gd name="T54" fmla="*/ 9 w 67"/>
                <a:gd name="T55" fmla="*/ 41 h 44"/>
                <a:gd name="T56" fmla="*/ 0 w 67"/>
                <a:gd name="T57" fmla="*/ 33 h 44"/>
                <a:gd name="T58" fmla="*/ 0 w 67"/>
                <a:gd name="T59" fmla="*/ 22 h 44"/>
                <a:gd name="T60" fmla="*/ 8 w 67"/>
                <a:gd name="T61" fmla="*/ 10 h 44"/>
                <a:gd name="T62" fmla="*/ 23 w 67"/>
                <a:gd name="T63" fmla="*/ 3 h 44"/>
                <a:gd name="T64" fmla="*/ 41 w 67"/>
                <a:gd name="T6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4">
                  <a:moveTo>
                    <a:pt x="39" y="3"/>
                  </a:moveTo>
                  <a:lnTo>
                    <a:pt x="24" y="6"/>
                  </a:lnTo>
                  <a:lnTo>
                    <a:pt x="12" y="12"/>
                  </a:lnTo>
                  <a:lnTo>
                    <a:pt x="4" y="22"/>
                  </a:lnTo>
                  <a:lnTo>
                    <a:pt x="3" y="27"/>
                  </a:lnTo>
                  <a:lnTo>
                    <a:pt x="4" y="32"/>
                  </a:lnTo>
                  <a:lnTo>
                    <a:pt x="8" y="36"/>
                  </a:lnTo>
                  <a:lnTo>
                    <a:pt x="14" y="39"/>
                  </a:lnTo>
                  <a:lnTo>
                    <a:pt x="20" y="41"/>
                  </a:lnTo>
                  <a:lnTo>
                    <a:pt x="27" y="41"/>
                  </a:lnTo>
                  <a:lnTo>
                    <a:pt x="42" y="39"/>
                  </a:lnTo>
                  <a:lnTo>
                    <a:pt x="55" y="32"/>
                  </a:lnTo>
                  <a:lnTo>
                    <a:pt x="62" y="22"/>
                  </a:lnTo>
                  <a:lnTo>
                    <a:pt x="64" y="16"/>
                  </a:lnTo>
                  <a:lnTo>
                    <a:pt x="62" y="12"/>
                  </a:lnTo>
                  <a:lnTo>
                    <a:pt x="58" y="9"/>
                  </a:lnTo>
                  <a:lnTo>
                    <a:pt x="53" y="6"/>
                  </a:lnTo>
                  <a:lnTo>
                    <a:pt x="47" y="4"/>
                  </a:lnTo>
                  <a:lnTo>
                    <a:pt x="39" y="3"/>
                  </a:lnTo>
                  <a:close/>
                  <a:moveTo>
                    <a:pt x="41" y="0"/>
                  </a:moveTo>
                  <a:lnTo>
                    <a:pt x="53" y="1"/>
                  </a:lnTo>
                  <a:lnTo>
                    <a:pt x="62" y="6"/>
                  </a:lnTo>
                  <a:lnTo>
                    <a:pt x="67" y="13"/>
                  </a:lnTo>
                  <a:lnTo>
                    <a:pt x="67" y="22"/>
                  </a:lnTo>
                  <a:lnTo>
                    <a:pt x="59" y="33"/>
                  </a:lnTo>
                  <a:lnTo>
                    <a:pt x="44" y="41"/>
                  </a:lnTo>
                  <a:lnTo>
                    <a:pt x="26" y="44"/>
                  </a:lnTo>
                  <a:lnTo>
                    <a:pt x="9" y="41"/>
                  </a:lnTo>
                  <a:lnTo>
                    <a:pt x="0" y="33"/>
                  </a:lnTo>
                  <a:lnTo>
                    <a:pt x="0" y="22"/>
                  </a:lnTo>
                  <a:lnTo>
                    <a:pt x="8" y="10"/>
                  </a:lnTo>
                  <a:lnTo>
                    <a:pt x="23" y="3"/>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5" name="Freeform 2294"/>
            <p:cNvSpPr>
              <a:spLocks/>
            </p:cNvSpPr>
            <p:nvPr/>
          </p:nvSpPr>
          <p:spPr bwMode="auto">
            <a:xfrm>
              <a:off x="1062038" y="2933700"/>
              <a:ext cx="58738" cy="25400"/>
            </a:xfrm>
            <a:custGeom>
              <a:avLst/>
              <a:gdLst>
                <a:gd name="T0" fmla="*/ 22 w 37"/>
                <a:gd name="T1" fmla="*/ 0 h 16"/>
                <a:gd name="T2" fmla="*/ 28 w 37"/>
                <a:gd name="T3" fmla="*/ 0 h 16"/>
                <a:gd name="T4" fmla="*/ 32 w 37"/>
                <a:gd name="T5" fmla="*/ 1 h 16"/>
                <a:gd name="T6" fmla="*/ 35 w 37"/>
                <a:gd name="T7" fmla="*/ 3 h 16"/>
                <a:gd name="T8" fmla="*/ 37 w 37"/>
                <a:gd name="T9" fmla="*/ 4 h 16"/>
                <a:gd name="T10" fmla="*/ 37 w 37"/>
                <a:gd name="T11" fmla="*/ 7 h 16"/>
                <a:gd name="T12" fmla="*/ 34 w 37"/>
                <a:gd name="T13" fmla="*/ 10 h 16"/>
                <a:gd name="T14" fmla="*/ 31 w 37"/>
                <a:gd name="T15" fmla="*/ 13 h 16"/>
                <a:gd name="T16" fmla="*/ 26 w 37"/>
                <a:gd name="T17" fmla="*/ 15 h 16"/>
                <a:gd name="T18" fmla="*/ 22 w 37"/>
                <a:gd name="T19" fmla="*/ 16 h 16"/>
                <a:gd name="T20" fmla="*/ 16 w 37"/>
                <a:gd name="T21" fmla="*/ 16 h 16"/>
                <a:gd name="T22" fmla="*/ 10 w 37"/>
                <a:gd name="T23" fmla="*/ 16 h 16"/>
                <a:gd name="T24" fmla="*/ 5 w 37"/>
                <a:gd name="T25" fmla="*/ 15 h 16"/>
                <a:gd name="T26" fmla="*/ 2 w 37"/>
                <a:gd name="T27" fmla="*/ 13 h 16"/>
                <a:gd name="T28" fmla="*/ 0 w 37"/>
                <a:gd name="T29" fmla="*/ 10 h 16"/>
                <a:gd name="T30" fmla="*/ 2 w 37"/>
                <a:gd name="T31" fmla="*/ 7 h 16"/>
                <a:gd name="T32" fmla="*/ 3 w 37"/>
                <a:gd name="T33" fmla="*/ 6 h 16"/>
                <a:gd name="T34" fmla="*/ 7 w 37"/>
                <a:gd name="T35" fmla="*/ 3 h 16"/>
                <a:gd name="T36" fmla="*/ 11 w 37"/>
                <a:gd name="T37" fmla="*/ 1 h 16"/>
                <a:gd name="T38" fmla="*/ 17 w 37"/>
                <a:gd name="T39" fmla="*/ 0 h 16"/>
                <a:gd name="T40" fmla="*/ 22 w 37"/>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6">
                  <a:moveTo>
                    <a:pt x="22" y="0"/>
                  </a:moveTo>
                  <a:lnTo>
                    <a:pt x="28" y="0"/>
                  </a:lnTo>
                  <a:lnTo>
                    <a:pt x="32" y="1"/>
                  </a:lnTo>
                  <a:lnTo>
                    <a:pt x="35" y="3"/>
                  </a:lnTo>
                  <a:lnTo>
                    <a:pt x="37" y="4"/>
                  </a:lnTo>
                  <a:lnTo>
                    <a:pt x="37" y="7"/>
                  </a:lnTo>
                  <a:lnTo>
                    <a:pt x="34" y="10"/>
                  </a:lnTo>
                  <a:lnTo>
                    <a:pt x="31" y="13"/>
                  </a:lnTo>
                  <a:lnTo>
                    <a:pt x="26" y="15"/>
                  </a:lnTo>
                  <a:lnTo>
                    <a:pt x="22" y="16"/>
                  </a:lnTo>
                  <a:lnTo>
                    <a:pt x="16" y="16"/>
                  </a:lnTo>
                  <a:lnTo>
                    <a:pt x="10" y="16"/>
                  </a:lnTo>
                  <a:lnTo>
                    <a:pt x="5" y="15"/>
                  </a:lnTo>
                  <a:lnTo>
                    <a:pt x="2" y="13"/>
                  </a:lnTo>
                  <a:lnTo>
                    <a:pt x="0" y="10"/>
                  </a:lnTo>
                  <a:lnTo>
                    <a:pt x="2" y="7"/>
                  </a:lnTo>
                  <a:lnTo>
                    <a:pt x="3" y="6"/>
                  </a:lnTo>
                  <a:lnTo>
                    <a:pt x="7" y="3"/>
                  </a:lnTo>
                  <a:lnTo>
                    <a:pt x="11" y="1"/>
                  </a:lnTo>
                  <a:lnTo>
                    <a:pt x="17" y="0"/>
                  </a:lnTo>
                  <a:lnTo>
                    <a:pt x="22" y="0"/>
                  </a:lnTo>
                  <a:close/>
                </a:path>
              </a:pathLst>
            </a:custGeom>
            <a:solidFill>
              <a:srgbClr val="332A9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6" name="Freeform 2295"/>
            <p:cNvSpPr>
              <a:spLocks noEditPoints="1"/>
            </p:cNvSpPr>
            <p:nvPr/>
          </p:nvSpPr>
          <p:spPr bwMode="auto">
            <a:xfrm>
              <a:off x="1060450" y="2930525"/>
              <a:ext cx="61913" cy="31750"/>
            </a:xfrm>
            <a:custGeom>
              <a:avLst/>
              <a:gdLst>
                <a:gd name="T0" fmla="*/ 23 w 39"/>
                <a:gd name="T1" fmla="*/ 2 h 20"/>
                <a:gd name="T2" fmla="*/ 17 w 39"/>
                <a:gd name="T3" fmla="*/ 3 h 20"/>
                <a:gd name="T4" fmla="*/ 12 w 39"/>
                <a:gd name="T5" fmla="*/ 5 h 20"/>
                <a:gd name="T6" fmla="*/ 8 w 39"/>
                <a:gd name="T7" fmla="*/ 6 h 20"/>
                <a:gd name="T8" fmla="*/ 4 w 39"/>
                <a:gd name="T9" fmla="*/ 9 h 20"/>
                <a:gd name="T10" fmla="*/ 4 w 39"/>
                <a:gd name="T11" fmla="*/ 12 h 20"/>
                <a:gd name="T12" fmla="*/ 8 w 39"/>
                <a:gd name="T13" fmla="*/ 15 h 20"/>
                <a:gd name="T14" fmla="*/ 11 w 39"/>
                <a:gd name="T15" fmla="*/ 17 h 20"/>
                <a:gd name="T16" fmla="*/ 17 w 39"/>
                <a:gd name="T17" fmla="*/ 17 h 20"/>
                <a:gd name="T18" fmla="*/ 23 w 39"/>
                <a:gd name="T19" fmla="*/ 17 h 20"/>
                <a:gd name="T20" fmla="*/ 29 w 39"/>
                <a:gd name="T21" fmla="*/ 15 h 20"/>
                <a:gd name="T22" fmla="*/ 33 w 39"/>
                <a:gd name="T23" fmla="*/ 12 h 20"/>
                <a:gd name="T24" fmla="*/ 35 w 39"/>
                <a:gd name="T25" fmla="*/ 9 h 20"/>
                <a:gd name="T26" fmla="*/ 35 w 39"/>
                <a:gd name="T27" fmla="*/ 6 h 20"/>
                <a:gd name="T28" fmla="*/ 33 w 39"/>
                <a:gd name="T29" fmla="*/ 5 h 20"/>
                <a:gd name="T30" fmla="*/ 29 w 39"/>
                <a:gd name="T31" fmla="*/ 3 h 20"/>
                <a:gd name="T32" fmla="*/ 23 w 39"/>
                <a:gd name="T33" fmla="*/ 2 h 20"/>
                <a:gd name="T34" fmla="*/ 24 w 39"/>
                <a:gd name="T35" fmla="*/ 0 h 20"/>
                <a:gd name="T36" fmla="*/ 30 w 39"/>
                <a:gd name="T37" fmla="*/ 0 h 20"/>
                <a:gd name="T38" fmla="*/ 35 w 39"/>
                <a:gd name="T39" fmla="*/ 2 h 20"/>
                <a:gd name="T40" fmla="*/ 38 w 39"/>
                <a:gd name="T41" fmla="*/ 3 h 20"/>
                <a:gd name="T42" fmla="*/ 39 w 39"/>
                <a:gd name="T43" fmla="*/ 6 h 20"/>
                <a:gd name="T44" fmla="*/ 39 w 39"/>
                <a:gd name="T45" fmla="*/ 9 h 20"/>
                <a:gd name="T46" fmla="*/ 38 w 39"/>
                <a:gd name="T47" fmla="*/ 12 h 20"/>
                <a:gd name="T48" fmla="*/ 33 w 39"/>
                <a:gd name="T49" fmla="*/ 15 h 20"/>
                <a:gd name="T50" fmla="*/ 29 w 39"/>
                <a:gd name="T51" fmla="*/ 18 h 20"/>
                <a:gd name="T52" fmla="*/ 23 w 39"/>
                <a:gd name="T53" fmla="*/ 18 h 20"/>
                <a:gd name="T54" fmla="*/ 15 w 39"/>
                <a:gd name="T55" fmla="*/ 20 h 20"/>
                <a:gd name="T56" fmla="*/ 9 w 39"/>
                <a:gd name="T57" fmla="*/ 18 h 20"/>
                <a:gd name="T58" fmla="*/ 4 w 39"/>
                <a:gd name="T59" fmla="*/ 18 h 20"/>
                <a:gd name="T60" fmla="*/ 1 w 39"/>
                <a:gd name="T61" fmla="*/ 15 h 20"/>
                <a:gd name="T62" fmla="*/ 0 w 39"/>
                <a:gd name="T63" fmla="*/ 12 h 20"/>
                <a:gd name="T64" fmla="*/ 0 w 39"/>
                <a:gd name="T65" fmla="*/ 9 h 20"/>
                <a:gd name="T66" fmla="*/ 3 w 39"/>
                <a:gd name="T67" fmla="*/ 6 h 20"/>
                <a:gd name="T68" fmla="*/ 6 w 39"/>
                <a:gd name="T69" fmla="*/ 5 h 20"/>
                <a:gd name="T70" fmla="*/ 12 w 39"/>
                <a:gd name="T71" fmla="*/ 2 h 20"/>
                <a:gd name="T72" fmla="*/ 18 w 39"/>
                <a:gd name="T73" fmla="*/ 0 h 20"/>
                <a:gd name="T74" fmla="*/ 24 w 39"/>
                <a:gd name="T7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20">
                  <a:moveTo>
                    <a:pt x="23" y="2"/>
                  </a:moveTo>
                  <a:lnTo>
                    <a:pt x="17" y="3"/>
                  </a:lnTo>
                  <a:lnTo>
                    <a:pt x="12" y="5"/>
                  </a:lnTo>
                  <a:lnTo>
                    <a:pt x="8" y="6"/>
                  </a:lnTo>
                  <a:lnTo>
                    <a:pt x="4" y="9"/>
                  </a:lnTo>
                  <a:lnTo>
                    <a:pt x="4" y="12"/>
                  </a:lnTo>
                  <a:lnTo>
                    <a:pt x="8" y="15"/>
                  </a:lnTo>
                  <a:lnTo>
                    <a:pt x="11" y="17"/>
                  </a:lnTo>
                  <a:lnTo>
                    <a:pt x="17" y="17"/>
                  </a:lnTo>
                  <a:lnTo>
                    <a:pt x="23" y="17"/>
                  </a:lnTo>
                  <a:lnTo>
                    <a:pt x="29" y="15"/>
                  </a:lnTo>
                  <a:lnTo>
                    <a:pt x="33" y="12"/>
                  </a:lnTo>
                  <a:lnTo>
                    <a:pt x="35" y="9"/>
                  </a:lnTo>
                  <a:lnTo>
                    <a:pt x="35" y="6"/>
                  </a:lnTo>
                  <a:lnTo>
                    <a:pt x="33" y="5"/>
                  </a:lnTo>
                  <a:lnTo>
                    <a:pt x="29" y="3"/>
                  </a:lnTo>
                  <a:lnTo>
                    <a:pt x="23" y="2"/>
                  </a:lnTo>
                  <a:close/>
                  <a:moveTo>
                    <a:pt x="24" y="0"/>
                  </a:moveTo>
                  <a:lnTo>
                    <a:pt x="30" y="0"/>
                  </a:lnTo>
                  <a:lnTo>
                    <a:pt x="35" y="2"/>
                  </a:lnTo>
                  <a:lnTo>
                    <a:pt x="38" y="3"/>
                  </a:lnTo>
                  <a:lnTo>
                    <a:pt x="39" y="6"/>
                  </a:lnTo>
                  <a:lnTo>
                    <a:pt x="39" y="9"/>
                  </a:lnTo>
                  <a:lnTo>
                    <a:pt x="38" y="12"/>
                  </a:lnTo>
                  <a:lnTo>
                    <a:pt x="33" y="15"/>
                  </a:lnTo>
                  <a:lnTo>
                    <a:pt x="29" y="18"/>
                  </a:lnTo>
                  <a:lnTo>
                    <a:pt x="23" y="18"/>
                  </a:lnTo>
                  <a:lnTo>
                    <a:pt x="15" y="20"/>
                  </a:lnTo>
                  <a:lnTo>
                    <a:pt x="9" y="18"/>
                  </a:lnTo>
                  <a:lnTo>
                    <a:pt x="4" y="18"/>
                  </a:lnTo>
                  <a:lnTo>
                    <a:pt x="1" y="15"/>
                  </a:lnTo>
                  <a:lnTo>
                    <a:pt x="0" y="12"/>
                  </a:lnTo>
                  <a:lnTo>
                    <a:pt x="0" y="9"/>
                  </a:lnTo>
                  <a:lnTo>
                    <a:pt x="3" y="6"/>
                  </a:lnTo>
                  <a:lnTo>
                    <a:pt x="6" y="5"/>
                  </a:lnTo>
                  <a:lnTo>
                    <a:pt x="12" y="2"/>
                  </a:lnTo>
                  <a:lnTo>
                    <a:pt x="18" y="0"/>
                  </a:lnTo>
                  <a:lnTo>
                    <a:pt x="24" y="0"/>
                  </a:lnTo>
                  <a:close/>
                </a:path>
              </a:pathLst>
            </a:custGeom>
            <a:solidFill>
              <a:srgbClr val="332A9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7" name="Freeform 2296"/>
            <p:cNvSpPr>
              <a:spLocks/>
            </p:cNvSpPr>
            <p:nvPr/>
          </p:nvSpPr>
          <p:spPr bwMode="auto">
            <a:xfrm>
              <a:off x="1255713" y="2935288"/>
              <a:ext cx="41275" cy="22225"/>
            </a:xfrm>
            <a:custGeom>
              <a:avLst/>
              <a:gdLst>
                <a:gd name="T0" fmla="*/ 15 w 26"/>
                <a:gd name="T1" fmla="*/ 0 h 14"/>
                <a:gd name="T2" fmla="*/ 21 w 26"/>
                <a:gd name="T3" fmla="*/ 0 h 14"/>
                <a:gd name="T4" fmla="*/ 24 w 26"/>
                <a:gd name="T5" fmla="*/ 2 h 14"/>
                <a:gd name="T6" fmla="*/ 26 w 26"/>
                <a:gd name="T7" fmla="*/ 5 h 14"/>
                <a:gd name="T8" fmla="*/ 26 w 26"/>
                <a:gd name="T9" fmla="*/ 6 h 14"/>
                <a:gd name="T10" fmla="*/ 24 w 26"/>
                <a:gd name="T11" fmla="*/ 9 h 14"/>
                <a:gd name="T12" fmla="*/ 21 w 26"/>
                <a:gd name="T13" fmla="*/ 11 h 14"/>
                <a:gd name="T14" fmla="*/ 15 w 26"/>
                <a:gd name="T15" fmla="*/ 12 h 14"/>
                <a:gd name="T16" fmla="*/ 11 w 26"/>
                <a:gd name="T17" fmla="*/ 14 h 14"/>
                <a:gd name="T18" fmla="*/ 6 w 26"/>
                <a:gd name="T19" fmla="*/ 12 h 14"/>
                <a:gd name="T20" fmla="*/ 1 w 26"/>
                <a:gd name="T21" fmla="*/ 11 h 14"/>
                <a:gd name="T22" fmla="*/ 0 w 26"/>
                <a:gd name="T23" fmla="*/ 9 h 14"/>
                <a:gd name="T24" fmla="*/ 0 w 26"/>
                <a:gd name="T25" fmla="*/ 6 h 14"/>
                <a:gd name="T26" fmla="*/ 1 w 26"/>
                <a:gd name="T27" fmla="*/ 5 h 14"/>
                <a:gd name="T28" fmla="*/ 6 w 26"/>
                <a:gd name="T29" fmla="*/ 2 h 14"/>
                <a:gd name="T30" fmla="*/ 11 w 26"/>
                <a:gd name="T31" fmla="*/ 0 h 14"/>
                <a:gd name="T32" fmla="*/ 15 w 26"/>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4">
                  <a:moveTo>
                    <a:pt x="15" y="0"/>
                  </a:moveTo>
                  <a:lnTo>
                    <a:pt x="21" y="0"/>
                  </a:lnTo>
                  <a:lnTo>
                    <a:pt x="24" y="2"/>
                  </a:lnTo>
                  <a:lnTo>
                    <a:pt x="26" y="5"/>
                  </a:lnTo>
                  <a:lnTo>
                    <a:pt x="26" y="6"/>
                  </a:lnTo>
                  <a:lnTo>
                    <a:pt x="24" y="9"/>
                  </a:lnTo>
                  <a:lnTo>
                    <a:pt x="21" y="11"/>
                  </a:lnTo>
                  <a:lnTo>
                    <a:pt x="15" y="12"/>
                  </a:lnTo>
                  <a:lnTo>
                    <a:pt x="11" y="14"/>
                  </a:lnTo>
                  <a:lnTo>
                    <a:pt x="6" y="12"/>
                  </a:lnTo>
                  <a:lnTo>
                    <a:pt x="1" y="11"/>
                  </a:lnTo>
                  <a:lnTo>
                    <a:pt x="0" y="9"/>
                  </a:lnTo>
                  <a:lnTo>
                    <a:pt x="0" y="6"/>
                  </a:lnTo>
                  <a:lnTo>
                    <a:pt x="1" y="5"/>
                  </a:lnTo>
                  <a:lnTo>
                    <a:pt x="6" y="2"/>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8" name="Freeform 2297"/>
            <p:cNvSpPr>
              <a:spLocks noEditPoints="1"/>
            </p:cNvSpPr>
            <p:nvPr/>
          </p:nvSpPr>
          <p:spPr bwMode="auto">
            <a:xfrm>
              <a:off x="1250950" y="2933700"/>
              <a:ext cx="50800" cy="23813"/>
            </a:xfrm>
            <a:custGeom>
              <a:avLst/>
              <a:gdLst>
                <a:gd name="T0" fmla="*/ 18 w 32"/>
                <a:gd name="T1" fmla="*/ 3 h 15"/>
                <a:gd name="T2" fmla="*/ 14 w 32"/>
                <a:gd name="T3" fmla="*/ 3 h 15"/>
                <a:gd name="T4" fmla="*/ 9 w 32"/>
                <a:gd name="T5" fmla="*/ 4 h 15"/>
                <a:gd name="T6" fmla="*/ 6 w 32"/>
                <a:gd name="T7" fmla="*/ 6 h 15"/>
                <a:gd name="T8" fmla="*/ 4 w 32"/>
                <a:gd name="T9" fmla="*/ 7 h 15"/>
                <a:gd name="T10" fmla="*/ 4 w 32"/>
                <a:gd name="T11" fmla="*/ 10 h 15"/>
                <a:gd name="T12" fmla="*/ 6 w 32"/>
                <a:gd name="T13" fmla="*/ 12 h 15"/>
                <a:gd name="T14" fmla="*/ 9 w 32"/>
                <a:gd name="T15" fmla="*/ 13 h 15"/>
                <a:gd name="T16" fmla="*/ 14 w 32"/>
                <a:gd name="T17" fmla="*/ 13 h 15"/>
                <a:gd name="T18" fmla="*/ 18 w 32"/>
                <a:gd name="T19" fmla="*/ 13 h 15"/>
                <a:gd name="T20" fmla="*/ 23 w 32"/>
                <a:gd name="T21" fmla="*/ 12 h 15"/>
                <a:gd name="T22" fmla="*/ 26 w 32"/>
                <a:gd name="T23" fmla="*/ 10 h 15"/>
                <a:gd name="T24" fmla="*/ 27 w 32"/>
                <a:gd name="T25" fmla="*/ 7 h 15"/>
                <a:gd name="T26" fmla="*/ 27 w 32"/>
                <a:gd name="T27" fmla="*/ 6 h 15"/>
                <a:gd name="T28" fmla="*/ 26 w 32"/>
                <a:gd name="T29" fmla="*/ 4 h 15"/>
                <a:gd name="T30" fmla="*/ 23 w 32"/>
                <a:gd name="T31" fmla="*/ 3 h 15"/>
                <a:gd name="T32" fmla="*/ 18 w 32"/>
                <a:gd name="T33" fmla="*/ 3 h 15"/>
                <a:gd name="T34" fmla="*/ 20 w 32"/>
                <a:gd name="T35" fmla="*/ 0 h 15"/>
                <a:gd name="T36" fmla="*/ 24 w 32"/>
                <a:gd name="T37" fmla="*/ 0 h 15"/>
                <a:gd name="T38" fmla="*/ 27 w 32"/>
                <a:gd name="T39" fmla="*/ 1 h 15"/>
                <a:gd name="T40" fmla="*/ 30 w 32"/>
                <a:gd name="T41" fmla="*/ 3 h 15"/>
                <a:gd name="T42" fmla="*/ 32 w 32"/>
                <a:gd name="T43" fmla="*/ 6 h 15"/>
                <a:gd name="T44" fmla="*/ 32 w 32"/>
                <a:gd name="T45" fmla="*/ 7 h 15"/>
                <a:gd name="T46" fmla="*/ 29 w 32"/>
                <a:gd name="T47" fmla="*/ 10 h 15"/>
                <a:gd name="T48" fmla="*/ 24 w 32"/>
                <a:gd name="T49" fmla="*/ 13 h 15"/>
                <a:gd name="T50" fmla="*/ 20 w 32"/>
                <a:gd name="T51" fmla="*/ 15 h 15"/>
                <a:gd name="T52" fmla="*/ 14 w 32"/>
                <a:gd name="T53" fmla="*/ 15 h 15"/>
                <a:gd name="T54" fmla="*/ 7 w 32"/>
                <a:gd name="T55" fmla="*/ 15 h 15"/>
                <a:gd name="T56" fmla="*/ 4 w 32"/>
                <a:gd name="T57" fmla="*/ 13 h 15"/>
                <a:gd name="T58" fmla="*/ 1 w 32"/>
                <a:gd name="T59" fmla="*/ 12 h 15"/>
                <a:gd name="T60" fmla="*/ 0 w 32"/>
                <a:gd name="T61" fmla="*/ 10 h 15"/>
                <a:gd name="T62" fmla="*/ 0 w 32"/>
                <a:gd name="T63" fmla="*/ 7 h 15"/>
                <a:gd name="T64" fmla="*/ 3 w 32"/>
                <a:gd name="T65" fmla="*/ 4 h 15"/>
                <a:gd name="T66" fmla="*/ 7 w 32"/>
                <a:gd name="T67" fmla="*/ 3 h 15"/>
                <a:gd name="T68" fmla="*/ 12 w 32"/>
                <a:gd name="T69" fmla="*/ 1 h 15"/>
                <a:gd name="T70" fmla="*/ 20 w 32"/>
                <a:gd name="T7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5">
                  <a:moveTo>
                    <a:pt x="18" y="3"/>
                  </a:moveTo>
                  <a:lnTo>
                    <a:pt x="14" y="3"/>
                  </a:lnTo>
                  <a:lnTo>
                    <a:pt x="9" y="4"/>
                  </a:lnTo>
                  <a:lnTo>
                    <a:pt x="6" y="6"/>
                  </a:lnTo>
                  <a:lnTo>
                    <a:pt x="4" y="7"/>
                  </a:lnTo>
                  <a:lnTo>
                    <a:pt x="4" y="10"/>
                  </a:lnTo>
                  <a:lnTo>
                    <a:pt x="6" y="12"/>
                  </a:lnTo>
                  <a:lnTo>
                    <a:pt x="9" y="13"/>
                  </a:lnTo>
                  <a:lnTo>
                    <a:pt x="14" y="13"/>
                  </a:lnTo>
                  <a:lnTo>
                    <a:pt x="18" y="13"/>
                  </a:lnTo>
                  <a:lnTo>
                    <a:pt x="23" y="12"/>
                  </a:lnTo>
                  <a:lnTo>
                    <a:pt x="26" y="10"/>
                  </a:lnTo>
                  <a:lnTo>
                    <a:pt x="27" y="7"/>
                  </a:lnTo>
                  <a:lnTo>
                    <a:pt x="27" y="6"/>
                  </a:lnTo>
                  <a:lnTo>
                    <a:pt x="26" y="4"/>
                  </a:lnTo>
                  <a:lnTo>
                    <a:pt x="23" y="3"/>
                  </a:lnTo>
                  <a:lnTo>
                    <a:pt x="18" y="3"/>
                  </a:lnTo>
                  <a:close/>
                  <a:moveTo>
                    <a:pt x="20" y="0"/>
                  </a:moveTo>
                  <a:lnTo>
                    <a:pt x="24" y="0"/>
                  </a:lnTo>
                  <a:lnTo>
                    <a:pt x="27" y="1"/>
                  </a:lnTo>
                  <a:lnTo>
                    <a:pt x="30" y="3"/>
                  </a:lnTo>
                  <a:lnTo>
                    <a:pt x="32" y="6"/>
                  </a:lnTo>
                  <a:lnTo>
                    <a:pt x="32" y="7"/>
                  </a:lnTo>
                  <a:lnTo>
                    <a:pt x="29" y="10"/>
                  </a:lnTo>
                  <a:lnTo>
                    <a:pt x="24" y="13"/>
                  </a:lnTo>
                  <a:lnTo>
                    <a:pt x="20" y="15"/>
                  </a:lnTo>
                  <a:lnTo>
                    <a:pt x="14" y="15"/>
                  </a:lnTo>
                  <a:lnTo>
                    <a:pt x="7" y="15"/>
                  </a:lnTo>
                  <a:lnTo>
                    <a:pt x="4" y="13"/>
                  </a:lnTo>
                  <a:lnTo>
                    <a:pt x="1" y="12"/>
                  </a:lnTo>
                  <a:lnTo>
                    <a:pt x="0" y="10"/>
                  </a:lnTo>
                  <a:lnTo>
                    <a:pt x="0" y="7"/>
                  </a:lnTo>
                  <a:lnTo>
                    <a:pt x="3" y="4"/>
                  </a:lnTo>
                  <a:lnTo>
                    <a:pt x="7" y="3"/>
                  </a:lnTo>
                  <a:lnTo>
                    <a:pt x="12"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299" name="Freeform 2298"/>
            <p:cNvSpPr>
              <a:spLocks/>
            </p:cNvSpPr>
            <p:nvPr/>
          </p:nvSpPr>
          <p:spPr bwMode="auto">
            <a:xfrm>
              <a:off x="1363663" y="2795588"/>
              <a:ext cx="41275" cy="19050"/>
            </a:xfrm>
            <a:custGeom>
              <a:avLst/>
              <a:gdLst>
                <a:gd name="T0" fmla="*/ 15 w 26"/>
                <a:gd name="T1" fmla="*/ 0 h 12"/>
                <a:gd name="T2" fmla="*/ 21 w 26"/>
                <a:gd name="T3" fmla="*/ 0 h 12"/>
                <a:gd name="T4" fmla="*/ 24 w 26"/>
                <a:gd name="T5" fmla="*/ 1 h 12"/>
                <a:gd name="T6" fmla="*/ 26 w 26"/>
                <a:gd name="T7" fmla="*/ 3 h 12"/>
                <a:gd name="T8" fmla="*/ 26 w 26"/>
                <a:gd name="T9" fmla="*/ 6 h 12"/>
                <a:gd name="T10" fmla="*/ 24 w 26"/>
                <a:gd name="T11" fmla="*/ 9 h 12"/>
                <a:gd name="T12" fmla="*/ 21 w 26"/>
                <a:gd name="T13" fmla="*/ 11 h 12"/>
                <a:gd name="T14" fmla="*/ 17 w 26"/>
                <a:gd name="T15" fmla="*/ 12 h 12"/>
                <a:gd name="T16" fmla="*/ 11 w 26"/>
                <a:gd name="T17" fmla="*/ 12 h 12"/>
                <a:gd name="T18" fmla="*/ 6 w 26"/>
                <a:gd name="T19" fmla="*/ 12 h 12"/>
                <a:gd name="T20" fmla="*/ 2 w 26"/>
                <a:gd name="T21" fmla="*/ 11 h 12"/>
                <a:gd name="T22" fmla="*/ 0 w 26"/>
                <a:gd name="T23" fmla="*/ 9 h 12"/>
                <a:gd name="T24" fmla="*/ 0 w 26"/>
                <a:gd name="T25" fmla="*/ 6 h 12"/>
                <a:gd name="T26" fmla="*/ 2 w 26"/>
                <a:gd name="T27" fmla="*/ 3 h 12"/>
                <a:gd name="T28" fmla="*/ 6 w 26"/>
                <a:gd name="T29" fmla="*/ 1 h 12"/>
                <a:gd name="T30" fmla="*/ 11 w 26"/>
                <a:gd name="T31" fmla="*/ 0 h 12"/>
                <a:gd name="T32" fmla="*/ 15 w 26"/>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5" y="0"/>
                  </a:moveTo>
                  <a:lnTo>
                    <a:pt x="21" y="0"/>
                  </a:lnTo>
                  <a:lnTo>
                    <a:pt x="24" y="1"/>
                  </a:lnTo>
                  <a:lnTo>
                    <a:pt x="26" y="3"/>
                  </a:lnTo>
                  <a:lnTo>
                    <a:pt x="26" y="6"/>
                  </a:lnTo>
                  <a:lnTo>
                    <a:pt x="24" y="9"/>
                  </a:lnTo>
                  <a:lnTo>
                    <a:pt x="21" y="11"/>
                  </a:lnTo>
                  <a:lnTo>
                    <a:pt x="17" y="12"/>
                  </a:lnTo>
                  <a:lnTo>
                    <a:pt x="11" y="12"/>
                  </a:lnTo>
                  <a:lnTo>
                    <a:pt x="6" y="12"/>
                  </a:lnTo>
                  <a:lnTo>
                    <a:pt x="2" y="11"/>
                  </a:lnTo>
                  <a:lnTo>
                    <a:pt x="0" y="9"/>
                  </a:lnTo>
                  <a:lnTo>
                    <a:pt x="0" y="6"/>
                  </a:lnTo>
                  <a:lnTo>
                    <a:pt x="2" y="3"/>
                  </a:lnTo>
                  <a:lnTo>
                    <a:pt x="6" y="1"/>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0" name="Freeform 2299"/>
            <p:cNvSpPr>
              <a:spLocks noEditPoints="1"/>
            </p:cNvSpPr>
            <p:nvPr/>
          </p:nvSpPr>
          <p:spPr bwMode="auto">
            <a:xfrm>
              <a:off x="1362075" y="2792413"/>
              <a:ext cx="47625" cy="25400"/>
            </a:xfrm>
            <a:custGeom>
              <a:avLst/>
              <a:gdLst>
                <a:gd name="T0" fmla="*/ 16 w 30"/>
                <a:gd name="T1" fmla="*/ 3 h 16"/>
                <a:gd name="T2" fmla="*/ 12 w 30"/>
                <a:gd name="T3" fmla="*/ 3 h 16"/>
                <a:gd name="T4" fmla="*/ 9 w 30"/>
                <a:gd name="T5" fmla="*/ 5 h 16"/>
                <a:gd name="T6" fmla="*/ 6 w 30"/>
                <a:gd name="T7" fmla="*/ 7 h 16"/>
                <a:gd name="T8" fmla="*/ 4 w 30"/>
                <a:gd name="T9" fmla="*/ 8 h 16"/>
                <a:gd name="T10" fmla="*/ 4 w 30"/>
                <a:gd name="T11" fmla="*/ 10 h 16"/>
                <a:gd name="T12" fmla="*/ 6 w 30"/>
                <a:gd name="T13" fmla="*/ 13 h 16"/>
                <a:gd name="T14" fmla="*/ 9 w 30"/>
                <a:gd name="T15" fmla="*/ 13 h 16"/>
                <a:gd name="T16" fmla="*/ 12 w 30"/>
                <a:gd name="T17" fmla="*/ 14 h 16"/>
                <a:gd name="T18" fmla="*/ 16 w 30"/>
                <a:gd name="T19" fmla="*/ 13 h 16"/>
                <a:gd name="T20" fmla="*/ 21 w 30"/>
                <a:gd name="T21" fmla="*/ 13 h 16"/>
                <a:gd name="T22" fmla="*/ 24 w 30"/>
                <a:gd name="T23" fmla="*/ 10 h 16"/>
                <a:gd name="T24" fmla="*/ 25 w 30"/>
                <a:gd name="T25" fmla="*/ 8 h 16"/>
                <a:gd name="T26" fmla="*/ 25 w 30"/>
                <a:gd name="T27" fmla="*/ 7 h 16"/>
                <a:gd name="T28" fmla="*/ 24 w 30"/>
                <a:gd name="T29" fmla="*/ 5 h 16"/>
                <a:gd name="T30" fmla="*/ 21 w 30"/>
                <a:gd name="T31" fmla="*/ 3 h 16"/>
                <a:gd name="T32" fmla="*/ 16 w 30"/>
                <a:gd name="T33" fmla="*/ 3 h 16"/>
                <a:gd name="T34" fmla="*/ 18 w 30"/>
                <a:gd name="T35" fmla="*/ 0 h 16"/>
                <a:gd name="T36" fmla="*/ 22 w 30"/>
                <a:gd name="T37" fmla="*/ 2 h 16"/>
                <a:gd name="T38" fmla="*/ 27 w 30"/>
                <a:gd name="T39" fmla="*/ 3 h 16"/>
                <a:gd name="T40" fmla="*/ 30 w 30"/>
                <a:gd name="T41" fmla="*/ 5 h 16"/>
                <a:gd name="T42" fmla="*/ 30 w 30"/>
                <a:gd name="T43" fmla="*/ 8 h 16"/>
                <a:gd name="T44" fmla="*/ 27 w 30"/>
                <a:gd name="T45" fmla="*/ 11 h 16"/>
                <a:gd name="T46" fmla="*/ 24 w 30"/>
                <a:gd name="T47" fmla="*/ 14 h 16"/>
                <a:gd name="T48" fmla="*/ 18 w 30"/>
                <a:gd name="T49" fmla="*/ 16 h 16"/>
                <a:gd name="T50" fmla="*/ 12 w 30"/>
                <a:gd name="T51" fmla="*/ 16 h 16"/>
                <a:gd name="T52" fmla="*/ 6 w 30"/>
                <a:gd name="T53" fmla="*/ 16 h 16"/>
                <a:gd name="T54" fmla="*/ 1 w 30"/>
                <a:gd name="T55" fmla="*/ 14 h 16"/>
                <a:gd name="T56" fmla="*/ 0 w 30"/>
                <a:gd name="T57" fmla="*/ 11 h 16"/>
                <a:gd name="T58" fmla="*/ 0 w 30"/>
                <a:gd name="T59" fmla="*/ 8 h 16"/>
                <a:gd name="T60" fmla="*/ 1 w 30"/>
                <a:gd name="T61" fmla="*/ 5 h 16"/>
                <a:gd name="T62" fmla="*/ 6 w 30"/>
                <a:gd name="T63" fmla="*/ 3 h 16"/>
                <a:gd name="T64" fmla="*/ 12 w 30"/>
                <a:gd name="T65" fmla="*/ 2 h 16"/>
                <a:gd name="T66" fmla="*/ 18 w 30"/>
                <a:gd name="T6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6">
                  <a:moveTo>
                    <a:pt x="16" y="3"/>
                  </a:moveTo>
                  <a:lnTo>
                    <a:pt x="12" y="3"/>
                  </a:lnTo>
                  <a:lnTo>
                    <a:pt x="9" y="5"/>
                  </a:lnTo>
                  <a:lnTo>
                    <a:pt x="6" y="7"/>
                  </a:lnTo>
                  <a:lnTo>
                    <a:pt x="4" y="8"/>
                  </a:lnTo>
                  <a:lnTo>
                    <a:pt x="4" y="10"/>
                  </a:lnTo>
                  <a:lnTo>
                    <a:pt x="6" y="13"/>
                  </a:lnTo>
                  <a:lnTo>
                    <a:pt x="9" y="13"/>
                  </a:lnTo>
                  <a:lnTo>
                    <a:pt x="12" y="14"/>
                  </a:lnTo>
                  <a:lnTo>
                    <a:pt x="16" y="13"/>
                  </a:lnTo>
                  <a:lnTo>
                    <a:pt x="21" y="13"/>
                  </a:lnTo>
                  <a:lnTo>
                    <a:pt x="24" y="10"/>
                  </a:lnTo>
                  <a:lnTo>
                    <a:pt x="25" y="8"/>
                  </a:lnTo>
                  <a:lnTo>
                    <a:pt x="25" y="7"/>
                  </a:lnTo>
                  <a:lnTo>
                    <a:pt x="24" y="5"/>
                  </a:lnTo>
                  <a:lnTo>
                    <a:pt x="21" y="3"/>
                  </a:lnTo>
                  <a:lnTo>
                    <a:pt x="16" y="3"/>
                  </a:lnTo>
                  <a:close/>
                  <a:moveTo>
                    <a:pt x="18" y="0"/>
                  </a:moveTo>
                  <a:lnTo>
                    <a:pt x="22" y="2"/>
                  </a:lnTo>
                  <a:lnTo>
                    <a:pt x="27" y="3"/>
                  </a:lnTo>
                  <a:lnTo>
                    <a:pt x="30" y="5"/>
                  </a:lnTo>
                  <a:lnTo>
                    <a:pt x="30" y="8"/>
                  </a:lnTo>
                  <a:lnTo>
                    <a:pt x="27" y="11"/>
                  </a:lnTo>
                  <a:lnTo>
                    <a:pt x="24" y="14"/>
                  </a:lnTo>
                  <a:lnTo>
                    <a:pt x="18" y="16"/>
                  </a:lnTo>
                  <a:lnTo>
                    <a:pt x="12" y="16"/>
                  </a:lnTo>
                  <a:lnTo>
                    <a:pt x="6" y="16"/>
                  </a:lnTo>
                  <a:lnTo>
                    <a:pt x="1" y="14"/>
                  </a:lnTo>
                  <a:lnTo>
                    <a:pt x="0" y="11"/>
                  </a:lnTo>
                  <a:lnTo>
                    <a:pt x="0" y="8"/>
                  </a:lnTo>
                  <a:lnTo>
                    <a:pt x="1" y="5"/>
                  </a:lnTo>
                  <a:lnTo>
                    <a:pt x="6" y="3"/>
                  </a:lnTo>
                  <a:lnTo>
                    <a:pt x="12"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1" name="Freeform 2300"/>
            <p:cNvSpPr>
              <a:spLocks/>
            </p:cNvSpPr>
            <p:nvPr/>
          </p:nvSpPr>
          <p:spPr bwMode="auto">
            <a:xfrm>
              <a:off x="1527175" y="2795588"/>
              <a:ext cx="41275" cy="19050"/>
            </a:xfrm>
            <a:custGeom>
              <a:avLst/>
              <a:gdLst>
                <a:gd name="T0" fmla="*/ 16 w 26"/>
                <a:gd name="T1" fmla="*/ 0 h 12"/>
                <a:gd name="T2" fmla="*/ 20 w 26"/>
                <a:gd name="T3" fmla="*/ 0 h 12"/>
                <a:gd name="T4" fmla="*/ 23 w 26"/>
                <a:gd name="T5" fmla="*/ 1 h 12"/>
                <a:gd name="T6" fmla="*/ 26 w 26"/>
                <a:gd name="T7" fmla="*/ 3 h 12"/>
                <a:gd name="T8" fmla="*/ 26 w 26"/>
                <a:gd name="T9" fmla="*/ 6 h 12"/>
                <a:gd name="T10" fmla="*/ 25 w 26"/>
                <a:gd name="T11" fmla="*/ 9 h 12"/>
                <a:gd name="T12" fmla="*/ 20 w 26"/>
                <a:gd name="T13" fmla="*/ 11 h 12"/>
                <a:gd name="T14" fmla="*/ 16 w 26"/>
                <a:gd name="T15" fmla="*/ 12 h 12"/>
                <a:gd name="T16" fmla="*/ 11 w 26"/>
                <a:gd name="T17" fmla="*/ 12 h 12"/>
                <a:gd name="T18" fmla="*/ 7 w 26"/>
                <a:gd name="T19" fmla="*/ 12 h 12"/>
                <a:gd name="T20" fmla="*/ 2 w 26"/>
                <a:gd name="T21" fmla="*/ 11 h 12"/>
                <a:gd name="T22" fmla="*/ 0 w 26"/>
                <a:gd name="T23" fmla="*/ 9 h 12"/>
                <a:gd name="T24" fmla="*/ 0 w 26"/>
                <a:gd name="T25" fmla="*/ 6 h 12"/>
                <a:gd name="T26" fmla="*/ 2 w 26"/>
                <a:gd name="T27" fmla="*/ 3 h 12"/>
                <a:gd name="T28" fmla="*/ 5 w 26"/>
                <a:gd name="T29" fmla="*/ 1 h 12"/>
                <a:gd name="T30" fmla="*/ 10 w 26"/>
                <a:gd name="T31" fmla="*/ 0 h 12"/>
                <a:gd name="T32" fmla="*/ 16 w 26"/>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6" y="0"/>
                  </a:moveTo>
                  <a:lnTo>
                    <a:pt x="20" y="0"/>
                  </a:lnTo>
                  <a:lnTo>
                    <a:pt x="23" y="1"/>
                  </a:lnTo>
                  <a:lnTo>
                    <a:pt x="26" y="3"/>
                  </a:lnTo>
                  <a:lnTo>
                    <a:pt x="26" y="6"/>
                  </a:lnTo>
                  <a:lnTo>
                    <a:pt x="25" y="9"/>
                  </a:lnTo>
                  <a:lnTo>
                    <a:pt x="20" y="11"/>
                  </a:lnTo>
                  <a:lnTo>
                    <a:pt x="16" y="12"/>
                  </a:lnTo>
                  <a:lnTo>
                    <a:pt x="11" y="12"/>
                  </a:lnTo>
                  <a:lnTo>
                    <a:pt x="7" y="12"/>
                  </a:lnTo>
                  <a:lnTo>
                    <a:pt x="2" y="11"/>
                  </a:lnTo>
                  <a:lnTo>
                    <a:pt x="0" y="9"/>
                  </a:lnTo>
                  <a:lnTo>
                    <a:pt x="0" y="6"/>
                  </a:lnTo>
                  <a:lnTo>
                    <a:pt x="2" y="3"/>
                  </a:lnTo>
                  <a:lnTo>
                    <a:pt x="5" y="1"/>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2" name="Freeform 2301"/>
            <p:cNvSpPr>
              <a:spLocks noEditPoints="1"/>
            </p:cNvSpPr>
            <p:nvPr/>
          </p:nvSpPr>
          <p:spPr bwMode="auto">
            <a:xfrm>
              <a:off x="1522413" y="2792413"/>
              <a:ext cx="49213" cy="25400"/>
            </a:xfrm>
            <a:custGeom>
              <a:avLst/>
              <a:gdLst>
                <a:gd name="T0" fmla="*/ 19 w 31"/>
                <a:gd name="T1" fmla="*/ 3 h 16"/>
                <a:gd name="T2" fmla="*/ 14 w 31"/>
                <a:gd name="T3" fmla="*/ 3 h 16"/>
                <a:gd name="T4" fmla="*/ 10 w 31"/>
                <a:gd name="T5" fmla="*/ 5 h 16"/>
                <a:gd name="T6" fmla="*/ 6 w 31"/>
                <a:gd name="T7" fmla="*/ 7 h 16"/>
                <a:gd name="T8" fmla="*/ 5 w 31"/>
                <a:gd name="T9" fmla="*/ 8 h 16"/>
                <a:gd name="T10" fmla="*/ 5 w 31"/>
                <a:gd name="T11" fmla="*/ 10 h 16"/>
                <a:gd name="T12" fmla="*/ 6 w 31"/>
                <a:gd name="T13" fmla="*/ 11 h 16"/>
                <a:gd name="T14" fmla="*/ 10 w 31"/>
                <a:gd name="T15" fmla="*/ 13 h 16"/>
                <a:gd name="T16" fmla="*/ 14 w 31"/>
                <a:gd name="T17" fmla="*/ 13 h 16"/>
                <a:gd name="T18" fmla="*/ 19 w 31"/>
                <a:gd name="T19" fmla="*/ 13 h 16"/>
                <a:gd name="T20" fmla="*/ 22 w 31"/>
                <a:gd name="T21" fmla="*/ 11 h 16"/>
                <a:gd name="T22" fmla="*/ 25 w 31"/>
                <a:gd name="T23" fmla="*/ 10 h 16"/>
                <a:gd name="T24" fmla="*/ 26 w 31"/>
                <a:gd name="T25" fmla="*/ 8 h 16"/>
                <a:gd name="T26" fmla="*/ 26 w 31"/>
                <a:gd name="T27" fmla="*/ 7 h 16"/>
                <a:gd name="T28" fmla="*/ 25 w 31"/>
                <a:gd name="T29" fmla="*/ 5 h 16"/>
                <a:gd name="T30" fmla="*/ 22 w 31"/>
                <a:gd name="T31" fmla="*/ 3 h 16"/>
                <a:gd name="T32" fmla="*/ 19 w 31"/>
                <a:gd name="T33" fmla="*/ 3 h 16"/>
                <a:gd name="T34" fmla="*/ 19 w 31"/>
                <a:gd name="T35" fmla="*/ 0 h 16"/>
                <a:gd name="T36" fmla="*/ 25 w 31"/>
                <a:gd name="T37" fmla="*/ 0 h 16"/>
                <a:gd name="T38" fmla="*/ 29 w 31"/>
                <a:gd name="T39" fmla="*/ 3 h 16"/>
                <a:gd name="T40" fmla="*/ 31 w 31"/>
                <a:gd name="T41" fmla="*/ 5 h 16"/>
                <a:gd name="T42" fmla="*/ 31 w 31"/>
                <a:gd name="T43" fmla="*/ 8 h 16"/>
                <a:gd name="T44" fmla="*/ 29 w 31"/>
                <a:gd name="T45" fmla="*/ 11 h 16"/>
                <a:gd name="T46" fmla="*/ 25 w 31"/>
                <a:gd name="T47" fmla="*/ 13 h 16"/>
                <a:gd name="T48" fmla="*/ 20 w 31"/>
                <a:gd name="T49" fmla="*/ 14 h 16"/>
                <a:gd name="T50" fmla="*/ 14 w 31"/>
                <a:gd name="T51" fmla="*/ 16 h 16"/>
                <a:gd name="T52" fmla="*/ 8 w 31"/>
                <a:gd name="T53" fmla="*/ 14 h 16"/>
                <a:gd name="T54" fmla="*/ 3 w 31"/>
                <a:gd name="T55" fmla="*/ 13 h 16"/>
                <a:gd name="T56" fmla="*/ 0 w 31"/>
                <a:gd name="T57" fmla="*/ 11 h 16"/>
                <a:gd name="T58" fmla="*/ 0 w 31"/>
                <a:gd name="T59" fmla="*/ 8 h 16"/>
                <a:gd name="T60" fmla="*/ 3 w 31"/>
                <a:gd name="T61" fmla="*/ 5 h 16"/>
                <a:gd name="T62" fmla="*/ 6 w 31"/>
                <a:gd name="T63" fmla="*/ 3 h 16"/>
                <a:gd name="T64" fmla="*/ 13 w 31"/>
                <a:gd name="T65" fmla="*/ 0 h 16"/>
                <a:gd name="T66" fmla="*/ 19 w 31"/>
                <a:gd name="T6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16">
                  <a:moveTo>
                    <a:pt x="19" y="3"/>
                  </a:moveTo>
                  <a:lnTo>
                    <a:pt x="14" y="3"/>
                  </a:lnTo>
                  <a:lnTo>
                    <a:pt x="10" y="5"/>
                  </a:lnTo>
                  <a:lnTo>
                    <a:pt x="6" y="7"/>
                  </a:lnTo>
                  <a:lnTo>
                    <a:pt x="5" y="8"/>
                  </a:lnTo>
                  <a:lnTo>
                    <a:pt x="5" y="10"/>
                  </a:lnTo>
                  <a:lnTo>
                    <a:pt x="6" y="11"/>
                  </a:lnTo>
                  <a:lnTo>
                    <a:pt x="10" y="13"/>
                  </a:lnTo>
                  <a:lnTo>
                    <a:pt x="14" y="13"/>
                  </a:lnTo>
                  <a:lnTo>
                    <a:pt x="19" y="13"/>
                  </a:lnTo>
                  <a:lnTo>
                    <a:pt x="22" y="11"/>
                  </a:lnTo>
                  <a:lnTo>
                    <a:pt x="25" y="10"/>
                  </a:lnTo>
                  <a:lnTo>
                    <a:pt x="26" y="8"/>
                  </a:lnTo>
                  <a:lnTo>
                    <a:pt x="26" y="7"/>
                  </a:lnTo>
                  <a:lnTo>
                    <a:pt x="25" y="5"/>
                  </a:lnTo>
                  <a:lnTo>
                    <a:pt x="22" y="3"/>
                  </a:lnTo>
                  <a:lnTo>
                    <a:pt x="19" y="3"/>
                  </a:lnTo>
                  <a:close/>
                  <a:moveTo>
                    <a:pt x="19" y="0"/>
                  </a:moveTo>
                  <a:lnTo>
                    <a:pt x="25" y="0"/>
                  </a:lnTo>
                  <a:lnTo>
                    <a:pt x="29" y="3"/>
                  </a:lnTo>
                  <a:lnTo>
                    <a:pt x="31" y="5"/>
                  </a:lnTo>
                  <a:lnTo>
                    <a:pt x="31" y="8"/>
                  </a:lnTo>
                  <a:lnTo>
                    <a:pt x="29" y="11"/>
                  </a:lnTo>
                  <a:lnTo>
                    <a:pt x="25" y="13"/>
                  </a:lnTo>
                  <a:lnTo>
                    <a:pt x="20" y="14"/>
                  </a:lnTo>
                  <a:lnTo>
                    <a:pt x="14" y="16"/>
                  </a:lnTo>
                  <a:lnTo>
                    <a:pt x="8" y="14"/>
                  </a:lnTo>
                  <a:lnTo>
                    <a:pt x="3" y="13"/>
                  </a:lnTo>
                  <a:lnTo>
                    <a:pt x="0" y="11"/>
                  </a:lnTo>
                  <a:lnTo>
                    <a:pt x="0" y="8"/>
                  </a:lnTo>
                  <a:lnTo>
                    <a:pt x="3" y="5"/>
                  </a:lnTo>
                  <a:lnTo>
                    <a:pt x="6" y="3"/>
                  </a:lnTo>
                  <a:lnTo>
                    <a:pt x="13"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3" name="Freeform 2302"/>
            <p:cNvSpPr>
              <a:spLocks/>
            </p:cNvSpPr>
            <p:nvPr/>
          </p:nvSpPr>
          <p:spPr bwMode="auto">
            <a:xfrm>
              <a:off x="1631950" y="2679700"/>
              <a:ext cx="41275" cy="19050"/>
            </a:xfrm>
            <a:custGeom>
              <a:avLst/>
              <a:gdLst>
                <a:gd name="T0" fmla="*/ 15 w 26"/>
                <a:gd name="T1" fmla="*/ 0 h 12"/>
                <a:gd name="T2" fmla="*/ 19 w 26"/>
                <a:gd name="T3" fmla="*/ 0 h 12"/>
                <a:gd name="T4" fmla="*/ 22 w 26"/>
                <a:gd name="T5" fmla="*/ 2 h 12"/>
                <a:gd name="T6" fmla="*/ 24 w 26"/>
                <a:gd name="T7" fmla="*/ 3 h 12"/>
                <a:gd name="T8" fmla="*/ 26 w 26"/>
                <a:gd name="T9" fmla="*/ 6 h 12"/>
                <a:gd name="T10" fmla="*/ 22 w 26"/>
                <a:gd name="T11" fmla="*/ 9 h 12"/>
                <a:gd name="T12" fmla="*/ 19 w 26"/>
                <a:gd name="T13" fmla="*/ 11 h 12"/>
                <a:gd name="T14" fmla="*/ 15 w 26"/>
                <a:gd name="T15" fmla="*/ 12 h 12"/>
                <a:gd name="T16" fmla="*/ 10 w 26"/>
                <a:gd name="T17" fmla="*/ 12 h 12"/>
                <a:gd name="T18" fmla="*/ 4 w 26"/>
                <a:gd name="T19" fmla="*/ 12 h 12"/>
                <a:gd name="T20" fmla="*/ 1 w 26"/>
                <a:gd name="T21" fmla="*/ 11 h 12"/>
                <a:gd name="T22" fmla="*/ 0 w 26"/>
                <a:gd name="T23" fmla="*/ 9 h 12"/>
                <a:gd name="T24" fmla="*/ 0 w 26"/>
                <a:gd name="T25" fmla="*/ 6 h 12"/>
                <a:gd name="T26" fmla="*/ 1 w 26"/>
                <a:gd name="T27" fmla="*/ 5 h 12"/>
                <a:gd name="T28" fmla="*/ 4 w 26"/>
                <a:gd name="T29" fmla="*/ 2 h 12"/>
                <a:gd name="T30" fmla="*/ 9 w 26"/>
                <a:gd name="T31" fmla="*/ 0 h 12"/>
                <a:gd name="T32" fmla="*/ 15 w 26"/>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5" y="0"/>
                  </a:moveTo>
                  <a:lnTo>
                    <a:pt x="19" y="0"/>
                  </a:lnTo>
                  <a:lnTo>
                    <a:pt x="22" y="2"/>
                  </a:lnTo>
                  <a:lnTo>
                    <a:pt x="24" y="3"/>
                  </a:lnTo>
                  <a:lnTo>
                    <a:pt x="26" y="6"/>
                  </a:lnTo>
                  <a:lnTo>
                    <a:pt x="22" y="9"/>
                  </a:lnTo>
                  <a:lnTo>
                    <a:pt x="19" y="11"/>
                  </a:lnTo>
                  <a:lnTo>
                    <a:pt x="15" y="12"/>
                  </a:lnTo>
                  <a:lnTo>
                    <a:pt x="10" y="12"/>
                  </a:lnTo>
                  <a:lnTo>
                    <a:pt x="4" y="12"/>
                  </a:lnTo>
                  <a:lnTo>
                    <a:pt x="1" y="11"/>
                  </a:lnTo>
                  <a:lnTo>
                    <a:pt x="0" y="9"/>
                  </a:lnTo>
                  <a:lnTo>
                    <a:pt x="0" y="6"/>
                  </a:lnTo>
                  <a:lnTo>
                    <a:pt x="1" y="5"/>
                  </a:lnTo>
                  <a:lnTo>
                    <a:pt x="4" y="2"/>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4" name="Freeform 2303"/>
            <p:cNvSpPr>
              <a:spLocks noEditPoints="1"/>
            </p:cNvSpPr>
            <p:nvPr/>
          </p:nvSpPr>
          <p:spPr bwMode="auto">
            <a:xfrm>
              <a:off x="1627188" y="2676525"/>
              <a:ext cx="47625" cy="25400"/>
            </a:xfrm>
            <a:custGeom>
              <a:avLst/>
              <a:gdLst>
                <a:gd name="T0" fmla="*/ 16 w 30"/>
                <a:gd name="T1" fmla="*/ 4 h 16"/>
                <a:gd name="T2" fmla="*/ 12 w 30"/>
                <a:gd name="T3" fmla="*/ 4 h 16"/>
                <a:gd name="T4" fmla="*/ 9 w 30"/>
                <a:gd name="T5" fmla="*/ 5 h 16"/>
                <a:gd name="T6" fmla="*/ 6 w 30"/>
                <a:gd name="T7" fmla="*/ 7 h 16"/>
                <a:gd name="T8" fmla="*/ 4 w 30"/>
                <a:gd name="T9" fmla="*/ 8 h 16"/>
                <a:gd name="T10" fmla="*/ 4 w 30"/>
                <a:gd name="T11" fmla="*/ 10 h 16"/>
                <a:gd name="T12" fmla="*/ 6 w 30"/>
                <a:gd name="T13" fmla="*/ 11 h 16"/>
                <a:gd name="T14" fmla="*/ 9 w 30"/>
                <a:gd name="T15" fmla="*/ 13 h 16"/>
                <a:gd name="T16" fmla="*/ 13 w 30"/>
                <a:gd name="T17" fmla="*/ 13 h 16"/>
                <a:gd name="T18" fmla="*/ 18 w 30"/>
                <a:gd name="T19" fmla="*/ 13 h 16"/>
                <a:gd name="T20" fmla="*/ 21 w 30"/>
                <a:gd name="T21" fmla="*/ 11 h 16"/>
                <a:gd name="T22" fmla="*/ 24 w 30"/>
                <a:gd name="T23" fmla="*/ 10 h 16"/>
                <a:gd name="T24" fmla="*/ 25 w 30"/>
                <a:gd name="T25" fmla="*/ 8 h 16"/>
                <a:gd name="T26" fmla="*/ 25 w 30"/>
                <a:gd name="T27" fmla="*/ 7 h 16"/>
                <a:gd name="T28" fmla="*/ 24 w 30"/>
                <a:gd name="T29" fmla="*/ 5 h 16"/>
                <a:gd name="T30" fmla="*/ 21 w 30"/>
                <a:gd name="T31" fmla="*/ 4 h 16"/>
                <a:gd name="T32" fmla="*/ 16 w 30"/>
                <a:gd name="T33" fmla="*/ 4 h 16"/>
                <a:gd name="T34" fmla="*/ 18 w 30"/>
                <a:gd name="T35" fmla="*/ 0 h 16"/>
                <a:gd name="T36" fmla="*/ 22 w 30"/>
                <a:gd name="T37" fmla="*/ 2 h 16"/>
                <a:gd name="T38" fmla="*/ 27 w 30"/>
                <a:gd name="T39" fmla="*/ 4 h 16"/>
                <a:gd name="T40" fmla="*/ 30 w 30"/>
                <a:gd name="T41" fmla="*/ 5 h 16"/>
                <a:gd name="T42" fmla="*/ 30 w 30"/>
                <a:gd name="T43" fmla="*/ 8 h 16"/>
                <a:gd name="T44" fmla="*/ 29 w 30"/>
                <a:gd name="T45" fmla="*/ 11 h 16"/>
                <a:gd name="T46" fmla="*/ 24 w 30"/>
                <a:gd name="T47" fmla="*/ 13 h 16"/>
                <a:gd name="T48" fmla="*/ 18 w 30"/>
                <a:gd name="T49" fmla="*/ 14 h 16"/>
                <a:gd name="T50" fmla="*/ 12 w 30"/>
                <a:gd name="T51" fmla="*/ 16 h 16"/>
                <a:gd name="T52" fmla="*/ 7 w 30"/>
                <a:gd name="T53" fmla="*/ 14 h 16"/>
                <a:gd name="T54" fmla="*/ 3 w 30"/>
                <a:gd name="T55" fmla="*/ 13 h 16"/>
                <a:gd name="T56" fmla="*/ 0 w 30"/>
                <a:gd name="T57" fmla="*/ 11 h 16"/>
                <a:gd name="T58" fmla="*/ 0 w 30"/>
                <a:gd name="T59" fmla="*/ 8 h 16"/>
                <a:gd name="T60" fmla="*/ 3 w 30"/>
                <a:gd name="T61" fmla="*/ 5 h 16"/>
                <a:gd name="T62" fmla="*/ 6 w 30"/>
                <a:gd name="T63" fmla="*/ 4 h 16"/>
                <a:gd name="T64" fmla="*/ 12 w 30"/>
                <a:gd name="T65" fmla="*/ 2 h 16"/>
                <a:gd name="T66" fmla="*/ 18 w 30"/>
                <a:gd name="T6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6">
                  <a:moveTo>
                    <a:pt x="16" y="4"/>
                  </a:moveTo>
                  <a:lnTo>
                    <a:pt x="12" y="4"/>
                  </a:lnTo>
                  <a:lnTo>
                    <a:pt x="9" y="5"/>
                  </a:lnTo>
                  <a:lnTo>
                    <a:pt x="6" y="7"/>
                  </a:lnTo>
                  <a:lnTo>
                    <a:pt x="4" y="8"/>
                  </a:lnTo>
                  <a:lnTo>
                    <a:pt x="4" y="10"/>
                  </a:lnTo>
                  <a:lnTo>
                    <a:pt x="6" y="11"/>
                  </a:lnTo>
                  <a:lnTo>
                    <a:pt x="9" y="13"/>
                  </a:lnTo>
                  <a:lnTo>
                    <a:pt x="13" y="13"/>
                  </a:lnTo>
                  <a:lnTo>
                    <a:pt x="18" y="13"/>
                  </a:lnTo>
                  <a:lnTo>
                    <a:pt x="21" y="11"/>
                  </a:lnTo>
                  <a:lnTo>
                    <a:pt x="24" y="10"/>
                  </a:lnTo>
                  <a:lnTo>
                    <a:pt x="25" y="8"/>
                  </a:lnTo>
                  <a:lnTo>
                    <a:pt x="25" y="7"/>
                  </a:lnTo>
                  <a:lnTo>
                    <a:pt x="24" y="5"/>
                  </a:lnTo>
                  <a:lnTo>
                    <a:pt x="21" y="4"/>
                  </a:lnTo>
                  <a:lnTo>
                    <a:pt x="16" y="4"/>
                  </a:lnTo>
                  <a:close/>
                  <a:moveTo>
                    <a:pt x="18" y="0"/>
                  </a:moveTo>
                  <a:lnTo>
                    <a:pt x="22" y="2"/>
                  </a:lnTo>
                  <a:lnTo>
                    <a:pt x="27" y="4"/>
                  </a:lnTo>
                  <a:lnTo>
                    <a:pt x="30" y="5"/>
                  </a:lnTo>
                  <a:lnTo>
                    <a:pt x="30" y="8"/>
                  </a:lnTo>
                  <a:lnTo>
                    <a:pt x="29" y="11"/>
                  </a:lnTo>
                  <a:lnTo>
                    <a:pt x="24" y="13"/>
                  </a:lnTo>
                  <a:lnTo>
                    <a:pt x="18" y="14"/>
                  </a:lnTo>
                  <a:lnTo>
                    <a:pt x="12" y="16"/>
                  </a:lnTo>
                  <a:lnTo>
                    <a:pt x="7" y="14"/>
                  </a:lnTo>
                  <a:lnTo>
                    <a:pt x="3" y="13"/>
                  </a:lnTo>
                  <a:lnTo>
                    <a:pt x="0" y="11"/>
                  </a:lnTo>
                  <a:lnTo>
                    <a:pt x="0" y="8"/>
                  </a:lnTo>
                  <a:lnTo>
                    <a:pt x="3" y="5"/>
                  </a:lnTo>
                  <a:lnTo>
                    <a:pt x="6" y="4"/>
                  </a:lnTo>
                  <a:lnTo>
                    <a:pt x="12"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5" name="Freeform 2304"/>
            <p:cNvSpPr>
              <a:spLocks/>
            </p:cNvSpPr>
            <p:nvPr/>
          </p:nvSpPr>
          <p:spPr bwMode="auto">
            <a:xfrm>
              <a:off x="1293813" y="2732088"/>
              <a:ext cx="41275" cy="20638"/>
            </a:xfrm>
            <a:custGeom>
              <a:avLst/>
              <a:gdLst>
                <a:gd name="T0" fmla="*/ 15 w 26"/>
                <a:gd name="T1" fmla="*/ 0 h 13"/>
                <a:gd name="T2" fmla="*/ 21 w 26"/>
                <a:gd name="T3" fmla="*/ 2 h 13"/>
                <a:gd name="T4" fmla="*/ 24 w 26"/>
                <a:gd name="T5" fmla="*/ 3 h 13"/>
                <a:gd name="T6" fmla="*/ 26 w 26"/>
                <a:gd name="T7" fmla="*/ 3 h 13"/>
                <a:gd name="T8" fmla="*/ 26 w 26"/>
                <a:gd name="T9" fmla="*/ 7 h 13"/>
                <a:gd name="T10" fmla="*/ 24 w 26"/>
                <a:gd name="T11" fmla="*/ 10 h 13"/>
                <a:gd name="T12" fmla="*/ 21 w 26"/>
                <a:gd name="T13" fmla="*/ 11 h 13"/>
                <a:gd name="T14" fmla="*/ 17 w 26"/>
                <a:gd name="T15" fmla="*/ 13 h 13"/>
                <a:gd name="T16" fmla="*/ 11 w 26"/>
                <a:gd name="T17" fmla="*/ 13 h 13"/>
                <a:gd name="T18" fmla="*/ 6 w 26"/>
                <a:gd name="T19" fmla="*/ 13 h 13"/>
                <a:gd name="T20" fmla="*/ 2 w 26"/>
                <a:gd name="T21" fmla="*/ 11 h 13"/>
                <a:gd name="T22" fmla="*/ 0 w 26"/>
                <a:gd name="T23" fmla="*/ 10 h 13"/>
                <a:gd name="T24" fmla="*/ 0 w 26"/>
                <a:gd name="T25" fmla="*/ 7 h 13"/>
                <a:gd name="T26" fmla="*/ 2 w 26"/>
                <a:gd name="T27" fmla="*/ 3 h 13"/>
                <a:gd name="T28" fmla="*/ 6 w 26"/>
                <a:gd name="T29" fmla="*/ 3 h 13"/>
                <a:gd name="T30" fmla="*/ 11 w 26"/>
                <a:gd name="T31" fmla="*/ 2 h 13"/>
                <a:gd name="T32" fmla="*/ 15 w 26"/>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3">
                  <a:moveTo>
                    <a:pt x="15" y="0"/>
                  </a:moveTo>
                  <a:lnTo>
                    <a:pt x="21" y="2"/>
                  </a:lnTo>
                  <a:lnTo>
                    <a:pt x="24" y="3"/>
                  </a:lnTo>
                  <a:lnTo>
                    <a:pt x="26" y="3"/>
                  </a:lnTo>
                  <a:lnTo>
                    <a:pt x="26" y="7"/>
                  </a:lnTo>
                  <a:lnTo>
                    <a:pt x="24" y="10"/>
                  </a:lnTo>
                  <a:lnTo>
                    <a:pt x="21" y="11"/>
                  </a:lnTo>
                  <a:lnTo>
                    <a:pt x="17" y="13"/>
                  </a:lnTo>
                  <a:lnTo>
                    <a:pt x="11" y="13"/>
                  </a:lnTo>
                  <a:lnTo>
                    <a:pt x="6" y="13"/>
                  </a:lnTo>
                  <a:lnTo>
                    <a:pt x="2" y="11"/>
                  </a:lnTo>
                  <a:lnTo>
                    <a:pt x="0" y="10"/>
                  </a:lnTo>
                  <a:lnTo>
                    <a:pt x="0" y="7"/>
                  </a:lnTo>
                  <a:lnTo>
                    <a:pt x="2" y="3"/>
                  </a:lnTo>
                  <a:lnTo>
                    <a:pt x="6" y="3"/>
                  </a:lnTo>
                  <a:lnTo>
                    <a:pt x="11"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6" name="Freeform 2305"/>
            <p:cNvSpPr>
              <a:spLocks noEditPoints="1"/>
            </p:cNvSpPr>
            <p:nvPr/>
          </p:nvSpPr>
          <p:spPr bwMode="auto">
            <a:xfrm>
              <a:off x="1292225" y="2732088"/>
              <a:ext cx="47625" cy="22225"/>
            </a:xfrm>
            <a:custGeom>
              <a:avLst/>
              <a:gdLst>
                <a:gd name="T0" fmla="*/ 16 w 30"/>
                <a:gd name="T1" fmla="*/ 2 h 14"/>
                <a:gd name="T2" fmla="*/ 12 w 30"/>
                <a:gd name="T3" fmla="*/ 2 h 14"/>
                <a:gd name="T4" fmla="*/ 9 w 30"/>
                <a:gd name="T5" fmla="*/ 3 h 14"/>
                <a:gd name="T6" fmla="*/ 6 w 30"/>
                <a:gd name="T7" fmla="*/ 5 h 14"/>
                <a:gd name="T8" fmla="*/ 4 w 30"/>
                <a:gd name="T9" fmla="*/ 7 h 14"/>
                <a:gd name="T10" fmla="*/ 4 w 30"/>
                <a:gd name="T11" fmla="*/ 10 h 14"/>
                <a:gd name="T12" fmla="*/ 6 w 30"/>
                <a:gd name="T13" fmla="*/ 11 h 14"/>
                <a:gd name="T14" fmla="*/ 9 w 30"/>
                <a:gd name="T15" fmla="*/ 13 h 14"/>
                <a:gd name="T16" fmla="*/ 12 w 30"/>
                <a:gd name="T17" fmla="*/ 13 h 14"/>
                <a:gd name="T18" fmla="*/ 16 w 30"/>
                <a:gd name="T19" fmla="*/ 13 h 14"/>
                <a:gd name="T20" fmla="*/ 21 w 30"/>
                <a:gd name="T21" fmla="*/ 11 h 14"/>
                <a:gd name="T22" fmla="*/ 24 w 30"/>
                <a:gd name="T23" fmla="*/ 10 h 14"/>
                <a:gd name="T24" fmla="*/ 25 w 30"/>
                <a:gd name="T25" fmla="*/ 7 h 14"/>
                <a:gd name="T26" fmla="*/ 25 w 30"/>
                <a:gd name="T27" fmla="*/ 5 h 14"/>
                <a:gd name="T28" fmla="*/ 24 w 30"/>
                <a:gd name="T29" fmla="*/ 3 h 14"/>
                <a:gd name="T30" fmla="*/ 21 w 30"/>
                <a:gd name="T31" fmla="*/ 2 h 14"/>
                <a:gd name="T32" fmla="*/ 16 w 30"/>
                <a:gd name="T33" fmla="*/ 2 h 14"/>
                <a:gd name="T34" fmla="*/ 18 w 30"/>
                <a:gd name="T35" fmla="*/ 0 h 14"/>
                <a:gd name="T36" fmla="*/ 22 w 30"/>
                <a:gd name="T37" fmla="*/ 0 h 14"/>
                <a:gd name="T38" fmla="*/ 27 w 30"/>
                <a:gd name="T39" fmla="*/ 2 h 14"/>
                <a:gd name="T40" fmla="*/ 30 w 30"/>
                <a:gd name="T41" fmla="*/ 3 h 14"/>
                <a:gd name="T42" fmla="*/ 30 w 30"/>
                <a:gd name="T43" fmla="*/ 7 h 14"/>
                <a:gd name="T44" fmla="*/ 27 w 30"/>
                <a:gd name="T45" fmla="*/ 10 h 14"/>
                <a:gd name="T46" fmla="*/ 22 w 30"/>
                <a:gd name="T47" fmla="*/ 13 h 14"/>
                <a:gd name="T48" fmla="*/ 18 w 30"/>
                <a:gd name="T49" fmla="*/ 14 h 14"/>
                <a:gd name="T50" fmla="*/ 12 w 30"/>
                <a:gd name="T51" fmla="*/ 14 h 14"/>
                <a:gd name="T52" fmla="*/ 6 w 30"/>
                <a:gd name="T53" fmla="*/ 14 h 14"/>
                <a:gd name="T54" fmla="*/ 1 w 30"/>
                <a:gd name="T55" fmla="*/ 13 h 14"/>
                <a:gd name="T56" fmla="*/ 0 w 30"/>
                <a:gd name="T57" fmla="*/ 10 h 14"/>
                <a:gd name="T58" fmla="*/ 0 w 30"/>
                <a:gd name="T59" fmla="*/ 7 h 14"/>
                <a:gd name="T60" fmla="*/ 1 w 30"/>
                <a:gd name="T61" fmla="*/ 3 h 14"/>
                <a:gd name="T62" fmla="*/ 6 w 30"/>
                <a:gd name="T63" fmla="*/ 2 h 14"/>
                <a:gd name="T64" fmla="*/ 12 w 30"/>
                <a:gd name="T65" fmla="*/ 0 h 14"/>
                <a:gd name="T66" fmla="*/ 18 w 30"/>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4">
                  <a:moveTo>
                    <a:pt x="16" y="2"/>
                  </a:moveTo>
                  <a:lnTo>
                    <a:pt x="12" y="2"/>
                  </a:lnTo>
                  <a:lnTo>
                    <a:pt x="9" y="3"/>
                  </a:lnTo>
                  <a:lnTo>
                    <a:pt x="6" y="5"/>
                  </a:lnTo>
                  <a:lnTo>
                    <a:pt x="4" y="7"/>
                  </a:lnTo>
                  <a:lnTo>
                    <a:pt x="4" y="10"/>
                  </a:lnTo>
                  <a:lnTo>
                    <a:pt x="6" y="11"/>
                  </a:lnTo>
                  <a:lnTo>
                    <a:pt x="9" y="13"/>
                  </a:lnTo>
                  <a:lnTo>
                    <a:pt x="12" y="13"/>
                  </a:lnTo>
                  <a:lnTo>
                    <a:pt x="16" y="13"/>
                  </a:lnTo>
                  <a:lnTo>
                    <a:pt x="21" y="11"/>
                  </a:lnTo>
                  <a:lnTo>
                    <a:pt x="24" y="10"/>
                  </a:lnTo>
                  <a:lnTo>
                    <a:pt x="25" y="7"/>
                  </a:lnTo>
                  <a:lnTo>
                    <a:pt x="25" y="5"/>
                  </a:lnTo>
                  <a:lnTo>
                    <a:pt x="24" y="3"/>
                  </a:lnTo>
                  <a:lnTo>
                    <a:pt x="21" y="2"/>
                  </a:lnTo>
                  <a:lnTo>
                    <a:pt x="16" y="2"/>
                  </a:lnTo>
                  <a:close/>
                  <a:moveTo>
                    <a:pt x="18" y="0"/>
                  </a:moveTo>
                  <a:lnTo>
                    <a:pt x="22" y="0"/>
                  </a:lnTo>
                  <a:lnTo>
                    <a:pt x="27" y="2"/>
                  </a:lnTo>
                  <a:lnTo>
                    <a:pt x="30" y="3"/>
                  </a:lnTo>
                  <a:lnTo>
                    <a:pt x="30" y="7"/>
                  </a:lnTo>
                  <a:lnTo>
                    <a:pt x="27" y="10"/>
                  </a:lnTo>
                  <a:lnTo>
                    <a:pt x="22" y="13"/>
                  </a:lnTo>
                  <a:lnTo>
                    <a:pt x="18" y="14"/>
                  </a:lnTo>
                  <a:lnTo>
                    <a:pt x="12" y="14"/>
                  </a:lnTo>
                  <a:lnTo>
                    <a:pt x="6" y="14"/>
                  </a:lnTo>
                  <a:lnTo>
                    <a:pt x="1" y="13"/>
                  </a:lnTo>
                  <a:lnTo>
                    <a:pt x="0" y="10"/>
                  </a:lnTo>
                  <a:lnTo>
                    <a:pt x="0" y="7"/>
                  </a:lnTo>
                  <a:lnTo>
                    <a:pt x="1" y="3"/>
                  </a:lnTo>
                  <a:lnTo>
                    <a:pt x="6" y="2"/>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7" name="Freeform 2306"/>
            <p:cNvSpPr>
              <a:spLocks/>
            </p:cNvSpPr>
            <p:nvPr/>
          </p:nvSpPr>
          <p:spPr bwMode="auto">
            <a:xfrm>
              <a:off x="1154113" y="2732088"/>
              <a:ext cx="42863" cy="22225"/>
            </a:xfrm>
            <a:custGeom>
              <a:avLst/>
              <a:gdLst>
                <a:gd name="T0" fmla="*/ 17 w 27"/>
                <a:gd name="T1" fmla="*/ 0 h 14"/>
                <a:gd name="T2" fmla="*/ 21 w 27"/>
                <a:gd name="T3" fmla="*/ 2 h 14"/>
                <a:gd name="T4" fmla="*/ 24 w 27"/>
                <a:gd name="T5" fmla="*/ 3 h 14"/>
                <a:gd name="T6" fmla="*/ 26 w 27"/>
                <a:gd name="T7" fmla="*/ 3 h 14"/>
                <a:gd name="T8" fmla="*/ 27 w 27"/>
                <a:gd name="T9" fmla="*/ 7 h 14"/>
                <a:gd name="T10" fmla="*/ 24 w 27"/>
                <a:gd name="T11" fmla="*/ 10 h 14"/>
                <a:gd name="T12" fmla="*/ 21 w 27"/>
                <a:gd name="T13" fmla="*/ 11 h 14"/>
                <a:gd name="T14" fmla="*/ 17 w 27"/>
                <a:gd name="T15" fmla="*/ 13 h 14"/>
                <a:gd name="T16" fmla="*/ 11 w 27"/>
                <a:gd name="T17" fmla="*/ 14 h 14"/>
                <a:gd name="T18" fmla="*/ 6 w 27"/>
                <a:gd name="T19" fmla="*/ 13 h 14"/>
                <a:gd name="T20" fmla="*/ 2 w 27"/>
                <a:gd name="T21" fmla="*/ 11 h 14"/>
                <a:gd name="T22" fmla="*/ 0 w 27"/>
                <a:gd name="T23" fmla="*/ 10 h 14"/>
                <a:gd name="T24" fmla="*/ 0 w 27"/>
                <a:gd name="T25" fmla="*/ 8 h 14"/>
                <a:gd name="T26" fmla="*/ 2 w 27"/>
                <a:gd name="T27" fmla="*/ 3 h 14"/>
                <a:gd name="T28" fmla="*/ 6 w 27"/>
                <a:gd name="T29" fmla="*/ 3 h 14"/>
                <a:gd name="T30" fmla="*/ 11 w 27"/>
                <a:gd name="T31" fmla="*/ 2 h 14"/>
                <a:gd name="T32" fmla="*/ 17 w 27"/>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4">
                  <a:moveTo>
                    <a:pt x="17" y="0"/>
                  </a:moveTo>
                  <a:lnTo>
                    <a:pt x="21" y="2"/>
                  </a:lnTo>
                  <a:lnTo>
                    <a:pt x="24" y="3"/>
                  </a:lnTo>
                  <a:lnTo>
                    <a:pt x="26" y="3"/>
                  </a:lnTo>
                  <a:lnTo>
                    <a:pt x="27" y="7"/>
                  </a:lnTo>
                  <a:lnTo>
                    <a:pt x="24" y="10"/>
                  </a:lnTo>
                  <a:lnTo>
                    <a:pt x="21" y="11"/>
                  </a:lnTo>
                  <a:lnTo>
                    <a:pt x="17" y="13"/>
                  </a:lnTo>
                  <a:lnTo>
                    <a:pt x="11" y="14"/>
                  </a:lnTo>
                  <a:lnTo>
                    <a:pt x="6" y="13"/>
                  </a:lnTo>
                  <a:lnTo>
                    <a:pt x="2" y="11"/>
                  </a:lnTo>
                  <a:lnTo>
                    <a:pt x="0" y="10"/>
                  </a:lnTo>
                  <a:lnTo>
                    <a:pt x="0" y="8"/>
                  </a:lnTo>
                  <a:lnTo>
                    <a:pt x="2" y="3"/>
                  </a:lnTo>
                  <a:lnTo>
                    <a:pt x="6" y="3"/>
                  </a:lnTo>
                  <a:lnTo>
                    <a:pt x="11"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8" name="Freeform 2307"/>
            <p:cNvSpPr>
              <a:spLocks noEditPoints="1"/>
            </p:cNvSpPr>
            <p:nvPr/>
          </p:nvSpPr>
          <p:spPr bwMode="auto">
            <a:xfrm>
              <a:off x="1152525" y="2732088"/>
              <a:ext cx="47625" cy="22225"/>
            </a:xfrm>
            <a:custGeom>
              <a:avLst/>
              <a:gdLst>
                <a:gd name="T0" fmla="*/ 16 w 30"/>
                <a:gd name="T1" fmla="*/ 2 h 14"/>
                <a:gd name="T2" fmla="*/ 12 w 30"/>
                <a:gd name="T3" fmla="*/ 2 h 14"/>
                <a:gd name="T4" fmla="*/ 9 w 30"/>
                <a:gd name="T5" fmla="*/ 3 h 14"/>
                <a:gd name="T6" fmla="*/ 6 w 30"/>
                <a:gd name="T7" fmla="*/ 5 h 14"/>
                <a:gd name="T8" fmla="*/ 4 w 30"/>
                <a:gd name="T9" fmla="*/ 8 h 14"/>
                <a:gd name="T10" fmla="*/ 4 w 30"/>
                <a:gd name="T11" fmla="*/ 10 h 14"/>
                <a:gd name="T12" fmla="*/ 6 w 30"/>
                <a:gd name="T13" fmla="*/ 11 h 14"/>
                <a:gd name="T14" fmla="*/ 9 w 30"/>
                <a:gd name="T15" fmla="*/ 13 h 14"/>
                <a:gd name="T16" fmla="*/ 12 w 30"/>
                <a:gd name="T17" fmla="*/ 13 h 14"/>
                <a:gd name="T18" fmla="*/ 16 w 30"/>
                <a:gd name="T19" fmla="*/ 13 h 14"/>
                <a:gd name="T20" fmla="*/ 21 w 30"/>
                <a:gd name="T21" fmla="*/ 11 h 14"/>
                <a:gd name="T22" fmla="*/ 24 w 30"/>
                <a:gd name="T23" fmla="*/ 10 h 14"/>
                <a:gd name="T24" fmla="*/ 25 w 30"/>
                <a:gd name="T25" fmla="*/ 8 h 14"/>
                <a:gd name="T26" fmla="*/ 25 w 30"/>
                <a:gd name="T27" fmla="*/ 5 h 14"/>
                <a:gd name="T28" fmla="*/ 24 w 30"/>
                <a:gd name="T29" fmla="*/ 3 h 14"/>
                <a:gd name="T30" fmla="*/ 21 w 30"/>
                <a:gd name="T31" fmla="*/ 2 h 14"/>
                <a:gd name="T32" fmla="*/ 16 w 30"/>
                <a:gd name="T33" fmla="*/ 2 h 14"/>
                <a:gd name="T34" fmla="*/ 18 w 30"/>
                <a:gd name="T35" fmla="*/ 0 h 14"/>
                <a:gd name="T36" fmla="*/ 24 w 30"/>
                <a:gd name="T37" fmla="*/ 0 h 14"/>
                <a:gd name="T38" fmla="*/ 27 w 30"/>
                <a:gd name="T39" fmla="*/ 2 h 14"/>
                <a:gd name="T40" fmla="*/ 30 w 30"/>
                <a:gd name="T41" fmla="*/ 3 h 14"/>
                <a:gd name="T42" fmla="*/ 30 w 30"/>
                <a:gd name="T43" fmla="*/ 7 h 14"/>
                <a:gd name="T44" fmla="*/ 27 w 30"/>
                <a:gd name="T45" fmla="*/ 10 h 14"/>
                <a:gd name="T46" fmla="*/ 24 w 30"/>
                <a:gd name="T47" fmla="*/ 13 h 14"/>
                <a:gd name="T48" fmla="*/ 18 w 30"/>
                <a:gd name="T49" fmla="*/ 14 h 14"/>
                <a:gd name="T50" fmla="*/ 12 w 30"/>
                <a:gd name="T51" fmla="*/ 14 h 14"/>
                <a:gd name="T52" fmla="*/ 6 w 30"/>
                <a:gd name="T53" fmla="*/ 14 h 14"/>
                <a:gd name="T54" fmla="*/ 1 w 30"/>
                <a:gd name="T55" fmla="*/ 13 h 14"/>
                <a:gd name="T56" fmla="*/ 0 w 30"/>
                <a:gd name="T57" fmla="*/ 10 h 14"/>
                <a:gd name="T58" fmla="*/ 0 w 30"/>
                <a:gd name="T59" fmla="*/ 8 h 14"/>
                <a:gd name="T60" fmla="*/ 1 w 30"/>
                <a:gd name="T61" fmla="*/ 3 h 14"/>
                <a:gd name="T62" fmla="*/ 6 w 30"/>
                <a:gd name="T63" fmla="*/ 2 h 14"/>
                <a:gd name="T64" fmla="*/ 12 w 30"/>
                <a:gd name="T65" fmla="*/ 0 h 14"/>
                <a:gd name="T66" fmla="*/ 18 w 30"/>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4">
                  <a:moveTo>
                    <a:pt x="16" y="2"/>
                  </a:moveTo>
                  <a:lnTo>
                    <a:pt x="12" y="2"/>
                  </a:lnTo>
                  <a:lnTo>
                    <a:pt x="9" y="3"/>
                  </a:lnTo>
                  <a:lnTo>
                    <a:pt x="6" y="5"/>
                  </a:lnTo>
                  <a:lnTo>
                    <a:pt x="4" y="8"/>
                  </a:lnTo>
                  <a:lnTo>
                    <a:pt x="4" y="10"/>
                  </a:lnTo>
                  <a:lnTo>
                    <a:pt x="6" y="11"/>
                  </a:lnTo>
                  <a:lnTo>
                    <a:pt x="9" y="13"/>
                  </a:lnTo>
                  <a:lnTo>
                    <a:pt x="12" y="13"/>
                  </a:lnTo>
                  <a:lnTo>
                    <a:pt x="16" y="13"/>
                  </a:lnTo>
                  <a:lnTo>
                    <a:pt x="21" y="11"/>
                  </a:lnTo>
                  <a:lnTo>
                    <a:pt x="24" y="10"/>
                  </a:lnTo>
                  <a:lnTo>
                    <a:pt x="25" y="8"/>
                  </a:lnTo>
                  <a:lnTo>
                    <a:pt x="25" y="5"/>
                  </a:lnTo>
                  <a:lnTo>
                    <a:pt x="24" y="3"/>
                  </a:lnTo>
                  <a:lnTo>
                    <a:pt x="21" y="2"/>
                  </a:lnTo>
                  <a:lnTo>
                    <a:pt x="16" y="2"/>
                  </a:lnTo>
                  <a:close/>
                  <a:moveTo>
                    <a:pt x="18" y="0"/>
                  </a:moveTo>
                  <a:lnTo>
                    <a:pt x="24" y="0"/>
                  </a:lnTo>
                  <a:lnTo>
                    <a:pt x="27" y="2"/>
                  </a:lnTo>
                  <a:lnTo>
                    <a:pt x="30" y="3"/>
                  </a:lnTo>
                  <a:lnTo>
                    <a:pt x="30" y="7"/>
                  </a:lnTo>
                  <a:lnTo>
                    <a:pt x="27" y="10"/>
                  </a:lnTo>
                  <a:lnTo>
                    <a:pt x="24" y="13"/>
                  </a:lnTo>
                  <a:lnTo>
                    <a:pt x="18" y="14"/>
                  </a:lnTo>
                  <a:lnTo>
                    <a:pt x="12" y="14"/>
                  </a:lnTo>
                  <a:lnTo>
                    <a:pt x="6" y="14"/>
                  </a:lnTo>
                  <a:lnTo>
                    <a:pt x="1" y="13"/>
                  </a:lnTo>
                  <a:lnTo>
                    <a:pt x="0" y="10"/>
                  </a:lnTo>
                  <a:lnTo>
                    <a:pt x="0" y="8"/>
                  </a:lnTo>
                  <a:lnTo>
                    <a:pt x="1" y="3"/>
                  </a:lnTo>
                  <a:lnTo>
                    <a:pt x="6" y="2"/>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09" name="Freeform 2308"/>
            <p:cNvSpPr>
              <a:spLocks/>
            </p:cNvSpPr>
            <p:nvPr/>
          </p:nvSpPr>
          <p:spPr bwMode="auto">
            <a:xfrm>
              <a:off x="954088" y="2627313"/>
              <a:ext cx="41275" cy="19050"/>
            </a:xfrm>
            <a:custGeom>
              <a:avLst/>
              <a:gdLst>
                <a:gd name="T0" fmla="*/ 15 w 26"/>
                <a:gd name="T1" fmla="*/ 0 h 12"/>
                <a:gd name="T2" fmla="*/ 20 w 26"/>
                <a:gd name="T3" fmla="*/ 0 h 12"/>
                <a:gd name="T4" fmla="*/ 24 w 26"/>
                <a:gd name="T5" fmla="*/ 1 h 12"/>
                <a:gd name="T6" fmla="*/ 26 w 26"/>
                <a:gd name="T7" fmla="*/ 4 h 12"/>
                <a:gd name="T8" fmla="*/ 26 w 26"/>
                <a:gd name="T9" fmla="*/ 6 h 12"/>
                <a:gd name="T10" fmla="*/ 24 w 26"/>
                <a:gd name="T11" fmla="*/ 9 h 12"/>
                <a:gd name="T12" fmla="*/ 20 w 26"/>
                <a:gd name="T13" fmla="*/ 10 h 12"/>
                <a:gd name="T14" fmla="*/ 15 w 26"/>
                <a:gd name="T15" fmla="*/ 12 h 12"/>
                <a:gd name="T16" fmla="*/ 11 w 26"/>
                <a:gd name="T17" fmla="*/ 12 h 12"/>
                <a:gd name="T18" fmla="*/ 5 w 26"/>
                <a:gd name="T19" fmla="*/ 12 h 12"/>
                <a:gd name="T20" fmla="*/ 2 w 26"/>
                <a:gd name="T21" fmla="*/ 10 h 12"/>
                <a:gd name="T22" fmla="*/ 0 w 26"/>
                <a:gd name="T23" fmla="*/ 9 h 12"/>
                <a:gd name="T24" fmla="*/ 0 w 26"/>
                <a:gd name="T25" fmla="*/ 6 h 12"/>
                <a:gd name="T26" fmla="*/ 2 w 26"/>
                <a:gd name="T27" fmla="*/ 4 h 12"/>
                <a:gd name="T28" fmla="*/ 5 w 26"/>
                <a:gd name="T29" fmla="*/ 1 h 12"/>
                <a:gd name="T30" fmla="*/ 11 w 26"/>
                <a:gd name="T31" fmla="*/ 0 h 12"/>
                <a:gd name="T32" fmla="*/ 15 w 26"/>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2">
                  <a:moveTo>
                    <a:pt x="15" y="0"/>
                  </a:moveTo>
                  <a:lnTo>
                    <a:pt x="20" y="0"/>
                  </a:lnTo>
                  <a:lnTo>
                    <a:pt x="24" y="1"/>
                  </a:lnTo>
                  <a:lnTo>
                    <a:pt x="26" y="4"/>
                  </a:lnTo>
                  <a:lnTo>
                    <a:pt x="26" y="6"/>
                  </a:lnTo>
                  <a:lnTo>
                    <a:pt x="24" y="9"/>
                  </a:lnTo>
                  <a:lnTo>
                    <a:pt x="20" y="10"/>
                  </a:lnTo>
                  <a:lnTo>
                    <a:pt x="15" y="12"/>
                  </a:lnTo>
                  <a:lnTo>
                    <a:pt x="11" y="12"/>
                  </a:lnTo>
                  <a:lnTo>
                    <a:pt x="5" y="12"/>
                  </a:lnTo>
                  <a:lnTo>
                    <a:pt x="2" y="10"/>
                  </a:lnTo>
                  <a:lnTo>
                    <a:pt x="0" y="9"/>
                  </a:lnTo>
                  <a:lnTo>
                    <a:pt x="0" y="6"/>
                  </a:lnTo>
                  <a:lnTo>
                    <a:pt x="2" y="4"/>
                  </a:lnTo>
                  <a:lnTo>
                    <a:pt x="5" y="1"/>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0" name="Freeform 2309"/>
            <p:cNvSpPr>
              <a:spLocks noEditPoints="1"/>
            </p:cNvSpPr>
            <p:nvPr/>
          </p:nvSpPr>
          <p:spPr bwMode="auto">
            <a:xfrm>
              <a:off x="949325" y="2627313"/>
              <a:ext cx="50800" cy="20638"/>
            </a:xfrm>
            <a:custGeom>
              <a:avLst/>
              <a:gdLst>
                <a:gd name="T0" fmla="*/ 18 w 32"/>
                <a:gd name="T1" fmla="*/ 1 h 13"/>
                <a:gd name="T2" fmla="*/ 14 w 32"/>
                <a:gd name="T3" fmla="*/ 1 h 13"/>
                <a:gd name="T4" fmla="*/ 9 w 32"/>
                <a:gd name="T5" fmla="*/ 3 h 13"/>
                <a:gd name="T6" fmla="*/ 6 w 32"/>
                <a:gd name="T7" fmla="*/ 4 h 13"/>
                <a:gd name="T8" fmla="*/ 5 w 32"/>
                <a:gd name="T9" fmla="*/ 6 h 13"/>
                <a:gd name="T10" fmla="*/ 5 w 32"/>
                <a:gd name="T11" fmla="*/ 7 h 13"/>
                <a:gd name="T12" fmla="*/ 6 w 32"/>
                <a:gd name="T13" fmla="*/ 9 h 13"/>
                <a:gd name="T14" fmla="*/ 9 w 32"/>
                <a:gd name="T15" fmla="*/ 10 h 13"/>
                <a:gd name="T16" fmla="*/ 14 w 32"/>
                <a:gd name="T17" fmla="*/ 10 h 13"/>
                <a:gd name="T18" fmla="*/ 18 w 32"/>
                <a:gd name="T19" fmla="*/ 10 h 13"/>
                <a:gd name="T20" fmla="*/ 23 w 32"/>
                <a:gd name="T21" fmla="*/ 9 h 13"/>
                <a:gd name="T22" fmla="*/ 26 w 32"/>
                <a:gd name="T23" fmla="*/ 7 h 13"/>
                <a:gd name="T24" fmla="*/ 27 w 32"/>
                <a:gd name="T25" fmla="*/ 6 h 13"/>
                <a:gd name="T26" fmla="*/ 27 w 32"/>
                <a:gd name="T27" fmla="*/ 4 h 13"/>
                <a:gd name="T28" fmla="*/ 26 w 32"/>
                <a:gd name="T29" fmla="*/ 3 h 13"/>
                <a:gd name="T30" fmla="*/ 23 w 32"/>
                <a:gd name="T31" fmla="*/ 1 h 13"/>
                <a:gd name="T32" fmla="*/ 18 w 32"/>
                <a:gd name="T33" fmla="*/ 1 h 13"/>
                <a:gd name="T34" fmla="*/ 18 w 32"/>
                <a:gd name="T35" fmla="*/ 0 h 13"/>
                <a:gd name="T36" fmla="*/ 24 w 32"/>
                <a:gd name="T37" fmla="*/ 0 h 13"/>
                <a:gd name="T38" fmla="*/ 29 w 32"/>
                <a:gd name="T39" fmla="*/ 1 h 13"/>
                <a:gd name="T40" fmla="*/ 32 w 32"/>
                <a:gd name="T41" fmla="*/ 3 h 13"/>
                <a:gd name="T42" fmla="*/ 32 w 32"/>
                <a:gd name="T43" fmla="*/ 6 h 13"/>
                <a:gd name="T44" fmla="*/ 29 w 32"/>
                <a:gd name="T45" fmla="*/ 9 h 13"/>
                <a:gd name="T46" fmla="*/ 24 w 32"/>
                <a:gd name="T47" fmla="*/ 10 h 13"/>
                <a:gd name="T48" fmla="*/ 18 w 32"/>
                <a:gd name="T49" fmla="*/ 12 h 13"/>
                <a:gd name="T50" fmla="*/ 12 w 32"/>
                <a:gd name="T51" fmla="*/ 13 h 13"/>
                <a:gd name="T52" fmla="*/ 8 w 32"/>
                <a:gd name="T53" fmla="*/ 12 h 13"/>
                <a:gd name="T54" fmla="*/ 3 w 32"/>
                <a:gd name="T55" fmla="*/ 10 h 13"/>
                <a:gd name="T56" fmla="*/ 0 w 32"/>
                <a:gd name="T57" fmla="*/ 9 h 13"/>
                <a:gd name="T58" fmla="*/ 0 w 32"/>
                <a:gd name="T59" fmla="*/ 6 h 13"/>
                <a:gd name="T60" fmla="*/ 3 w 32"/>
                <a:gd name="T61" fmla="*/ 3 h 13"/>
                <a:gd name="T62" fmla="*/ 8 w 32"/>
                <a:gd name="T63" fmla="*/ 1 h 13"/>
                <a:gd name="T64" fmla="*/ 12 w 32"/>
                <a:gd name="T65" fmla="*/ 0 h 13"/>
                <a:gd name="T66" fmla="*/ 18 w 32"/>
                <a:gd name="T6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13">
                  <a:moveTo>
                    <a:pt x="18" y="1"/>
                  </a:moveTo>
                  <a:lnTo>
                    <a:pt x="14" y="1"/>
                  </a:lnTo>
                  <a:lnTo>
                    <a:pt x="9" y="3"/>
                  </a:lnTo>
                  <a:lnTo>
                    <a:pt x="6" y="4"/>
                  </a:lnTo>
                  <a:lnTo>
                    <a:pt x="5" y="6"/>
                  </a:lnTo>
                  <a:lnTo>
                    <a:pt x="5" y="7"/>
                  </a:lnTo>
                  <a:lnTo>
                    <a:pt x="6" y="9"/>
                  </a:lnTo>
                  <a:lnTo>
                    <a:pt x="9" y="10"/>
                  </a:lnTo>
                  <a:lnTo>
                    <a:pt x="14" y="10"/>
                  </a:lnTo>
                  <a:lnTo>
                    <a:pt x="18" y="10"/>
                  </a:lnTo>
                  <a:lnTo>
                    <a:pt x="23" y="9"/>
                  </a:lnTo>
                  <a:lnTo>
                    <a:pt x="26" y="7"/>
                  </a:lnTo>
                  <a:lnTo>
                    <a:pt x="27" y="6"/>
                  </a:lnTo>
                  <a:lnTo>
                    <a:pt x="27" y="4"/>
                  </a:lnTo>
                  <a:lnTo>
                    <a:pt x="26" y="3"/>
                  </a:lnTo>
                  <a:lnTo>
                    <a:pt x="23" y="1"/>
                  </a:lnTo>
                  <a:lnTo>
                    <a:pt x="18" y="1"/>
                  </a:lnTo>
                  <a:close/>
                  <a:moveTo>
                    <a:pt x="18" y="0"/>
                  </a:moveTo>
                  <a:lnTo>
                    <a:pt x="24" y="0"/>
                  </a:lnTo>
                  <a:lnTo>
                    <a:pt x="29" y="1"/>
                  </a:lnTo>
                  <a:lnTo>
                    <a:pt x="32" y="3"/>
                  </a:lnTo>
                  <a:lnTo>
                    <a:pt x="32" y="6"/>
                  </a:lnTo>
                  <a:lnTo>
                    <a:pt x="29" y="9"/>
                  </a:lnTo>
                  <a:lnTo>
                    <a:pt x="24" y="10"/>
                  </a:lnTo>
                  <a:lnTo>
                    <a:pt x="18" y="12"/>
                  </a:lnTo>
                  <a:lnTo>
                    <a:pt x="12" y="13"/>
                  </a:lnTo>
                  <a:lnTo>
                    <a:pt x="8" y="12"/>
                  </a:lnTo>
                  <a:lnTo>
                    <a:pt x="3" y="10"/>
                  </a:lnTo>
                  <a:lnTo>
                    <a:pt x="0" y="9"/>
                  </a:lnTo>
                  <a:lnTo>
                    <a:pt x="0" y="6"/>
                  </a:lnTo>
                  <a:lnTo>
                    <a:pt x="3" y="3"/>
                  </a:lnTo>
                  <a:lnTo>
                    <a:pt x="8" y="1"/>
                  </a:lnTo>
                  <a:lnTo>
                    <a:pt x="12" y="0"/>
                  </a:lnTo>
                  <a:lnTo>
                    <a:pt x="18" y="0"/>
                  </a:lnTo>
                  <a:close/>
                </a:path>
              </a:pathLst>
            </a:custGeom>
            <a:solidFill>
              <a:srgbClr val="EB691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1" name="Freeform 2310"/>
            <p:cNvSpPr>
              <a:spLocks/>
            </p:cNvSpPr>
            <p:nvPr/>
          </p:nvSpPr>
          <p:spPr bwMode="auto">
            <a:xfrm>
              <a:off x="828675" y="2586038"/>
              <a:ext cx="44450" cy="19050"/>
            </a:xfrm>
            <a:custGeom>
              <a:avLst/>
              <a:gdLst>
                <a:gd name="T0" fmla="*/ 17 w 28"/>
                <a:gd name="T1" fmla="*/ 0 h 12"/>
                <a:gd name="T2" fmla="*/ 21 w 28"/>
                <a:gd name="T3" fmla="*/ 1 h 12"/>
                <a:gd name="T4" fmla="*/ 24 w 28"/>
                <a:gd name="T5" fmla="*/ 1 h 12"/>
                <a:gd name="T6" fmla="*/ 28 w 28"/>
                <a:gd name="T7" fmla="*/ 4 h 12"/>
                <a:gd name="T8" fmla="*/ 28 w 28"/>
                <a:gd name="T9" fmla="*/ 6 h 12"/>
                <a:gd name="T10" fmla="*/ 24 w 28"/>
                <a:gd name="T11" fmla="*/ 9 h 12"/>
                <a:gd name="T12" fmla="*/ 21 w 28"/>
                <a:gd name="T13" fmla="*/ 10 h 12"/>
                <a:gd name="T14" fmla="*/ 17 w 28"/>
                <a:gd name="T15" fmla="*/ 12 h 12"/>
                <a:gd name="T16" fmla="*/ 11 w 28"/>
                <a:gd name="T17" fmla="*/ 12 h 12"/>
                <a:gd name="T18" fmla="*/ 6 w 28"/>
                <a:gd name="T19" fmla="*/ 12 h 12"/>
                <a:gd name="T20" fmla="*/ 2 w 28"/>
                <a:gd name="T21" fmla="*/ 10 h 12"/>
                <a:gd name="T22" fmla="*/ 0 w 28"/>
                <a:gd name="T23" fmla="*/ 9 h 12"/>
                <a:gd name="T24" fmla="*/ 0 w 28"/>
                <a:gd name="T25" fmla="*/ 6 h 12"/>
                <a:gd name="T26" fmla="*/ 2 w 28"/>
                <a:gd name="T27" fmla="*/ 4 h 12"/>
                <a:gd name="T28" fmla="*/ 6 w 28"/>
                <a:gd name="T29" fmla="*/ 3 h 12"/>
                <a:gd name="T30" fmla="*/ 11 w 28"/>
                <a:gd name="T31" fmla="*/ 1 h 12"/>
                <a:gd name="T32" fmla="*/ 17 w 28"/>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12">
                  <a:moveTo>
                    <a:pt x="17" y="0"/>
                  </a:moveTo>
                  <a:lnTo>
                    <a:pt x="21" y="1"/>
                  </a:lnTo>
                  <a:lnTo>
                    <a:pt x="24" y="1"/>
                  </a:lnTo>
                  <a:lnTo>
                    <a:pt x="28" y="4"/>
                  </a:lnTo>
                  <a:lnTo>
                    <a:pt x="28" y="6"/>
                  </a:lnTo>
                  <a:lnTo>
                    <a:pt x="24" y="9"/>
                  </a:lnTo>
                  <a:lnTo>
                    <a:pt x="21" y="10"/>
                  </a:lnTo>
                  <a:lnTo>
                    <a:pt x="17" y="12"/>
                  </a:lnTo>
                  <a:lnTo>
                    <a:pt x="11" y="12"/>
                  </a:lnTo>
                  <a:lnTo>
                    <a:pt x="6" y="12"/>
                  </a:lnTo>
                  <a:lnTo>
                    <a:pt x="2" y="10"/>
                  </a:lnTo>
                  <a:lnTo>
                    <a:pt x="0" y="9"/>
                  </a:lnTo>
                  <a:lnTo>
                    <a:pt x="0" y="6"/>
                  </a:lnTo>
                  <a:lnTo>
                    <a:pt x="2" y="4"/>
                  </a:lnTo>
                  <a:lnTo>
                    <a:pt x="6" y="3"/>
                  </a:lnTo>
                  <a:lnTo>
                    <a:pt x="11"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2" name="Freeform 2311"/>
            <p:cNvSpPr>
              <a:spLocks noEditPoints="1"/>
            </p:cNvSpPr>
            <p:nvPr/>
          </p:nvSpPr>
          <p:spPr bwMode="auto">
            <a:xfrm>
              <a:off x="827088" y="2586038"/>
              <a:ext cx="47625" cy="20638"/>
            </a:xfrm>
            <a:custGeom>
              <a:avLst/>
              <a:gdLst>
                <a:gd name="T0" fmla="*/ 16 w 30"/>
                <a:gd name="T1" fmla="*/ 1 h 13"/>
                <a:gd name="T2" fmla="*/ 12 w 30"/>
                <a:gd name="T3" fmla="*/ 1 h 13"/>
                <a:gd name="T4" fmla="*/ 9 w 30"/>
                <a:gd name="T5" fmla="*/ 3 h 13"/>
                <a:gd name="T6" fmla="*/ 6 w 30"/>
                <a:gd name="T7" fmla="*/ 4 h 13"/>
                <a:gd name="T8" fmla="*/ 4 w 30"/>
                <a:gd name="T9" fmla="*/ 6 h 13"/>
                <a:gd name="T10" fmla="*/ 4 w 30"/>
                <a:gd name="T11" fmla="*/ 9 h 13"/>
                <a:gd name="T12" fmla="*/ 6 w 30"/>
                <a:gd name="T13" fmla="*/ 10 h 13"/>
                <a:gd name="T14" fmla="*/ 9 w 30"/>
                <a:gd name="T15" fmla="*/ 10 h 13"/>
                <a:gd name="T16" fmla="*/ 12 w 30"/>
                <a:gd name="T17" fmla="*/ 10 h 13"/>
                <a:gd name="T18" fmla="*/ 16 w 30"/>
                <a:gd name="T19" fmla="*/ 10 h 13"/>
                <a:gd name="T20" fmla="*/ 21 w 30"/>
                <a:gd name="T21" fmla="*/ 10 h 13"/>
                <a:gd name="T22" fmla="*/ 24 w 30"/>
                <a:gd name="T23" fmla="*/ 7 h 13"/>
                <a:gd name="T24" fmla="*/ 25 w 30"/>
                <a:gd name="T25" fmla="*/ 6 h 13"/>
                <a:gd name="T26" fmla="*/ 25 w 30"/>
                <a:gd name="T27" fmla="*/ 4 h 13"/>
                <a:gd name="T28" fmla="*/ 24 w 30"/>
                <a:gd name="T29" fmla="*/ 3 h 13"/>
                <a:gd name="T30" fmla="*/ 21 w 30"/>
                <a:gd name="T31" fmla="*/ 1 h 13"/>
                <a:gd name="T32" fmla="*/ 16 w 30"/>
                <a:gd name="T33" fmla="*/ 1 h 13"/>
                <a:gd name="T34" fmla="*/ 18 w 30"/>
                <a:gd name="T35" fmla="*/ 0 h 13"/>
                <a:gd name="T36" fmla="*/ 24 w 30"/>
                <a:gd name="T37" fmla="*/ 0 h 13"/>
                <a:gd name="T38" fmla="*/ 29 w 30"/>
                <a:gd name="T39" fmla="*/ 1 h 13"/>
                <a:gd name="T40" fmla="*/ 30 w 30"/>
                <a:gd name="T41" fmla="*/ 3 h 13"/>
                <a:gd name="T42" fmla="*/ 30 w 30"/>
                <a:gd name="T43" fmla="*/ 6 h 13"/>
                <a:gd name="T44" fmla="*/ 29 w 30"/>
                <a:gd name="T45" fmla="*/ 9 h 13"/>
                <a:gd name="T46" fmla="*/ 24 w 30"/>
                <a:gd name="T47" fmla="*/ 10 h 13"/>
                <a:gd name="T48" fmla="*/ 18 w 30"/>
                <a:gd name="T49" fmla="*/ 12 h 13"/>
                <a:gd name="T50" fmla="*/ 12 w 30"/>
                <a:gd name="T51" fmla="*/ 13 h 13"/>
                <a:gd name="T52" fmla="*/ 6 w 30"/>
                <a:gd name="T53" fmla="*/ 12 h 13"/>
                <a:gd name="T54" fmla="*/ 1 w 30"/>
                <a:gd name="T55" fmla="*/ 10 h 13"/>
                <a:gd name="T56" fmla="*/ 0 w 30"/>
                <a:gd name="T57" fmla="*/ 9 h 13"/>
                <a:gd name="T58" fmla="*/ 0 w 30"/>
                <a:gd name="T59" fmla="*/ 6 h 13"/>
                <a:gd name="T60" fmla="*/ 1 w 30"/>
                <a:gd name="T61" fmla="*/ 3 h 13"/>
                <a:gd name="T62" fmla="*/ 6 w 30"/>
                <a:gd name="T63" fmla="*/ 1 h 13"/>
                <a:gd name="T64" fmla="*/ 12 w 30"/>
                <a:gd name="T65" fmla="*/ 0 h 13"/>
                <a:gd name="T66" fmla="*/ 18 w 30"/>
                <a:gd name="T6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13">
                  <a:moveTo>
                    <a:pt x="16" y="1"/>
                  </a:moveTo>
                  <a:lnTo>
                    <a:pt x="12" y="1"/>
                  </a:lnTo>
                  <a:lnTo>
                    <a:pt x="9" y="3"/>
                  </a:lnTo>
                  <a:lnTo>
                    <a:pt x="6" y="4"/>
                  </a:lnTo>
                  <a:lnTo>
                    <a:pt x="4" y="6"/>
                  </a:lnTo>
                  <a:lnTo>
                    <a:pt x="4" y="9"/>
                  </a:lnTo>
                  <a:lnTo>
                    <a:pt x="6" y="10"/>
                  </a:lnTo>
                  <a:lnTo>
                    <a:pt x="9" y="10"/>
                  </a:lnTo>
                  <a:lnTo>
                    <a:pt x="12" y="10"/>
                  </a:lnTo>
                  <a:lnTo>
                    <a:pt x="16" y="10"/>
                  </a:lnTo>
                  <a:lnTo>
                    <a:pt x="21" y="10"/>
                  </a:lnTo>
                  <a:lnTo>
                    <a:pt x="24" y="7"/>
                  </a:lnTo>
                  <a:lnTo>
                    <a:pt x="25" y="6"/>
                  </a:lnTo>
                  <a:lnTo>
                    <a:pt x="25" y="4"/>
                  </a:lnTo>
                  <a:lnTo>
                    <a:pt x="24" y="3"/>
                  </a:lnTo>
                  <a:lnTo>
                    <a:pt x="21" y="1"/>
                  </a:lnTo>
                  <a:lnTo>
                    <a:pt x="16" y="1"/>
                  </a:lnTo>
                  <a:close/>
                  <a:moveTo>
                    <a:pt x="18" y="0"/>
                  </a:moveTo>
                  <a:lnTo>
                    <a:pt x="24" y="0"/>
                  </a:lnTo>
                  <a:lnTo>
                    <a:pt x="29" y="1"/>
                  </a:lnTo>
                  <a:lnTo>
                    <a:pt x="30" y="3"/>
                  </a:lnTo>
                  <a:lnTo>
                    <a:pt x="30" y="6"/>
                  </a:lnTo>
                  <a:lnTo>
                    <a:pt x="29" y="9"/>
                  </a:lnTo>
                  <a:lnTo>
                    <a:pt x="24" y="10"/>
                  </a:lnTo>
                  <a:lnTo>
                    <a:pt x="18" y="12"/>
                  </a:lnTo>
                  <a:lnTo>
                    <a:pt x="12" y="13"/>
                  </a:lnTo>
                  <a:lnTo>
                    <a:pt x="6" y="12"/>
                  </a:lnTo>
                  <a:lnTo>
                    <a:pt x="1" y="10"/>
                  </a:lnTo>
                  <a:lnTo>
                    <a:pt x="0" y="9"/>
                  </a:lnTo>
                  <a:lnTo>
                    <a:pt x="0" y="6"/>
                  </a:lnTo>
                  <a:lnTo>
                    <a:pt x="1" y="3"/>
                  </a:lnTo>
                  <a:lnTo>
                    <a:pt x="6" y="1"/>
                  </a:lnTo>
                  <a:lnTo>
                    <a:pt x="12" y="0"/>
                  </a:lnTo>
                  <a:lnTo>
                    <a:pt x="18"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3" name="Freeform 2312"/>
            <p:cNvSpPr>
              <a:spLocks/>
            </p:cNvSpPr>
            <p:nvPr/>
          </p:nvSpPr>
          <p:spPr bwMode="auto">
            <a:xfrm>
              <a:off x="492125" y="2513013"/>
              <a:ext cx="42863" cy="19050"/>
            </a:xfrm>
            <a:custGeom>
              <a:avLst/>
              <a:gdLst>
                <a:gd name="T0" fmla="*/ 16 w 27"/>
                <a:gd name="T1" fmla="*/ 0 h 12"/>
                <a:gd name="T2" fmla="*/ 21 w 27"/>
                <a:gd name="T3" fmla="*/ 2 h 12"/>
                <a:gd name="T4" fmla="*/ 25 w 27"/>
                <a:gd name="T5" fmla="*/ 3 h 12"/>
                <a:gd name="T6" fmla="*/ 27 w 27"/>
                <a:gd name="T7" fmla="*/ 5 h 12"/>
                <a:gd name="T8" fmla="*/ 27 w 27"/>
                <a:gd name="T9" fmla="*/ 6 h 12"/>
                <a:gd name="T10" fmla="*/ 25 w 27"/>
                <a:gd name="T11" fmla="*/ 9 h 12"/>
                <a:gd name="T12" fmla="*/ 21 w 27"/>
                <a:gd name="T13" fmla="*/ 11 h 12"/>
                <a:gd name="T14" fmla="*/ 16 w 27"/>
                <a:gd name="T15" fmla="*/ 12 h 12"/>
                <a:gd name="T16" fmla="*/ 10 w 27"/>
                <a:gd name="T17" fmla="*/ 12 h 12"/>
                <a:gd name="T18" fmla="*/ 6 w 27"/>
                <a:gd name="T19" fmla="*/ 12 h 12"/>
                <a:gd name="T20" fmla="*/ 3 w 27"/>
                <a:gd name="T21" fmla="*/ 11 h 12"/>
                <a:gd name="T22" fmla="*/ 0 w 27"/>
                <a:gd name="T23" fmla="*/ 9 h 12"/>
                <a:gd name="T24" fmla="*/ 0 w 27"/>
                <a:gd name="T25" fmla="*/ 6 h 12"/>
                <a:gd name="T26" fmla="*/ 3 w 27"/>
                <a:gd name="T27" fmla="*/ 5 h 12"/>
                <a:gd name="T28" fmla="*/ 6 w 27"/>
                <a:gd name="T29" fmla="*/ 3 h 12"/>
                <a:gd name="T30" fmla="*/ 10 w 27"/>
                <a:gd name="T31" fmla="*/ 2 h 12"/>
                <a:gd name="T32" fmla="*/ 16 w 27"/>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2">
                  <a:moveTo>
                    <a:pt x="16" y="0"/>
                  </a:moveTo>
                  <a:lnTo>
                    <a:pt x="21" y="2"/>
                  </a:lnTo>
                  <a:lnTo>
                    <a:pt x="25" y="3"/>
                  </a:lnTo>
                  <a:lnTo>
                    <a:pt x="27" y="5"/>
                  </a:lnTo>
                  <a:lnTo>
                    <a:pt x="27" y="6"/>
                  </a:lnTo>
                  <a:lnTo>
                    <a:pt x="25" y="9"/>
                  </a:lnTo>
                  <a:lnTo>
                    <a:pt x="21" y="11"/>
                  </a:lnTo>
                  <a:lnTo>
                    <a:pt x="16" y="12"/>
                  </a:lnTo>
                  <a:lnTo>
                    <a:pt x="10" y="12"/>
                  </a:lnTo>
                  <a:lnTo>
                    <a:pt x="6" y="12"/>
                  </a:lnTo>
                  <a:lnTo>
                    <a:pt x="3" y="11"/>
                  </a:lnTo>
                  <a:lnTo>
                    <a:pt x="0" y="9"/>
                  </a:lnTo>
                  <a:lnTo>
                    <a:pt x="0" y="6"/>
                  </a:lnTo>
                  <a:lnTo>
                    <a:pt x="3" y="5"/>
                  </a:lnTo>
                  <a:lnTo>
                    <a:pt x="6" y="3"/>
                  </a:lnTo>
                  <a:lnTo>
                    <a:pt x="10"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4" name="Freeform 2313"/>
            <p:cNvSpPr>
              <a:spLocks noEditPoints="1"/>
            </p:cNvSpPr>
            <p:nvPr/>
          </p:nvSpPr>
          <p:spPr bwMode="auto">
            <a:xfrm>
              <a:off x="488950" y="2513013"/>
              <a:ext cx="50800" cy="22225"/>
            </a:xfrm>
            <a:custGeom>
              <a:avLst/>
              <a:gdLst>
                <a:gd name="T0" fmla="*/ 18 w 32"/>
                <a:gd name="T1" fmla="*/ 2 h 14"/>
                <a:gd name="T2" fmla="*/ 14 w 32"/>
                <a:gd name="T3" fmla="*/ 2 h 14"/>
                <a:gd name="T4" fmla="*/ 9 w 32"/>
                <a:gd name="T5" fmla="*/ 3 h 14"/>
                <a:gd name="T6" fmla="*/ 6 w 32"/>
                <a:gd name="T7" fmla="*/ 5 h 14"/>
                <a:gd name="T8" fmla="*/ 5 w 32"/>
                <a:gd name="T9" fmla="*/ 6 h 14"/>
                <a:gd name="T10" fmla="*/ 5 w 32"/>
                <a:gd name="T11" fmla="*/ 9 h 14"/>
                <a:gd name="T12" fmla="*/ 6 w 32"/>
                <a:gd name="T13" fmla="*/ 11 h 14"/>
                <a:gd name="T14" fmla="*/ 9 w 32"/>
                <a:gd name="T15" fmla="*/ 11 h 14"/>
                <a:gd name="T16" fmla="*/ 14 w 32"/>
                <a:gd name="T17" fmla="*/ 11 h 14"/>
                <a:gd name="T18" fmla="*/ 18 w 32"/>
                <a:gd name="T19" fmla="*/ 11 h 14"/>
                <a:gd name="T20" fmla="*/ 21 w 32"/>
                <a:gd name="T21" fmla="*/ 11 h 14"/>
                <a:gd name="T22" fmla="*/ 26 w 32"/>
                <a:gd name="T23" fmla="*/ 8 h 14"/>
                <a:gd name="T24" fmla="*/ 27 w 32"/>
                <a:gd name="T25" fmla="*/ 6 h 14"/>
                <a:gd name="T26" fmla="*/ 27 w 32"/>
                <a:gd name="T27" fmla="*/ 5 h 14"/>
                <a:gd name="T28" fmla="*/ 26 w 32"/>
                <a:gd name="T29" fmla="*/ 3 h 14"/>
                <a:gd name="T30" fmla="*/ 23 w 32"/>
                <a:gd name="T31" fmla="*/ 2 h 14"/>
                <a:gd name="T32" fmla="*/ 18 w 32"/>
                <a:gd name="T33" fmla="*/ 2 h 14"/>
                <a:gd name="T34" fmla="*/ 18 w 32"/>
                <a:gd name="T35" fmla="*/ 0 h 14"/>
                <a:gd name="T36" fmla="*/ 24 w 32"/>
                <a:gd name="T37" fmla="*/ 0 h 14"/>
                <a:gd name="T38" fmla="*/ 27 w 32"/>
                <a:gd name="T39" fmla="*/ 2 h 14"/>
                <a:gd name="T40" fmla="*/ 31 w 32"/>
                <a:gd name="T41" fmla="*/ 3 h 14"/>
                <a:gd name="T42" fmla="*/ 32 w 32"/>
                <a:gd name="T43" fmla="*/ 5 h 14"/>
                <a:gd name="T44" fmla="*/ 32 w 32"/>
                <a:gd name="T45" fmla="*/ 6 h 14"/>
                <a:gd name="T46" fmla="*/ 29 w 32"/>
                <a:gd name="T47" fmla="*/ 9 h 14"/>
                <a:gd name="T48" fmla="*/ 24 w 32"/>
                <a:gd name="T49" fmla="*/ 11 h 14"/>
                <a:gd name="T50" fmla="*/ 18 w 32"/>
                <a:gd name="T51" fmla="*/ 12 h 14"/>
                <a:gd name="T52" fmla="*/ 12 w 32"/>
                <a:gd name="T53" fmla="*/ 14 h 14"/>
                <a:gd name="T54" fmla="*/ 8 w 32"/>
                <a:gd name="T55" fmla="*/ 14 h 14"/>
                <a:gd name="T56" fmla="*/ 3 w 32"/>
                <a:gd name="T57" fmla="*/ 12 h 14"/>
                <a:gd name="T58" fmla="*/ 0 w 32"/>
                <a:gd name="T59" fmla="*/ 11 h 14"/>
                <a:gd name="T60" fmla="*/ 0 w 32"/>
                <a:gd name="T61" fmla="*/ 9 h 14"/>
                <a:gd name="T62" fmla="*/ 0 w 32"/>
                <a:gd name="T63" fmla="*/ 6 h 14"/>
                <a:gd name="T64" fmla="*/ 2 w 32"/>
                <a:gd name="T65" fmla="*/ 5 h 14"/>
                <a:gd name="T66" fmla="*/ 6 w 32"/>
                <a:gd name="T67" fmla="*/ 2 h 14"/>
                <a:gd name="T68" fmla="*/ 12 w 32"/>
                <a:gd name="T69" fmla="*/ 0 h 14"/>
                <a:gd name="T70" fmla="*/ 18 w 32"/>
                <a:gd name="T7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4">
                  <a:moveTo>
                    <a:pt x="18" y="2"/>
                  </a:moveTo>
                  <a:lnTo>
                    <a:pt x="14" y="2"/>
                  </a:lnTo>
                  <a:lnTo>
                    <a:pt x="9" y="3"/>
                  </a:lnTo>
                  <a:lnTo>
                    <a:pt x="6" y="5"/>
                  </a:lnTo>
                  <a:lnTo>
                    <a:pt x="5" y="6"/>
                  </a:lnTo>
                  <a:lnTo>
                    <a:pt x="5" y="9"/>
                  </a:lnTo>
                  <a:lnTo>
                    <a:pt x="6" y="11"/>
                  </a:lnTo>
                  <a:lnTo>
                    <a:pt x="9" y="11"/>
                  </a:lnTo>
                  <a:lnTo>
                    <a:pt x="14" y="11"/>
                  </a:lnTo>
                  <a:lnTo>
                    <a:pt x="18" y="11"/>
                  </a:lnTo>
                  <a:lnTo>
                    <a:pt x="21" y="11"/>
                  </a:lnTo>
                  <a:lnTo>
                    <a:pt x="26" y="8"/>
                  </a:lnTo>
                  <a:lnTo>
                    <a:pt x="27" y="6"/>
                  </a:lnTo>
                  <a:lnTo>
                    <a:pt x="27" y="5"/>
                  </a:lnTo>
                  <a:lnTo>
                    <a:pt x="26" y="3"/>
                  </a:lnTo>
                  <a:lnTo>
                    <a:pt x="23" y="2"/>
                  </a:lnTo>
                  <a:lnTo>
                    <a:pt x="18" y="2"/>
                  </a:lnTo>
                  <a:close/>
                  <a:moveTo>
                    <a:pt x="18" y="0"/>
                  </a:moveTo>
                  <a:lnTo>
                    <a:pt x="24" y="0"/>
                  </a:lnTo>
                  <a:lnTo>
                    <a:pt x="27" y="2"/>
                  </a:lnTo>
                  <a:lnTo>
                    <a:pt x="31" y="3"/>
                  </a:lnTo>
                  <a:lnTo>
                    <a:pt x="32" y="5"/>
                  </a:lnTo>
                  <a:lnTo>
                    <a:pt x="32" y="6"/>
                  </a:lnTo>
                  <a:lnTo>
                    <a:pt x="29" y="9"/>
                  </a:lnTo>
                  <a:lnTo>
                    <a:pt x="24" y="11"/>
                  </a:lnTo>
                  <a:lnTo>
                    <a:pt x="18" y="12"/>
                  </a:lnTo>
                  <a:lnTo>
                    <a:pt x="12" y="14"/>
                  </a:lnTo>
                  <a:lnTo>
                    <a:pt x="8" y="14"/>
                  </a:lnTo>
                  <a:lnTo>
                    <a:pt x="3" y="12"/>
                  </a:lnTo>
                  <a:lnTo>
                    <a:pt x="0" y="11"/>
                  </a:lnTo>
                  <a:lnTo>
                    <a:pt x="0" y="9"/>
                  </a:lnTo>
                  <a:lnTo>
                    <a:pt x="0" y="6"/>
                  </a:lnTo>
                  <a:lnTo>
                    <a:pt x="2" y="5"/>
                  </a:lnTo>
                  <a:lnTo>
                    <a:pt x="6" y="2"/>
                  </a:lnTo>
                  <a:lnTo>
                    <a:pt x="12" y="0"/>
                  </a:lnTo>
                  <a:lnTo>
                    <a:pt x="18"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5" name="Freeform 2314"/>
            <p:cNvSpPr>
              <a:spLocks/>
            </p:cNvSpPr>
            <p:nvPr/>
          </p:nvSpPr>
          <p:spPr bwMode="auto">
            <a:xfrm>
              <a:off x="677863" y="2446338"/>
              <a:ext cx="42863" cy="19050"/>
            </a:xfrm>
            <a:custGeom>
              <a:avLst/>
              <a:gdLst>
                <a:gd name="T0" fmla="*/ 16 w 27"/>
                <a:gd name="T1" fmla="*/ 0 h 12"/>
                <a:gd name="T2" fmla="*/ 21 w 27"/>
                <a:gd name="T3" fmla="*/ 1 h 12"/>
                <a:gd name="T4" fmla="*/ 25 w 27"/>
                <a:gd name="T5" fmla="*/ 1 h 12"/>
                <a:gd name="T6" fmla="*/ 27 w 27"/>
                <a:gd name="T7" fmla="*/ 4 h 12"/>
                <a:gd name="T8" fmla="*/ 27 w 27"/>
                <a:gd name="T9" fmla="*/ 6 h 12"/>
                <a:gd name="T10" fmla="*/ 25 w 27"/>
                <a:gd name="T11" fmla="*/ 9 h 12"/>
                <a:gd name="T12" fmla="*/ 21 w 27"/>
                <a:gd name="T13" fmla="*/ 10 h 12"/>
                <a:gd name="T14" fmla="*/ 16 w 27"/>
                <a:gd name="T15" fmla="*/ 12 h 12"/>
                <a:gd name="T16" fmla="*/ 12 w 27"/>
                <a:gd name="T17" fmla="*/ 12 h 12"/>
                <a:gd name="T18" fmla="*/ 6 w 27"/>
                <a:gd name="T19" fmla="*/ 12 h 12"/>
                <a:gd name="T20" fmla="*/ 3 w 27"/>
                <a:gd name="T21" fmla="*/ 10 h 12"/>
                <a:gd name="T22" fmla="*/ 0 w 27"/>
                <a:gd name="T23" fmla="*/ 9 h 12"/>
                <a:gd name="T24" fmla="*/ 0 w 27"/>
                <a:gd name="T25" fmla="*/ 6 h 12"/>
                <a:gd name="T26" fmla="*/ 3 w 27"/>
                <a:gd name="T27" fmla="*/ 4 h 12"/>
                <a:gd name="T28" fmla="*/ 6 w 27"/>
                <a:gd name="T29" fmla="*/ 3 h 12"/>
                <a:gd name="T30" fmla="*/ 12 w 27"/>
                <a:gd name="T31" fmla="*/ 1 h 12"/>
                <a:gd name="T32" fmla="*/ 16 w 27"/>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2">
                  <a:moveTo>
                    <a:pt x="16" y="0"/>
                  </a:moveTo>
                  <a:lnTo>
                    <a:pt x="21" y="1"/>
                  </a:lnTo>
                  <a:lnTo>
                    <a:pt x="25" y="1"/>
                  </a:lnTo>
                  <a:lnTo>
                    <a:pt x="27" y="4"/>
                  </a:lnTo>
                  <a:lnTo>
                    <a:pt x="27" y="6"/>
                  </a:lnTo>
                  <a:lnTo>
                    <a:pt x="25" y="9"/>
                  </a:lnTo>
                  <a:lnTo>
                    <a:pt x="21" y="10"/>
                  </a:lnTo>
                  <a:lnTo>
                    <a:pt x="16" y="12"/>
                  </a:lnTo>
                  <a:lnTo>
                    <a:pt x="12" y="12"/>
                  </a:lnTo>
                  <a:lnTo>
                    <a:pt x="6" y="12"/>
                  </a:lnTo>
                  <a:lnTo>
                    <a:pt x="3" y="10"/>
                  </a:lnTo>
                  <a:lnTo>
                    <a:pt x="0" y="9"/>
                  </a:lnTo>
                  <a:lnTo>
                    <a:pt x="0" y="6"/>
                  </a:lnTo>
                  <a:lnTo>
                    <a:pt x="3" y="4"/>
                  </a:lnTo>
                  <a:lnTo>
                    <a:pt x="6" y="3"/>
                  </a:lnTo>
                  <a:lnTo>
                    <a:pt x="12"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6" name="Freeform 2315"/>
            <p:cNvSpPr>
              <a:spLocks noEditPoints="1"/>
            </p:cNvSpPr>
            <p:nvPr/>
          </p:nvSpPr>
          <p:spPr bwMode="auto">
            <a:xfrm>
              <a:off x="674688" y="2446338"/>
              <a:ext cx="50800" cy="20638"/>
            </a:xfrm>
            <a:custGeom>
              <a:avLst/>
              <a:gdLst>
                <a:gd name="T0" fmla="*/ 18 w 32"/>
                <a:gd name="T1" fmla="*/ 1 h 13"/>
                <a:gd name="T2" fmla="*/ 14 w 32"/>
                <a:gd name="T3" fmla="*/ 1 h 13"/>
                <a:gd name="T4" fmla="*/ 9 w 32"/>
                <a:gd name="T5" fmla="*/ 3 h 13"/>
                <a:gd name="T6" fmla="*/ 6 w 32"/>
                <a:gd name="T7" fmla="*/ 4 h 13"/>
                <a:gd name="T8" fmla="*/ 5 w 32"/>
                <a:gd name="T9" fmla="*/ 6 h 13"/>
                <a:gd name="T10" fmla="*/ 5 w 32"/>
                <a:gd name="T11" fmla="*/ 7 h 13"/>
                <a:gd name="T12" fmla="*/ 6 w 32"/>
                <a:gd name="T13" fmla="*/ 9 h 13"/>
                <a:gd name="T14" fmla="*/ 9 w 32"/>
                <a:gd name="T15" fmla="*/ 10 h 13"/>
                <a:gd name="T16" fmla="*/ 14 w 32"/>
                <a:gd name="T17" fmla="*/ 10 h 13"/>
                <a:gd name="T18" fmla="*/ 18 w 32"/>
                <a:gd name="T19" fmla="*/ 10 h 13"/>
                <a:gd name="T20" fmla="*/ 23 w 32"/>
                <a:gd name="T21" fmla="*/ 9 h 13"/>
                <a:gd name="T22" fmla="*/ 26 w 32"/>
                <a:gd name="T23" fmla="*/ 7 h 13"/>
                <a:gd name="T24" fmla="*/ 27 w 32"/>
                <a:gd name="T25" fmla="*/ 6 h 13"/>
                <a:gd name="T26" fmla="*/ 27 w 32"/>
                <a:gd name="T27" fmla="*/ 4 h 13"/>
                <a:gd name="T28" fmla="*/ 26 w 32"/>
                <a:gd name="T29" fmla="*/ 3 h 13"/>
                <a:gd name="T30" fmla="*/ 23 w 32"/>
                <a:gd name="T31" fmla="*/ 1 h 13"/>
                <a:gd name="T32" fmla="*/ 18 w 32"/>
                <a:gd name="T33" fmla="*/ 1 h 13"/>
                <a:gd name="T34" fmla="*/ 18 w 32"/>
                <a:gd name="T35" fmla="*/ 0 h 13"/>
                <a:gd name="T36" fmla="*/ 24 w 32"/>
                <a:gd name="T37" fmla="*/ 0 h 13"/>
                <a:gd name="T38" fmla="*/ 29 w 32"/>
                <a:gd name="T39" fmla="*/ 1 h 13"/>
                <a:gd name="T40" fmla="*/ 32 w 32"/>
                <a:gd name="T41" fmla="*/ 3 h 13"/>
                <a:gd name="T42" fmla="*/ 32 w 32"/>
                <a:gd name="T43" fmla="*/ 6 h 13"/>
                <a:gd name="T44" fmla="*/ 29 w 32"/>
                <a:gd name="T45" fmla="*/ 9 h 13"/>
                <a:gd name="T46" fmla="*/ 24 w 32"/>
                <a:gd name="T47" fmla="*/ 10 h 13"/>
                <a:gd name="T48" fmla="*/ 18 w 32"/>
                <a:gd name="T49" fmla="*/ 12 h 13"/>
                <a:gd name="T50" fmla="*/ 12 w 32"/>
                <a:gd name="T51" fmla="*/ 13 h 13"/>
                <a:gd name="T52" fmla="*/ 8 w 32"/>
                <a:gd name="T53" fmla="*/ 12 h 13"/>
                <a:gd name="T54" fmla="*/ 5 w 32"/>
                <a:gd name="T55" fmla="*/ 12 h 13"/>
                <a:gd name="T56" fmla="*/ 2 w 32"/>
                <a:gd name="T57" fmla="*/ 10 h 13"/>
                <a:gd name="T58" fmla="*/ 0 w 32"/>
                <a:gd name="T59" fmla="*/ 9 h 13"/>
                <a:gd name="T60" fmla="*/ 0 w 32"/>
                <a:gd name="T61" fmla="*/ 6 h 13"/>
                <a:gd name="T62" fmla="*/ 3 w 32"/>
                <a:gd name="T63" fmla="*/ 3 h 13"/>
                <a:gd name="T64" fmla="*/ 8 w 32"/>
                <a:gd name="T65" fmla="*/ 1 h 13"/>
                <a:gd name="T66" fmla="*/ 12 w 32"/>
                <a:gd name="T67" fmla="*/ 0 h 13"/>
                <a:gd name="T68" fmla="*/ 18 w 32"/>
                <a:gd name="T6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13">
                  <a:moveTo>
                    <a:pt x="18" y="1"/>
                  </a:moveTo>
                  <a:lnTo>
                    <a:pt x="14" y="1"/>
                  </a:lnTo>
                  <a:lnTo>
                    <a:pt x="9" y="3"/>
                  </a:lnTo>
                  <a:lnTo>
                    <a:pt x="6" y="4"/>
                  </a:lnTo>
                  <a:lnTo>
                    <a:pt x="5" y="6"/>
                  </a:lnTo>
                  <a:lnTo>
                    <a:pt x="5" y="7"/>
                  </a:lnTo>
                  <a:lnTo>
                    <a:pt x="6" y="9"/>
                  </a:lnTo>
                  <a:lnTo>
                    <a:pt x="9" y="10"/>
                  </a:lnTo>
                  <a:lnTo>
                    <a:pt x="14" y="10"/>
                  </a:lnTo>
                  <a:lnTo>
                    <a:pt x="18" y="10"/>
                  </a:lnTo>
                  <a:lnTo>
                    <a:pt x="23" y="9"/>
                  </a:lnTo>
                  <a:lnTo>
                    <a:pt x="26" y="7"/>
                  </a:lnTo>
                  <a:lnTo>
                    <a:pt x="27" y="6"/>
                  </a:lnTo>
                  <a:lnTo>
                    <a:pt x="27" y="4"/>
                  </a:lnTo>
                  <a:lnTo>
                    <a:pt x="26" y="3"/>
                  </a:lnTo>
                  <a:lnTo>
                    <a:pt x="23" y="1"/>
                  </a:lnTo>
                  <a:lnTo>
                    <a:pt x="18" y="1"/>
                  </a:lnTo>
                  <a:close/>
                  <a:moveTo>
                    <a:pt x="18" y="0"/>
                  </a:moveTo>
                  <a:lnTo>
                    <a:pt x="24" y="0"/>
                  </a:lnTo>
                  <a:lnTo>
                    <a:pt x="29" y="1"/>
                  </a:lnTo>
                  <a:lnTo>
                    <a:pt x="32" y="3"/>
                  </a:lnTo>
                  <a:lnTo>
                    <a:pt x="32" y="6"/>
                  </a:lnTo>
                  <a:lnTo>
                    <a:pt x="29" y="9"/>
                  </a:lnTo>
                  <a:lnTo>
                    <a:pt x="24" y="10"/>
                  </a:lnTo>
                  <a:lnTo>
                    <a:pt x="18" y="12"/>
                  </a:lnTo>
                  <a:lnTo>
                    <a:pt x="12" y="13"/>
                  </a:lnTo>
                  <a:lnTo>
                    <a:pt x="8" y="12"/>
                  </a:lnTo>
                  <a:lnTo>
                    <a:pt x="5" y="12"/>
                  </a:lnTo>
                  <a:lnTo>
                    <a:pt x="2" y="10"/>
                  </a:lnTo>
                  <a:lnTo>
                    <a:pt x="0" y="9"/>
                  </a:lnTo>
                  <a:lnTo>
                    <a:pt x="0" y="6"/>
                  </a:lnTo>
                  <a:lnTo>
                    <a:pt x="3" y="3"/>
                  </a:lnTo>
                  <a:lnTo>
                    <a:pt x="8" y="1"/>
                  </a:lnTo>
                  <a:lnTo>
                    <a:pt x="12"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7" name="Freeform 2316"/>
            <p:cNvSpPr>
              <a:spLocks/>
            </p:cNvSpPr>
            <p:nvPr/>
          </p:nvSpPr>
          <p:spPr bwMode="auto">
            <a:xfrm>
              <a:off x="506413" y="2452688"/>
              <a:ext cx="42863" cy="19050"/>
            </a:xfrm>
            <a:custGeom>
              <a:avLst/>
              <a:gdLst>
                <a:gd name="T0" fmla="*/ 15 w 27"/>
                <a:gd name="T1" fmla="*/ 0 h 12"/>
                <a:gd name="T2" fmla="*/ 21 w 27"/>
                <a:gd name="T3" fmla="*/ 2 h 12"/>
                <a:gd name="T4" fmla="*/ 24 w 27"/>
                <a:gd name="T5" fmla="*/ 2 h 12"/>
                <a:gd name="T6" fmla="*/ 27 w 27"/>
                <a:gd name="T7" fmla="*/ 5 h 12"/>
                <a:gd name="T8" fmla="*/ 27 w 27"/>
                <a:gd name="T9" fmla="*/ 6 h 12"/>
                <a:gd name="T10" fmla="*/ 24 w 27"/>
                <a:gd name="T11" fmla="*/ 9 h 12"/>
                <a:gd name="T12" fmla="*/ 21 w 27"/>
                <a:gd name="T13" fmla="*/ 11 h 12"/>
                <a:gd name="T14" fmla="*/ 15 w 27"/>
                <a:gd name="T15" fmla="*/ 12 h 12"/>
                <a:gd name="T16" fmla="*/ 10 w 27"/>
                <a:gd name="T17" fmla="*/ 12 h 12"/>
                <a:gd name="T18" fmla="*/ 4 w 27"/>
                <a:gd name="T19" fmla="*/ 12 h 12"/>
                <a:gd name="T20" fmla="*/ 1 w 27"/>
                <a:gd name="T21" fmla="*/ 11 h 12"/>
                <a:gd name="T22" fmla="*/ 0 w 27"/>
                <a:gd name="T23" fmla="*/ 9 h 12"/>
                <a:gd name="T24" fmla="*/ 0 w 27"/>
                <a:gd name="T25" fmla="*/ 6 h 12"/>
                <a:gd name="T26" fmla="*/ 1 w 27"/>
                <a:gd name="T27" fmla="*/ 5 h 12"/>
                <a:gd name="T28" fmla="*/ 6 w 27"/>
                <a:gd name="T29" fmla="*/ 2 h 12"/>
                <a:gd name="T30" fmla="*/ 10 w 27"/>
                <a:gd name="T31" fmla="*/ 2 h 12"/>
                <a:gd name="T32" fmla="*/ 15 w 27"/>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2">
                  <a:moveTo>
                    <a:pt x="15" y="0"/>
                  </a:moveTo>
                  <a:lnTo>
                    <a:pt x="21" y="2"/>
                  </a:lnTo>
                  <a:lnTo>
                    <a:pt x="24" y="2"/>
                  </a:lnTo>
                  <a:lnTo>
                    <a:pt x="27" y="5"/>
                  </a:lnTo>
                  <a:lnTo>
                    <a:pt x="27" y="6"/>
                  </a:lnTo>
                  <a:lnTo>
                    <a:pt x="24" y="9"/>
                  </a:lnTo>
                  <a:lnTo>
                    <a:pt x="21" y="11"/>
                  </a:lnTo>
                  <a:lnTo>
                    <a:pt x="15" y="12"/>
                  </a:lnTo>
                  <a:lnTo>
                    <a:pt x="10" y="12"/>
                  </a:lnTo>
                  <a:lnTo>
                    <a:pt x="4" y="12"/>
                  </a:lnTo>
                  <a:lnTo>
                    <a:pt x="1" y="11"/>
                  </a:lnTo>
                  <a:lnTo>
                    <a:pt x="0" y="9"/>
                  </a:lnTo>
                  <a:lnTo>
                    <a:pt x="0" y="6"/>
                  </a:lnTo>
                  <a:lnTo>
                    <a:pt x="1" y="5"/>
                  </a:lnTo>
                  <a:lnTo>
                    <a:pt x="6" y="2"/>
                  </a:lnTo>
                  <a:lnTo>
                    <a:pt x="10"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8" name="Freeform 2317"/>
            <p:cNvSpPr>
              <a:spLocks noEditPoints="1"/>
            </p:cNvSpPr>
            <p:nvPr/>
          </p:nvSpPr>
          <p:spPr bwMode="auto">
            <a:xfrm>
              <a:off x="501650" y="2452688"/>
              <a:ext cx="50800" cy="22225"/>
            </a:xfrm>
            <a:custGeom>
              <a:avLst/>
              <a:gdLst>
                <a:gd name="T0" fmla="*/ 18 w 32"/>
                <a:gd name="T1" fmla="*/ 2 h 14"/>
                <a:gd name="T2" fmla="*/ 13 w 32"/>
                <a:gd name="T3" fmla="*/ 2 h 14"/>
                <a:gd name="T4" fmla="*/ 9 w 32"/>
                <a:gd name="T5" fmla="*/ 3 h 14"/>
                <a:gd name="T6" fmla="*/ 6 w 32"/>
                <a:gd name="T7" fmla="*/ 5 h 14"/>
                <a:gd name="T8" fmla="*/ 4 w 32"/>
                <a:gd name="T9" fmla="*/ 6 h 14"/>
                <a:gd name="T10" fmla="*/ 4 w 32"/>
                <a:gd name="T11" fmla="*/ 8 h 14"/>
                <a:gd name="T12" fmla="*/ 6 w 32"/>
                <a:gd name="T13" fmla="*/ 9 h 14"/>
                <a:gd name="T14" fmla="*/ 9 w 32"/>
                <a:gd name="T15" fmla="*/ 11 h 14"/>
                <a:gd name="T16" fmla="*/ 13 w 32"/>
                <a:gd name="T17" fmla="*/ 11 h 14"/>
                <a:gd name="T18" fmla="*/ 18 w 32"/>
                <a:gd name="T19" fmla="*/ 11 h 14"/>
                <a:gd name="T20" fmla="*/ 23 w 32"/>
                <a:gd name="T21" fmla="*/ 9 h 14"/>
                <a:gd name="T22" fmla="*/ 26 w 32"/>
                <a:gd name="T23" fmla="*/ 8 h 14"/>
                <a:gd name="T24" fmla="*/ 27 w 32"/>
                <a:gd name="T25" fmla="*/ 6 h 14"/>
                <a:gd name="T26" fmla="*/ 27 w 32"/>
                <a:gd name="T27" fmla="*/ 5 h 14"/>
                <a:gd name="T28" fmla="*/ 26 w 32"/>
                <a:gd name="T29" fmla="*/ 3 h 14"/>
                <a:gd name="T30" fmla="*/ 23 w 32"/>
                <a:gd name="T31" fmla="*/ 2 h 14"/>
                <a:gd name="T32" fmla="*/ 18 w 32"/>
                <a:gd name="T33" fmla="*/ 2 h 14"/>
                <a:gd name="T34" fmla="*/ 19 w 32"/>
                <a:gd name="T35" fmla="*/ 0 h 14"/>
                <a:gd name="T36" fmla="*/ 24 w 32"/>
                <a:gd name="T37" fmla="*/ 0 h 14"/>
                <a:gd name="T38" fmla="*/ 29 w 32"/>
                <a:gd name="T39" fmla="*/ 0 h 14"/>
                <a:gd name="T40" fmla="*/ 30 w 32"/>
                <a:gd name="T41" fmla="*/ 2 h 14"/>
                <a:gd name="T42" fmla="*/ 32 w 32"/>
                <a:gd name="T43" fmla="*/ 5 h 14"/>
                <a:gd name="T44" fmla="*/ 32 w 32"/>
                <a:gd name="T45" fmla="*/ 6 h 14"/>
                <a:gd name="T46" fmla="*/ 29 w 32"/>
                <a:gd name="T47" fmla="*/ 9 h 14"/>
                <a:gd name="T48" fmla="*/ 24 w 32"/>
                <a:gd name="T49" fmla="*/ 11 h 14"/>
                <a:gd name="T50" fmla="*/ 19 w 32"/>
                <a:gd name="T51" fmla="*/ 12 h 14"/>
                <a:gd name="T52" fmla="*/ 12 w 32"/>
                <a:gd name="T53" fmla="*/ 14 h 14"/>
                <a:gd name="T54" fmla="*/ 7 w 32"/>
                <a:gd name="T55" fmla="*/ 12 h 14"/>
                <a:gd name="T56" fmla="*/ 4 w 32"/>
                <a:gd name="T57" fmla="*/ 12 h 14"/>
                <a:gd name="T58" fmla="*/ 1 w 32"/>
                <a:gd name="T59" fmla="*/ 11 h 14"/>
                <a:gd name="T60" fmla="*/ 0 w 32"/>
                <a:gd name="T61" fmla="*/ 9 h 14"/>
                <a:gd name="T62" fmla="*/ 0 w 32"/>
                <a:gd name="T63" fmla="*/ 6 h 14"/>
                <a:gd name="T64" fmla="*/ 3 w 32"/>
                <a:gd name="T65" fmla="*/ 3 h 14"/>
                <a:gd name="T66" fmla="*/ 7 w 32"/>
                <a:gd name="T67" fmla="*/ 2 h 14"/>
                <a:gd name="T68" fmla="*/ 12 w 32"/>
                <a:gd name="T69" fmla="*/ 0 h 14"/>
                <a:gd name="T70" fmla="*/ 19 w 32"/>
                <a:gd name="T7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4">
                  <a:moveTo>
                    <a:pt x="18" y="2"/>
                  </a:moveTo>
                  <a:lnTo>
                    <a:pt x="13" y="2"/>
                  </a:lnTo>
                  <a:lnTo>
                    <a:pt x="9" y="3"/>
                  </a:lnTo>
                  <a:lnTo>
                    <a:pt x="6" y="5"/>
                  </a:lnTo>
                  <a:lnTo>
                    <a:pt x="4" y="6"/>
                  </a:lnTo>
                  <a:lnTo>
                    <a:pt x="4" y="8"/>
                  </a:lnTo>
                  <a:lnTo>
                    <a:pt x="6" y="9"/>
                  </a:lnTo>
                  <a:lnTo>
                    <a:pt x="9" y="11"/>
                  </a:lnTo>
                  <a:lnTo>
                    <a:pt x="13" y="11"/>
                  </a:lnTo>
                  <a:lnTo>
                    <a:pt x="18" y="11"/>
                  </a:lnTo>
                  <a:lnTo>
                    <a:pt x="23" y="9"/>
                  </a:lnTo>
                  <a:lnTo>
                    <a:pt x="26" y="8"/>
                  </a:lnTo>
                  <a:lnTo>
                    <a:pt x="27" y="6"/>
                  </a:lnTo>
                  <a:lnTo>
                    <a:pt x="27" y="5"/>
                  </a:lnTo>
                  <a:lnTo>
                    <a:pt x="26" y="3"/>
                  </a:lnTo>
                  <a:lnTo>
                    <a:pt x="23" y="2"/>
                  </a:lnTo>
                  <a:lnTo>
                    <a:pt x="18" y="2"/>
                  </a:lnTo>
                  <a:close/>
                  <a:moveTo>
                    <a:pt x="19" y="0"/>
                  </a:moveTo>
                  <a:lnTo>
                    <a:pt x="24" y="0"/>
                  </a:lnTo>
                  <a:lnTo>
                    <a:pt x="29" y="0"/>
                  </a:lnTo>
                  <a:lnTo>
                    <a:pt x="30" y="2"/>
                  </a:lnTo>
                  <a:lnTo>
                    <a:pt x="32" y="5"/>
                  </a:lnTo>
                  <a:lnTo>
                    <a:pt x="32" y="6"/>
                  </a:lnTo>
                  <a:lnTo>
                    <a:pt x="29" y="9"/>
                  </a:lnTo>
                  <a:lnTo>
                    <a:pt x="24" y="11"/>
                  </a:lnTo>
                  <a:lnTo>
                    <a:pt x="19" y="12"/>
                  </a:lnTo>
                  <a:lnTo>
                    <a:pt x="12" y="14"/>
                  </a:lnTo>
                  <a:lnTo>
                    <a:pt x="7" y="12"/>
                  </a:lnTo>
                  <a:lnTo>
                    <a:pt x="4" y="12"/>
                  </a:lnTo>
                  <a:lnTo>
                    <a:pt x="1" y="11"/>
                  </a:lnTo>
                  <a:lnTo>
                    <a:pt x="0" y="9"/>
                  </a:lnTo>
                  <a:lnTo>
                    <a:pt x="0" y="6"/>
                  </a:lnTo>
                  <a:lnTo>
                    <a:pt x="3" y="3"/>
                  </a:lnTo>
                  <a:lnTo>
                    <a:pt x="7" y="2"/>
                  </a:lnTo>
                  <a:lnTo>
                    <a:pt x="12"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19" name="Freeform 2318"/>
            <p:cNvSpPr>
              <a:spLocks/>
            </p:cNvSpPr>
            <p:nvPr/>
          </p:nvSpPr>
          <p:spPr bwMode="auto">
            <a:xfrm>
              <a:off x="1204913" y="3000375"/>
              <a:ext cx="42863" cy="22225"/>
            </a:xfrm>
            <a:custGeom>
              <a:avLst/>
              <a:gdLst>
                <a:gd name="T0" fmla="*/ 15 w 27"/>
                <a:gd name="T1" fmla="*/ 0 h 14"/>
                <a:gd name="T2" fmla="*/ 21 w 27"/>
                <a:gd name="T3" fmla="*/ 0 h 14"/>
                <a:gd name="T4" fmla="*/ 24 w 27"/>
                <a:gd name="T5" fmla="*/ 2 h 14"/>
                <a:gd name="T6" fmla="*/ 27 w 27"/>
                <a:gd name="T7" fmla="*/ 5 h 14"/>
                <a:gd name="T8" fmla="*/ 27 w 27"/>
                <a:gd name="T9" fmla="*/ 6 h 14"/>
                <a:gd name="T10" fmla="*/ 24 w 27"/>
                <a:gd name="T11" fmla="*/ 9 h 14"/>
                <a:gd name="T12" fmla="*/ 21 w 27"/>
                <a:gd name="T13" fmla="*/ 12 h 14"/>
                <a:gd name="T14" fmla="*/ 17 w 27"/>
                <a:gd name="T15" fmla="*/ 14 h 14"/>
                <a:gd name="T16" fmla="*/ 11 w 27"/>
                <a:gd name="T17" fmla="*/ 14 h 14"/>
                <a:gd name="T18" fmla="*/ 6 w 27"/>
                <a:gd name="T19" fmla="*/ 14 h 14"/>
                <a:gd name="T20" fmla="*/ 2 w 27"/>
                <a:gd name="T21" fmla="*/ 12 h 14"/>
                <a:gd name="T22" fmla="*/ 0 w 27"/>
                <a:gd name="T23" fmla="*/ 9 h 14"/>
                <a:gd name="T24" fmla="*/ 0 w 27"/>
                <a:gd name="T25" fmla="*/ 6 h 14"/>
                <a:gd name="T26" fmla="*/ 2 w 27"/>
                <a:gd name="T27" fmla="*/ 5 h 14"/>
                <a:gd name="T28" fmla="*/ 6 w 27"/>
                <a:gd name="T29" fmla="*/ 2 h 14"/>
                <a:gd name="T30" fmla="*/ 11 w 27"/>
                <a:gd name="T31" fmla="*/ 0 h 14"/>
                <a:gd name="T32" fmla="*/ 15 w 27"/>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4">
                  <a:moveTo>
                    <a:pt x="15" y="0"/>
                  </a:moveTo>
                  <a:lnTo>
                    <a:pt x="21" y="0"/>
                  </a:lnTo>
                  <a:lnTo>
                    <a:pt x="24" y="2"/>
                  </a:lnTo>
                  <a:lnTo>
                    <a:pt x="27" y="5"/>
                  </a:lnTo>
                  <a:lnTo>
                    <a:pt x="27" y="6"/>
                  </a:lnTo>
                  <a:lnTo>
                    <a:pt x="24" y="9"/>
                  </a:lnTo>
                  <a:lnTo>
                    <a:pt x="21" y="12"/>
                  </a:lnTo>
                  <a:lnTo>
                    <a:pt x="17" y="14"/>
                  </a:lnTo>
                  <a:lnTo>
                    <a:pt x="11" y="14"/>
                  </a:lnTo>
                  <a:lnTo>
                    <a:pt x="6" y="14"/>
                  </a:lnTo>
                  <a:lnTo>
                    <a:pt x="2" y="12"/>
                  </a:lnTo>
                  <a:lnTo>
                    <a:pt x="0" y="9"/>
                  </a:lnTo>
                  <a:lnTo>
                    <a:pt x="0" y="6"/>
                  </a:lnTo>
                  <a:lnTo>
                    <a:pt x="2" y="5"/>
                  </a:lnTo>
                  <a:lnTo>
                    <a:pt x="6" y="2"/>
                  </a:lnTo>
                  <a:lnTo>
                    <a:pt x="11"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0" name="Freeform 2319"/>
            <p:cNvSpPr>
              <a:spLocks noEditPoints="1"/>
            </p:cNvSpPr>
            <p:nvPr/>
          </p:nvSpPr>
          <p:spPr bwMode="auto">
            <a:xfrm>
              <a:off x="1200150" y="2998788"/>
              <a:ext cx="50800" cy="25400"/>
            </a:xfrm>
            <a:custGeom>
              <a:avLst/>
              <a:gdLst>
                <a:gd name="T0" fmla="*/ 18 w 32"/>
                <a:gd name="T1" fmla="*/ 3 h 16"/>
                <a:gd name="T2" fmla="*/ 14 w 32"/>
                <a:gd name="T3" fmla="*/ 3 h 16"/>
                <a:gd name="T4" fmla="*/ 11 w 32"/>
                <a:gd name="T5" fmla="*/ 4 h 16"/>
                <a:gd name="T6" fmla="*/ 6 w 32"/>
                <a:gd name="T7" fmla="*/ 6 h 16"/>
                <a:gd name="T8" fmla="*/ 5 w 32"/>
                <a:gd name="T9" fmla="*/ 7 h 16"/>
                <a:gd name="T10" fmla="*/ 5 w 32"/>
                <a:gd name="T11" fmla="*/ 10 h 16"/>
                <a:gd name="T12" fmla="*/ 6 w 32"/>
                <a:gd name="T13" fmla="*/ 12 h 16"/>
                <a:gd name="T14" fmla="*/ 9 w 32"/>
                <a:gd name="T15" fmla="*/ 13 h 16"/>
                <a:gd name="T16" fmla="*/ 14 w 32"/>
                <a:gd name="T17" fmla="*/ 13 h 16"/>
                <a:gd name="T18" fmla="*/ 18 w 32"/>
                <a:gd name="T19" fmla="*/ 13 h 16"/>
                <a:gd name="T20" fmla="*/ 23 w 32"/>
                <a:gd name="T21" fmla="*/ 12 h 16"/>
                <a:gd name="T22" fmla="*/ 26 w 32"/>
                <a:gd name="T23" fmla="*/ 10 h 16"/>
                <a:gd name="T24" fmla="*/ 27 w 32"/>
                <a:gd name="T25" fmla="*/ 7 h 16"/>
                <a:gd name="T26" fmla="*/ 27 w 32"/>
                <a:gd name="T27" fmla="*/ 6 h 16"/>
                <a:gd name="T28" fmla="*/ 26 w 32"/>
                <a:gd name="T29" fmla="*/ 4 h 16"/>
                <a:gd name="T30" fmla="*/ 23 w 32"/>
                <a:gd name="T31" fmla="*/ 3 h 16"/>
                <a:gd name="T32" fmla="*/ 18 w 32"/>
                <a:gd name="T33" fmla="*/ 3 h 16"/>
                <a:gd name="T34" fmla="*/ 20 w 32"/>
                <a:gd name="T35" fmla="*/ 0 h 16"/>
                <a:gd name="T36" fmla="*/ 24 w 32"/>
                <a:gd name="T37" fmla="*/ 0 h 16"/>
                <a:gd name="T38" fmla="*/ 29 w 32"/>
                <a:gd name="T39" fmla="*/ 1 h 16"/>
                <a:gd name="T40" fmla="*/ 30 w 32"/>
                <a:gd name="T41" fmla="*/ 3 h 16"/>
                <a:gd name="T42" fmla="*/ 32 w 32"/>
                <a:gd name="T43" fmla="*/ 6 h 16"/>
                <a:gd name="T44" fmla="*/ 32 w 32"/>
                <a:gd name="T45" fmla="*/ 7 h 16"/>
                <a:gd name="T46" fmla="*/ 29 w 32"/>
                <a:gd name="T47" fmla="*/ 10 h 16"/>
                <a:gd name="T48" fmla="*/ 26 w 32"/>
                <a:gd name="T49" fmla="*/ 13 h 16"/>
                <a:gd name="T50" fmla="*/ 20 w 32"/>
                <a:gd name="T51" fmla="*/ 15 h 16"/>
                <a:gd name="T52" fmla="*/ 14 w 32"/>
                <a:gd name="T53" fmla="*/ 16 h 16"/>
                <a:gd name="T54" fmla="*/ 8 w 32"/>
                <a:gd name="T55" fmla="*/ 15 h 16"/>
                <a:gd name="T56" fmla="*/ 5 w 32"/>
                <a:gd name="T57" fmla="*/ 15 h 16"/>
                <a:gd name="T58" fmla="*/ 1 w 32"/>
                <a:gd name="T59" fmla="*/ 12 h 16"/>
                <a:gd name="T60" fmla="*/ 0 w 32"/>
                <a:gd name="T61" fmla="*/ 10 h 16"/>
                <a:gd name="T62" fmla="*/ 0 w 32"/>
                <a:gd name="T63" fmla="*/ 7 h 16"/>
                <a:gd name="T64" fmla="*/ 3 w 32"/>
                <a:gd name="T65" fmla="*/ 4 h 16"/>
                <a:gd name="T66" fmla="*/ 8 w 32"/>
                <a:gd name="T67" fmla="*/ 3 h 16"/>
                <a:gd name="T68" fmla="*/ 14 w 32"/>
                <a:gd name="T69" fmla="*/ 0 h 16"/>
                <a:gd name="T70" fmla="*/ 20 w 32"/>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6">
                  <a:moveTo>
                    <a:pt x="18" y="3"/>
                  </a:moveTo>
                  <a:lnTo>
                    <a:pt x="14" y="3"/>
                  </a:lnTo>
                  <a:lnTo>
                    <a:pt x="11" y="4"/>
                  </a:lnTo>
                  <a:lnTo>
                    <a:pt x="6" y="6"/>
                  </a:lnTo>
                  <a:lnTo>
                    <a:pt x="5" y="7"/>
                  </a:lnTo>
                  <a:lnTo>
                    <a:pt x="5" y="10"/>
                  </a:lnTo>
                  <a:lnTo>
                    <a:pt x="6" y="12"/>
                  </a:lnTo>
                  <a:lnTo>
                    <a:pt x="9" y="13"/>
                  </a:lnTo>
                  <a:lnTo>
                    <a:pt x="14" y="13"/>
                  </a:lnTo>
                  <a:lnTo>
                    <a:pt x="18" y="13"/>
                  </a:lnTo>
                  <a:lnTo>
                    <a:pt x="23" y="12"/>
                  </a:lnTo>
                  <a:lnTo>
                    <a:pt x="26" y="10"/>
                  </a:lnTo>
                  <a:lnTo>
                    <a:pt x="27" y="7"/>
                  </a:lnTo>
                  <a:lnTo>
                    <a:pt x="27" y="6"/>
                  </a:lnTo>
                  <a:lnTo>
                    <a:pt x="26" y="4"/>
                  </a:lnTo>
                  <a:lnTo>
                    <a:pt x="23" y="3"/>
                  </a:lnTo>
                  <a:lnTo>
                    <a:pt x="18" y="3"/>
                  </a:lnTo>
                  <a:close/>
                  <a:moveTo>
                    <a:pt x="20" y="0"/>
                  </a:moveTo>
                  <a:lnTo>
                    <a:pt x="24" y="0"/>
                  </a:lnTo>
                  <a:lnTo>
                    <a:pt x="29" y="1"/>
                  </a:lnTo>
                  <a:lnTo>
                    <a:pt x="30" y="3"/>
                  </a:lnTo>
                  <a:lnTo>
                    <a:pt x="32" y="6"/>
                  </a:lnTo>
                  <a:lnTo>
                    <a:pt x="32" y="7"/>
                  </a:lnTo>
                  <a:lnTo>
                    <a:pt x="29" y="10"/>
                  </a:lnTo>
                  <a:lnTo>
                    <a:pt x="26" y="13"/>
                  </a:lnTo>
                  <a:lnTo>
                    <a:pt x="20" y="15"/>
                  </a:lnTo>
                  <a:lnTo>
                    <a:pt x="14" y="16"/>
                  </a:lnTo>
                  <a:lnTo>
                    <a:pt x="8" y="15"/>
                  </a:lnTo>
                  <a:lnTo>
                    <a:pt x="5" y="15"/>
                  </a:lnTo>
                  <a:lnTo>
                    <a:pt x="1" y="12"/>
                  </a:lnTo>
                  <a:lnTo>
                    <a:pt x="0" y="10"/>
                  </a:lnTo>
                  <a:lnTo>
                    <a:pt x="0" y="7"/>
                  </a:lnTo>
                  <a:lnTo>
                    <a:pt x="3" y="4"/>
                  </a:lnTo>
                  <a:lnTo>
                    <a:pt x="8" y="3"/>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1" name="Freeform 2320"/>
            <p:cNvSpPr>
              <a:spLocks/>
            </p:cNvSpPr>
            <p:nvPr/>
          </p:nvSpPr>
          <p:spPr bwMode="auto">
            <a:xfrm>
              <a:off x="1212850" y="2963863"/>
              <a:ext cx="53975" cy="26988"/>
            </a:xfrm>
            <a:custGeom>
              <a:avLst/>
              <a:gdLst>
                <a:gd name="T0" fmla="*/ 19 w 34"/>
                <a:gd name="T1" fmla="*/ 0 h 17"/>
                <a:gd name="T2" fmla="*/ 25 w 34"/>
                <a:gd name="T3" fmla="*/ 0 h 17"/>
                <a:gd name="T4" fmla="*/ 30 w 34"/>
                <a:gd name="T5" fmla="*/ 2 h 17"/>
                <a:gd name="T6" fmla="*/ 33 w 34"/>
                <a:gd name="T7" fmla="*/ 3 h 17"/>
                <a:gd name="T8" fmla="*/ 34 w 34"/>
                <a:gd name="T9" fmla="*/ 5 h 17"/>
                <a:gd name="T10" fmla="*/ 34 w 34"/>
                <a:gd name="T11" fmla="*/ 8 h 17"/>
                <a:gd name="T12" fmla="*/ 31 w 34"/>
                <a:gd name="T13" fmla="*/ 11 h 17"/>
                <a:gd name="T14" fmla="*/ 28 w 34"/>
                <a:gd name="T15" fmla="*/ 14 h 17"/>
                <a:gd name="T16" fmla="*/ 24 w 34"/>
                <a:gd name="T17" fmla="*/ 15 h 17"/>
                <a:gd name="T18" fmla="*/ 19 w 34"/>
                <a:gd name="T19" fmla="*/ 17 h 17"/>
                <a:gd name="T20" fmla="*/ 13 w 34"/>
                <a:gd name="T21" fmla="*/ 17 h 17"/>
                <a:gd name="T22" fmla="*/ 7 w 34"/>
                <a:gd name="T23" fmla="*/ 17 h 17"/>
                <a:gd name="T24" fmla="*/ 4 w 34"/>
                <a:gd name="T25" fmla="*/ 15 h 17"/>
                <a:gd name="T26" fmla="*/ 1 w 34"/>
                <a:gd name="T27" fmla="*/ 14 h 17"/>
                <a:gd name="T28" fmla="*/ 0 w 34"/>
                <a:gd name="T29" fmla="*/ 11 h 17"/>
                <a:gd name="T30" fmla="*/ 0 w 34"/>
                <a:gd name="T31" fmla="*/ 8 h 17"/>
                <a:gd name="T32" fmla="*/ 1 w 34"/>
                <a:gd name="T33" fmla="*/ 5 h 17"/>
                <a:gd name="T34" fmla="*/ 4 w 34"/>
                <a:gd name="T35" fmla="*/ 3 h 17"/>
                <a:gd name="T36" fmla="*/ 9 w 34"/>
                <a:gd name="T37" fmla="*/ 2 h 17"/>
                <a:gd name="T38" fmla="*/ 15 w 34"/>
                <a:gd name="T39" fmla="*/ 0 h 17"/>
                <a:gd name="T40" fmla="*/ 19 w 34"/>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17">
                  <a:moveTo>
                    <a:pt x="19" y="0"/>
                  </a:moveTo>
                  <a:lnTo>
                    <a:pt x="25" y="0"/>
                  </a:lnTo>
                  <a:lnTo>
                    <a:pt x="30" y="2"/>
                  </a:lnTo>
                  <a:lnTo>
                    <a:pt x="33" y="3"/>
                  </a:lnTo>
                  <a:lnTo>
                    <a:pt x="34" y="5"/>
                  </a:lnTo>
                  <a:lnTo>
                    <a:pt x="34" y="8"/>
                  </a:lnTo>
                  <a:lnTo>
                    <a:pt x="31" y="11"/>
                  </a:lnTo>
                  <a:lnTo>
                    <a:pt x="28" y="14"/>
                  </a:lnTo>
                  <a:lnTo>
                    <a:pt x="24" y="15"/>
                  </a:lnTo>
                  <a:lnTo>
                    <a:pt x="19" y="17"/>
                  </a:lnTo>
                  <a:lnTo>
                    <a:pt x="13" y="17"/>
                  </a:lnTo>
                  <a:lnTo>
                    <a:pt x="7" y="17"/>
                  </a:lnTo>
                  <a:lnTo>
                    <a:pt x="4" y="15"/>
                  </a:lnTo>
                  <a:lnTo>
                    <a:pt x="1" y="14"/>
                  </a:lnTo>
                  <a:lnTo>
                    <a:pt x="0" y="11"/>
                  </a:lnTo>
                  <a:lnTo>
                    <a:pt x="0" y="8"/>
                  </a:lnTo>
                  <a:lnTo>
                    <a:pt x="1" y="5"/>
                  </a:lnTo>
                  <a:lnTo>
                    <a:pt x="4" y="3"/>
                  </a:lnTo>
                  <a:lnTo>
                    <a:pt x="9" y="2"/>
                  </a:lnTo>
                  <a:lnTo>
                    <a:pt x="15"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2" name="Freeform 2321"/>
            <p:cNvSpPr>
              <a:spLocks noEditPoints="1"/>
            </p:cNvSpPr>
            <p:nvPr/>
          </p:nvSpPr>
          <p:spPr bwMode="auto">
            <a:xfrm>
              <a:off x="1208088" y="2962275"/>
              <a:ext cx="61913" cy="31750"/>
            </a:xfrm>
            <a:custGeom>
              <a:avLst/>
              <a:gdLst>
                <a:gd name="T0" fmla="*/ 22 w 39"/>
                <a:gd name="T1" fmla="*/ 1 h 20"/>
                <a:gd name="T2" fmla="*/ 16 w 39"/>
                <a:gd name="T3" fmla="*/ 3 h 20"/>
                <a:gd name="T4" fmla="*/ 12 w 39"/>
                <a:gd name="T5" fmla="*/ 4 h 20"/>
                <a:gd name="T6" fmla="*/ 7 w 39"/>
                <a:gd name="T7" fmla="*/ 6 h 20"/>
                <a:gd name="T8" fmla="*/ 4 w 39"/>
                <a:gd name="T9" fmla="*/ 9 h 20"/>
                <a:gd name="T10" fmla="*/ 4 w 39"/>
                <a:gd name="T11" fmla="*/ 12 h 20"/>
                <a:gd name="T12" fmla="*/ 7 w 39"/>
                <a:gd name="T13" fmla="*/ 15 h 20"/>
                <a:gd name="T14" fmla="*/ 10 w 39"/>
                <a:gd name="T15" fmla="*/ 16 h 20"/>
                <a:gd name="T16" fmla="*/ 16 w 39"/>
                <a:gd name="T17" fmla="*/ 16 h 20"/>
                <a:gd name="T18" fmla="*/ 22 w 39"/>
                <a:gd name="T19" fmla="*/ 16 h 20"/>
                <a:gd name="T20" fmla="*/ 28 w 39"/>
                <a:gd name="T21" fmla="*/ 15 h 20"/>
                <a:gd name="T22" fmla="*/ 33 w 39"/>
                <a:gd name="T23" fmla="*/ 12 h 20"/>
                <a:gd name="T24" fmla="*/ 34 w 39"/>
                <a:gd name="T25" fmla="*/ 9 h 20"/>
                <a:gd name="T26" fmla="*/ 34 w 39"/>
                <a:gd name="T27" fmla="*/ 6 h 20"/>
                <a:gd name="T28" fmla="*/ 33 w 39"/>
                <a:gd name="T29" fmla="*/ 4 h 20"/>
                <a:gd name="T30" fmla="*/ 28 w 39"/>
                <a:gd name="T31" fmla="*/ 3 h 20"/>
                <a:gd name="T32" fmla="*/ 22 w 39"/>
                <a:gd name="T33" fmla="*/ 1 h 20"/>
                <a:gd name="T34" fmla="*/ 24 w 39"/>
                <a:gd name="T35" fmla="*/ 0 h 20"/>
                <a:gd name="T36" fmla="*/ 30 w 39"/>
                <a:gd name="T37" fmla="*/ 0 h 20"/>
                <a:gd name="T38" fmla="*/ 34 w 39"/>
                <a:gd name="T39" fmla="*/ 1 h 20"/>
                <a:gd name="T40" fmla="*/ 37 w 39"/>
                <a:gd name="T41" fmla="*/ 3 h 20"/>
                <a:gd name="T42" fmla="*/ 39 w 39"/>
                <a:gd name="T43" fmla="*/ 6 h 20"/>
                <a:gd name="T44" fmla="*/ 39 w 39"/>
                <a:gd name="T45" fmla="*/ 9 h 20"/>
                <a:gd name="T46" fmla="*/ 37 w 39"/>
                <a:gd name="T47" fmla="*/ 12 h 20"/>
                <a:gd name="T48" fmla="*/ 33 w 39"/>
                <a:gd name="T49" fmla="*/ 15 h 20"/>
                <a:gd name="T50" fmla="*/ 28 w 39"/>
                <a:gd name="T51" fmla="*/ 18 h 20"/>
                <a:gd name="T52" fmla="*/ 22 w 39"/>
                <a:gd name="T53" fmla="*/ 20 h 20"/>
                <a:gd name="T54" fmla="*/ 16 w 39"/>
                <a:gd name="T55" fmla="*/ 20 h 20"/>
                <a:gd name="T56" fmla="*/ 10 w 39"/>
                <a:gd name="T57" fmla="*/ 20 h 20"/>
                <a:gd name="T58" fmla="*/ 4 w 39"/>
                <a:gd name="T59" fmla="*/ 18 h 20"/>
                <a:gd name="T60" fmla="*/ 1 w 39"/>
                <a:gd name="T61" fmla="*/ 15 h 20"/>
                <a:gd name="T62" fmla="*/ 0 w 39"/>
                <a:gd name="T63" fmla="*/ 12 h 20"/>
                <a:gd name="T64" fmla="*/ 0 w 39"/>
                <a:gd name="T65" fmla="*/ 9 h 20"/>
                <a:gd name="T66" fmla="*/ 3 w 39"/>
                <a:gd name="T67" fmla="*/ 6 h 20"/>
                <a:gd name="T68" fmla="*/ 6 w 39"/>
                <a:gd name="T69" fmla="*/ 3 h 20"/>
                <a:gd name="T70" fmla="*/ 12 w 39"/>
                <a:gd name="T71" fmla="*/ 1 h 20"/>
                <a:gd name="T72" fmla="*/ 18 w 39"/>
                <a:gd name="T73" fmla="*/ 0 h 20"/>
                <a:gd name="T74" fmla="*/ 24 w 39"/>
                <a:gd name="T7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20">
                  <a:moveTo>
                    <a:pt x="22" y="1"/>
                  </a:moveTo>
                  <a:lnTo>
                    <a:pt x="16" y="3"/>
                  </a:lnTo>
                  <a:lnTo>
                    <a:pt x="12" y="4"/>
                  </a:lnTo>
                  <a:lnTo>
                    <a:pt x="7" y="6"/>
                  </a:lnTo>
                  <a:lnTo>
                    <a:pt x="4" y="9"/>
                  </a:lnTo>
                  <a:lnTo>
                    <a:pt x="4" y="12"/>
                  </a:lnTo>
                  <a:lnTo>
                    <a:pt x="7" y="15"/>
                  </a:lnTo>
                  <a:lnTo>
                    <a:pt x="10" y="16"/>
                  </a:lnTo>
                  <a:lnTo>
                    <a:pt x="16" y="16"/>
                  </a:lnTo>
                  <a:lnTo>
                    <a:pt x="22" y="16"/>
                  </a:lnTo>
                  <a:lnTo>
                    <a:pt x="28" y="15"/>
                  </a:lnTo>
                  <a:lnTo>
                    <a:pt x="33" y="12"/>
                  </a:lnTo>
                  <a:lnTo>
                    <a:pt x="34" y="9"/>
                  </a:lnTo>
                  <a:lnTo>
                    <a:pt x="34" y="6"/>
                  </a:lnTo>
                  <a:lnTo>
                    <a:pt x="33" y="4"/>
                  </a:lnTo>
                  <a:lnTo>
                    <a:pt x="28" y="3"/>
                  </a:lnTo>
                  <a:lnTo>
                    <a:pt x="22" y="1"/>
                  </a:lnTo>
                  <a:close/>
                  <a:moveTo>
                    <a:pt x="24" y="0"/>
                  </a:moveTo>
                  <a:lnTo>
                    <a:pt x="30" y="0"/>
                  </a:lnTo>
                  <a:lnTo>
                    <a:pt x="34" y="1"/>
                  </a:lnTo>
                  <a:lnTo>
                    <a:pt x="37" y="3"/>
                  </a:lnTo>
                  <a:lnTo>
                    <a:pt x="39" y="6"/>
                  </a:lnTo>
                  <a:lnTo>
                    <a:pt x="39" y="9"/>
                  </a:lnTo>
                  <a:lnTo>
                    <a:pt x="37" y="12"/>
                  </a:lnTo>
                  <a:lnTo>
                    <a:pt x="33" y="15"/>
                  </a:lnTo>
                  <a:lnTo>
                    <a:pt x="28" y="18"/>
                  </a:lnTo>
                  <a:lnTo>
                    <a:pt x="22" y="20"/>
                  </a:lnTo>
                  <a:lnTo>
                    <a:pt x="16" y="20"/>
                  </a:lnTo>
                  <a:lnTo>
                    <a:pt x="10" y="20"/>
                  </a:lnTo>
                  <a:lnTo>
                    <a:pt x="4" y="18"/>
                  </a:lnTo>
                  <a:lnTo>
                    <a:pt x="1" y="15"/>
                  </a:lnTo>
                  <a:lnTo>
                    <a:pt x="0" y="12"/>
                  </a:lnTo>
                  <a:lnTo>
                    <a:pt x="0" y="9"/>
                  </a:lnTo>
                  <a:lnTo>
                    <a:pt x="3" y="6"/>
                  </a:lnTo>
                  <a:lnTo>
                    <a:pt x="6" y="3"/>
                  </a:lnTo>
                  <a:lnTo>
                    <a:pt x="12" y="1"/>
                  </a:lnTo>
                  <a:lnTo>
                    <a:pt x="18" y="0"/>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3" name="Freeform 2322"/>
            <p:cNvSpPr>
              <a:spLocks/>
            </p:cNvSpPr>
            <p:nvPr/>
          </p:nvSpPr>
          <p:spPr bwMode="auto">
            <a:xfrm>
              <a:off x="1554163" y="2911475"/>
              <a:ext cx="65088" cy="33338"/>
            </a:xfrm>
            <a:custGeom>
              <a:avLst/>
              <a:gdLst>
                <a:gd name="T0" fmla="*/ 24 w 41"/>
                <a:gd name="T1" fmla="*/ 0 h 21"/>
                <a:gd name="T2" fmla="*/ 30 w 41"/>
                <a:gd name="T3" fmla="*/ 1 h 21"/>
                <a:gd name="T4" fmla="*/ 37 w 41"/>
                <a:gd name="T5" fmla="*/ 3 h 21"/>
                <a:gd name="T6" fmla="*/ 40 w 41"/>
                <a:gd name="T7" fmla="*/ 4 h 21"/>
                <a:gd name="T8" fmla="*/ 41 w 41"/>
                <a:gd name="T9" fmla="*/ 7 h 21"/>
                <a:gd name="T10" fmla="*/ 41 w 41"/>
                <a:gd name="T11" fmla="*/ 11 h 21"/>
                <a:gd name="T12" fmla="*/ 37 w 41"/>
                <a:gd name="T13" fmla="*/ 17 h 21"/>
                <a:gd name="T14" fmla="*/ 27 w 41"/>
                <a:gd name="T15" fmla="*/ 20 h 21"/>
                <a:gd name="T16" fmla="*/ 17 w 41"/>
                <a:gd name="T17" fmla="*/ 21 h 21"/>
                <a:gd name="T18" fmla="*/ 11 w 41"/>
                <a:gd name="T19" fmla="*/ 21 h 21"/>
                <a:gd name="T20" fmla="*/ 6 w 41"/>
                <a:gd name="T21" fmla="*/ 20 h 21"/>
                <a:gd name="T22" fmla="*/ 2 w 41"/>
                <a:gd name="T23" fmla="*/ 18 h 21"/>
                <a:gd name="T24" fmla="*/ 0 w 41"/>
                <a:gd name="T25" fmla="*/ 15 h 21"/>
                <a:gd name="T26" fmla="*/ 0 w 41"/>
                <a:gd name="T27" fmla="*/ 11 h 21"/>
                <a:gd name="T28" fmla="*/ 5 w 41"/>
                <a:gd name="T29" fmla="*/ 6 h 21"/>
                <a:gd name="T30" fmla="*/ 14 w 41"/>
                <a:gd name="T31" fmla="*/ 1 h 21"/>
                <a:gd name="T32" fmla="*/ 24 w 41"/>
                <a:gd name="T3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1">
                  <a:moveTo>
                    <a:pt x="24" y="0"/>
                  </a:moveTo>
                  <a:lnTo>
                    <a:pt x="30" y="1"/>
                  </a:lnTo>
                  <a:lnTo>
                    <a:pt x="37" y="3"/>
                  </a:lnTo>
                  <a:lnTo>
                    <a:pt x="40" y="4"/>
                  </a:lnTo>
                  <a:lnTo>
                    <a:pt x="41" y="7"/>
                  </a:lnTo>
                  <a:lnTo>
                    <a:pt x="41" y="11"/>
                  </a:lnTo>
                  <a:lnTo>
                    <a:pt x="37" y="17"/>
                  </a:lnTo>
                  <a:lnTo>
                    <a:pt x="27" y="20"/>
                  </a:lnTo>
                  <a:lnTo>
                    <a:pt x="17" y="21"/>
                  </a:lnTo>
                  <a:lnTo>
                    <a:pt x="11" y="21"/>
                  </a:lnTo>
                  <a:lnTo>
                    <a:pt x="6" y="20"/>
                  </a:lnTo>
                  <a:lnTo>
                    <a:pt x="2" y="18"/>
                  </a:lnTo>
                  <a:lnTo>
                    <a:pt x="0" y="15"/>
                  </a:lnTo>
                  <a:lnTo>
                    <a:pt x="0" y="11"/>
                  </a:lnTo>
                  <a:lnTo>
                    <a:pt x="5" y="6"/>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4" name="Freeform 2323"/>
            <p:cNvSpPr>
              <a:spLocks noEditPoints="1"/>
            </p:cNvSpPr>
            <p:nvPr/>
          </p:nvSpPr>
          <p:spPr bwMode="auto">
            <a:xfrm>
              <a:off x="1549400" y="2911475"/>
              <a:ext cx="74613" cy="36513"/>
            </a:xfrm>
            <a:custGeom>
              <a:avLst/>
              <a:gdLst>
                <a:gd name="T0" fmla="*/ 27 w 47"/>
                <a:gd name="T1" fmla="*/ 1 h 23"/>
                <a:gd name="T2" fmla="*/ 21 w 47"/>
                <a:gd name="T3" fmla="*/ 3 h 23"/>
                <a:gd name="T4" fmla="*/ 15 w 47"/>
                <a:gd name="T5" fmla="*/ 3 h 23"/>
                <a:gd name="T6" fmla="*/ 11 w 47"/>
                <a:gd name="T7" fmla="*/ 6 h 23"/>
                <a:gd name="T8" fmla="*/ 8 w 47"/>
                <a:gd name="T9" fmla="*/ 7 h 23"/>
                <a:gd name="T10" fmla="*/ 5 w 47"/>
                <a:gd name="T11" fmla="*/ 11 h 23"/>
                <a:gd name="T12" fmla="*/ 5 w 47"/>
                <a:gd name="T13" fmla="*/ 14 h 23"/>
                <a:gd name="T14" fmla="*/ 6 w 47"/>
                <a:gd name="T15" fmla="*/ 17 h 23"/>
                <a:gd name="T16" fmla="*/ 11 w 47"/>
                <a:gd name="T17" fmla="*/ 18 h 23"/>
                <a:gd name="T18" fmla="*/ 15 w 47"/>
                <a:gd name="T19" fmla="*/ 20 h 23"/>
                <a:gd name="T20" fmla="*/ 20 w 47"/>
                <a:gd name="T21" fmla="*/ 21 h 23"/>
                <a:gd name="T22" fmla="*/ 26 w 47"/>
                <a:gd name="T23" fmla="*/ 20 h 23"/>
                <a:gd name="T24" fmla="*/ 32 w 47"/>
                <a:gd name="T25" fmla="*/ 18 h 23"/>
                <a:gd name="T26" fmla="*/ 37 w 47"/>
                <a:gd name="T27" fmla="*/ 17 h 23"/>
                <a:gd name="T28" fmla="*/ 41 w 47"/>
                <a:gd name="T29" fmla="*/ 14 h 23"/>
                <a:gd name="T30" fmla="*/ 43 w 47"/>
                <a:gd name="T31" fmla="*/ 11 h 23"/>
                <a:gd name="T32" fmla="*/ 43 w 47"/>
                <a:gd name="T33" fmla="*/ 7 h 23"/>
                <a:gd name="T34" fmla="*/ 41 w 47"/>
                <a:gd name="T35" fmla="*/ 6 h 23"/>
                <a:gd name="T36" fmla="*/ 38 w 47"/>
                <a:gd name="T37" fmla="*/ 3 h 23"/>
                <a:gd name="T38" fmla="*/ 33 w 47"/>
                <a:gd name="T39" fmla="*/ 3 h 23"/>
                <a:gd name="T40" fmla="*/ 27 w 47"/>
                <a:gd name="T41" fmla="*/ 1 h 23"/>
                <a:gd name="T42" fmla="*/ 27 w 47"/>
                <a:gd name="T43" fmla="*/ 0 h 23"/>
                <a:gd name="T44" fmla="*/ 35 w 47"/>
                <a:gd name="T45" fmla="*/ 0 h 23"/>
                <a:gd name="T46" fmla="*/ 41 w 47"/>
                <a:gd name="T47" fmla="*/ 1 h 23"/>
                <a:gd name="T48" fmla="*/ 46 w 47"/>
                <a:gd name="T49" fmla="*/ 4 h 23"/>
                <a:gd name="T50" fmla="*/ 47 w 47"/>
                <a:gd name="T51" fmla="*/ 7 h 23"/>
                <a:gd name="T52" fmla="*/ 47 w 47"/>
                <a:gd name="T53" fmla="*/ 11 h 23"/>
                <a:gd name="T54" fmla="*/ 41 w 47"/>
                <a:gd name="T55" fmla="*/ 17 h 23"/>
                <a:gd name="T56" fmla="*/ 32 w 47"/>
                <a:gd name="T57" fmla="*/ 21 h 23"/>
                <a:gd name="T58" fmla="*/ 20 w 47"/>
                <a:gd name="T59" fmla="*/ 23 h 23"/>
                <a:gd name="T60" fmla="*/ 12 w 47"/>
                <a:gd name="T61" fmla="*/ 23 h 23"/>
                <a:gd name="T62" fmla="*/ 6 w 47"/>
                <a:gd name="T63" fmla="*/ 21 h 23"/>
                <a:gd name="T64" fmla="*/ 3 w 47"/>
                <a:gd name="T65" fmla="*/ 18 h 23"/>
                <a:gd name="T66" fmla="*/ 0 w 47"/>
                <a:gd name="T67" fmla="*/ 15 h 23"/>
                <a:gd name="T68" fmla="*/ 0 w 47"/>
                <a:gd name="T69" fmla="*/ 11 h 23"/>
                <a:gd name="T70" fmla="*/ 6 w 47"/>
                <a:gd name="T71" fmla="*/ 6 h 23"/>
                <a:gd name="T72" fmla="*/ 15 w 47"/>
                <a:gd name="T73" fmla="*/ 1 h 23"/>
                <a:gd name="T74" fmla="*/ 27 w 47"/>
                <a:gd name="T7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23">
                  <a:moveTo>
                    <a:pt x="27" y="1"/>
                  </a:moveTo>
                  <a:lnTo>
                    <a:pt x="21" y="3"/>
                  </a:lnTo>
                  <a:lnTo>
                    <a:pt x="15" y="3"/>
                  </a:lnTo>
                  <a:lnTo>
                    <a:pt x="11" y="6"/>
                  </a:lnTo>
                  <a:lnTo>
                    <a:pt x="8" y="7"/>
                  </a:lnTo>
                  <a:lnTo>
                    <a:pt x="5" y="11"/>
                  </a:lnTo>
                  <a:lnTo>
                    <a:pt x="5" y="14"/>
                  </a:lnTo>
                  <a:lnTo>
                    <a:pt x="6" y="17"/>
                  </a:lnTo>
                  <a:lnTo>
                    <a:pt x="11" y="18"/>
                  </a:lnTo>
                  <a:lnTo>
                    <a:pt x="15" y="20"/>
                  </a:lnTo>
                  <a:lnTo>
                    <a:pt x="20" y="21"/>
                  </a:lnTo>
                  <a:lnTo>
                    <a:pt x="26" y="20"/>
                  </a:lnTo>
                  <a:lnTo>
                    <a:pt x="32" y="18"/>
                  </a:lnTo>
                  <a:lnTo>
                    <a:pt x="37" y="17"/>
                  </a:lnTo>
                  <a:lnTo>
                    <a:pt x="41" y="14"/>
                  </a:lnTo>
                  <a:lnTo>
                    <a:pt x="43" y="11"/>
                  </a:lnTo>
                  <a:lnTo>
                    <a:pt x="43" y="7"/>
                  </a:lnTo>
                  <a:lnTo>
                    <a:pt x="41" y="6"/>
                  </a:lnTo>
                  <a:lnTo>
                    <a:pt x="38" y="3"/>
                  </a:lnTo>
                  <a:lnTo>
                    <a:pt x="33" y="3"/>
                  </a:lnTo>
                  <a:lnTo>
                    <a:pt x="27" y="1"/>
                  </a:lnTo>
                  <a:close/>
                  <a:moveTo>
                    <a:pt x="27" y="0"/>
                  </a:moveTo>
                  <a:lnTo>
                    <a:pt x="35" y="0"/>
                  </a:lnTo>
                  <a:lnTo>
                    <a:pt x="41" y="1"/>
                  </a:lnTo>
                  <a:lnTo>
                    <a:pt x="46" y="4"/>
                  </a:lnTo>
                  <a:lnTo>
                    <a:pt x="47" y="7"/>
                  </a:lnTo>
                  <a:lnTo>
                    <a:pt x="47" y="11"/>
                  </a:lnTo>
                  <a:lnTo>
                    <a:pt x="41" y="17"/>
                  </a:lnTo>
                  <a:lnTo>
                    <a:pt x="32" y="21"/>
                  </a:lnTo>
                  <a:lnTo>
                    <a:pt x="20" y="23"/>
                  </a:lnTo>
                  <a:lnTo>
                    <a:pt x="12" y="23"/>
                  </a:lnTo>
                  <a:lnTo>
                    <a:pt x="6" y="21"/>
                  </a:lnTo>
                  <a:lnTo>
                    <a:pt x="3" y="18"/>
                  </a:lnTo>
                  <a:lnTo>
                    <a:pt x="0" y="15"/>
                  </a:lnTo>
                  <a:lnTo>
                    <a:pt x="0" y="11"/>
                  </a:lnTo>
                  <a:lnTo>
                    <a:pt x="6" y="6"/>
                  </a:lnTo>
                  <a:lnTo>
                    <a:pt x="15" y="1"/>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5" name="Freeform 2324"/>
            <p:cNvSpPr>
              <a:spLocks/>
            </p:cNvSpPr>
            <p:nvPr/>
          </p:nvSpPr>
          <p:spPr bwMode="auto">
            <a:xfrm>
              <a:off x="1101725" y="2971800"/>
              <a:ext cx="95250" cy="46038"/>
            </a:xfrm>
            <a:custGeom>
              <a:avLst/>
              <a:gdLst>
                <a:gd name="T0" fmla="*/ 36 w 60"/>
                <a:gd name="T1" fmla="*/ 0 h 29"/>
                <a:gd name="T2" fmla="*/ 44 w 60"/>
                <a:gd name="T3" fmla="*/ 0 h 29"/>
                <a:gd name="T4" fmla="*/ 50 w 60"/>
                <a:gd name="T5" fmla="*/ 1 h 29"/>
                <a:gd name="T6" fmla="*/ 56 w 60"/>
                <a:gd name="T7" fmla="*/ 4 h 29"/>
                <a:gd name="T8" fmla="*/ 59 w 60"/>
                <a:gd name="T9" fmla="*/ 6 h 29"/>
                <a:gd name="T10" fmla="*/ 60 w 60"/>
                <a:gd name="T11" fmla="*/ 10 h 29"/>
                <a:gd name="T12" fmla="*/ 59 w 60"/>
                <a:gd name="T13" fmla="*/ 14 h 29"/>
                <a:gd name="T14" fmla="*/ 53 w 60"/>
                <a:gd name="T15" fmla="*/ 21 h 29"/>
                <a:gd name="T16" fmla="*/ 39 w 60"/>
                <a:gd name="T17" fmla="*/ 27 h 29"/>
                <a:gd name="T18" fmla="*/ 24 w 60"/>
                <a:gd name="T19" fmla="*/ 29 h 29"/>
                <a:gd name="T20" fmla="*/ 16 w 60"/>
                <a:gd name="T21" fmla="*/ 29 h 29"/>
                <a:gd name="T22" fmla="*/ 10 w 60"/>
                <a:gd name="T23" fmla="*/ 27 h 29"/>
                <a:gd name="T24" fmla="*/ 6 w 60"/>
                <a:gd name="T25" fmla="*/ 24 h 29"/>
                <a:gd name="T26" fmla="*/ 1 w 60"/>
                <a:gd name="T27" fmla="*/ 21 h 29"/>
                <a:gd name="T28" fmla="*/ 0 w 60"/>
                <a:gd name="T29" fmla="*/ 18 h 29"/>
                <a:gd name="T30" fmla="*/ 1 w 60"/>
                <a:gd name="T31" fmla="*/ 14 h 29"/>
                <a:gd name="T32" fmla="*/ 7 w 60"/>
                <a:gd name="T33" fmla="*/ 7 h 29"/>
                <a:gd name="T34" fmla="*/ 21 w 60"/>
                <a:gd name="T35" fmla="*/ 1 h 29"/>
                <a:gd name="T36" fmla="*/ 36 w 6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29">
                  <a:moveTo>
                    <a:pt x="36" y="0"/>
                  </a:moveTo>
                  <a:lnTo>
                    <a:pt x="44" y="0"/>
                  </a:lnTo>
                  <a:lnTo>
                    <a:pt x="50" y="1"/>
                  </a:lnTo>
                  <a:lnTo>
                    <a:pt x="56" y="4"/>
                  </a:lnTo>
                  <a:lnTo>
                    <a:pt x="59" y="6"/>
                  </a:lnTo>
                  <a:lnTo>
                    <a:pt x="60" y="10"/>
                  </a:lnTo>
                  <a:lnTo>
                    <a:pt x="59" y="14"/>
                  </a:lnTo>
                  <a:lnTo>
                    <a:pt x="53" y="21"/>
                  </a:lnTo>
                  <a:lnTo>
                    <a:pt x="39" y="27"/>
                  </a:lnTo>
                  <a:lnTo>
                    <a:pt x="24" y="29"/>
                  </a:lnTo>
                  <a:lnTo>
                    <a:pt x="16" y="29"/>
                  </a:lnTo>
                  <a:lnTo>
                    <a:pt x="10" y="27"/>
                  </a:lnTo>
                  <a:lnTo>
                    <a:pt x="6" y="24"/>
                  </a:lnTo>
                  <a:lnTo>
                    <a:pt x="1" y="21"/>
                  </a:lnTo>
                  <a:lnTo>
                    <a:pt x="0" y="18"/>
                  </a:lnTo>
                  <a:lnTo>
                    <a:pt x="1" y="14"/>
                  </a:lnTo>
                  <a:lnTo>
                    <a:pt x="7" y="7"/>
                  </a:lnTo>
                  <a:lnTo>
                    <a:pt x="21" y="1"/>
                  </a:lnTo>
                  <a:lnTo>
                    <a:pt x="36" y="0"/>
                  </a:lnTo>
                  <a:close/>
                </a:path>
              </a:pathLst>
            </a:custGeom>
            <a:solidFill>
              <a:srgbClr val="332A9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6" name="Freeform 2325"/>
            <p:cNvSpPr>
              <a:spLocks noEditPoints="1"/>
            </p:cNvSpPr>
            <p:nvPr/>
          </p:nvSpPr>
          <p:spPr bwMode="auto">
            <a:xfrm>
              <a:off x="1098550" y="2968625"/>
              <a:ext cx="101600" cy="50800"/>
            </a:xfrm>
            <a:custGeom>
              <a:avLst/>
              <a:gdLst>
                <a:gd name="T0" fmla="*/ 38 w 64"/>
                <a:gd name="T1" fmla="*/ 2 h 32"/>
                <a:gd name="T2" fmla="*/ 23 w 64"/>
                <a:gd name="T3" fmla="*/ 5 h 32"/>
                <a:gd name="T4" fmla="*/ 12 w 64"/>
                <a:gd name="T5" fmla="*/ 9 h 32"/>
                <a:gd name="T6" fmla="*/ 5 w 64"/>
                <a:gd name="T7" fmla="*/ 16 h 32"/>
                <a:gd name="T8" fmla="*/ 5 w 64"/>
                <a:gd name="T9" fmla="*/ 20 h 32"/>
                <a:gd name="T10" fmla="*/ 6 w 64"/>
                <a:gd name="T11" fmla="*/ 23 h 32"/>
                <a:gd name="T12" fmla="*/ 9 w 64"/>
                <a:gd name="T13" fmla="*/ 26 h 32"/>
                <a:gd name="T14" fmla="*/ 14 w 64"/>
                <a:gd name="T15" fmla="*/ 28 h 32"/>
                <a:gd name="T16" fmla="*/ 20 w 64"/>
                <a:gd name="T17" fmla="*/ 29 h 32"/>
                <a:gd name="T18" fmla="*/ 28 w 64"/>
                <a:gd name="T19" fmla="*/ 31 h 32"/>
                <a:gd name="T20" fmla="*/ 41 w 64"/>
                <a:gd name="T21" fmla="*/ 28 h 32"/>
                <a:gd name="T22" fmla="*/ 53 w 64"/>
                <a:gd name="T23" fmla="*/ 23 h 32"/>
                <a:gd name="T24" fmla="*/ 59 w 64"/>
                <a:gd name="T25" fmla="*/ 16 h 32"/>
                <a:gd name="T26" fmla="*/ 59 w 64"/>
                <a:gd name="T27" fmla="*/ 12 h 32"/>
                <a:gd name="T28" fmla="*/ 58 w 64"/>
                <a:gd name="T29" fmla="*/ 9 h 32"/>
                <a:gd name="T30" fmla="*/ 55 w 64"/>
                <a:gd name="T31" fmla="*/ 6 h 32"/>
                <a:gd name="T32" fmla="*/ 50 w 64"/>
                <a:gd name="T33" fmla="*/ 5 h 32"/>
                <a:gd name="T34" fmla="*/ 44 w 64"/>
                <a:gd name="T35" fmla="*/ 3 h 32"/>
                <a:gd name="T36" fmla="*/ 38 w 64"/>
                <a:gd name="T37" fmla="*/ 2 h 32"/>
                <a:gd name="T38" fmla="*/ 38 w 64"/>
                <a:gd name="T39" fmla="*/ 0 h 32"/>
                <a:gd name="T40" fmla="*/ 53 w 64"/>
                <a:gd name="T41" fmla="*/ 2 h 32"/>
                <a:gd name="T42" fmla="*/ 62 w 64"/>
                <a:gd name="T43" fmla="*/ 8 h 32"/>
                <a:gd name="T44" fmla="*/ 64 w 64"/>
                <a:gd name="T45" fmla="*/ 16 h 32"/>
                <a:gd name="T46" fmla="*/ 56 w 64"/>
                <a:gd name="T47" fmla="*/ 25 h 32"/>
                <a:gd name="T48" fmla="*/ 43 w 64"/>
                <a:gd name="T49" fmla="*/ 31 h 32"/>
                <a:gd name="T50" fmla="*/ 26 w 64"/>
                <a:gd name="T51" fmla="*/ 32 h 32"/>
                <a:gd name="T52" fmla="*/ 11 w 64"/>
                <a:gd name="T53" fmla="*/ 31 h 32"/>
                <a:gd name="T54" fmla="*/ 2 w 64"/>
                <a:gd name="T55" fmla="*/ 25 h 32"/>
                <a:gd name="T56" fmla="*/ 0 w 64"/>
                <a:gd name="T57" fmla="*/ 16 h 32"/>
                <a:gd name="T58" fmla="*/ 8 w 64"/>
                <a:gd name="T59" fmla="*/ 8 h 32"/>
                <a:gd name="T60" fmla="*/ 21 w 64"/>
                <a:gd name="T61" fmla="*/ 2 h 32"/>
                <a:gd name="T62" fmla="*/ 38 w 64"/>
                <a:gd name="T6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32">
                  <a:moveTo>
                    <a:pt x="38" y="2"/>
                  </a:moveTo>
                  <a:lnTo>
                    <a:pt x="23" y="5"/>
                  </a:lnTo>
                  <a:lnTo>
                    <a:pt x="12" y="9"/>
                  </a:lnTo>
                  <a:lnTo>
                    <a:pt x="5" y="16"/>
                  </a:lnTo>
                  <a:lnTo>
                    <a:pt x="5" y="20"/>
                  </a:lnTo>
                  <a:lnTo>
                    <a:pt x="6" y="23"/>
                  </a:lnTo>
                  <a:lnTo>
                    <a:pt x="9" y="26"/>
                  </a:lnTo>
                  <a:lnTo>
                    <a:pt x="14" y="28"/>
                  </a:lnTo>
                  <a:lnTo>
                    <a:pt x="20" y="29"/>
                  </a:lnTo>
                  <a:lnTo>
                    <a:pt x="28" y="31"/>
                  </a:lnTo>
                  <a:lnTo>
                    <a:pt x="41" y="28"/>
                  </a:lnTo>
                  <a:lnTo>
                    <a:pt x="53" y="23"/>
                  </a:lnTo>
                  <a:lnTo>
                    <a:pt x="59" y="16"/>
                  </a:lnTo>
                  <a:lnTo>
                    <a:pt x="59" y="12"/>
                  </a:lnTo>
                  <a:lnTo>
                    <a:pt x="58" y="9"/>
                  </a:lnTo>
                  <a:lnTo>
                    <a:pt x="55" y="6"/>
                  </a:lnTo>
                  <a:lnTo>
                    <a:pt x="50" y="5"/>
                  </a:lnTo>
                  <a:lnTo>
                    <a:pt x="44" y="3"/>
                  </a:lnTo>
                  <a:lnTo>
                    <a:pt x="38" y="2"/>
                  </a:lnTo>
                  <a:close/>
                  <a:moveTo>
                    <a:pt x="38" y="0"/>
                  </a:moveTo>
                  <a:lnTo>
                    <a:pt x="53" y="2"/>
                  </a:lnTo>
                  <a:lnTo>
                    <a:pt x="62" y="8"/>
                  </a:lnTo>
                  <a:lnTo>
                    <a:pt x="64" y="16"/>
                  </a:lnTo>
                  <a:lnTo>
                    <a:pt x="56" y="25"/>
                  </a:lnTo>
                  <a:lnTo>
                    <a:pt x="43" y="31"/>
                  </a:lnTo>
                  <a:lnTo>
                    <a:pt x="26" y="32"/>
                  </a:lnTo>
                  <a:lnTo>
                    <a:pt x="11" y="31"/>
                  </a:lnTo>
                  <a:lnTo>
                    <a:pt x="2" y="25"/>
                  </a:lnTo>
                  <a:lnTo>
                    <a:pt x="0" y="16"/>
                  </a:lnTo>
                  <a:lnTo>
                    <a:pt x="8" y="8"/>
                  </a:lnTo>
                  <a:lnTo>
                    <a:pt x="2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7" name="Freeform 2326"/>
            <p:cNvSpPr>
              <a:spLocks/>
            </p:cNvSpPr>
            <p:nvPr/>
          </p:nvSpPr>
          <p:spPr bwMode="auto">
            <a:xfrm>
              <a:off x="1576388" y="2971800"/>
              <a:ext cx="90488" cy="46038"/>
            </a:xfrm>
            <a:custGeom>
              <a:avLst/>
              <a:gdLst>
                <a:gd name="T0" fmla="*/ 33 w 57"/>
                <a:gd name="T1" fmla="*/ 0 h 29"/>
                <a:gd name="T2" fmla="*/ 41 w 57"/>
                <a:gd name="T3" fmla="*/ 0 h 29"/>
                <a:gd name="T4" fmla="*/ 48 w 57"/>
                <a:gd name="T5" fmla="*/ 1 h 29"/>
                <a:gd name="T6" fmla="*/ 53 w 57"/>
                <a:gd name="T7" fmla="*/ 3 h 29"/>
                <a:gd name="T8" fmla="*/ 56 w 57"/>
                <a:gd name="T9" fmla="*/ 6 h 29"/>
                <a:gd name="T10" fmla="*/ 57 w 57"/>
                <a:gd name="T11" fmla="*/ 10 h 29"/>
                <a:gd name="T12" fmla="*/ 57 w 57"/>
                <a:gd name="T13" fmla="*/ 14 h 29"/>
                <a:gd name="T14" fmla="*/ 51 w 57"/>
                <a:gd name="T15" fmla="*/ 21 h 29"/>
                <a:gd name="T16" fmla="*/ 39 w 57"/>
                <a:gd name="T17" fmla="*/ 27 h 29"/>
                <a:gd name="T18" fmla="*/ 24 w 57"/>
                <a:gd name="T19" fmla="*/ 29 h 29"/>
                <a:gd name="T20" fmla="*/ 16 w 57"/>
                <a:gd name="T21" fmla="*/ 29 h 29"/>
                <a:gd name="T22" fmla="*/ 10 w 57"/>
                <a:gd name="T23" fmla="*/ 27 h 29"/>
                <a:gd name="T24" fmla="*/ 4 w 57"/>
                <a:gd name="T25" fmla="*/ 24 h 29"/>
                <a:gd name="T26" fmla="*/ 1 w 57"/>
                <a:gd name="T27" fmla="*/ 21 h 29"/>
                <a:gd name="T28" fmla="*/ 0 w 57"/>
                <a:gd name="T29" fmla="*/ 18 h 29"/>
                <a:gd name="T30" fmla="*/ 0 w 57"/>
                <a:gd name="T31" fmla="*/ 14 h 29"/>
                <a:gd name="T32" fmla="*/ 6 w 57"/>
                <a:gd name="T33" fmla="*/ 6 h 29"/>
                <a:gd name="T34" fmla="*/ 18 w 57"/>
                <a:gd name="T35" fmla="*/ 1 h 29"/>
                <a:gd name="T36" fmla="*/ 33 w 57"/>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9">
                  <a:moveTo>
                    <a:pt x="33" y="0"/>
                  </a:moveTo>
                  <a:lnTo>
                    <a:pt x="41" y="0"/>
                  </a:lnTo>
                  <a:lnTo>
                    <a:pt x="48" y="1"/>
                  </a:lnTo>
                  <a:lnTo>
                    <a:pt x="53" y="3"/>
                  </a:lnTo>
                  <a:lnTo>
                    <a:pt x="56" y="6"/>
                  </a:lnTo>
                  <a:lnTo>
                    <a:pt x="57" y="10"/>
                  </a:lnTo>
                  <a:lnTo>
                    <a:pt x="57" y="14"/>
                  </a:lnTo>
                  <a:lnTo>
                    <a:pt x="51" y="21"/>
                  </a:lnTo>
                  <a:lnTo>
                    <a:pt x="39" y="27"/>
                  </a:lnTo>
                  <a:lnTo>
                    <a:pt x="24" y="29"/>
                  </a:lnTo>
                  <a:lnTo>
                    <a:pt x="16" y="29"/>
                  </a:lnTo>
                  <a:lnTo>
                    <a:pt x="10" y="27"/>
                  </a:lnTo>
                  <a:lnTo>
                    <a:pt x="4" y="24"/>
                  </a:lnTo>
                  <a:lnTo>
                    <a:pt x="1" y="21"/>
                  </a:lnTo>
                  <a:lnTo>
                    <a:pt x="0" y="18"/>
                  </a:lnTo>
                  <a:lnTo>
                    <a:pt x="0" y="14"/>
                  </a:lnTo>
                  <a:lnTo>
                    <a:pt x="6" y="6"/>
                  </a:lnTo>
                  <a:lnTo>
                    <a:pt x="18" y="1"/>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8" name="Freeform 2327"/>
            <p:cNvSpPr>
              <a:spLocks noEditPoints="1"/>
            </p:cNvSpPr>
            <p:nvPr/>
          </p:nvSpPr>
          <p:spPr bwMode="auto">
            <a:xfrm>
              <a:off x="1573213" y="2968625"/>
              <a:ext cx="100013" cy="50800"/>
            </a:xfrm>
            <a:custGeom>
              <a:avLst/>
              <a:gdLst>
                <a:gd name="T0" fmla="*/ 35 w 63"/>
                <a:gd name="T1" fmla="*/ 2 h 32"/>
                <a:gd name="T2" fmla="*/ 22 w 63"/>
                <a:gd name="T3" fmla="*/ 5 h 32"/>
                <a:gd name="T4" fmla="*/ 11 w 63"/>
                <a:gd name="T5" fmla="*/ 9 h 32"/>
                <a:gd name="T6" fmla="*/ 5 w 63"/>
                <a:gd name="T7" fmla="*/ 16 h 32"/>
                <a:gd name="T8" fmla="*/ 3 w 63"/>
                <a:gd name="T9" fmla="*/ 20 h 32"/>
                <a:gd name="T10" fmla="*/ 5 w 63"/>
                <a:gd name="T11" fmla="*/ 23 h 32"/>
                <a:gd name="T12" fmla="*/ 9 w 63"/>
                <a:gd name="T13" fmla="*/ 26 h 32"/>
                <a:gd name="T14" fmla="*/ 14 w 63"/>
                <a:gd name="T15" fmla="*/ 28 h 32"/>
                <a:gd name="T16" fmla="*/ 18 w 63"/>
                <a:gd name="T17" fmla="*/ 29 h 32"/>
                <a:gd name="T18" fmla="*/ 26 w 63"/>
                <a:gd name="T19" fmla="*/ 29 h 32"/>
                <a:gd name="T20" fmla="*/ 40 w 63"/>
                <a:gd name="T21" fmla="*/ 28 h 32"/>
                <a:gd name="T22" fmla="*/ 52 w 63"/>
                <a:gd name="T23" fmla="*/ 23 h 32"/>
                <a:gd name="T24" fmla="*/ 58 w 63"/>
                <a:gd name="T25" fmla="*/ 16 h 32"/>
                <a:gd name="T26" fmla="*/ 58 w 63"/>
                <a:gd name="T27" fmla="*/ 12 h 32"/>
                <a:gd name="T28" fmla="*/ 56 w 63"/>
                <a:gd name="T29" fmla="*/ 9 h 32"/>
                <a:gd name="T30" fmla="*/ 53 w 63"/>
                <a:gd name="T31" fmla="*/ 6 h 32"/>
                <a:gd name="T32" fmla="*/ 49 w 63"/>
                <a:gd name="T33" fmla="*/ 5 h 32"/>
                <a:gd name="T34" fmla="*/ 43 w 63"/>
                <a:gd name="T35" fmla="*/ 3 h 32"/>
                <a:gd name="T36" fmla="*/ 35 w 63"/>
                <a:gd name="T37" fmla="*/ 2 h 32"/>
                <a:gd name="T38" fmla="*/ 37 w 63"/>
                <a:gd name="T39" fmla="*/ 0 h 32"/>
                <a:gd name="T40" fmla="*/ 52 w 63"/>
                <a:gd name="T41" fmla="*/ 2 h 32"/>
                <a:gd name="T42" fmla="*/ 61 w 63"/>
                <a:gd name="T43" fmla="*/ 8 h 32"/>
                <a:gd name="T44" fmla="*/ 63 w 63"/>
                <a:gd name="T45" fmla="*/ 16 h 32"/>
                <a:gd name="T46" fmla="*/ 55 w 63"/>
                <a:gd name="T47" fmla="*/ 25 h 32"/>
                <a:gd name="T48" fmla="*/ 41 w 63"/>
                <a:gd name="T49" fmla="*/ 31 h 32"/>
                <a:gd name="T50" fmla="*/ 26 w 63"/>
                <a:gd name="T51" fmla="*/ 32 h 32"/>
                <a:gd name="T52" fmla="*/ 11 w 63"/>
                <a:gd name="T53" fmla="*/ 31 h 32"/>
                <a:gd name="T54" fmla="*/ 2 w 63"/>
                <a:gd name="T55" fmla="*/ 25 h 32"/>
                <a:gd name="T56" fmla="*/ 0 w 63"/>
                <a:gd name="T57" fmla="*/ 16 h 32"/>
                <a:gd name="T58" fmla="*/ 6 w 63"/>
                <a:gd name="T59" fmla="*/ 8 h 32"/>
                <a:gd name="T60" fmla="*/ 20 w 63"/>
                <a:gd name="T61" fmla="*/ 2 h 32"/>
                <a:gd name="T62" fmla="*/ 37 w 63"/>
                <a:gd name="T6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32">
                  <a:moveTo>
                    <a:pt x="35" y="2"/>
                  </a:moveTo>
                  <a:lnTo>
                    <a:pt x="22" y="5"/>
                  </a:lnTo>
                  <a:lnTo>
                    <a:pt x="11" y="9"/>
                  </a:lnTo>
                  <a:lnTo>
                    <a:pt x="5" y="16"/>
                  </a:lnTo>
                  <a:lnTo>
                    <a:pt x="3" y="20"/>
                  </a:lnTo>
                  <a:lnTo>
                    <a:pt x="5" y="23"/>
                  </a:lnTo>
                  <a:lnTo>
                    <a:pt x="9" y="26"/>
                  </a:lnTo>
                  <a:lnTo>
                    <a:pt x="14" y="28"/>
                  </a:lnTo>
                  <a:lnTo>
                    <a:pt x="18" y="29"/>
                  </a:lnTo>
                  <a:lnTo>
                    <a:pt x="26" y="29"/>
                  </a:lnTo>
                  <a:lnTo>
                    <a:pt x="40" y="28"/>
                  </a:lnTo>
                  <a:lnTo>
                    <a:pt x="52" y="23"/>
                  </a:lnTo>
                  <a:lnTo>
                    <a:pt x="58" y="16"/>
                  </a:lnTo>
                  <a:lnTo>
                    <a:pt x="58" y="12"/>
                  </a:lnTo>
                  <a:lnTo>
                    <a:pt x="56" y="9"/>
                  </a:lnTo>
                  <a:lnTo>
                    <a:pt x="53" y="6"/>
                  </a:lnTo>
                  <a:lnTo>
                    <a:pt x="49" y="5"/>
                  </a:lnTo>
                  <a:lnTo>
                    <a:pt x="43" y="3"/>
                  </a:lnTo>
                  <a:lnTo>
                    <a:pt x="35" y="2"/>
                  </a:lnTo>
                  <a:close/>
                  <a:moveTo>
                    <a:pt x="37" y="0"/>
                  </a:moveTo>
                  <a:lnTo>
                    <a:pt x="52" y="2"/>
                  </a:lnTo>
                  <a:lnTo>
                    <a:pt x="61" y="8"/>
                  </a:lnTo>
                  <a:lnTo>
                    <a:pt x="63" y="16"/>
                  </a:lnTo>
                  <a:lnTo>
                    <a:pt x="55" y="25"/>
                  </a:lnTo>
                  <a:lnTo>
                    <a:pt x="41" y="31"/>
                  </a:lnTo>
                  <a:lnTo>
                    <a:pt x="26" y="32"/>
                  </a:lnTo>
                  <a:lnTo>
                    <a:pt x="11" y="31"/>
                  </a:lnTo>
                  <a:lnTo>
                    <a:pt x="2" y="25"/>
                  </a:lnTo>
                  <a:lnTo>
                    <a:pt x="0" y="16"/>
                  </a:lnTo>
                  <a:lnTo>
                    <a:pt x="6" y="8"/>
                  </a:lnTo>
                  <a:lnTo>
                    <a:pt x="20"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29" name="Freeform 2328"/>
            <p:cNvSpPr>
              <a:spLocks/>
            </p:cNvSpPr>
            <p:nvPr/>
          </p:nvSpPr>
          <p:spPr bwMode="auto">
            <a:xfrm>
              <a:off x="1266825" y="2868613"/>
              <a:ext cx="128588" cy="61913"/>
            </a:xfrm>
            <a:custGeom>
              <a:avLst/>
              <a:gdLst>
                <a:gd name="T0" fmla="*/ 49 w 81"/>
                <a:gd name="T1" fmla="*/ 0 h 39"/>
                <a:gd name="T2" fmla="*/ 63 w 81"/>
                <a:gd name="T3" fmla="*/ 1 h 39"/>
                <a:gd name="T4" fmla="*/ 75 w 81"/>
                <a:gd name="T5" fmla="*/ 6 h 39"/>
                <a:gd name="T6" fmla="*/ 81 w 81"/>
                <a:gd name="T7" fmla="*/ 12 h 39"/>
                <a:gd name="T8" fmla="*/ 81 w 81"/>
                <a:gd name="T9" fmla="*/ 19 h 39"/>
                <a:gd name="T10" fmla="*/ 75 w 81"/>
                <a:gd name="T11" fmla="*/ 27 h 39"/>
                <a:gd name="T12" fmla="*/ 64 w 81"/>
                <a:gd name="T13" fmla="*/ 33 h 39"/>
                <a:gd name="T14" fmla="*/ 49 w 81"/>
                <a:gd name="T15" fmla="*/ 38 h 39"/>
                <a:gd name="T16" fmla="*/ 32 w 81"/>
                <a:gd name="T17" fmla="*/ 39 h 39"/>
                <a:gd name="T18" fmla="*/ 17 w 81"/>
                <a:gd name="T19" fmla="*/ 38 h 39"/>
                <a:gd name="T20" fmla="*/ 7 w 81"/>
                <a:gd name="T21" fmla="*/ 33 h 39"/>
                <a:gd name="T22" fmla="*/ 0 w 81"/>
                <a:gd name="T23" fmla="*/ 27 h 39"/>
                <a:gd name="T24" fmla="*/ 0 w 81"/>
                <a:gd name="T25" fmla="*/ 19 h 39"/>
                <a:gd name="T26" fmla="*/ 7 w 81"/>
                <a:gd name="T27" fmla="*/ 12 h 39"/>
                <a:gd name="T28" fmla="*/ 17 w 81"/>
                <a:gd name="T29" fmla="*/ 6 h 39"/>
                <a:gd name="T30" fmla="*/ 32 w 81"/>
                <a:gd name="T31" fmla="*/ 1 h 39"/>
                <a:gd name="T32" fmla="*/ 49 w 81"/>
                <a:gd name="T3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39">
                  <a:moveTo>
                    <a:pt x="49" y="0"/>
                  </a:moveTo>
                  <a:lnTo>
                    <a:pt x="63" y="1"/>
                  </a:lnTo>
                  <a:lnTo>
                    <a:pt x="75" y="6"/>
                  </a:lnTo>
                  <a:lnTo>
                    <a:pt x="81" y="12"/>
                  </a:lnTo>
                  <a:lnTo>
                    <a:pt x="81" y="19"/>
                  </a:lnTo>
                  <a:lnTo>
                    <a:pt x="75" y="27"/>
                  </a:lnTo>
                  <a:lnTo>
                    <a:pt x="64" y="33"/>
                  </a:lnTo>
                  <a:lnTo>
                    <a:pt x="49" y="38"/>
                  </a:lnTo>
                  <a:lnTo>
                    <a:pt x="32" y="39"/>
                  </a:lnTo>
                  <a:lnTo>
                    <a:pt x="17" y="38"/>
                  </a:lnTo>
                  <a:lnTo>
                    <a:pt x="7" y="33"/>
                  </a:lnTo>
                  <a:lnTo>
                    <a:pt x="0" y="27"/>
                  </a:lnTo>
                  <a:lnTo>
                    <a:pt x="0" y="19"/>
                  </a:lnTo>
                  <a:lnTo>
                    <a:pt x="7" y="12"/>
                  </a:lnTo>
                  <a:lnTo>
                    <a:pt x="17" y="6"/>
                  </a:lnTo>
                  <a:lnTo>
                    <a:pt x="32"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0" name="Freeform 2329"/>
            <p:cNvSpPr>
              <a:spLocks noEditPoints="1"/>
            </p:cNvSpPr>
            <p:nvPr/>
          </p:nvSpPr>
          <p:spPr bwMode="auto">
            <a:xfrm>
              <a:off x="1262063" y="2865438"/>
              <a:ext cx="138113" cy="68263"/>
            </a:xfrm>
            <a:custGeom>
              <a:avLst/>
              <a:gdLst>
                <a:gd name="T0" fmla="*/ 51 w 87"/>
                <a:gd name="T1" fmla="*/ 3 h 43"/>
                <a:gd name="T2" fmla="*/ 35 w 87"/>
                <a:gd name="T3" fmla="*/ 5 h 43"/>
                <a:gd name="T4" fmla="*/ 22 w 87"/>
                <a:gd name="T5" fmla="*/ 8 h 43"/>
                <a:gd name="T6" fmla="*/ 11 w 87"/>
                <a:gd name="T7" fmla="*/ 14 h 43"/>
                <a:gd name="T8" fmla="*/ 5 w 87"/>
                <a:gd name="T9" fmla="*/ 21 h 43"/>
                <a:gd name="T10" fmla="*/ 5 w 87"/>
                <a:gd name="T11" fmla="*/ 29 h 43"/>
                <a:gd name="T12" fmla="*/ 11 w 87"/>
                <a:gd name="T13" fmla="*/ 35 h 43"/>
                <a:gd name="T14" fmla="*/ 22 w 87"/>
                <a:gd name="T15" fmla="*/ 40 h 43"/>
                <a:gd name="T16" fmla="*/ 37 w 87"/>
                <a:gd name="T17" fmla="*/ 41 h 43"/>
                <a:gd name="T18" fmla="*/ 52 w 87"/>
                <a:gd name="T19" fmla="*/ 40 h 43"/>
                <a:gd name="T20" fmla="*/ 66 w 87"/>
                <a:gd name="T21" fmla="*/ 35 h 43"/>
                <a:gd name="T22" fmla="*/ 76 w 87"/>
                <a:gd name="T23" fmla="*/ 29 h 43"/>
                <a:gd name="T24" fmla="*/ 82 w 87"/>
                <a:gd name="T25" fmla="*/ 21 h 43"/>
                <a:gd name="T26" fmla="*/ 81 w 87"/>
                <a:gd name="T27" fmla="*/ 14 h 43"/>
                <a:gd name="T28" fmla="*/ 76 w 87"/>
                <a:gd name="T29" fmla="*/ 8 h 43"/>
                <a:gd name="T30" fmla="*/ 66 w 87"/>
                <a:gd name="T31" fmla="*/ 5 h 43"/>
                <a:gd name="T32" fmla="*/ 51 w 87"/>
                <a:gd name="T33" fmla="*/ 3 h 43"/>
                <a:gd name="T34" fmla="*/ 52 w 87"/>
                <a:gd name="T35" fmla="*/ 0 h 43"/>
                <a:gd name="T36" fmla="*/ 67 w 87"/>
                <a:gd name="T37" fmla="*/ 2 h 43"/>
                <a:gd name="T38" fmla="*/ 79 w 87"/>
                <a:gd name="T39" fmla="*/ 6 h 43"/>
                <a:gd name="T40" fmla="*/ 85 w 87"/>
                <a:gd name="T41" fmla="*/ 14 h 43"/>
                <a:gd name="T42" fmla="*/ 87 w 87"/>
                <a:gd name="T43" fmla="*/ 21 h 43"/>
                <a:gd name="T44" fmla="*/ 79 w 87"/>
                <a:gd name="T45" fmla="*/ 29 h 43"/>
                <a:gd name="T46" fmla="*/ 69 w 87"/>
                <a:gd name="T47" fmla="*/ 36 h 43"/>
                <a:gd name="T48" fmla="*/ 52 w 87"/>
                <a:gd name="T49" fmla="*/ 41 h 43"/>
                <a:gd name="T50" fmla="*/ 35 w 87"/>
                <a:gd name="T51" fmla="*/ 43 h 43"/>
                <a:gd name="T52" fmla="*/ 19 w 87"/>
                <a:gd name="T53" fmla="*/ 41 h 43"/>
                <a:gd name="T54" fmla="*/ 8 w 87"/>
                <a:gd name="T55" fmla="*/ 36 h 43"/>
                <a:gd name="T56" fmla="*/ 0 w 87"/>
                <a:gd name="T57" fmla="*/ 30 h 43"/>
                <a:gd name="T58" fmla="*/ 0 w 87"/>
                <a:gd name="T59" fmla="*/ 21 h 43"/>
                <a:gd name="T60" fmla="*/ 8 w 87"/>
                <a:gd name="T61" fmla="*/ 14 h 43"/>
                <a:gd name="T62" fmla="*/ 19 w 87"/>
                <a:gd name="T63" fmla="*/ 6 h 43"/>
                <a:gd name="T64" fmla="*/ 34 w 87"/>
                <a:gd name="T65" fmla="*/ 2 h 43"/>
                <a:gd name="T66" fmla="*/ 52 w 87"/>
                <a:gd name="T6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43">
                  <a:moveTo>
                    <a:pt x="51" y="3"/>
                  </a:moveTo>
                  <a:lnTo>
                    <a:pt x="35" y="5"/>
                  </a:lnTo>
                  <a:lnTo>
                    <a:pt x="22" y="8"/>
                  </a:lnTo>
                  <a:lnTo>
                    <a:pt x="11" y="14"/>
                  </a:lnTo>
                  <a:lnTo>
                    <a:pt x="5" y="21"/>
                  </a:lnTo>
                  <a:lnTo>
                    <a:pt x="5" y="29"/>
                  </a:lnTo>
                  <a:lnTo>
                    <a:pt x="11" y="35"/>
                  </a:lnTo>
                  <a:lnTo>
                    <a:pt x="22" y="40"/>
                  </a:lnTo>
                  <a:lnTo>
                    <a:pt x="37" y="41"/>
                  </a:lnTo>
                  <a:lnTo>
                    <a:pt x="52" y="40"/>
                  </a:lnTo>
                  <a:lnTo>
                    <a:pt x="66" y="35"/>
                  </a:lnTo>
                  <a:lnTo>
                    <a:pt x="76" y="29"/>
                  </a:lnTo>
                  <a:lnTo>
                    <a:pt x="82" y="21"/>
                  </a:lnTo>
                  <a:lnTo>
                    <a:pt x="81" y="14"/>
                  </a:lnTo>
                  <a:lnTo>
                    <a:pt x="76" y="8"/>
                  </a:lnTo>
                  <a:lnTo>
                    <a:pt x="66" y="5"/>
                  </a:lnTo>
                  <a:lnTo>
                    <a:pt x="51" y="3"/>
                  </a:lnTo>
                  <a:close/>
                  <a:moveTo>
                    <a:pt x="52" y="0"/>
                  </a:moveTo>
                  <a:lnTo>
                    <a:pt x="67" y="2"/>
                  </a:lnTo>
                  <a:lnTo>
                    <a:pt x="79" y="6"/>
                  </a:lnTo>
                  <a:lnTo>
                    <a:pt x="85" y="14"/>
                  </a:lnTo>
                  <a:lnTo>
                    <a:pt x="87" y="21"/>
                  </a:lnTo>
                  <a:lnTo>
                    <a:pt x="79" y="29"/>
                  </a:lnTo>
                  <a:lnTo>
                    <a:pt x="69" y="36"/>
                  </a:lnTo>
                  <a:lnTo>
                    <a:pt x="52" y="41"/>
                  </a:lnTo>
                  <a:lnTo>
                    <a:pt x="35" y="43"/>
                  </a:lnTo>
                  <a:lnTo>
                    <a:pt x="19" y="41"/>
                  </a:lnTo>
                  <a:lnTo>
                    <a:pt x="8" y="36"/>
                  </a:lnTo>
                  <a:lnTo>
                    <a:pt x="0" y="30"/>
                  </a:lnTo>
                  <a:lnTo>
                    <a:pt x="0" y="21"/>
                  </a:lnTo>
                  <a:lnTo>
                    <a:pt x="8" y="14"/>
                  </a:lnTo>
                  <a:lnTo>
                    <a:pt x="19" y="6"/>
                  </a:lnTo>
                  <a:lnTo>
                    <a:pt x="34" y="2"/>
                  </a:lnTo>
                  <a:lnTo>
                    <a:pt x="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1" name="Freeform 2330"/>
            <p:cNvSpPr>
              <a:spLocks/>
            </p:cNvSpPr>
            <p:nvPr/>
          </p:nvSpPr>
          <p:spPr bwMode="auto">
            <a:xfrm>
              <a:off x="1477963" y="2868613"/>
              <a:ext cx="98425" cy="49213"/>
            </a:xfrm>
            <a:custGeom>
              <a:avLst/>
              <a:gdLst>
                <a:gd name="T0" fmla="*/ 36 w 62"/>
                <a:gd name="T1" fmla="*/ 0 h 31"/>
                <a:gd name="T2" fmla="*/ 51 w 62"/>
                <a:gd name="T3" fmla="*/ 3 h 31"/>
                <a:gd name="T4" fmla="*/ 60 w 62"/>
                <a:gd name="T5" fmla="*/ 7 h 31"/>
                <a:gd name="T6" fmla="*/ 62 w 62"/>
                <a:gd name="T7" fmla="*/ 15 h 31"/>
                <a:gd name="T8" fmla="*/ 54 w 62"/>
                <a:gd name="T9" fmla="*/ 24 h 31"/>
                <a:gd name="T10" fmla="*/ 42 w 62"/>
                <a:gd name="T11" fmla="*/ 28 h 31"/>
                <a:gd name="T12" fmla="*/ 25 w 62"/>
                <a:gd name="T13" fmla="*/ 31 h 31"/>
                <a:gd name="T14" fmla="*/ 10 w 62"/>
                <a:gd name="T15" fmla="*/ 28 h 31"/>
                <a:gd name="T16" fmla="*/ 1 w 62"/>
                <a:gd name="T17" fmla="*/ 24 h 31"/>
                <a:gd name="T18" fmla="*/ 0 w 62"/>
                <a:gd name="T19" fmla="*/ 15 h 31"/>
                <a:gd name="T20" fmla="*/ 7 w 62"/>
                <a:gd name="T21" fmla="*/ 7 h 31"/>
                <a:gd name="T22" fmla="*/ 21 w 62"/>
                <a:gd name="T23" fmla="*/ 3 h 31"/>
                <a:gd name="T24" fmla="*/ 36 w 62"/>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1">
                  <a:moveTo>
                    <a:pt x="36" y="0"/>
                  </a:moveTo>
                  <a:lnTo>
                    <a:pt x="51" y="3"/>
                  </a:lnTo>
                  <a:lnTo>
                    <a:pt x="60" y="7"/>
                  </a:lnTo>
                  <a:lnTo>
                    <a:pt x="62" y="15"/>
                  </a:lnTo>
                  <a:lnTo>
                    <a:pt x="54" y="24"/>
                  </a:lnTo>
                  <a:lnTo>
                    <a:pt x="42" y="28"/>
                  </a:lnTo>
                  <a:lnTo>
                    <a:pt x="25" y="31"/>
                  </a:lnTo>
                  <a:lnTo>
                    <a:pt x="10" y="28"/>
                  </a:lnTo>
                  <a:lnTo>
                    <a:pt x="1" y="24"/>
                  </a:lnTo>
                  <a:lnTo>
                    <a:pt x="0" y="15"/>
                  </a:lnTo>
                  <a:lnTo>
                    <a:pt x="7" y="7"/>
                  </a:lnTo>
                  <a:lnTo>
                    <a:pt x="2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2" name="Freeform 2331"/>
            <p:cNvSpPr>
              <a:spLocks noEditPoints="1"/>
            </p:cNvSpPr>
            <p:nvPr/>
          </p:nvSpPr>
          <p:spPr bwMode="auto">
            <a:xfrm>
              <a:off x="1474788" y="2868613"/>
              <a:ext cx="103188" cy="49213"/>
            </a:xfrm>
            <a:custGeom>
              <a:avLst/>
              <a:gdLst>
                <a:gd name="T0" fmla="*/ 38 w 65"/>
                <a:gd name="T1" fmla="*/ 1 h 31"/>
                <a:gd name="T2" fmla="*/ 23 w 65"/>
                <a:gd name="T3" fmla="*/ 3 h 31"/>
                <a:gd name="T4" fmla="*/ 11 w 65"/>
                <a:gd name="T5" fmla="*/ 9 h 31"/>
                <a:gd name="T6" fmla="*/ 5 w 65"/>
                <a:gd name="T7" fmla="*/ 15 h 31"/>
                <a:gd name="T8" fmla="*/ 5 w 65"/>
                <a:gd name="T9" fmla="*/ 19 h 31"/>
                <a:gd name="T10" fmla="*/ 6 w 65"/>
                <a:gd name="T11" fmla="*/ 22 h 31"/>
                <a:gd name="T12" fmla="*/ 9 w 65"/>
                <a:gd name="T13" fmla="*/ 25 h 31"/>
                <a:gd name="T14" fmla="*/ 14 w 65"/>
                <a:gd name="T15" fmla="*/ 28 h 31"/>
                <a:gd name="T16" fmla="*/ 20 w 65"/>
                <a:gd name="T17" fmla="*/ 30 h 31"/>
                <a:gd name="T18" fmla="*/ 27 w 65"/>
                <a:gd name="T19" fmla="*/ 30 h 31"/>
                <a:gd name="T20" fmla="*/ 43 w 65"/>
                <a:gd name="T21" fmla="*/ 28 h 31"/>
                <a:gd name="T22" fmla="*/ 55 w 65"/>
                <a:gd name="T23" fmla="*/ 22 h 31"/>
                <a:gd name="T24" fmla="*/ 61 w 65"/>
                <a:gd name="T25" fmla="*/ 15 h 31"/>
                <a:gd name="T26" fmla="*/ 62 w 65"/>
                <a:gd name="T27" fmla="*/ 12 h 31"/>
                <a:gd name="T28" fmla="*/ 61 w 65"/>
                <a:gd name="T29" fmla="*/ 9 h 31"/>
                <a:gd name="T30" fmla="*/ 56 w 65"/>
                <a:gd name="T31" fmla="*/ 6 h 31"/>
                <a:gd name="T32" fmla="*/ 52 w 65"/>
                <a:gd name="T33" fmla="*/ 3 h 31"/>
                <a:gd name="T34" fmla="*/ 46 w 65"/>
                <a:gd name="T35" fmla="*/ 3 h 31"/>
                <a:gd name="T36" fmla="*/ 38 w 65"/>
                <a:gd name="T37" fmla="*/ 1 h 31"/>
                <a:gd name="T38" fmla="*/ 40 w 65"/>
                <a:gd name="T39" fmla="*/ 0 h 31"/>
                <a:gd name="T40" fmla="*/ 55 w 65"/>
                <a:gd name="T41" fmla="*/ 1 h 31"/>
                <a:gd name="T42" fmla="*/ 64 w 65"/>
                <a:gd name="T43" fmla="*/ 7 h 31"/>
                <a:gd name="T44" fmla="*/ 65 w 65"/>
                <a:gd name="T45" fmla="*/ 15 h 31"/>
                <a:gd name="T46" fmla="*/ 58 w 65"/>
                <a:gd name="T47" fmla="*/ 24 h 31"/>
                <a:gd name="T48" fmla="*/ 44 w 65"/>
                <a:gd name="T49" fmla="*/ 30 h 31"/>
                <a:gd name="T50" fmla="*/ 27 w 65"/>
                <a:gd name="T51" fmla="*/ 31 h 31"/>
                <a:gd name="T52" fmla="*/ 11 w 65"/>
                <a:gd name="T53" fmla="*/ 30 h 31"/>
                <a:gd name="T54" fmla="*/ 2 w 65"/>
                <a:gd name="T55" fmla="*/ 24 h 31"/>
                <a:gd name="T56" fmla="*/ 0 w 65"/>
                <a:gd name="T57" fmla="*/ 15 h 31"/>
                <a:gd name="T58" fmla="*/ 8 w 65"/>
                <a:gd name="T59" fmla="*/ 7 h 31"/>
                <a:gd name="T60" fmla="*/ 21 w 65"/>
                <a:gd name="T61" fmla="*/ 1 h 31"/>
                <a:gd name="T62" fmla="*/ 40 w 65"/>
                <a:gd name="T6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31">
                  <a:moveTo>
                    <a:pt x="38" y="1"/>
                  </a:moveTo>
                  <a:lnTo>
                    <a:pt x="23" y="3"/>
                  </a:lnTo>
                  <a:lnTo>
                    <a:pt x="11" y="9"/>
                  </a:lnTo>
                  <a:lnTo>
                    <a:pt x="5" y="15"/>
                  </a:lnTo>
                  <a:lnTo>
                    <a:pt x="5" y="19"/>
                  </a:lnTo>
                  <a:lnTo>
                    <a:pt x="6" y="22"/>
                  </a:lnTo>
                  <a:lnTo>
                    <a:pt x="9" y="25"/>
                  </a:lnTo>
                  <a:lnTo>
                    <a:pt x="14" y="28"/>
                  </a:lnTo>
                  <a:lnTo>
                    <a:pt x="20" y="30"/>
                  </a:lnTo>
                  <a:lnTo>
                    <a:pt x="27" y="30"/>
                  </a:lnTo>
                  <a:lnTo>
                    <a:pt x="43" y="28"/>
                  </a:lnTo>
                  <a:lnTo>
                    <a:pt x="55" y="22"/>
                  </a:lnTo>
                  <a:lnTo>
                    <a:pt x="61" y="15"/>
                  </a:lnTo>
                  <a:lnTo>
                    <a:pt x="62" y="12"/>
                  </a:lnTo>
                  <a:lnTo>
                    <a:pt x="61" y="9"/>
                  </a:lnTo>
                  <a:lnTo>
                    <a:pt x="56" y="6"/>
                  </a:lnTo>
                  <a:lnTo>
                    <a:pt x="52" y="3"/>
                  </a:lnTo>
                  <a:lnTo>
                    <a:pt x="46" y="3"/>
                  </a:lnTo>
                  <a:lnTo>
                    <a:pt x="38" y="1"/>
                  </a:lnTo>
                  <a:close/>
                  <a:moveTo>
                    <a:pt x="40" y="0"/>
                  </a:moveTo>
                  <a:lnTo>
                    <a:pt x="55" y="1"/>
                  </a:lnTo>
                  <a:lnTo>
                    <a:pt x="64" y="7"/>
                  </a:lnTo>
                  <a:lnTo>
                    <a:pt x="65" y="15"/>
                  </a:lnTo>
                  <a:lnTo>
                    <a:pt x="58" y="24"/>
                  </a:lnTo>
                  <a:lnTo>
                    <a:pt x="44" y="30"/>
                  </a:lnTo>
                  <a:lnTo>
                    <a:pt x="27" y="31"/>
                  </a:lnTo>
                  <a:lnTo>
                    <a:pt x="11" y="30"/>
                  </a:lnTo>
                  <a:lnTo>
                    <a:pt x="2" y="24"/>
                  </a:lnTo>
                  <a:lnTo>
                    <a:pt x="0" y="15"/>
                  </a:lnTo>
                  <a:lnTo>
                    <a:pt x="8" y="7"/>
                  </a:lnTo>
                  <a:lnTo>
                    <a:pt x="21" y="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3" name="Freeform 2332"/>
            <p:cNvSpPr>
              <a:spLocks/>
            </p:cNvSpPr>
            <p:nvPr/>
          </p:nvSpPr>
          <p:spPr bwMode="auto">
            <a:xfrm>
              <a:off x="1773238" y="3133725"/>
              <a:ext cx="106363" cy="60325"/>
            </a:xfrm>
            <a:custGeom>
              <a:avLst/>
              <a:gdLst>
                <a:gd name="T0" fmla="*/ 38 w 67"/>
                <a:gd name="T1" fmla="*/ 0 h 38"/>
                <a:gd name="T2" fmla="*/ 55 w 67"/>
                <a:gd name="T3" fmla="*/ 3 h 38"/>
                <a:gd name="T4" fmla="*/ 64 w 67"/>
                <a:gd name="T5" fmla="*/ 9 h 38"/>
                <a:gd name="T6" fmla="*/ 67 w 67"/>
                <a:gd name="T7" fmla="*/ 18 h 38"/>
                <a:gd name="T8" fmla="*/ 59 w 67"/>
                <a:gd name="T9" fmla="*/ 29 h 38"/>
                <a:gd name="T10" fmla="*/ 46 w 67"/>
                <a:gd name="T11" fmla="*/ 35 h 38"/>
                <a:gd name="T12" fmla="*/ 28 w 67"/>
                <a:gd name="T13" fmla="*/ 38 h 38"/>
                <a:gd name="T14" fmla="*/ 11 w 67"/>
                <a:gd name="T15" fmla="*/ 35 h 38"/>
                <a:gd name="T16" fmla="*/ 2 w 67"/>
                <a:gd name="T17" fmla="*/ 29 h 38"/>
                <a:gd name="T18" fmla="*/ 0 w 67"/>
                <a:gd name="T19" fmla="*/ 18 h 38"/>
                <a:gd name="T20" fmla="*/ 8 w 67"/>
                <a:gd name="T21" fmla="*/ 9 h 38"/>
                <a:gd name="T22" fmla="*/ 22 w 67"/>
                <a:gd name="T23" fmla="*/ 3 h 38"/>
                <a:gd name="T24" fmla="*/ 38 w 67"/>
                <a:gd name="T2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38">
                  <a:moveTo>
                    <a:pt x="38" y="0"/>
                  </a:moveTo>
                  <a:lnTo>
                    <a:pt x="55" y="3"/>
                  </a:lnTo>
                  <a:lnTo>
                    <a:pt x="64" y="9"/>
                  </a:lnTo>
                  <a:lnTo>
                    <a:pt x="67" y="18"/>
                  </a:lnTo>
                  <a:lnTo>
                    <a:pt x="59" y="29"/>
                  </a:lnTo>
                  <a:lnTo>
                    <a:pt x="46" y="35"/>
                  </a:lnTo>
                  <a:lnTo>
                    <a:pt x="28" y="38"/>
                  </a:lnTo>
                  <a:lnTo>
                    <a:pt x="11" y="35"/>
                  </a:lnTo>
                  <a:lnTo>
                    <a:pt x="2" y="29"/>
                  </a:lnTo>
                  <a:lnTo>
                    <a:pt x="0" y="18"/>
                  </a:lnTo>
                  <a:lnTo>
                    <a:pt x="8" y="9"/>
                  </a:lnTo>
                  <a:lnTo>
                    <a:pt x="22"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4" name="Freeform 2333"/>
            <p:cNvSpPr>
              <a:spLocks noEditPoints="1"/>
            </p:cNvSpPr>
            <p:nvPr/>
          </p:nvSpPr>
          <p:spPr bwMode="auto">
            <a:xfrm>
              <a:off x="1768475" y="3133725"/>
              <a:ext cx="114300" cy="60325"/>
            </a:xfrm>
            <a:custGeom>
              <a:avLst/>
              <a:gdLst>
                <a:gd name="T0" fmla="*/ 41 w 72"/>
                <a:gd name="T1" fmla="*/ 1 h 38"/>
                <a:gd name="T2" fmla="*/ 25 w 72"/>
                <a:gd name="T3" fmla="*/ 4 h 38"/>
                <a:gd name="T4" fmla="*/ 12 w 72"/>
                <a:gd name="T5" fmla="*/ 10 h 38"/>
                <a:gd name="T6" fmla="*/ 5 w 72"/>
                <a:gd name="T7" fmla="*/ 18 h 38"/>
                <a:gd name="T8" fmla="*/ 6 w 72"/>
                <a:gd name="T9" fmla="*/ 27 h 38"/>
                <a:gd name="T10" fmla="*/ 15 w 72"/>
                <a:gd name="T11" fmla="*/ 33 h 38"/>
                <a:gd name="T12" fmla="*/ 31 w 72"/>
                <a:gd name="T13" fmla="*/ 36 h 38"/>
                <a:gd name="T14" fmla="*/ 47 w 72"/>
                <a:gd name="T15" fmla="*/ 33 h 38"/>
                <a:gd name="T16" fmla="*/ 61 w 72"/>
                <a:gd name="T17" fmla="*/ 27 h 38"/>
                <a:gd name="T18" fmla="*/ 67 w 72"/>
                <a:gd name="T19" fmla="*/ 18 h 38"/>
                <a:gd name="T20" fmla="*/ 66 w 72"/>
                <a:gd name="T21" fmla="*/ 10 h 38"/>
                <a:gd name="T22" fmla="*/ 56 w 72"/>
                <a:gd name="T23" fmla="*/ 4 h 38"/>
                <a:gd name="T24" fmla="*/ 41 w 72"/>
                <a:gd name="T25" fmla="*/ 1 h 38"/>
                <a:gd name="T26" fmla="*/ 43 w 72"/>
                <a:gd name="T27" fmla="*/ 0 h 38"/>
                <a:gd name="T28" fmla="*/ 55 w 72"/>
                <a:gd name="T29" fmla="*/ 1 h 38"/>
                <a:gd name="T30" fmla="*/ 66 w 72"/>
                <a:gd name="T31" fmla="*/ 4 h 38"/>
                <a:gd name="T32" fmla="*/ 72 w 72"/>
                <a:gd name="T33" fmla="*/ 10 h 38"/>
                <a:gd name="T34" fmla="*/ 72 w 72"/>
                <a:gd name="T35" fmla="*/ 18 h 38"/>
                <a:gd name="T36" fmla="*/ 64 w 72"/>
                <a:gd name="T37" fmla="*/ 29 h 38"/>
                <a:gd name="T38" fmla="*/ 49 w 72"/>
                <a:gd name="T39" fmla="*/ 36 h 38"/>
                <a:gd name="T40" fmla="*/ 31 w 72"/>
                <a:gd name="T41" fmla="*/ 38 h 38"/>
                <a:gd name="T42" fmla="*/ 17 w 72"/>
                <a:gd name="T43" fmla="*/ 36 h 38"/>
                <a:gd name="T44" fmla="*/ 6 w 72"/>
                <a:gd name="T45" fmla="*/ 33 h 38"/>
                <a:gd name="T46" fmla="*/ 2 w 72"/>
                <a:gd name="T47" fmla="*/ 25 h 38"/>
                <a:gd name="T48" fmla="*/ 0 w 72"/>
                <a:gd name="T49" fmla="*/ 18 h 38"/>
                <a:gd name="T50" fmla="*/ 8 w 72"/>
                <a:gd name="T51" fmla="*/ 9 h 38"/>
                <a:gd name="T52" fmla="*/ 23 w 72"/>
                <a:gd name="T53" fmla="*/ 1 h 38"/>
                <a:gd name="T54" fmla="*/ 43 w 72"/>
                <a:gd name="T5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38">
                  <a:moveTo>
                    <a:pt x="41" y="1"/>
                  </a:moveTo>
                  <a:lnTo>
                    <a:pt x="25" y="4"/>
                  </a:lnTo>
                  <a:lnTo>
                    <a:pt x="12" y="10"/>
                  </a:lnTo>
                  <a:lnTo>
                    <a:pt x="5" y="18"/>
                  </a:lnTo>
                  <a:lnTo>
                    <a:pt x="6" y="27"/>
                  </a:lnTo>
                  <a:lnTo>
                    <a:pt x="15" y="33"/>
                  </a:lnTo>
                  <a:lnTo>
                    <a:pt x="31" y="36"/>
                  </a:lnTo>
                  <a:lnTo>
                    <a:pt x="47" y="33"/>
                  </a:lnTo>
                  <a:lnTo>
                    <a:pt x="61" y="27"/>
                  </a:lnTo>
                  <a:lnTo>
                    <a:pt x="67" y="18"/>
                  </a:lnTo>
                  <a:lnTo>
                    <a:pt x="66" y="10"/>
                  </a:lnTo>
                  <a:lnTo>
                    <a:pt x="56" y="4"/>
                  </a:lnTo>
                  <a:lnTo>
                    <a:pt x="41" y="1"/>
                  </a:lnTo>
                  <a:close/>
                  <a:moveTo>
                    <a:pt x="43" y="0"/>
                  </a:moveTo>
                  <a:lnTo>
                    <a:pt x="55" y="1"/>
                  </a:lnTo>
                  <a:lnTo>
                    <a:pt x="66" y="4"/>
                  </a:lnTo>
                  <a:lnTo>
                    <a:pt x="72" y="10"/>
                  </a:lnTo>
                  <a:lnTo>
                    <a:pt x="72" y="18"/>
                  </a:lnTo>
                  <a:lnTo>
                    <a:pt x="64" y="29"/>
                  </a:lnTo>
                  <a:lnTo>
                    <a:pt x="49" y="36"/>
                  </a:lnTo>
                  <a:lnTo>
                    <a:pt x="31" y="38"/>
                  </a:lnTo>
                  <a:lnTo>
                    <a:pt x="17" y="36"/>
                  </a:lnTo>
                  <a:lnTo>
                    <a:pt x="6" y="33"/>
                  </a:lnTo>
                  <a:lnTo>
                    <a:pt x="2" y="25"/>
                  </a:lnTo>
                  <a:lnTo>
                    <a:pt x="0" y="18"/>
                  </a:lnTo>
                  <a:lnTo>
                    <a:pt x="8" y="9"/>
                  </a:lnTo>
                  <a:lnTo>
                    <a:pt x="23"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5" name="Freeform 2334"/>
            <p:cNvSpPr>
              <a:spLocks/>
            </p:cNvSpPr>
            <p:nvPr/>
          </p:nvSpPr>
          <p:spPr bwMode="auto">
            <a:xfrm>
              <a:off x="1284288" y="3463925"/>
              <a:ext cx="111125" cy="66675"/>
            </a:xfrm>
            <a:custGeom>
              <a:avLst/>
              <a:gdLst>
                <a:gd name="T0" fmla="*/ 43 w 70"/>
                <a:gd name="T1" fmla="*/ 0 h 42"/>
                <a:gd name="T2" fmla="*/ 55 w 70"/>
                <a:gd name="T3" fmla="*/ 1 h 42"/>
                <a:gd name="T4" fmla="*/ 65 w 70"/>
                <a:gd name="T5" fmla="*/ 6 h 42"/>
                <a:gd name="T6" fmla="*/ 70 w 70"/>
                <a:gd name="T7" fmla="*/ 12 h 42"/>
                <a:gd name="T8" fmla="*/ 70 w 70"/>
                <a:gd name="T9" fmla="*/ 21 h 42"/>
                <a:gd name="T10" fmla="*/ 61 w 70"/>
                <a:gd name="T11" fmla="*/ 32 h 42"/>
                <a:gd name="T12" fmla="*/ 46 w 70"/>
                <a:gd name="T13" fmla="*/ 39 h 42"/>
                <a:gd name="T14" fmla="*/ 27 w 70"/>
                <a:gd name="T15" fmla="*/ 42 h 42"/>
                <a:gd name="T16" fmla="*/ 14 w 70"/>
                <a:gd name="T17" fmla="*/ 41 h 42"/>
                <a:gd name="T18" fmla="*/ 5 w 70"/>
                <a:gd name="T19" fmla="*/ 36 h 42"/>
                <a:gd name="T20" fmla="*/ 0 w 70"/>
                <a:gd name="T21" fmla="*/ 30 h 42"/>
                <a:gd name="T22" fmla="*/ 0 w 70"/>
                <a:gd name="T23" fmla="*/ 21 h 42"/>
                <a:gd name="T24" fmla="*/ 8 w 70"/>
                <a:gd name="T25" fmla="*/ 10 h 42"/>
                <a:gd name="T26" fmla="*/ 23 w 70"/>
                <a:gd name="T27" fmla="*/ 3 h 42"/>
                <a:gd name="T28" fmla="*/ 43 w 70"/>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42">
                  <a:moveTo>
                    <a:pt x="43" y="0"/>
                  </a:moveTo>
                  <a:lnTo>
                    <a:pt x="55" y="1"/>
                  </a:lnTo>
                  <a:lnTo>
                    <a:pt x="65" y="6"/>
                  </a:lnTo>
                  <a:lnTo>
                    <a:pt x="70" y="12"/>
                  </a:lnTo>
                  <a:lnTo>
                    <a:pt x="70" y="21"/>
                  </a:lnTo>
                  <a:lnTo>
                    <a:pt x="61" y="32"/>
                  </a:lnTo>
                  <a:lnTo>
                    <a:pt x="46" y="39"/>
                  </a:lnTo>
                  <a:lnTo>
                    <a:pt x="27" y="42"/>
                  </a:lnTo>
                  <a:lnTo>
                    <a:pt x="14" y="41"/>
                  </a:lnTo>
                  <a:lnTo>
                    <a:pt x="5" y="36"/>
                  </a:lnTo>
                  <a:lnTo>
                    <a:pt x="0" y="30"/>
                  </a:lnTo>
                  <a:lnTo>
                    <a:pt x="0" y="21"/>
                  </a:lnTo>
                  <a:lnTo>
                    <a:pt x="8" y="10"/>
                  </a:lnTo>
                  <a:lnTo>
                    <a:pt x="23" y="3"/>
                  </a:lnTo>
                  <a:lnTo>
                    <a:pt x="43"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6" name="Freeform 2335"/>
            <p:cNvSpPr>
              <a:spLocks noEditPoints="1"/>
            </p:cNvSpPr>
            <p:nvPr/>
          </p:nvSpPr>
          <p:spPr bwMode="auto">
            <a:xfrm>
              <a:off x="1279525" y="3460750"/>
              <a:ext cx="120650" cy="73025"/>
            </a:xfrm>
            <a:custGeom>
              <a:avLst/>
              <a:gdLst>
                <a:gd name="T0" fmla="*/ 44 w 76"/>
                <a:gd name="T1" fmla="*/ 3 h 46"/>
                <a:gd name="T2" fmla="*/ 27 w 76"/>
                <a:gd name="T3" fmla="*/ 6 h 46"/>
                <a:gd name="T4" fmla="*/ 14 w 76"/>
                <a:gd name="T5" fmla="*/ 12 h 46"/>
                <a:gd name="T6" fmla="*/ 5 w 76"/>
                <a:gd name="T7" fmla="*/ 23 h 46"/>
                <a:gd name="T8" fmla="*/ 6 w 76"/>
                <a:gd name="T9" fmla="*/ 34 h 46"/>
                <a:gd name="T10" fmla="*/ 15 w 76"/>
                <a:gd name="T11" fmla="*/ 41 h 46"/>
                <a:gd name="T12" fmla="*/ 30 w 76"/>
                <a:gd name="T13" fmla="*/ 43 h 46"/>
                <a:gd name="T14" fmla="*/ 49 w 76"/>
                <a:gd name="T15" fmla="*/ 41 h 46"/>
                <a:gd name="T16" fmla="*/ 62 w 76"/>
                <a:gd name="T17" fmla="*/ 34 h 46"/>
                <a:gd name="T18" fmla="*/ 70 w 76"/>
                <a:gd name="T19" fmla="*/ 23 h 46"/>
                <a:gd name="T20" fmla="*/ 70 w 76"/>
                <a:gd name="T21" fmla="*/ 12 h 46"/>
                <a:gd name="T22" fmla="*/ 61 w 76"/>
                <a:gd name="T23" fmla="*/ 6 h 46"/>
                <a:gd name="T24" fmla="*/ 44 w 76"/>
                <a:gd name="T25" fmla="*/ 3 h 46"/>
                <a:gd name="T26" fmla="*/ 46 w 76"/>
                <a:gd name="T27" fmla="*/ 0 h 46"/>
                <a:gd name="T28" fmla="*/ 59 w 76"/>
                <a:gd name="T29" fmla="*/ 2 h 46"/>
                <a:gd name="T30" fmla="*/ 70 w 76"/>
                <a:gd name="T31" fmla="*/ 6 h 46"/>
                <a:gd name="T32" fmla="*/ 76 w 76"/>
                <a:gd name="T33" fmla="*/ 14 h 46"/>
                <a:gd name="T34" fmla="*/ 74 w 76"/>
                <a:gd name="T35" fmla="*/ 23 h 46"/>
                <a:gd name="T36" fmla="*/ 70 w 76"/>
                <a:gd name="T37" fmla="*/ 32 h 46"/>
                <a:gd name="T38" fmla="*/ 59 w 76"/>
                <a:gd name="T39" fmla="*/ 40 h 46"/>
                <a:gd name="T40" fmla="*/ 46 w 76"/>
                <a:gd name="T41" fmla="*/ 44 h 46"/>
                <a:gd name="T42" fmla="*/ 30 w 76"/>
                <a:gd name="T43" fmla="*/ 46 h 46"/>
                <a:gd name="T44" fmla="*/ 15 w 76"/>
                <a:gd name="T45" fmla="*/ 44 h 46"/>
                <a:gd name="T46" fmla="*/ 6 w 76"/>
                <a:gd name="T47" fmla="*/ 40 h 46"/>
                <a:gd name="T48" fmla="*/ 0 w 76"/>
                <a:gd name="T49" fmla="*/ 32 h 46"/>
                <a:gd name="T50" fmla="*/ 0 w 76"/>
                <a:gd name="T51" fmla="*/ 23 h 46"/>
                <a:gd name="T52" fmla="*/ 6 w 76"/>
                <a:gd name="T53" fmla="*/ 14 h 46"/>
                <a:gd name="T54" fmla="*/ 17 w 76"/>
                <a:gd name="T55" fmla="*/ 6 h 46"/>
                <a:gd name="T56" fmla="*/ 30 w 76"/>
                <a:gd name="T57" fmla="*/ 2 h 46"/>
                <a:gd name="T58" fmla="*/ 46 w 76"/>
                <a:gd name="T5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46">
                  <a:moveTo>
                    <a:pt x="44" y="3"/>
                  </a:moveTo>
                  <a:lnTo>
                    <a:pt x="27" y="6"/>
                  </a:lnTo>
                  <a:lnTo>
                    <a:pt x="14" y="12"/>
                  </a:lnTo>
                  <a:lnTo>
                    <a:pt x="5" y="23"/>
                  </a:lnTo>
                  <a:lnTo>
                    <a:pt x="6" y="34"/>
                  </a:lnTo>
                  <a:lnTo>
                    <a:pt x="15" y="41"/>
                  </a:lnTo>
                  <a:lnTo>
                    <a:pt x="30" y="43"/>
                  </a:lnTo>
                  <a:lnTo>
                    <a:pt x="49" y="41"/>
                  </a:lnTo>
                  <a:lnTo>
                    <a:pt x="62" y="34"/>
                  </a:lnTo>
                  <a:lnTo>
                    <a:pt x="70" y="23"/>
                  </a:lnTo>
                  <a:lnTo>
                    <a:pt x="70" y="12"/>
                  </a:lnTo>
                  <a:lnTo>
                    <a:pt x="61" y="6"/>
                  </a:lnTo>
                  <a:lnTo>
                    <a:pt x="44" y="3"/>
                  </a:lnTo>
                  <a:close/>
                  <a:moveTo>
                    <a:pt x="46" y="0"/>
                  </a:moveTo>
                  <a:lnTo>
                    <a:pt x="59" y="2"/>
                  </a:lnTo>
                  <a:lnTo>
                    <a:pt x="70" y="6"/>
                  </a:lnTo>
                  <a:lnTo>
                    <a:pt x="76" y="14"/>
                  </a:lnTo>
                  <a:lnTo>
                    <a:pt x="74" y="23"/>
                  </a:lnTo>
                  <a:lnTo>
                    <a:pt x="70" y="32"/>
                  </a:lnTo>
                  <a:lnTo>
                    <a:pt x="59" y="40"/>
                  </a:lnTo>
                  <a:lnTo>
                    <a:pt x="46" y="44"/>
                  </a:lnTo>
                  <a:lnTo>
                    <a:pt x="30" y="46"/>
                  </a:lnTo>
                  <a:lnTo>
                    <a:pt x="15" y="44"/>
                  </a:lnTo>
                  <a:lnTo>
                    <a:pt x="6" y="40"/>
                  </a:lnTo>
                  <a:lnTo>
                    <a:pt x="0" y="32"/>
                  </a:lnTo>
                  <a:lnTo>
                    <a:pt x="0" y="23"/>
                  </a:lnTo>
                  <a:lnTo>
                    <a:pt x="6" y="14"/>
                  </a:lnTo>
                  <a:lnTo>
                    <a:pt x="17" y="6"/>
                  </a:lnTo>
                  <a:lnTo>
                    <a:pt x="30" y="2"/>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7" name="Freeform 2336"/>
            <p:cNvSpPr>
              <a:spLocks/>
            </p:cNvSpPr>
            <p:nvPr/>
          </p:nvSpPr>
          <p:spPr bwMode="auto">
            <a:xfrm>
              <a:off x="1152525" y="3032125"/>
              <a:ext cx="104775" cy="55563"/>
            </a:xfrm>
            <a:custGeom>
              <a:avLst/>
              <a:gdLst>
                <a:gd name="T0" fmla="*/ 41 w 66"/>
                <a:gd name="T1" fmla="*/ 0 h 35"/>
                <a:gd name="T2" fmla="*/ 56 w 66"/>
                <a:gd name="T3" fmla="*/ 3 h 35"/>
                <a:gd name="T4" fmla="*/ 66 w 66"/>
                <a:gd name="T5" fmla="*/ 9 h 35"/>
                <a:gd name="T6" fmla="*/ 66 w 66"/>
                <a:gd name="T7" fmla="*/ 18 h 35"/>
                <a:gd name="T8" fmla="*/ 59 w 66"/>
                <a:gd name="T9" fmla="*/ 26 h 35"/>
                <a:gd name="T10" fmla="*/ 45 w 66"/>
                <a:gd name="T11" fmla="*/ 32 h 35"/>
                <a:gd name="T12" fmla="*/ 27 w 66"/>
                <a:gd name="T13" fmla="*/ 35 h 35"/>
                <a:gd name="T14" fmla="*/ 10 w 66"/>
                <a:gd name="T15" fmla="*/ 32 h 35"/>
                <a:gd name="T16" fmla="*/ 1 w 66"/>
                <a:gd name="T17" fmla="*/ 26 h 35"/>
                <a:gd name="T18" fmla="*/ 0 w 66"/>
                <a:gd name="T19" fmla="*/ 18 h 35"/>
                <a:gd name="T20" fmla="*/ 9 w 66"/>
                <a:gd name="T21" fmla="*/ 9 h 35"/>
                <a:gd name="T22" fmla="*/ 22 w 66"/>
                <a:gd name="T23" fmla="*/ 3 h 35"/>
                <a:gd name="T24" fmla="*/ 41 w 66"/>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35">
                  <a:moveTo>
                    <a:pt x="41" y="0"/>
                  </a:moveTo>
                  <a:lnTo>
                    <a:pt x="56" y="3"/>
                  </a:lnTo>
                  <a:lnTo>
                    <a:pt x="66" y="9"/>
                  </a:lnTo>
                  <a:lnTo>
                    <a:pt x="66" y="18"/>
                  </a:lnTo>
                  <a:lnTo>
                    <a:pt x="59" y="26"/>
                  </a:lnTo>
                  <a:lnTo>
                    <a:pt x="45" y="32"/>
                  </a:lnTo>
                  <a:lnTo>
                    <a:pt x="27" y="35"/>
                  </a:lnTo>
                  <a:lnTo>
                    <a:pt x="10" y="32"/>
                  </a:lnTo>
                  <a:lnTo>
                    <a:pt x="1" y="26"/>
                  </a:lnTo>
                  <a:lnTo>
                    <a:pt x="0" y="18"/>
                  </a:lnTo>
                  <a:lnTo>
                    <a:pt x="9" y="9"/>
                  </a:lnTo>
                  <a:lnTo>
                    <a:pt x="22" y="3"/>
                  </a:lnTo>
                  <a:lnTo>
                    <a:pt x="41"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8" name="Freeform 2337"/>
            <p:cNvSpPr>
              <a:spLocks noEditPoints="1"/>
            </p:cNvSpPr>
            <p:nvPr/>
          </p:nvSpPr>
          <p:spPr bwMode="auto">
            <a:xfrm>
              <a:off x="1149350" y="3028950"/>
              <a:ext cx="112713" cy="60325"/>
            </a:xfrm>
            <a:custGeom>
              <a:avLst/>
              <a:gdLst>
                <a:gd name="T0" fmla="*/ 43 w 71"/>
                <a:gd name="T1" fmla="*/ 3 h 38"/>
                <a:gd name="T2" fmla="*/ 26 w 71"/>
                <a:gd name="T3" fmla="*/ 5 h 38"/>
                <a:gd name="T4" fmla="*/ 12 w 71"/>
                <a:gd name="T5" fmla="*/ 11 h 38"/>
                <a:gd name="T6" fmla="*/ 5 w 71"/>
                <a:gd name="T7" fmla="*/ 20 h 38"/>
                <a:gd name="T8" fmla="*/ 6 w 71"/>
                <a:gd name="T9" fmla="*/ 28 h 38"/>
                <a:gd name="T10" fmla="*/ 14 w 71"/>
                <a:gd name="T11" fmla="*/ 34 h 38"/>
                <a:gd name="T12" fmla="*/ 29 w 71"/>
                <a:gd name="T13" fmla="*/ 35 h 38"/>
                <a:gd name="T14" fmla="*/ 46 w 71"/>
                <a:gd name="T15" fmla="*/ 34 h 38"/>
                <a:gd name="T16" fmla="*/ 59 w 71"/>
                <a:gd name="T17" fmla="*/ 28 h 38"/>
                <a:gd name="T18" fmla="*/ 67 w 71"/>
                <a:gd name="T19" fmla="*/ 20 h 38"/>
                <a:gd name="T20" fmla="*/ 65 w 71"/>
                <a:gd name="T21" fmla="*/ 11 h 38"/>
                <a:gd name="T22" fmla="*/ 56 w 71"/>
                <a:gd name="T23" fmla="*/ 5 h 38"/>
                <a:gd name="T24" fmla="*/ 43 w 71"/>
                <a:gd name="T25" fmla="*/ 3 h 38"/>
                <a:gd name="T26" fmla="*/ 43 w 71"/>
                <a:gd name="T27" fmla="*/ 0 h 38"/>
                <a:gd name="T28" fmla="*/ 56 w 71"/>
                <a:gd name="T29" fmla="*/ 2 h 38"/>
                <a:gd name="T30" fmla="*/ 65 w 71"/>
                <a:gd name="T31" fmla="*/ 6 h 38"/>
                <a:gd name="T32" fmla="*/ 71 w 71"/>
                <a:gd name="T33" fmla="*/ 12 h 38"/>
                <a:gd name="T34" fmla="*/ 71 w 71"/>
                <a:gd name="T35" fmla="*/ 20 h 38"/>
                <a:gd name="T36" fmla="*/ 62 w 71"/>
                <a:gd name="T37" fmla="*/ 29 h 38"/>
                <a:gd name="T38" fmla="*/ 47 w 71"/>
                <a:gd name="T39" fmla="*/ 35 h 38"/>
                <a:gd name="T40" fmla="*/ 29 w 71"/>
                <a:gd name="T41" fmla="*/ 38 h 38"/>
                <a:gd name="T42" fmla="*/ 15 w 71"/>
                <a:gd name="T43" fmla="*/ 37 h 38"/>
                <a:gd name="T44" fmla="*/ 5 w 71"/>
                <a:gd name="T45" fmla="*/ 32 h 38"/>
                <a:gd name="T46" fmla="*/ 0 w 71"/>
                <a:gd name="T47" fmla="*/ 26 h 38"/>
                <a:gd name="T48" fmla="*/ 0 w 71"/>
                <a:gd name="T49" fmla="*/ 20 h 38"/>
                <a:gd name="T50" fmla="*/ 8 w 71"/>
                <a:gd name="T51" fmla="*/ 9 h 38"/>
                <a:gd name="T52" fmla="*/ 24 w 71"/>
                <a:gd name="T53" fmla="*/ 3 h 38"/>
                <a:gd name="T54" fmla="*/ 43 w 71"/>
                <a:gd name="T5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38">
                  <a:moveTo>
                    <a:pt x="43" y="3"/>
                  </a:moveTo>
                  <a:lnTo>
                    <a:pt x="26" y="5"/>
                  </a:lnTo>
                  <a:lnTo>
                    <a:pt x="12" y="11"/>
                  </a:lnTo>
                  <a:lnTo>
                    <a:pt x="5" y="20"/>
                  </a:lnTo>
                  <a:lnTo>
                    <a:pt x="6" y="28"/>
                  </a:lnTo>
                  <a:lnTo>
                    <a:pt x="14" y="34"/>
                  </a:lnTo>
                  <a:lnTo>
                    <a:pt x="29" y="35"/>
                  </a:lnTo>
                  <a:lnTo>
                    <a:pt x="46" y="34"/>
                  </a:lnTo>
                  <a:lnTo>
                    <a:pt x="59" y="28"/>
                  </a:lnTo>
                  <a:lnTo>
                    <a:pt x="67" y="20"/>
                  </a:lnTo>
                  <a:lnTo>
                    <a:pt x="65" y="11"/>
                  </a:lnTo>
                  <a:lnTo>
                    <a:pt x="56" y="5"/>
                  </a:lnTo>
                  <a:lnTo>
                    <a:pt x="43" y="3"/>
                  </a:lnTo>
                  <a:close/>
                  <a:moveTo>
                    <a:pt x="43" y="0"/>
                  </a:moveTo>
                  <a:lnTo>
                    <a:pt x="56" y="2"/>
                  </a:lnTo>
                  <a:lnTo>
                    <a:pt x="65" y="6"/>
                  </a:lnTo>
                  <a:lnTo>
                    <a:pt x="71" y="12"/>
                  </a:lnTo>
                  <a:lnTo>
                    <a:pt x="71" y="20"/>
                  </a:lnTo>
                  <a:lnTo>
                    <a:pt x="62" y="29"/>
                  </a:lnTo>
                  <a:lnTo>
                    <a:pt x="47" y="35"/>
                  </a:lnTo>
                  <a:lnTo>
                    <a:pt x="29" y="38"/>
                  </a:lnTo>
                  <a:lnTo>
                    <a:pt x="15" y="37"/>
                  </a:lnTo>
                  <a:lnTo>
                    <a:pt x="5" y="32"/>
                  </a:lnTo>
                  <a:lnTo>
                    <a:pt x="0" y="26"/>
                  </a:lnTo>
                  <a:lnTo>
                    <a:pt x="0" y="20"/>
                  </a:lnTo>
                  <a:lnTo>
                    <a:pt x="8" y="9"/>
                  </a:lnTo>
                  <a:lnTo>
                    <a:pt x="24" y="3"/>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39" name="Freeform 2338"/>
            <p:cNvSpPr>
              <a:spLocks/>
            </p:cNvSpPr>
            <p:nvPr/>
          </p:nvSpPr>
          <p:spPr bwMode="auto">
            <a:xfrm>
              <a:off x="1135063" y="2911475"/>
              <a:ext cx="106363" cy="52388"/>
            </a:xfrm>
            <a:custGeom>
              <a:avLst/>
              <a:gdLst>
                <a:gd name="T0" fmla="*/ 41 w 67"/>
                <a:gd name="T1" fmla="*/ 0 h 33"/>
                <a:gd name="T2" fmla="*/ 56 w 67"/>
                <a:gd name="T3" fmla="*/ 3 h 33"/>
                <a:gd name="T4" fmla="*/ 65 w 67"/>
                <a:gd name="T5" fmla="*/ 9 h 33"/>
                <a:gd name="T6" fmla="*/ 67 w 67"/>
                <a:gd name="T7" fmla="*/ 17 h 33"/>
                <a:gd name="T8" fmla="*/ 59 w 67"/>
                <a:gd name="T9" fmla="*/ 26 h 33"/>
                <a:gd name="T10" fmla="*/ 44 w 67"/>
                <a:gd name="T11" fmla="*/ 30 h 33"/>
                <a:gd name="T12" fmla="*/ 27 w 67"/>
                <a:gd name="T13" fmla="*/ 33 h 33"/>
                <a:gd name="T14" fmla="*/ 11 w 67"/>
                <a:gd name="T15" fmla="*/ 30 h 33"/>
                <a:gd name="T16" fmla="*/ 2 w 67"/>
                <a:gd name="T17" fmla="*/ 26 h 33"/>
                <a:gd name="T18" fmla="*/ 0 w 67"/>
                <a:gd name="T19" fmla="*/ 17 h 33"/>
                <a:gd name="T20" fmla="*/ 9 w 67"/>
                <a:gd name="T21" fmla="*/ 9 h 33"/>
                <a:gd name="T22" fmla="*/ 23 w 67"/>
                <a:gd name="T23" fmla="*/ 3 h 33"/>
                <a:gd name="T24" fmla="*/ 41 w 67"/>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33">
                  <a:moveTo>
                    <a:pt x="41" y="0"/>
                  </a:moveTo>
                  <a:lnTo>
                    <a:pt x="56" y="3"/>
                  </a:lnTo>
                  <a:lnTo>
                    <a:pt x="65" y="9"/>
                  </a:lnTo>
                  <a:lnTo>
                    <a:pt x="67" y="17"/>
                  </a:lnTo>
                  <a:lnTo>
                    <a:pt x="59" y="26"/>
                  </a:lnTo>
                  <a:lnTo>
                    <a:pt x="44" y="30"/>
                  </a:lnTo>
                  <a:lnTo>
                    <a:pt x="27" y="33"/>
                  </a:lnTo>
                  <a:lnTo>
                    <a:pt x="11" y="30"/>
                  </a:lnTo>
                  <a:lnTo>
                    <a:pt x="2" y="26"/>
                  </a:lnTo>
                  <a:lnTo>
                    <a:pt x="0" y="17"/>
                  </a:lnTo>
                  <a:lnTo>
                    <a:pt x="9" y="9"/>
                  </a:lnTo>
                  <a:lnTo>
                    <a:pt x="23" y="3"/>
                  </a:lnTo>
                  <a:lnTo>
                    <a:pt x="41" y="0"/>
                  </a:lnTo>
                  <a:close/>
                </a:path>
              </a:pathLst>
            </a:custGeom>
            <a:solidFill>
              <a:srgbClr val="332A9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0" name="Freeform 2339"/>
            <p:cNvSpPr>
              <a:spLocks noEditPoints="1"/>
            </p:cNvSpPr>
            <p:nvPr/>
          </p:nvSpPr>
          <p:spPr bwMode="auto">
            <a:xfrm>
              <a:off x="1131888" y="2911475"/>
              <a:ext cx="111125" cy="55563"/>
            </a:xfrm>
            <a:custGeom>
              <a:avLst/>
              <a:gdLst>
                <a:gd name="T0" fmla="*/ 41 w 70"/>
                <a:gd name="T1" fmla="*/ 1 h 35"/>
                <a:gd name="T2" fmla="*/ 25 w 70"/>
                <a:gd name="T3" fmla="*/ 3 h 35"/>
                <a:gd name="T4" fmla="*/ 13 w 70"/>
                <a:gd name="T5" fmla="*/ 9 h 35"/>
                <a:gd name="T6" fmla="*/ 5 w 70"/>
                <a:gd name="T7" fmla="*/ 17 h 35"/>
                <a:gd name="T8" fmla="*/ 7 w 70"/>
                <a:gd name="T9" fmla="*/ 24 h 35"/>
                <a:gd name="T10" fmla="*/ 14 w 70"/>
                <a:gd name="T11" fmla="*/ 30 h 35"/>
                <a:gd name="T12" fmla="*/ 29 w 70"/>
                <a:gd name="T13" fmla="*/ 32 h 35"/>
                <a:gd name="T14" fmla="*/ 46 w 70"/>
                <a:gd name="T15" fmla="*/ 30 h 35"/>
                <a:gd name="T16" fmla="*/ 60 w 70"/>
                <a:gd name="T17" fmla="*/ 24 h 35"/>
                <a:gd name="T18" fmla="*/ 66 w 70"/>
                <a:gd name="T19" fmla="*/ 17 h 35"/>
                <a:gd name="T20" fmla="*/ 66 w 70"/>
                <a:gd name="T21" fmla="*/ 9 h 35"/>
                <a:gd name="T22" fmla="*/ 57 w 70"/>
                <a:gd name="T23" fmla="*/ 3 h 35"/>
                <a:gd name="T24" fmla="*/ 41 w 70"/>
                <a:gd name="T25" fmla="*/ 1 h 35"/>
                <a:gd name="T26" fmla="*/ 43 w 70"/>
                <a:gd name="T27" fmla="*/ 0 h 35"/>
                <a:gd name="T28" fmla="*/ 55 w 70"/>
                <a:gd name="T29" fmla="*/ 0 h 35"/>
                <a:gd name="T30" fmla="*/ 66 w 70"/>
                <a:gd name="T31" fmla="*/ 4 h 35"/>
                <a:gd name="T32" fmla="*/ 70 w 70"/>
                <a:gd name="T33" fmla="*/ 11 h 35"/>
                <a:gd name="T34" fmla="*/ 70 w 70"/>
                <a:gd name="T35" fmla="*/ 17 h 35"/>
                <a:gd name="T36" fmla="*/ 63 w 70"/>
                <a:gd name="T37" fmla="*/ 26 h 35"/>
                <a:gd name="T38" fmla="*/ 48 w 70"/>
                <a:gd name="T39" fmla="*/ 32 h 35"/>
                <a:gd name="T40" fmla="*/ 29 w 70"/>
                <a:gd name="T41" fmla="*/ 35 h 35"/>
                <a:gd name="T42" fmla="*/ 16 w 70"/>
                <a:gd name="T43" fmla="*/ 33 h 35"/>
                <a:gd name="T44" fmla="*/ 5 w 70"/>
                <a:gd name="T45" fmla="*/ 29 h 35"/>
                <a:gd name="T46" fmla="*/ 0 w 70"/>
                <a:gd name="T47" fmla="*/ 24 h 35"/>
                <a:gd name="T48" fmla="*/ 0 w 70"/>
                <a:gd name="T49" fmla="*/ 17 h 35"/>
                <a:gd name="T50" fmla="*/ 8 w 70"/>
                <a:gd name="T51" fmla="*/ 7 h 35"/>
                <a:gd name="T52" fmla="*/ 23 w 70"/>
                <a:gd name="T53" fmla="*/ 1 h 35"/>
                <a:gd name="T54" fmla="*/ 43 w 70"/>
                <a:gd name="T5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35">
                  <a:moveTo>
                    <a:pt x="41" y="1"/>
                  </a:moveTo>
                  <a:lnTo>
                    <a:pt x="25" y="3"/>
                  </a:lnTo>
                  <a:lnTo>
                    <a:pt x="13" y="9"/>
                  </a:lnTo>
                  <a:lnTo>
                    <a:pt x="5" y="17"/>
                  </a:lnTo>
                  <a:lnTo>
                    <a:pt x="7" y="24"/>
                  </a:lnTo>
                  <a:lnTo>
                    <a:pt x="14" y="30"/>
                  </a:lnTo>
                  <a:lnTo>
                    <a:pt x="29" y="32"/>
                  </a:lnTo>
                  <a:lnTo>
                    <a:pt x="46" y="30"/>
                  </a:lnTo>
                  <a:lnTo>
                    <a:pt x="60" y="24"/>
                  </a:lnTo>
                  <a:lnTo>
                    <a:pt x="66" y="17"/>
                  </a:lnTo>
                  <a:lnTo>
                    <a:pt x="66" y="9"/>
                  </a:lnTo>
                  <a:lnTo>
                    <a:pt x="57" y="3"/>
                  </a:lnTo>
                  <a:lnTo>
                    <a:pt x="41" y="1"/>
                  </a:lnTo>
                  <a:close/>
                  <a:moveTo>
                    <a:pt x="43" y="0"/>
                  </a:moveTo>
                  <a:lnTo>
                    <a:pt x="55" y="0"/>
                  </a:lnTo>
                  <a:lnTo>
                    <a:pt x="66" y="4"/>
                  </a:lnTo>
                  <a:lnTo>
                    <a:pt x="70" y="11"/>
                  </a:lnTo>
                  <a:lnTo>
                    <a:pt x="70" y="17"/>
                  </a:lnTo>
                  <a:lnTo>
                    <a:pt x="63" y="26"/>
                  </a:lnTo>
                  <a:lnTo>
                    <a:pt x="48" y="32"/>
                  </a:lnTo>
                  <a:lnTo>
                    <a:pt x="29" y="35"/>
                  </a:lnTo>
                  <a:lnTo>
                    <a:pt x="16" y="33"/>
                  </a:lnTo>
                  <a:lnTo>
                    <a:pt x="5" y="29"/>
                  </a:lnTo>
                  <a:lnTo>
                    <a:pt x="0" y="24"/>
                  </a:lnTo>
                  <a:lnTo>
                    <a:pt x="0" y="17"/>
                  </a:lnTo>
                  <a:lnTo>
                    <a:pt x="8" y="7"/>
                  </a:lnTo>
                  <a:lnTo>
                    <a:pt x="23"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1" name="Freeform 2340"/>
            <p:cNvSpPr>
              <a:spLocks/>
            </p:cNvSpPr>
            <p:nvPr/>
          </p:nvSpPr>
          <p:spPr bwMode="auto">
            <a:xfrm>
              <a:off x="1985963" y="2841625"/>
              <a:ext cx="112713" cy="57150"/>
            </a:xfrm>
            <a:custGeom>
              <a:avLst/>
              <a:gdLst>
                <a:gd name="T0" fmla="*/ 41 w 71"/>
                <a:gd name="T1" fmla="*/ 0 h 36"/>
                <a:gd name="T2" fmla="*/ 55 w 71"/>
                <a:gd name="T3" fmla="*/ 1 h 36"/>
                <a:gd name="T4" fmla="*/ 64 w 71"/>
                <a:gd name="T5" fmla="*/ 6 h 36"/>
                <a:gd name="T6" fmla="*/ 70 w 71"/>
                <a:gd name="T7" fmla="*/ 12 h 36"/>
                <a:gd name="T8" fmla="*/ 71 w 71"/>
                <a:gd name="T9" fmla="*/ 18 h 36"/>
                <a:gd name="T10" fmla="*/ 64 w 71"/>
                <a:gd name="T11" fmla="*/ 27 h 36"/>
                <a:gd name="T12" fmla="*/ 48 w 71"/>
                <a:gd name="T13" fmla="*/ 33 h 36"/>
                <a:gd name="T14" fmla="*/ 30 w 71"/>
                <a:gd name="T15" fmla="*/ 36 h 36"/>
                <a:gd name="T16" fmla="*/ 17 w 71"/>
                <a:gd name="T17" fmla="*/ 35 h 36"/>
                <a:gd name="T18" fmla="*/ 6 w 71"/>
                <a:gd name="T19" fmla="*/ 32 h 36"/>
                <a:gd name="T20" fmla="*/ 1 w 71"/>
                <a:gd name="T21" fmla="*/ 26 h 36"/>
                <a:gd name="T22" fmla="*/ 0 w 71"/>
                <a:gd name="T23" fmla="*/ 18 h 36"/>
                <a:gd name="T24" fmla="*/ 7 w 71"/>
                <a:gd name="T25" fmla="*/ 9 h 36"/>
                <a:gd name="T26" fmla="*/ 23 w 71"/>
                <a:gd name="T27" fmla="*/ 3 h 36"/>
                <a:gd name="T28" fmla="*/ 41 w 71"/>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36">
                  <a:moveTo>
                    <a:pt x="41" y="0"/>
                  </a:moveTo>
                  <a:lnTo>
                    <a:pt x="55" y="1"/>
                  </a:lnTo>
                  <a:lnTo>
                    <a:pt x="64" y="6"/>
                  </a:lnTo>
                  <a:lnTo>
                    <a:pt x="70" y="12"/>
                  </a:lnTo>
                  <a:lnTo>
                    <a:pt x="71" y="18"/>
                  </a:lnTo>
                  <a:lnTo>
                    <a:pt x="64" y="27"/>
                  </a:lnTo>
                  <a:lnTo>
                    <a:pt x="48" y="33"/>
                  </a:lnTo>
                  <a:lnTo>
                    <a:pt x="30" y="36"/>
                  </a:lnTo>
                  <a:lnTo>
                    <a:pt x="17" y="35"/>
                  </a:lnTo>
                  <a:lnTo>
                    <a:pt x="6" y="32"/>
                  </a:lnTo>
                  <a:lnTo>
                    <a:pt x="1" y="26"/>
                  </a:lnTo>
                  <a:lnTo>
                    <a:pt x="0" y="18"/>
                  </a:lnTo>
                  <a:lnTo>
                    <a:pt x="7" y="9"/>
                  </a:lnTo>
                  <a:lnTo>
                    <a:pt x="23" y="3"/>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2" name="Freeform 2341"/>
            <p:cNvSpPr>
              <a:spLocks noEditPoints="1"/>
            </p:cNvSpPr>
            <p:nvPr/>
          </p:nvSpPr>
          <p:spPr bwMode="auto">
            <a:xfrm>
              <a:off x="1982788" y="2841625"/>
              <a:ext cx="119063" cy="60325"/>
            </a:xfrm>
            <a:custGeom>
              <a:avLst/>
              <a:gdLst>
                <a:gd name="T0" fmla="*/ 43 w 75"/>
                <a:gd name="T1" fmla="*/ 1 h 38"/>
                <a:gd name="T2" fmla="*/ 25 w 75"/>
                <a:gd name="T3" fmla="*/ 4 h 38"/>
                <a:gd name="T4" fmla="*/ 11 w 75"/>
                <a:gd name="T5" fmla="*/ 10 h 38"/>
                <a:gd name="T6" fmla="*/ 3 w 75"/>
                <a:gd name="T7" fmla="*/ 18 h 38"/>
                <a:gd name="T8" fmla="*/ 6 w 75"/>
                <a:gd name="T9" fmla="*/ 27 h 38"/>
                <a:gd name="T10" fmla="*/ 17 w 75"/>
                <a:gd name="T11" fmla="*/ 33 h 38"/>
                <a:gd name="T12" fmla="*/ 32 w 75"/>
                <a:gd name="T13" fmla="*/ 35 h 38"/>
                <a:gd name="T14" fmla="*/ 50 w 75"/>
                <a:gd name="T15" fmla="*/ 33 h 38"/>
                <a:gd name="T16" fmla="*/ 64 w 75"/>
                <a:gd name="T17" fmla="*/ 27 h 38"/>
                <a:gd name="T18" fmla="*/ 70 w 75"/>
                <a:gd name="T19" fmla="*/ 18 h 38"/>
                <a:gd name="T20" fmla="*/ 69 w 75"/>
                <a:gd name="T21" fmla="*/ 10 h 38"/>
                <a:gd name="T22" fmla="*/ 58 w 75"/>
                <a:gd name="T23" fmla="*/ 4 h 38"/>
                <a:gd name="T24" fmla="*/ 43 w 75"/>
                <a:gd name="T25" fmla="*/ 1 h 38"/>
                <a:gd name="T26" fmla="*/ 43 w 75"/>
                <a:gd name="T27" fmla="*/ 0 h 38"/>
                <a:gd name="T28" fmla="*/ 57 w 75"/>
                <a:gd name="T29" fmla="*/ 1 h 38"/>
                <a:gd name="T30" fmla="*/ 67 w 75"/>
                <a:gd name="T31" fmla="*/ 4 h 38"/>
                <a:gd name="T32" fmla="*/ 75 w 75"/>
                <a:gd name="T33" fmla="*/ 10 h 38"/>
                <a:gd name="T34" fmla="*/ 75 w 75"/>
                <a:gd name="T35" fmla="*/ 18 h 38"/>
                <a:gd name="T36" fmla="*/ 70 w 75"/>
                <a:gd name="T37" fmla="*/ 26 h 38"/>
                <a:gd name="T38" fmla="*/ 61 w 75"/>
                <a:gd name="T39" fmla="*/ 32 h 38"/>
                <a:gd name="T40" fmla="*/ 47 w 75"/>
                <a:gd name="T41" fmla="*/ 36 h 38"/>
                <a:gd name="T42" fmla="*/ 32 w 75"/>
                <a:gd name="T43" fmla="*/ 38 h 38"/>
                <a:gd name="T44" fmla="*/ 17 w 75"/>
                <a:gd name="T45" fmla="*/ 36 h 38"/>
                <a:gd name="T46" fmla="*/ 6 w 75"/>
                <a:gd name="T47" fmla="*/ 32 h 38"/>
                <a:gd name="T48" fmla="*/ 0 w 75"/>
                <a:gd name="T49" fmla="*/ 26 h 38"/>
                <a:gd name="T50" fmla="*/ 0 w 75"/>
                <a:gd name="T51" fmla="*/ 18 h 38"/>
                <a:gd name="T52" fmla="*/ 5 w 75"/>
                <a:gd name="T53" fmla="*/ 10 h 38"/>
                <a:gd name="T54" fmla="*/ 14 w 75"/>
                <a:gd name="T55" fmla="*/ 4 h 38"/>
                <a:gd name="T56" fmla="*/ 28 w 75"/>
                <a:gd name="T57" fmla="*/ 1 h 38"/>
                <a:gd name="T58" fmla="*/ 43 w 75"/>
                <a:gd name="T5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 h="38">
                  <a:moveTo>
                    <a:pt x="43" y="1"/>
                  </a:moveTo>
                  <a:lnTo>
                    <a:pt x="25" y="4"/>
                  </a:lnTo>
                  <a:lnTo>
                    <a:pt x="11" y="10"/>
                  </a:lnTo>
                  <a:lnTo>
                    <a:pt x="3" y="18"/>
                  </a:lnTo>
                  <a:lnTo>
                    <a:pt x="6" y="27"/>
                  </a:lnTo>
                  <a:lnTo>
                    <a:pt x="17" y="33"/>
                  </a:lnTo>
                  <a:lnTo>
                    <a:pt x="32" y="35"/>
                  </a:lnTo>
                  <a:lnTo>
                    <a:pt x="50" y="33"/>
                  </a:lnTo>
                  <a:lnTo>
                    <a:pt x="64" y="27"/>
                  </a:lnTo>
                  <a:lnTo>
                    <a:pt x="70" y="18"/>
                  </a:lnTo>
                  <a:lnTo>
                    <a:pt x="69" y="10"/>
                  </a:lnTo>
                  <a:lnTo>
                    <a:pt x="58" y="4"/>
                  </a:lnTo>
                  <a:lnTo>
                    <a:pt x="43" y="1"/>
                  </a:lnTo>
                  <a:close/>
                  <a:moveTo>
                    <a:pt x="43" y="0"/>
                  </a:moveTo>
                  <a:lnTo>
                    <a:pt x="57" y="1"/>
                  </a:lnTo>
                  <a:lnTo>
                    <a:pt x="67" y="4"/>
                  </a:lnTo>
                  <a:lnTo>
                    <a:pt x="75" y="10"/>
                  </a:lnTo>
                  <a:lnTo>
                    <a:pt x="75" y="18"/>
                  </a:lnTo>
                  <a:lnTo>
                    <a:pt x="70" y="26"/>
                  </a:lnTo>
                  <a:lnTo>
                    <a:pt x="61" y="32"/>
                  </a:lnTo>
                  <a:lnTo>
                    <a:pt x="47" y="36"/>
                  </a:lnTo>
                  <a:lnTo>
                    <a:pt x="32" y="38"/>
                  </a:lnTo>
                  <a:lnTo>
                    <a:pt x="17" y="36"/>
                  </a:lnTo>
                  <a:lnTo>
                    <a:pt x="6" y="32"/>
                  </a:lnTo>
                  <a:lnTo>
                    <a:pt x="0" y="26"/>
                  </a:lnTo>
                  <a:lnTo>
                    <a:pt x="0" y="18"/>
                  </a:lnTo>
                  <a:lnTo>
                    <a:pt x="5" y="10"/>
                  </a:lnTo>
                  <a:lnTo>
                    <a:pt x="14" y="4"/>
                  </a:lnTo>
                  <a:lnTo>
                    <a:pt x="28"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3" name="Freeform 2342"/>
            <p:cNvSpPr>
              <a:spLocks/>
            </p:cNvSpPr>
            <p:nvPr/>
          </p:nvSpPr>
          <p:spPr bwMode="auto">
            <a:xfrm>
              <a:off x="1257300" y="3084513"/>
              <a:ext cx="119063" cy="65088"/>
            </a:xfrm>
            <a:custGeom>
              <a:avLst/>
              <a:gdLst>
                <a:gd name="T0" fmla="*/ 46 w 75"/>
                <a:gd name="T1" fmla="*/ 0 h 41"/>
                <a:gd name="T2" fmla="*/ 60 w 75"/>
                <a:gd name="T3" fmla="*/ 2 h 41"/>
                <a:gd name="T4" fmla="*/ 70 w 75"/>
                <a:gd name="T5" fmla="*/ 6 h 41"/>
                <a:gd name="T6" fmla="*/ 75 w 75"/>
                <a:gd name="T7" fmla="*/ 12 h 41"/>
                <a:gd name="T8" fmla="*/ 75 w 75"/>
                <a:gd name="T9" fmla="*/ 22 h 41"/>
                <a:gd name="T10" fmla="*/ 67 w 75"/>
                <a:gd name="T11" fmla="*/ 31 h 41"/>
                <a:gd name="T12" fmla="*/ 51 w 75"/>
                <a:gd name="T13" fmla="*/ 38 h 41"/>
                <a:gd name="T14" fmla="*/ 31 w 75"/>
                <a:gd name="T15" fmla="*/ 41 h 41"/>
                <a:gd name="T16" fmla="*/ 17 w 75"/>
                <a:gd name="T17" fmla="*/ 40 h 41"/>
                <a:gd name="T18" fmla="*/ 6 w 75"/>
                <a:gd name="T19" fmla="*/ 35 h 41"/>
                <a:gd name="T20" fmla="*/ 0 w 75"/>
                <a:gd name="T21" fmla="*/ 29 h 41"/>
                <a:gd name="T22" fmla="*/ 0 w 75"/>
                <a:gd name="T23" fmla="*/ 22 h 41"/>
                <a:gd name="T24" fmla="*/ 10 w 75"/>
                <a:gd name="T25" fmla="*/ 11 h 41"/>
                <a:gd name="T26" fmla="*/ 26 w 75"/>
                <a:gd name="T27" fmla="*/ 3 h 41"/>
                <a:gd name="T28" fmla="*/ 46 w 75"/>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41">
                  <a:moveTo>
                    <a:pt x="46" y="0"/>
                  </a:moveTo>
                  <a:lnTo>
                    <a:pt x="60" y="2"/>
                  </a:lnTo>
                  <a:lnTo>
                    <a:pt x="70" y="6"/>
                  </a:lnTo>
                  <a:lnTo>
                    <a:pt x="75" y="12"/>
                  </a:lnTo>
                  <a:lnTo>
                    <a:pt x="75" y="22"/>
                  </a:lnTo>
                  <a:lnTo>
                    <a:pt x="67" y="31"/>
                  </a:lnTo>
                  <a:lnTo>
                    <a:pt x="51" y="38"/>
                  </a:lnTo>
                  <a:lnTo>
                    <a:pt x="31" y="41"/>
                  </a:lnTo>
                  <a:lnTo>
                    <a:pt x="17" y="40"/>
                  </a:lnTo>
                  <a:lnTo>
                    <a:pt x="6" y="35"/>
                  </a:lnTo>
                  <a:lnTo>
                    <a:pt x="0" y="29"/>
                  </a:lnTo>
                  <a:lnTo>
                    <a:pt x="0" y="22"/>
                  </a:lnTo>
                  <a:lnTo>
                    <a:pt x="10" y="11"/>
                  </a:lnTo>
                  <a:lnTo>
                    <a:pt x="26" y="3"/>
                  </a:lnTo>
                  <a:lnTo>
                    <a:pt x="46" y="0"/>
                  </a:lnTo>
                  <a:close/>
                </a:path>
              </a:pathLst>
            </a:custGeom>
            <a:solidFill>
              <a:srgbClr val="4696C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4" name="Freeform 2343"/>
            <p:cNvSpPr>
              <a:spLocks noEditPoints="1"/>
            </p:cNvSpPr>
            <p:nvPr/>
          </p:nvSpPr>
          <p:spPr bwMode="auto">
            <a:xfrm>
              <a:off x="1252538" y="3084513"/>
              <a:ext cx="128588" cy="68263"/>
            </a:xfrm>
            <a:custGeom>
              <a:avLst/>
              <a:gdLst>
                <a:gd name="T0" fmla="*/ 47 w 81"/>
                <a:gd name="T1" fmla="*/ 2 h 43"/>
                <a:gd name="T2" fmla="*/ 29 w 81"/>
                <a:gd name="T3" fmla="*/ 5 h 43"/>
                <a:gd name="T4" fmla="*/ 14 w 81"/>
                <a:gd name="T5" fmla="*/ 11 h 43"/>
                <a:gd name="T6" fmla="*/ 6 w 81"/>
                <a:gd name="T7" fmla="*/ 22 h 43"/>
                <a:gd name="T8" fmla="*/ 6 w 81"/>
                <a:gd name="T9" fmla="*/ 28 h 43"/>
                <a:gd name="T10" fmla="*/ 11 w 81"/>
                <a:gd name="T11" fmla="*/ 34 h 43"/>
                <a:gd name="T12" fmla="*/ 20 w 81"/>
                <a:gd name="T13" fmla="*/ 38 h 43"/>
                <a:gd name="T14" fmla="*/ 34 w 81"/>
                <a:gd name="T15" fmla="*/ 40 h 43"/>
                <a:gd name="T16" fmla="*/ 52 w 81"/>
                <a:gd name="T17" fmla="*/ 37 h 43"/>
                <a:gd name="T18" fmla="*/ 67 w 81"/>
                <a:gd name="T19" fmla="*/ 31 h 43"/>
                <a:gd name="T20" fmla="*/ 76 w 81"/>
                <a:gd name="T21" fmla="*/ 22 h 43"/>
                <a:gd name="T22" fmla="*/ 76 w 81"/>
                <a:gd name="T23" fmla="*/ 14 h 43"/>
                <a:gd name="T24" fmla="*/ 70 w 81"/>
                <a:gd name="T25" fmla="*/ 8 h 43"/>
                <a:gd name="T26" fmla="*/ 61 w 81"/>
                <a:gd name="T27" fmla="*/ 3 h 43"/>
                <a:gd name="T28" fmla="*/ 47 w 81"/>
                <a:gd name="T29" fmla="*/ 2 h 43"/>
                <a:gd name="T30" fmla="*/ 49 w 81"/>
                <a:gd name="T31" fmla="*/ 0 h 43"/>
                <a:gd name="T32" fmla="*/ 64 w 81"/>
                <a:gd name="T33" fmla="*/ 2 h 43"/>
                <a:gd name="T34" fmla="*/ 75 w 81"/>
                <a:gd name="T35" fmla="*/ 6 h 43"/>
                <a:gd name="T36" fmla="*/ 81 w 81"/>
                <a:gd name="T37" fmla="*/ 12 h 43"/>
                <a:gd name="T38" fmla="*/ 81 w 81"/>
                <a:gd name="T39" fmla="*/ 22 h 43"/>
                <a:gd name="T40" fmla="*/ 75 w 81"/>
                <a:gd name="T41" fmla="*/ 29 h 43"/>
                <a:gd name="T42" fmla="*/ 64 w 81"/>
                <a:gd name="T43" fmla="*/ 37 h 43"/>
                <a:gd name="T44" fmla="*/ 49 w 81"/>
                <a:gd name="T45" fmla="*/ 41 h 43"/>
                <a:gd name="T46" fmla="*/ 34 w 81"/>
                <a:gd name="T47" fmla="*/ 43 h 43"/>
                <a:gd name="T48" fmla="*/ 19 w 81"/>
                <a:gd name="T49" fmla="*/ 41 h 43"/>
                <a:gd name="T50" fmla="*/ 6 w 81"/>
                <a:gd name="T51" fmla="*/ 37 h 43"/>
                <a:gd name="T52" fmla="*/ 0 w 81"/>
                <a:gd name="T53" fmla="*/ 29 h 43"/>
                <a:gd name="T54" fmla="*/ 0 w 81"/>
                <a:gd name="T55" fmla="*/ 22 h 43"/>
                <a:gd name="T56" fmla="*/ 8 w 81"/>
                <a:gd name="T57" fmla="*/ 12 h 43"/>
                <a:gd name="T58" fmla="*/ 19 w 81"/>
                <a:gd name="T59" fmla="*/ 6 h 43"/>
                <a:gd name="T60" fmla="*/ 32 w 81"/>
                <a:gd name="T61" fmla="*/ 2 h 43"/>
                <a:gd name="T62" fmla="*/ 49 w 81"/>
                <a:gd name="T6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43">
                  <a:moveTo>
                    <a:pt x="47" y="2"/>
                  </a:moveTo>
                  <a:lnTo>
                    <a:pt x="29" y="5"/>
                  </a:lnTo>
                  <a:lnTo>
                    <a:pt x="14" y="11"/>
                  </a:lnTo>
                  <a:lnTo>
                    <a:pt x="6" y="22"/>
                  </a:lnTo>
                  <a:lnTo>
                    <a:pt x="6" y="28"/>
                  </a:lnTo>
                  <a:lnTo>
                    <a:pt x="11" y="34"/>
                  </a:lnTo>
                  <a:lnTo>
                    <a:pt x="20" y="38"/>
                  </a:lnTo>
                  <a:lnTo>
                    <a:pt x="34" y="40"/>
                  </a:lnTo>
                  <a:lnTo>
                    <a:pt x="52" y="37"/>
                  </a:lnTo>
                  <a:lnTo>
                    <a:pt x="67" y="31"/>
                  </a:lnTo>
                  <a:lnTo>
                    <a:pt x="76" y="22"/>
                  </a:lnTo>
                  <a:lnTo>
                    <a:pt x="76" y="14"/>
                  </a:lnTo>
                  <a:lnTo>
                    <a:pt x="70" y="8"/>
                  </a:lnTo>
                  <a:lnTo>
                    <a:pt x="61" y="3"/>
                  </a:lnTo>
                  <a:lnTo>
                    <a:pt x="47" y="2"/>
                  </a:lnTo>
                  <a:close/>
                  <a:moveTo>
                    <a:pt x="49" y="0"/>
                  </a:moveTo>
                  <a:lnTo>
                    <a:pt x="64" y="2"/>
                  </a:lnTo>
                  <a:lnTo>
                    <a:pt x="75" y="6"/>
                  </a:lnTo>
                  <a:lnTo>
                    <a:pt x="81" y="12"/>
                  </a:lnTo>
                  <a:lnTo>
                    <a:pt x="81" y="22"/>
                  </a:lnTo>
                  <a:lnTo>
                    <a:pt x="75" y="29"/>
                  </a:lnTo>
                  <a:lnTo>
                    <a:pt x="64" y="37"/>
                  </a:lnTo>
                  <a:lnTo>
                    <a:pt x="49" y="41"/>
                  </a:lnTo>
                  <a:lnTo>
                    <a:pt x="34" y="43"/>
                  </a:lnTo>
                  <a:lnTo>
                    <a:pt x="19" y="41"/>
                  </a:lnTo>
                  <a:lnTo>
                    <a:pt x="6" y="37"/>
                  </a:lnTo>
                  <a:lnTo>
                    <a:pt x="0" y="29"/>
                  </a:lnTo>
                  <a:lnTo>
                    <a:pt x="0" y="22"/>
                  </a:lnTo>
                  <a:lnTo>
                    <a:pt x="8" y="12"/>
                  </a:lnTo>
                  <a:lnTo>
                    <a:pt x="19" y="6"/>
                  </a:lnTo>
                  <a:lnTo>
                    <a:pt x="32" y="2"/>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5" name="Freeform 2344"/>
            <p:cNvSpPr>
              <a:spLocks/>
            </p:cNvSpPr>
            <p:nvPr/>
          </p:nvSpPr>
          <p:spPr bwMode="auto">
            <a:xfrm>
              <a:off x="1219200" y="1847850"/>
              <a:ext cx="88900" cy="46038"/>
            </a:xfrm>
            <a:custGeom>
              <a:avLst/>
              <a:gdLst>
                <a:gd name="T0" fmla="*/ 35 w 56"/>
                <a:gd name="T1" fmla="*/ 0 h 29"/>
                <a:gd name="T2" fmla="*/ 41 w 56"/>
                <a:gd name="T3" fmla="*/ 0 h 29"/>
                <a:gd name="T4" fmla="*/ 47 w 56"/>
                <a:gd name="T5" fmla="*/ 1 h 29"/>
                <a:gd name="T6" fmla="*/ 52 w 56"/>
                <a:gd name="T7" fmla="*/ 4 h 29"/>
                <a:gd name="T8" fmla="*/ 55 w 56"/>
                <a:gd name="T9" fmla="*/ 7 h 29"/>
                <a:gd name="T10" fmla="*/ 56 w 56"/>
                <a:gd name="T11" fmla="*/ 10 h 29"/>
                <a:gd name="T12" fmla="*/ 55 w 56"/>
                <a:gd name="T13" fmla="*/ 15 h 29"/>
                <a:gd name="T14" fmla="*/ 49 w 56"/>
                <a:gd name="T15" fmla="*/ 21 h 29"/>
                <a:gd name="T16" fmla="*/ 37 w 56"/>
                <a:gd name="T17" fmla="*/ 27 h 29"/>
                <a:gd name="T18" fmla="*/ 21 w 56"/>
                <a:gd name="T19" fmla="*/ 29 h 29"/>
                <a:gd name="T20" fmla="*/ 15 w 56"/>
                <a:gd name="T21" fmla="*/ 29 h 29"/>
                <a:gd name="T22" fmla="*/ 9 w 56"/>
                <a:gd name="T23" fmla="*/ 27 h 29"/>
                <a:gd name="T24" fmla="*/ 5 w 56"/>
                <a:gd name="T25" fmla="*/ 24 h 29"/>
                <a:gd name="T26" fmla="*/ 2 w 56"/>
                <a:gd name="T27" fmla="*/ 23 h 29"/>
                <a:gd name="T28" fmla="*/ 0 w 56"/>
                <a:gd name="T29" fmla="*/ 18 h 29"/>
                <a:gd name="T30" fmla="*/ 2 w 56"/>
                <a:gd name="T31" fmla="*/ 15 h 29"/>
                <a:gd name="T32" fmla="*/ 8 w 56"/>
                <a:gd name="T33" fmla="*/ 7 h 29"/>
                <a:gd name="T34" fmla="*/ 20 w 56"/>
                <a:gd name="T35" fmla="*/ 1 h 29"/>
                <a:gd name="T36" fmla="*/ 35 w 56"/>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9">
                  <a:moveTo>
                    <a:pt x="35" y="0"/>
                  </a:moveTo>
                  <a:lnTo>
                    <a:pt x="41" y="0"/>
                  </a:lnTo>
                  <a:lnTo>
                    <a:pt x="47" y="1"/>
                  </a:lnTo>
                  <a:lnTo>
                    <a:pt x="52" y="4"/>
                  </a:lnTo>
                  <a:lnTo>
                    <a:pt x="55" y="7"/>
                  </a:lnTo>
                  <a:lnTo>
                    <a:pt x="56" y="10"/>
                  </a:lnTo>
                  <a:lnTo>
                    <a:pt x="55" y="15"/>
                  </a:lnTo>
                  <a:lnTo>
                    <a:pt x="49" y="21"/>
                  </a:lnTo>
                  <a:lnTo>
                    <a:pt x="37" y="27"/>
                  </a:lnTo>
                  <a:lnTo>
                    <a:pt x="21" y="29"/>
                  </a:lnTo>
                  <a:lnTo>
                    <a:pt x="15" y="29"/>
                  </a:lnTo>
                  <a:lnTo>
                    <a:pt x="9" y="27"/>
                  </a:lnTo>
                  <a:lnTo>
                    <a:pt x="5" y="24"/>
                  </a:lnTo>
                  <a:lnTo>
                    <a:pt x="2" y="23"/>
                  </a:lnTo>
                  <a:lnTo>
                    <a:pt x="0" y="18"/>
                  </a:lnTo>
                  <a:lnTo>
                    <a:pt x="2" y="15"/>
                  </a:lnTo>
                  <a:lnTo>
                    <a:pt x="8" y="7"/>
                  </a:lnTo>
                  <a:lnTo>
                    <a:pt x="20"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6" name="Freeform 2345"/>
            <p:cNvSpPr>
              <a:spLocks noEditPoints="1"/>
            </p:cNvSpPr>
            <p:nvPr/>
          </p:nvSpPr>
          <p:spPr bwMode="auto">
            <a:xfrm>
              <a:off x="1217613" y="1844675"/>
              <a:ext cx="93663" cy="50800"/>
            </a:xfrm>
            <a:custGeom>
              <a:avLst/>
              <a:gdLst>
                <a:gd name="T0" fmla="*/ 35 w 59"/>
                <a:gd name="T1" fmla="*/ 3 h 32"/>
                <a:gd name="T2" fmla="*/ 22 w 59"/>
                <a:gd name="T3" fmla="*/ 5 h 32"/>
                <a:gd name="T4" fmla="*/ 10 w 59"/>
                <a:gd name="T5" fmla="*/ 9 h 32"/>
                <a:gd name="T6" fmla="*/ 4 w 59"/>
                <a:gd name="T7" fmla="*/ 17 h 32"/>
                <a:gd name="T8" fmla="*/ 4 w 59"/>
                <a:gd name="T9" fmla="*/ 20 h 32"/>
                <a:gd name="T10" fmla="*/ 4 w 59"/>
                <a:gd name="T11" fmla="*/ 23 h 32"/>
                <a:gd name="T12" fmla="*/ 7 w 59"/>
                <a:gd name="T13" fmla="*/ 26 h 32"/>
                <a:gd name="T14" fmla="*/ 12 w 59"/>
                <a:gd name="T15" fmla="*/ 28 h 32"/>
                <a:gd name="T16" fmla="*/ 16 w 59"/>
                <a:gd name="T17" fmla="*/ 29 h 32"/>
                <a:gd name="T18" fmla="*/ 24 w 59"/>
                <a:gd name="T19" fmla="*/ 29 h 32"/>
                <a:gd name="T20" fmla="*/ 36 w 59"/>
                <a:gd name="T21" fmla="*/ 28 h 32"/>
                <a:gd name="T22" fmla="*/ 48 w 59"/>
                <a:gd name="T23" fmla="*/ 23 h 32"/>
                <a:gd name="T24" fmla="*/ 54 w 59"/>
                <a:gd name="T25" fmla="*/ 17 h 32"/>
                <a:gd name="T26" fmla="*/ 54 w 59"/>
                <a:gd name="T27" fmla="*/ 12 h 32"/>
                <a:gd name="T28" fmla="*/ 54 w 59"/>
                <a:gd name="T29" fmla="*/ 9 h 32"/>
                <a:gd name="T30" fmla="*/ 51 w 59"/>
                <a:gd name="T31" fmla="*/ 6 h 32"/>
                <a:gd name="T32" fmla="*/ 47 w 59"/>
                <a:gd name="T33" fmla="*/ 5 h 32"/>
                <a:gd name="T34" fmla="*/ 42 w 59"/>
                <a:gd name="T35" fmla="*/ 3 h 32"/>
                <a:gd name="T36" fmla="*/ 35 w 59"/>
                <a:gd name="T37" fmla="*/ 3 h 32"/>
                <a:gd name="T38" fmla="*/ 36 w 59"/>
                <a:gd name="T39" fmla="*/ 0 h 32"/>
                <a:gd name="T40" fmla="*/ 44 w 59"/>
                <a:gd name="T41" fmla="*/ 2 h 32"/>
                <a:gd name="T42" fmla="*/ 50 w 59"/>
                <a:gd name="T43" fmla="*/ 3 h 32"/>
                <a:gd name="T44" fmla="*/ 54 w 59"/>
                <a:gd name="T45" fmla="*/ 5 h 32"/>
                <a:gd name="T46" fmla="*/ 57 w 59"/>
                <a:gd name="T47" fmla="*/ 8 h 32"/>
                <a:gd name="T48" fmla="*/ 59 w 59"/>
                <a:gd name="T49" fmla="*/ 12 h 32"/>
                <a:gd name="T50" fmla="*/ 59 w 59"/>
                <a:gd name="T51" fmla="*/ 17 h 32"/>
                <a:gd name="T52" fmla="*/ 51 w 59"/>
                <a:gd name="T53" fmla="*/ 25 h 32"/>
                <a:gd name="T54" fmla="*/ 38 w 59"/>
                <a:gd name="T55" fmla="*/ 29 h 32"/>
                <a:gd name="T56" fmla="*/ 22 w 59"/>
                <a:gd name="T57" fmla="*/ 32 h 32"/>
                <a:gd name="T58" fmla="*/ 15 w 59"/>
                <a:gd name="T59" fmla="*/ 32 h 32"/>
                <a:gd name="T60" fmla="*/ 9 w 59"/>
                <a:gd name="T61" fmla="*/ 31 h 32"/>
                <a:gd name="T62" fmla="*/ 4 w 59"/>
                <a:gd name="T63" fmla="*/ 28 h 32"/>
                <a:gd name="T64" fmla="*/ 1 w 59"/>
                <a:gd name="T65" fmla="*/ 25 h 32"/>
                <a:gd name="T66" fmla="*/ 0 w 59"/>
                <a:gd name="T67" fmla="*/ 20 h 32"/>
                <a:gd name="T68" fmla="*/ 0 w 59"/>
                <a:gd name="T69" fmla="*/ 17 h 32"/>
                <a:gd name="T70" fmla="*/ 7 w 59"/>
                <a:gd name="T71" fmla="*/ 8 h 32"/>
                <a:gd name="T72" fmla="*/ 21 w 59"/>
                <a:gd name="T73" fmla="*/ 3 h 32"/>
                <a:gd name="T74" fmla="*/ 36 w 59"/>
                <a:gd name="T7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32">
                  <a:moveTo>
                    <a:pt x="35" y="3"/>
                  </a:moveTo>
                  <a:lnTo>
                    <a:pt x="22" y="5"/>
                  </a:lnTo>
                  <a:lnTo>
                    <a:pt x="10" y="9"/>
                  </a:lnTo>
                  <a:lnTo>
                    <a:pt x="4" y="17"/>
                  </a:lnTo>
                  <a:lnTo>
                    <a:pt x="4" y="20"/>
                  </a:lnTo>
                  <a:lnTo>
                    <a:pt x="4" y="23"/>
                  </a:lnTo>
                  <a:lnTo>
                    <a:pt x="7" y="26"/>
                  </a:lnTo>
                  <a:lnTo>
                    <a:pt x="12" y="28"/>
                  </a:lnTo>
                  <a:lnTo>
                    <a:pt x="16" y="29"/>
                  </a:lnTo>
                  <a:lnTo>
                    <a:pt x="24" y="29"/>
                  </a:lnTo>
                  <a:lnTo>
                    <a:pt x="36" y="28"/>
                  </a:lnTo>
                  <a:lnTo>
                    <a:pt x="48" y="23"/>
                  </a:lnTo>
                  <a:lnTo>
                    <a:pt x="54" y="17"/>
                  </a:lnTo>
                  <a:lnTo>
                    <a:pt x="54" y="12"/>
                  </a:lnTo>
                  <a:lnTo>
                    <a:pt x="54" y="9"/>
                  </a:lnTo>
                  <a:lnTo>
                    <a:pt x="51" y="6"/>
                  </a:lnTo>
                  <a:lnTo>
                    <a:pt x="47" y="5"/>
                  </a:lnTo>
                  <a:lnTo>
                    <a:pt x="42" y="3"/>
                  </a:lnTo>
                  <a:lnTo>
                    <a:pt x="35" y="3"/>
                  </a:lnTo>
                  <a:close/>
                  <a:moveTo>
                    <a:pt x="36" y="0"/>
                  </a:moveTo>
                  <a:lnTo>
                    <a:pt x="44" y="2"/>
                  </a:lnTo>
                  <a:lnTo>
                    <a:pt x="50" y="3"/>
                  </a:lnTo>
                  <a:lnTo>
                    <a:pt x="54" y="5"/>
                  </a:lnTo>
                  <a:lnTo>
                    <a:pt x="57" y="8"/>
                  </a:lnTo>
                  <a:lnTo>
                    <a:pt x="59" y="12"/>
                  </a:lnTo>
                  <a:lnTo>
                    <a:pt x="59" y="17"/>
                  </a:lnTo>
                  <a:lnTo>
                    <a:pt x="51" y="25"/>
                  </a:lnTo>
                  <a:lnTo>
                    <a:pt x="38" y="29"/>
                  </a:lnTo>
                  <a:lnTo>
                    <a:pt x="22" y="32"/>
                  </a:lnTo>
                  <a:lnTo>
                    <a:pt x="15" y="32"/>
                  </a:lnTo>
                  <a:lnTo>
                    <a:pt x="9" y="31"/>
                  </a:lnTo>
                  <a:lnTo>
                    <a:pt x="4" y="28"/>
                  </a:lnTo>
                  <a:lnTo>
                    <a:pt x="1" y="25"/>
                  </a:lnTo>
                  <a:lnTo>
                    <a:pt x="0" y="20"/>
                  </a:lnTo>
                  <a:lnTo>
                    <a:pt x="0" y="17"/>
                  </a:lnTo>
                  <a:lnTo>
                    <a:pt x="7" y="8"/>
                  </a:lnTo>
                  <a:lnTo>
                    <a:pt x="2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7" name="Freeform 2346"/>
            <p:cNvSpPr>
              <a:spLocks/>
            </p:cNvSpPr>
            <p:nvPr/>
          </p:nvSpPr>
          <p:spPr bwMode="auto">
            <a:xfrm>
              <a:off x="1366838" y="1838325"/>
              <a:ext cx="141288" cy="76200"/>
            </a:xfrm>
            <a:custGeom>
              <a:avLst/>
              <a:gdLst>
                <a:gd name="T0" fmla="*/ 56 w 89"/>
                <a:gd name="T1" fmla="*/ 0 h 48"/>
                <a:gd name="T2" fmla="*/ 71 w 89"/>
                <a:gd name="T3" fmla="*/ 1 h 48"/>
                <a:gd name="T4" fmla="*/ 83 w 89"/>
                <a:gd name="T5" fmla="*/ 6 h 48"/>
                <a:gd name="T6" fmla="*/ 89 w 89"/>
                <a:gd name="T7" fmla="*/ 13 h 48"/>
                <a:gd name="T8" fmla="*/ 89 w 89"/>
                <a:gd name="T9" fmla="*/ 24 h 48"/>
                <a:gd name="T10" fmla="*/ 82 w 89"/>
                <a:gd name="T11" fmla="*/ 33 h 48"/>
                <a:gd name="T12" fmla="*/ 70 w 89"/>
                <a:gd name="T13" fmla="*/ 41 h 48"/>
                <a:gd name="T14" fmla="*/ 53 w 89"/>
                <a:gd name="T15" fmla="*/ 45 h 48"/>
                <a:gd name="T16" fmla="*/ 35 w 89"/>
                <a:gd name="T17" fmla="*/ 48 h 48"/>
                <a:gd name="T18" fmla="*/ 18 w 89"/>
                <a:gd name="T19" fmla="*/ 45 h 48"/>
                <a:gd name="T20" fmla="*/ 6 w 89"/>
                <a:gd name="T21" fmla="*/ 41 h 48"/>
                <a:gd name="T22" fmla="*/ 0 w 89"/>
                <a:gd name="T23" fmla="*/ 33 h 48"/>
                <a:gd name="T24" fmla="*/ 1 w 89"/>
                <a:gd name="T25" fmla="*/ 24 h 48"/>
                <a:gd name="T26" fmla="*/ 9 w 89"/>
                <a:gd name="T27" fmla="*/ 15 h 48"/>
                <a:gd name="T28" fmla="*/ 21 w 89"/>
                <a:gd name="T29" fmla="*/ 6 h 48"/>
                <a:gd name="T30" fmla="*/ 38 w 89"/>
                <a:gd name="T31" fmla="*/ 1 h 48"/>
                <a:gd name="T32" fmla="*/ 56 w 89"/>
                <a:gd name="T3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48">
                  <a:moveTo>
                    <a:pt x="56" y="0"/>
                  </a:moveTo>
                  <a:lnTo>
                    <a:pt x="71" y="1"/>
                  </a:lnTo>
                  <a:lnTo>
                    <a:pt x="83" y="6"/>
                  </a:lnTo>
                  <a:lnTo>
                    <a:pt x="89" y="13"/>
                  </a:lnTo>
                  <a:lnTo>
                    <a:pt x="89" y="24"/>
                  </a:lnTo>
                  <a:lnTo>
                    <a:pt x="82" y="33"/>
                  </a:lnTo>
                  <a:lnTo>
                    <a:pt x="70" y="41"/>
                  </a:lnTo>
                  <a:lnTo>
                    <a:pt x="53" y="45"/>
                  </a:lnTo>
                  <a:lnTo>
                    <a:pt x="35" y="48"/>
                  </a:lnTo>
                  <a:lnTo>
                    <a:pt x="18" y="45"/>
                  </a:lnTo>
                  <a:lnTo>
                    <a:pt x="6" y="41"/>
                  </a:lnTo>
                  <a:lnTo>
                    <a:pt x="0" y="33"/>
                  </a:lnTo>
                  <a:lnTo>
                    <a:pt x="1" y="24"/>
                  </a:lnTo>
                  <a:lnTo>
                    <a:pt x="9" y="15"/>
                  </a:lnTo>
                  <a:lnTo>
                    <a:pt x="21" y="6"/>
                  </a:lnTo>
                  <a:lnTo>
                    <a:pt x="38" y="1"/>
                  </a:lnTo>
                  <a:lnTo>
                    <a:pt x="56"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8" name="Freeform 2347"/>
            <p:cNvSpPr>
              <a:spLocks noEditPoints="1"/>
            </p:cNvSpPr>
            <p:nvPr/>
          </p:nvSpPr>
          <p:spPr bwMode="auto">
            <a:xfrm>
              <a:off x="1363663" y="1835150"/>
              <a:ext cx="149225" cy="79375"/>
            </a:xfrm>
            <a:custGeom>
              <a:avLst/>
              <a:gdLst>
                <a:gd name="T0" fmla="*/ 56 w 94"/>
                <a:gd name="T1" fmla="*/ 2 h 50"/>
                <a:gd name="T2" fmla="*/ 40 w 94"/>
                <a:gd name="T3" fmla="*/ 5 h 50"/>
                <a:gd name="T4" fmla="*/ 24 w 94"/>
                <a:gd name="T5" fmla="*/ 9 h 50"/>
                <a:gd name="T6" fmla="*/ 12 w 94"/>
                <a:gd name="T7" fmla="*/ 17 h 50"/>
                <a:gd name="T8" fmla="*/ 5 w 94"/>
                <a:gd name="T9" fmla="*/ 26 h 50"/>
                <a:gd name="T10" fmla="*/ 5 w 94"/>
                <a:gd name="T11" fmla="*/ 35 h 50"/>
                <a:gd name="T12" fmla="*/ 11 w 94"/>
                <a:gd name="T13" fmla="*/ 43 h 50"/>
                <a:gd name="T14" fmla="*/ 21 w 94"/>
                <a:gd name="T15" fmla="*/ 47 h 50"/>
                <a:gd name="T16" fmla="*/ 37 w 94"/>
                <a:gd name="T17" fmla="*/ 49 h 50"/>
                <a:gd name="T18" fmla="*/ 55 w 94"/>
                <a:gd name="T19" fmla="*/ 47 h 50"/>
                <a:gd name="T20" fmla="*/ 70 w 94"/>
                <a:gd name="T21" fmla="*/ 41 h 50"/>
                <a:gd name="T22" fmla="*/ 82 w 94"/>
                <a:gd name="T23" fmla="*/ 35 h 50"/>
                <a:gd name="T24" fmla="*/ 88 w 94"/>
                <a:gd name="T25" fmla="*/ 26 h 50"/>
                <a:gd name="T26" fmla="*/ 90 w 94"/>
                <a:gd name="T27" fmla="*/ 17 h 50"/>
                <a:gd name="T28" fmla="*/ 84 w 94"/>
                <a:gd name="T29" fmla="*/ 9 h 50"/>
                <a:gd name="T30" fmla="*/ 73 w 94"/>
                <a:gd name="T31" fmla="*/ 5 h 50"/>
                <a:gd name="T32" fmla="*/ 56 w 94"/>
                <a:gd name="T33" fmla="*/ 2 h 50"/>
                <a:gd name="T34" fmla="*/ 58 w 94"/>
                <a:gd name="T35" fmla="*/ 0 h 50"/>
                <a:gd name="T36" fmla="*/ 75 w 94"/>
                <a:gd name="T37" fmla="*/ 2 h 50"/>
                <a:gd name="T38" fmla="*/ 87 w 94"/>
                <a:gd name="T39" fmla="*/ 8 h 50"/>
                <a:gd name="T40" fmla="*/ 94 w 94"/>
                <a:gd name="T41" fmla="*/ 15 h 50"/>
                <a:gd name="T42" fmla="*/ 93 w 94"/>
                <a:gd name="T43" fmla="*/ 26 h 50"/>
                <a:gd name="T44" fmla="*/ 85 w 94"/>
                <a:gd name="T45" fmla="*/ 35 h 50"/>
                <a:gd name="T46" fmla="*/ 72 w 94"/>
                <a:gd name="T47" fmla="*/ 44 h 50"/>
                <a:gd name="T48" fmla="*/ 55 w 94"/>
                <a:gd name="T49" fmla="*/ 49 h 50"/>
                <a:gd name="T50" fmla="*/ 37 w 94"/>
                <a:gd name="T51" fmla="*/ 50 h 50"/>
                <a:gd name="T52" fmla="*/ 18 w 94"/>
                <a:gd name="T53" fmla="*/ 49 h 50"/>
                <a:gd name="T54" fmla="*/ 6 w 94"/>
                <a:gd name="T55" fmla="*/ 44 h 50"/>
                <a:gd name="T56" fmla="*/ 0 w 94"/>
                <a:gd name="T57" fmla="*/ 35 h 50"/>
                <a:gd name="T58" fmla="*/ 0 w 94"/>
                <a:gd name="T59" fmla="*/ 26 h 50"/>
                <a:gd name="T60" fmla="*/ 9 w 94"/>
                <a:gd name="T61" fmla="*/ 15 h 50"/>
                <a:gd name="T62" fmla="*/ 21 w 94"/>
                <a:gd name="T63" fmla="*/ 8 h 50"/>
                <a:gd name="T64" fmla="*/ 40 w 94"/>
                <a:gd name="T65" fmla="*/ 2 h 50"/>
                <a:gd name="T66" fmla="*/ 58 w 94"/>
                <a:gd name="T6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50">
                  <a:moveTo>
                    <a:pt x="56" y="2"/>
                  </a:moveTo>
                  <a:lnTo>
                    <a:pt x="40" y="5"/>
                  </a:lnTo>
                  <a:lnTo>
                    <a:pt x="24" y="9"/>
                  </a:lnTo>
                  <a:lnTo>
                    <a:pt x="12" y="17"/>
                  </a:lnTo>
                  <a:lnTo>
                    <a:pt x="5" y="26"/>
                  </a:lnTo>
                  <a:lnTo>
                    <a:pt x="5" y="35"/>
                  </a:lnTo>
                  <a:lnTo>
                    <a:pt x="11" y="43"/>
                  </a:lnTo>
                  <a:lnTo>
                    <a:pt x="21" y="47"/>
                  </a:lnTo>
                  <a:lnTo>
                    <a:pt x="37" y="49"/>
                  </a:lnTo>
                  <a:lnTo>
                    <a:pt x="55" y="47"/>
                  </a:lnTo>
                  <a:lnTo>
                    <a:pt x="70" y="41"/>
                  </a:lnTo>
                  <a:lnTo>
                    <a:pt x="82" y="35"/>
                  </a:lnTo>
                  <a:lnTo>
                    <a:pt x="88" y="26"/>
                  </a:lnTo>
                  <a:lnTo>
                    <a:pt x="90" y="17"/>
                  </a:lnTo>
                  <a:lnTo>
                    <a:pt x="84" y="9"/>
                  </a:lnTo>
                  <a:lnTo>
                    <a:pt x="73" y="5"/>
                  </a:lnTo>
                  <a:lnTo>
                    <a:pt x="56" y="2"/>
                  </a:lnTo>
                  <a:close/>
                  <a:moveTo>
                    <a:pt x="58" y="0"/>
                  </a:moveTo>
                  <a:lnTo>
                    <a:pt x="75" y="2"/>
                  </a:lnTo>
                  <a:lnTo>
                    <a:pt x="87" y="8"/>
                  </a:lnTo>
                  <a:lnTo>
                    <a:pt x="94" y="15"/>
                  </a:lnTo>
                  <a:lnTo>
                    <a:pt x="93" y="26"/>
                  </a:lnTo>
                  <a:lnTo>
                    <a:pt x="85" y="35"/>
                  </a:lnTo>
                  <a:lnTo>
                    <a:pt x="72" y="44"/>
                  </a:lnTo>
                  <a:lnTo>
                    <a:pt x="55" y="49"/>
                  </a:lnTo>
                  <a:lnTo>
                    <a:pt x="37" y="50"/>
                  </a:lnTo>
                  <a:lnTo>
                    <a:pt x="18" y="49"/>
                  </a:lnTo>
                  <a:lnTo>
                    <a:pt x="6" y="44"/>
                  </a:lnTo>
                  <a:lnTo>
                    <a:pt x="0" y="35"/>
                  </a:lnTo>
                  <a:lnTo>
                    <a:pt x="0" y="26"/>
                  </a:lnTo>
                  <a:lnTo>
                    <a:pt x="9" y="15"/>
                  </a:lnTo>
                  <a:lnTo>
                    <a:pt x="21" y="8"/>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49" name="Freeform 2348"/>
            <p:cNvSpPr>
              <a:spLocks/>
            </p:cNvSpPr>
            <p:nvPr/>
          </p:nvSpPr>
          <p:spPr bwMode="auto">
            <a:xfrm>
              <a:off x="438150" y="2284413"/>
              <a:ext cx="133350" cy="55563"/>
            </a:xfrm>
            <a:custGeom>
              <a:avLst/>
              <a:gdLst>
                <a:gd name="T0" fmla="*/ 50 w 84"/>
                <a:gd name="T1" fmla="*/ 0 h 35"/>
                <a:gd name="T2" fmla="*/ 66 w 84"/>
                <a:gd name="T3" fmla="*/ 1 h 35"/>
                <a:gd name="T4" fmla="*/ 78 w 84"/>
                <a:gd name="T5" fmla="*/ 4 h 35"/>
                <a:gd name="T6" fmla="*/ 84 w 84"/>
                <a:gd name="T7" fmla="*/ 10 h 35"/>
                <a:gd name="T8" fmla="*/ 84 w 84"/>
                <a:gd name="T9" fmla="*/ 17 h 35"/>
                <a:gd name="T10" fmla="*/ 76 w 84"/>
                <a:gd name="T11" fmla="*/ 24 h 35"/>
                <a:gd name="T12" fmla="*/ 66 w 84"/>
                <a:gd name="T13" fmla="*/ 30 h 35"/>
                <a:gd name="T14" fmla="*/ 50 w 84"/>
                <a:gd name="T15" fmla="*/ 33 h 35"/>
                <a:gd name="T16" fmla="*/ 34 w 84"/>
                <a:gd name="T17" fmla="*/ 35 h 35"/>
                <a:gd name="T18" fmla="*/ 17 w 84"/>
                <a:gd name="T19" fmla="*/ 33 h 35"/>
                <a:gd name="T20" fmla="*/ 6 w 84"/>
                <a:gd name="T21" fmla="*/ 30 h 35"/>
                <a:gd name="T22" fmla="*/ 0 w 84"/>
                <a:gd name="T23" fmla="*/ 24 h 35"/>
                <a:gd name="T24" fmla="*/ 0 w 84"/>
                <a:gd name="T25" fmla="*/ 17 h 35"/>
                <a:gd name="T26" fmla="*/ 6 w 84"/>
                <a:gd name="T27" fmla="*/ 10 h 35"/>
                <a:gd name="T28" fmla="*/ 18 w 84"/>
                <a:gd name="T29" fmla="*/ 4 h 35"/>
                <a:gd name="T30" fmla="*/ 34 w 84"/>
                <a:gd name="T31" fmla="*/ 1 h 35"/>
                <a:gd name="T32" fmla="*/ 50 w 84"/>
                <a:gd name="T3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35">
                  <a:moveTo>
                    <a:pt x="50" y="0"/>
                  </a:moveTo>
                  <a:lnTo>
                    <a:pt x="66" y="1"/>
                  </a:lnTo>
                  <a:lnTo>
                    <a:pt x="78" y="4"/>
                  </a:lnTo>
                  <a:lnTo>
                    <a:pt x="84" y="10"/>
                  </a:lnTo>
                  <a:lnTo>
                    <a:pt x="84" y="17"/>
                  </a:lnTo>
                  <a:lnTo>
                    <a:pt x="76" y="24"/>
                  </a:lnTo>
                  <a:lnTo>
                    <a:pt x="66" y="30"/>
                  </a:lnTo>
                  <a:lnTo>
                    <a:pt x="50" y="33"/>
                  </a:lnTo>
                  <a:lnTo>
                    <a:pt x="34" y="35"/>
                  </a:lnTo>
                  <a:lnTo>
                    <a:pt x="17" y="33"/>
                  </a:lnTo>
                  <a:lnTo>
                    <a:pt x="6" y="30"/>
                  </a:lnTo>
                  <a:lnTo>
                    <a:pt x="0" y="24"/>
                  </a:lnTo>
                  <a:lnTo>
                    <a:pt x="0" y="17"/>
                  </a:lnTo>
                  <a:lnTo>
                    <a:pt x="6" y="10"/>
                  </a:lnTo>
                  <a:lnTo>
                    <a:pt x="18" y="4"/>
                  </a:lnTo>
                  <a:lnTo>
                    <a:pt x="34" y="1"/>
                  </a:lnTo>
                  <a:lnTo>
                    <a:pt x="50"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0" name="Freeform 2349"/>
            <p:cNvSpPr>
              <a:spLocks noEditPoints="1"/>
            </p:cNvSpPr>
            <p:nvPr/>
          </p:nvSpPr>
          <p:spPr bwMode="auto">
            <a:xfrm>
              <a:off x="433388" y="2281238"/>
              <a:ext cx="139700" cy="60325"/>
            </a:xfrm>
            <a:custGeom>
              <a:avLst/>
              <a:gdLst>
                <a:gd name="T0" fmla="*/ 53 w 88"/>
                <a:gd name="T1" fmla="*/ 2 h 38"/>
                <a:gd name="T2" fmla="*/ 37 w 88"/>
                <a:gd name="T3" fmla="*/ 3 h 38"/>
                <a:gd name="T4" fmla="*/ 23 w 88"/>
                <a:gd name="T5" fmla="*/ 8 h 38"/>
                <a:gd name="T6" fmla="*/ 12 w 88"/>
                <a:gd name="T7" fmla="*/ 12 h 38"/>
                <a:gd name="T8" fmla="*/ 5 w 88"/>
                <a:gd name="T9" fmla="*/ 19 h 38"/>
                <a:gd name="T10" fmla="*/ 5 w 88"/>
                <a:gd name="T11" fmla="*/ 26 h 38"/>
                <a:gd name="T12" fmla="*/ 11 w 88"/>
                <a:gd name="T13" fmla="*/ 31 h 38"/>
                <a:gd name="T14" fmla="*/ 21 w 88"/>
                <a:gd name="T15" fmla="*/ 35 h 38"/>
                <a:gd name="T16" fmla="*/ 37 w 88"/>
                <a:gd name="T17" fmla="*/ 35 h 38"/>
                <a:gd name="T18" fmla="*/ 52 w 88"/>
                <a:gd name="T19" fmla="*/ 35 h 38"/>
                <a:gd name="T20" fmla="*/ 67 w 88"/>
                <a:gd name="T21" fmla="*/ 31 h 38"/>
                <a:gd name="T22" fmla="*/ 78 w 88"/>
                <a:gd name="T23" fmla="*/ 26 h 38"/>
                <a:gd name="T24" fmla="*/ 84 w 88"/>
                <a:gd name="T25" fmla="*/ 19 h 38"/>
                <a:gd name="T26" fmla="*/ 84 w 88"/>
                <a:gd name="T27" fmla="*/ 12 h 38"/>
                <a:gd name="T28" fmla="*/ 79 w 88"/>
                <a:gd name="T29" fmla="*/ 8 h 38"/>
                <a:gd name="T30" fmla="*/ 67 w 88"/>
                <a:gd name="T31" fmla="*/ 3 h 38"/>
                <a:gd name="T32" fmla="*/ 53 w 88"/>
                <a:gd name="T33" fmla="*/ 2 h 38"/>
                <a:gd name="T34" fmla="*/ 53 w 88"/>
                <a:gd name="T35" fmla="*/ 0 h 38"/>
                <a:gd name="T36" fmla="*/ 70 w 88"/>
                <a:gd name="T37" fmla="*/ 2 h 38"/>
                <a:gd name="T38" fmla="*/ 82 w 88"/>
                <a:gd name="T39" fmla="*/ 6 h 38"/>
                <a:gd name="T40" fmla="*/ 88 w 88"/>
                <a:gd name="T41" fmla="*/ 11 h 38"/>
                <a:gd name="T42" fmla="*/ 88 w 88"/>
                <a:gd name="T43" fmla="*/ 19 h 38"/>
                <a:gd name="T44" fmla="*/ 82 w 88"/>
                <a:gd name="T45" fmla="*/ 26 h 38"/>
                <a:gd name="T46" fmla="*/ 70 w 88"/>
                <a:gd name="T47" fmla="*/ 32 h 38"/>
                <a:gd name="T48" fmla="*/ 53 w 88"/>
                <a:gd name="T49" fmla="*/ 37 h 38"/>
                <a:gd name="T50" fmla="*/ 35 w 88"/>
                <a:gd name="T51" fmla="*/ 38 h 38"/>
                <a:gd name="T52" fmla="*/ 18 w 88"/>
                <a:gd name="T53" fmla="*/ 37 h 38"/>
                <a:gd name="T54" fmla="*/ 8 w 88"/>
                <a:gd name="T55" fmla="*/ 32 h 38"/>
                <a:gd name="T56" fmla="*/ 0 w 88"/>
                <a:gd name="T57" fmla="*/ 26 h 38"/>
                <a:gd name="T58" fmla="*/ 0 w 88"/>
                <a:gd name="T59" fmla="*/ 20 h 38"/>
                <a:gd name="T60" fmla="*/ 8 w 88"/>
                <a:gd name="T61" fmla="*/ 12 h 38"/>
                <a:gd name="T62" fmla="*/ 20 w 88"/>
                <a:gd name="T63" fmla="*/ 6 h 38"/>
                <a:gd name="T64" fmla="*/ 37 w 88"/>
                <a:gd name="T65" fmla="*/ 2 h 38"/>
                <a:gd name="T66" fmla="*/ 53 w 88"/>
                <a:gd name="T6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38">
                  <a:moveTo>
                    <a:pt x="53" y="2"/>
                  </a:moveTo>
                  <a:lnTo>
                    <a:pt x="37" y="3"/>
                  </a:lnTo>
                  <a:lnTo>
                    <a:pt x="23" y="8"/>
                  </a:lnTo>
                  <a:lnTo>
                    <a:pt x="12" y="12"/>
                  </a:lnTo>
                  <a:lnTo>
                    <a:pt x="5" y="19"/>
                  </a:lnTo>
                  <a:lnTo>
                    <a:pt x="5" y="26"/>
                  </a:lnTo>
                  <a:lnTo>
                    <a:pt x="11" y="31"/>
                  </a:lnTo>
                  <a:lnTo>
                    <a:pt x="21" y="35"/>
                  </a:lnTo>
                  <a:lnTo>
                    <a:pt x="37" y="35"/>
                  </a:lnTo>
                  <a:lnTo>
                    <a:pt x="52" y="35"/>
                  </a:lnTo>
                  <a:lnTo>
                    <a:pt x="67" y="31"/>
                  </a:lnTo>
                  <a:lnTo>
                    <a:pt x="78" y="26"/>
                  </a:lnTo>
                  <a:lnTo>
                    <a:pt x="84" y="19"/>
                  </a:lnTo>
                  <a:lnTo>
                    <a:pt x="84" y="12"/>
                  </a:lnTo>
                  <a:lnTo>
                    <a:pt x="79" y="8"/>
                  </a:lnTo>
                  <a:lnTo>
                    <a:pt x="67" y="3"/>
                  </a:lnTo>
                  <a:lnTo>
                    <a:pt x="53" y="2"/>
                  </a:lnTo>
                  <a:close/>
                  <a:moveTo>
                    <a:pt x="53" y="0"/>
                  </a:moveTo>
                  <a:lnTo>
                    <a:pt x="70" y="2"/>
                  </a:lnTo>
                  <a:lnTo>
                    <a:pt x="82" y="6"/>
                  </a:lnTo>
                  <a:lnTo>
                    <a:pt x="88" y="11"/>
                  </a:lnTo>
                  <a:lnTo>
                    <a:pt x="88" y="19"/>
                  </a:lnTo>
                  <a:lnTo>
                    <a:pt x="82" y="26"/>
                  </a:lnTo>
                  <a:lnTo>
                    <a:pt x="70" y="32"/>
                  </a:lnTo>
                  <a:lnTo>
                    <a:pt x="53" y="37"/>
                  </a:lnTo>
                  <a:lnTo>
                    <a:pt x="35" y="38"/>
                  </a:lnTo>
                  <a:lnTo>
                    <a:pt x="18" y="37"/>
                  </a:lnTo>
                  <a:lnTo>
                    <a:pt x="8" y="32"/>
                  </a:lnTo>
                  <a:lnTo>
                    <a:pt x="0" y="26"/>
                  </a:lnTo>
                  <a:lnTo>
                    <a:pt x="0" y="20"/>
                  </a:lnTo>
                  <a:lnTo>
                    <a:pt x="8" y="12"/>
                  </a:lnTo>
                  <a:lnTo>
                    <a:pt x="20" y="6"/>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1" name="Freeform 2350"/>
            <p:cNvSpPr>
              <a:spLocks/>
            </p:cNvSpPr>
            <p:nvPr/>
          </p:nvSpPr>
          <p:spPr bwMode="auto">
            <a:xfrm>
              <a:off x="1093788" y="1820863"/>
              <a:ext cx="123825" cy="65088"/>
            </a:xfrm>
            <a:custGeom>
              <a:avLst/>
              <a:gdLst>
                <a:gd name="T0" fmla="*/ 49 w 78"/>
                <a:gd name="T1" fmla="*/ 0 h 41"/>
                <a:gd name="T2" fmla="*/ 62 w 78"/>
                <a:gd name="T3" fmla="*/ 2 h 41"/>
                <a:gd name="T4" fmla="*/ 73 w 78"/>
                <a:gd name="T5" fmla="*/ 6 h 41"/>
                <a:gd name="T6" fmla="*/ 78 w 78"/>
                <a:gd name="T7" fmla="*/ 12 h 41"/>
                <a:gd name="T8" fmla="*/ 78 w 78"/>
                <a:gd name="T9" fmla="*/ 20 h 41"/>
                <a:gd name="T10" fmla="*/ 70 w 78"/>
                <a:gd name="T11" fmla="*/ 29 h 41"/>
                <a:gd name="T12" fmla="*/ 59 w 78"/>
                <a:gd name="T13" fmla="*/ 35 h 41"/>
                <a:gd name="T14" fmla="*/ 46 w 78"/>
                <a:gd name="T15" fmla="*/ 40 h 41"/>
                <a:gd name="T16" fmla="*/ 29 w 78"/>
                <a:gd name="T17" fmla="*/ 41 h 41"/>
                <a:gd name="T18" fmla="*/ 15 w 78"/>
                <a:gd name="T19" fmla="*/ 40 h 41"/>
                <a:gd name="T20" fmla="*/ 5 w 78"/>
                <a:gd name="T21" fmla="*/ 35 h 41"/>
                <a:gd name="T22" fmla="*/ 0 w 78"/>
                <a:gd name="T23" fmla="*/ 29 h 41"/>
                <a:gd name="T24" fmla="*/ 0 w 78"/>
                <a:gd name="T25" fmla="*/ 20 h 41"/>
                <a:gd name="T26" fmla="*/ 6 w 78"/>
                <a:gd name="T27" fmla="*/ 12 h 41"/>
                <a:gd name="T28" fmla="*/ 18 w 78"/>
                <a:gd name="T29" fmla="*/ 6 h 41"/>
                <a:gd name="T30" fmla="*/ 32 w 78"/>
                <a:gd name="T31" fmla="*/ 2 h 41"/>
                <a:gd name="T32" fmla="*/ 49 w 78"/>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41">
                  <a:moveTo>
                    <a:pt x="49" y="0"/>
                  </a:moveTo>
                  <a:lnTo>
                    <a:pt x="62" y="2"/>
                  </a:lnTo>
                  <a:lnTo>
                    <a:pt x="73" y="6"/>
                  </a:lnTo>
                  <a:lnTo>
                    <a:pt x="78" y="12"/>
                  </a:lnTo>
                  <a:lnTo>
                    <a:pt x="78" y="20"/>
                  </a:lnTo>
                  <a:lnTo>
                    <a:pt x="70" y="29"/>
                  </a:lnTo>
                  <a:lnTo>
                    <a:pt x="59" y="35"/>
                  </a:lnTo>
                  <a:lnTo>
                    <a:pt x="46" y="40"/>
                  </a:lnTo>
                  <a:lnTo>
                    <a:pt x="29" y="41"/>
                  </a:lnTo>
                  <a:lnTo>
                    <a:pt x="15" y="40"/>
                  </a:lnTo>
                  <a:lnTo>
                    <a:pt x="5" y="35"/>
                  </a:lnTo>
                  <a:lnTo>
                    <a:pt x="0" y="29"/>
                  </a:lnTo>
                  <a:lnTo>
                    <a:pt x="0" y="20"/>
                  </a:lnTo>
                  <a:lnTo>
                    <a:pt x="6" y="12"/>
                  </a:lnTo>
                  <a:lnTo>
                    <a:pt x="18" y="6"/>
                  </a:lnTo>
                  <a:lnTo>
                    <a:pt x="32" y="2"/>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2" name="Freeform 2351"/>
            <p:cNvSpPr>
              <a:spLocks noEditPoints="1"/>
            </p:cNvSpPr>
            <p:nvPr/>
          </p:nvSpPr>
          <p:spPr bwMode="auto">
            <a:xfrm>
              <a:off x="1089025" y="1819275"/>
              <a:ext cx="133350" cy="69850"/>
            </a:xfrm>
            <a:custGeom>
              <a:avLst/>
              <a:gdLst>
                <a:gd name="T0" fmla="*/ 50 w 84"/>
                <a:gd name="T1" fmla="*/ 1 h 44"/>
                <a:gd name="T2" fmla="*/ 31 w 84"/>
                <a:gd name="T3" fmla="*/ 4 h 44"/>
                <a:gd name="T4" fmla="*/ 15 w 84"/>
                <a:gd name="T5" fmla="*/ 12 h 44"/>
                <a:gd name="T6" fmla="*/ 5 w 84"/>
                <a:gd name="T7" fmla="*/ 21 h 44"/>
                <a:gd name="T8" fmla="*/ 5 w 84"/>
                <a:gd name="T9" fmla="*/ 28 h 44"/>
                <a:gd name="T10" fmla="*/ 9 w 84"/>
                <a:gd name="T11" fmla="*/ 35 h 44"/>
                <a:gd name="T12" fmla="*/ 20 w 84"/>
                <a:gd name="T13" fmla="*/ 39 h 44"/>
                <a:gd name="T14" fmla="*/ 34 w 84"/>
                <a:gd name="T15" fmla="*/ 41 h 44"/>
                <a:gd name="T16" fmla="*/ 53 w 84"/>
                <a:gd name="T17" fmla="*/ 38 h 44"/>
                <a:gd name="T18" fmla="*/ 68 w 84"/>
                <a:gd name="T19" fmla="*/ 32 h 44"/>
                <a:gd name="T20" fmla="*/ 78 w 84"/>
                <a:gd name="T21" fmla="*/ 21 h 44"/>
                <a:gd name="T22" fmla="*/ 79 w 84"/>
                <a:gd name="T23" fmla="*/ 13 h 44"/>
                <a:gd name="T24" fmla="*/ 73 w 84"/>
                <a:gd name="T25" fmla="*/ 7 h 44"/>
                <a:gd name="T26" fmla="*/ 64 w 84"/>
                <a:gd name="T27" fmla="*/ 3 h 44"/>
                <a:gd name="T28" fmla="*/ 50 w 84"/>
                <a:gd name="T29" fmla="*/ 1 h 44"/>
                <a:gd name="T30" fmla="*/ 52 w 84"/>
                <a:gd name="T31" fmla="*/ 0 h 44"/>
                <a:gd name="T32" fmla="*/ 67 w 84"/>
                <a:gd name="T33" fmla="*/ 1 h 44"/>
                <a:gd name="T34" fmla="*/ 78 w 84"/>
                <a:gd name="T35" fmla="*/ 6 h 44"/>
                <a:gd name="T36" fmla="*/ 84 w 84"/>
                <a:gd name="T37" fmla="*/ 13 h 44"/>
                <a:gd name="T38" fmla="*/ 82 w 84"/>
                <a:gd name="T39" fmla="*/ 21 h 44"/>
                <a:gd name="T40" fmla="*/ 76 w 84"/>
                <a:gd name="T41" fmla="*/ 30 h 44"/>
                <a:gd name="T42" fmla="*/ 64 w 84"/>
                <a:gd name="T43" fmla="*/ 36 h 44"/>
                <a:gd name="T44" fmla="*/ 49 w 84"/>
                <a:gd name="T45" fmla="*/ 41 h 44"/>
                <a:gd name="T46" fmla="*/ 32 w 84"/>
                <a:gd name="T47" fmla="*/ 44 h 44"/>
                <a:gd name="T48" fmla="*/ 17 w 84"/>
                <a:gd name="T49" fmla="*/ 42 h 44"/>
                <a:gd name="T50" fmla="*/ 6 w 84"/>
                <a:gd name="T51" fmla="*/ 38 h 44"/>
                <a:gd name="T52" fmla="*/ 0 w 84"/>
                <a:gd name="T53" fmla="*/ 30 h 44"/>
                <a:gd name="T54" fmla="*/ 2 w 84"/>
                <a:gd name="T55" fmla="*/ 21 h 44"/>
                <a:gd name="T56" fmla="*/ 8 w 84"/>
                <a:gd name="T57" fmla="*/ 13 h 44"/>
                <a:gd name="T58" fmla="*/ 20 w 84"/>
                <a:gd name="T59" fmla="*/ 6 h 44"/>
                <a:gd name="T60" fmla="*/ 35 w 84"/>
                <a:gd name="T61" fmla="*/ 1 h 44"/>
                <a:gd name="T62" fmla="*/ 52 w 84"/>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44">
                  <a:moveTo>
                    <a:pt x="50" y="1"/>
                  </a:moveTo>
                  <a:lnTo>
                    <a:pt x="31" y="4"/>
                  </a:lnTo>
                  <a:lnTo>
                    <a:pt x="15" y="12"/>
                  </a:lnTo>
                  <a:lnTo>
                    <a:pt x="5" y="21"/>
                  </a:lnTo>
                  <a:lnTo>
                    <a:pt x="5" y="28"/>
                  </a:lnTo>
                  <a:lnTo>
                    <a:pt x="9" y="35"/>
                  </a:lnTo>
                  <a:lnTo>
                    <a:pt x="20" y="39"/>
                  </a:lnTo>
                  <a:lnTo>
                    <a:pt x="34" y="41"/>
                  </a:lnTo>
                  <a:lnTo>
                    <a:pt x="53" y="38"/>
                  </a:lnTo>
                  <a:lnTo>
                    <a:pt x="68" y="32"/>
                  </a:lnTo>
                  <a:lnTo>
                    <a:pt x="78" y="21"/>
                  </a:lnTo>
                  <a:lnTo>
                    <a:pt x="79" y="13"/>
                  </a:lnTo>
                  <a:lnTo>
                    <a:pt x="73" y="7"/>
                  </a:lnTo>
                  <a:lnTo>
                    <a:pt x="64" y="3"/>
                  </a:lnTo>
                  <a:lnTo>
                    <a:pt x="50" y="1"/>
                  </a:lnTo>
                  <a:close/>
                  <a:moveTo>
                    <a:pt x="52" y="0"/>
                  </a:moveTo>
                  <a:lnTo>
                    <a:pt x="67" y="1"/>
                  </a:lnTo>
                  <a:lnTo>
                    <a:pt x="78" y="6"/>
                  </a:lnTo>
                  <a:lnTo>
                    <a:pt x="84" y="13"/>
                  </a:lnTo>
                  <a:lnTo>
                    <a:pt x="82" y="21"/>
                  </a:lnTo>
                  <a:lnTo>
                    <a:pt x="76" y="30"/>
                  </a:lnTo>
                  <a:lnTo>
                    <a:pt x="64" y="36"/>
                  </a:lnTo>
                  <a:lnTo>
                    <a:pt x="49" y="41"/>
                  </a:lnTo>
                  <a:lnTo>
                    <a:pt x="32" y="44"/>
                  </a:lnTo>
                  <a:lnTo>
                    <a:pt x="17" y="42"/>
                  </a:lnTo>
                  <a:lnTo>
                    <a:pt x="6" y="38"/>
                  </a:lnTo>
                  <a:lnTo>
                    <a:pt x="0" y="30"/>
                  </a:lnTo>
                  <a:lnTo>
                    <a:pt x="2" y="21"/>
                  </a:lnTo>
                  <a:lnTo>
                    <a:pt x="8" y="13"/>
                  </a:lnTo>
                  <a:lnTo>
                    <a:pt x="20" y="6"/>
                  </a:lnTo>
                  <a:lnTo>
                    <a:pt x="35" y="1"/>
                  </a:lnTo>
                  <a:lnTo>
                    <a:pt x="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3" name="Freeform 2352"/>
            <p:cNvSpPr>
              <a:spLocks/>
            </p:cNvSpPr>
            <p:nvPr/>
          </p:nvSpPr>
          <p:spPr bwMode="auto">
            <a:xfrm>
              <a:off x="1204913" y="2255838"/>
              <a:ext cx="65088" cy="30163"/>
            </a:xfrm>
            <a:custGeom>
              <a:avLst/>
              <a:gdLst>
                <a:gd name="T0" fmla="*/ 24 w 41"/>
                <a:gd name="T1" fmla="*/ 0 h 19"/>
                <a:gd name="T2" fmla="*/ 30 w 41"/>
                <a:gd name="T3" fmla="*/ 1 h 19"/>
                <a:gd name="T4" fmla="*/ 36 w 41"/>
                <a:gd name="T5" fmla="*/ 3 h 19"/>
                <a:gd name="T6" fmla="*/ 39 w 41"/>
                <a:gd name="T7" fmla="*/ 4 h 19"/>
                <a:gd name="T8" fmla="*/ 41 w 41"/>
                <a:gd name="T9" fmla="*/ 7 h 19"/>
                <a:gd name="T10" fmla="*/ 41 w 41"/>
                <a:gd name="T11" fmla="*/ 9 h 19"/>
                <a:gd name="T12" fmla="*/ 38 w 41"/>
                <a:gd name="T13" fmla="*/ 12 h 19"/>
                <a:gd name="T14" fmla="*/ 35 w 41"/>
                <a:gd name="T15" fmla="*/ 15 h 19"/>
                <a:gd name="T16" fmla="*/ 29 w 41"/>
                <a:gd name="T17" fmla="*/ 16 h 19"/>
                <a:gd name="T18" fmla="*/ 23 w 41"/>
                <a:gd name="T19" fmla="*/ 18 h 19"/>
                <a:gd name="T20" fmla="*/ 17 w 41"/>
                <a:gd name="T21" fmla="*/ 19 h 19"/>
                <a:gd name="T22" fmla="*/ 11 w 41"/>
                <a:gd name="T23" fmla="*/ 18 h 19"/>
                <a:gd name="T24" fmla="*/ 6 w 41"/>
                <a:gd name="T25" fmla="*/ 16 h 19"/>
                <a:gd name="T26" fmla="*/ 2 w 41"/>
                <a:gd name="T27" fmla="*/ 15 h 19"/>
                <a:gd name="T28" fmla="*/ 0 w 41"/>
                <a:gd name="T29" fmla="*/ 12 h 19"/>
                <a:gd name="T30" fmla="*/ 0 w 41"/>
                <a:gd name="T31" fmla="*/ 10 h 19"/>
                <a:gd name="T32" fmla="*/ 3 w 41"/>
                <a:gd name="T33" fmla="*/ 7 h 19"/>
                <a:gd name="T34" fmla="*/ 8 w 41"/>
                <a:gd name="T35" fmla="*/ 4 h 19"/>
                <a:gd name="T36" fmla="*/ 12 w 41"/>
                <a:gd name="T37" fmla="*/ 3 h 19"/>
                <a:gd name="T38" fmla="*/ 18 w 41"/>
                <a:gd name="T39" fmla="*/ 1 h 19"/>
                <a:gd name="T40" fmla="*/ 24 w 41"/>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19">
                  <a:moveTo>
                    <a:pt x="24" y="0"/>
                  </a:moveTo>
                  <a:lnTo>
                    <a:pt x="30" y="1"/>
                  </a:lnTo>
                  <a:lnTo>
                    <a:pt x="36" y="3"/>
                  </a:lnTo>
                  <a:lnTo>
                    <a:pt x="39" y="4"/>
                  </a:lnTo>
                  <a:lnTo>
                    <a:pt x="41" y="7"/>
                  </a:lnTo>
                  <a:lnTo>
                    <a:pt x="41" y="9"/>
                  </a:lnTo>
                  <a:lnTo>
                    <a:pt x="38" y="12"/>
                  </a:lnTo>
                  <a:lnTo>
                    <a:pt x="35" y="15"/>
                  </a:lnTo>
                  <a:lnTo>
                    <a:pt x="29" y="16"/>
                  </a:lnTo>
                  <a:lnTo>
                    <a:pt x="23" y="18"/>
                  </a:lnTo>
                  <a:lnTo>
                    <a:pt x="17" y="19"/>
                  </a:lnTo>
                  <a:lnTo>
                    <a:pt x="11" y="18"/>
                  </a:lnTo>
                  <a:lnTo>
                    <a:pt x="6" y="16"/>
                  </a:lnTo>
                  <a:lnTo>
                    <a:pt x="2" y="15"/>
                  </a:lnTo>
                  <a:lnTo>
                    <a:pt x="0" y="12"/>
                  </a:lnTo>
                  <a:lnTo>
                    <a:pt x="0" y="10"/>
                  </a:lnTo>
                  <a:lnTo>
                    <a:pt x="3" y="7"/>
                  </a:lnTo>
                  <a:lnTo>
                    <a:pt x="8" y="4"/>
                  </a:lnTo>
                  <a:lnTo>
                    <a:pt x="12" y="3"/>
                  </a:lnTo>
                  <a:lnTo>
                    <a:pt x="18" y="1"/>
                  </a:lnTo>
                  <a:lnTo>
                    <a:pt x="24"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4" name="Freeform 2353"/>
            <p:cNvSpPr>
              <a:spLocks noEditPoints="1"/>
            </p:cNvSpPr>
            <p:nvPr/>
          </p:nvSpPr>
          <p:spPr bwMode="auto">
            <a:xfrm>
              <a:off x="1201738" y="2255838"/>
              <a:ext cx="73025" cy="30163"/>
            </a:xfrm>
            <a:custGeom>
              <a:avLst/>
              <a:gdLst>
                <a:gd name="T0" fmla="*/ 26 w 46"/>
                <a:gd name="T1" fmla="*/ 1 h 19"/>
                <a:gd name="T2" fmla="*/ 20 w 46"/>
                <a:gd name="T3" fmla="*/ 1 h 19"/>
                <a:gd name="T4" fmla="*/ 16 w 46"/>
                <a:gd name="T5" fmla="*/ 3 h 19"/>
                <a:gd name="T6" fmla="*/ 11 w 46"/>
                <a:gd name="T7" fmla="*/ 4 h 19"/>
                <a:gd name="T8" fmla="*/ 7 w 46"/>
                <a:gd name="T9" fmla="*/ 7 h 19"/>
                <a:gd name="T10" fmla="*/ 5 w 46"/>
                <a:gd name="T11" fmla="*/ 10 h 19"/>
                <a:gd name="T12" fmla="*/ 5 w 46"/>
                <a:gd name="T13" fmla="*/ 12 h 19"/>
                <a:gd name="T14" fmla="*/ 7 w 46"/>
                <a:gd name="T15" fmla="*/ 15 h 19"/>
                <a:gd name="T16" fmla="*/ 10 w 46"/>
                <a:gd name="T17" fmla="*/ 16 h 19"/>
                <a:gd name="T18" fmla="*/ 14 w 46"/>
                <a:gd name="T19" fmla="*/ 18 h 19"/>
                <a:gd name="T20" fmla="*/ 19 w 46"/>
                <a:gd name="T21" fmla="*/ 18 h 19"/>
                <a:gd name="T22" fmla="*/ 25 w 46"/>
                <a:gd name="T23" fmla="*/ 18 h 19"/>
                <a:gd name="T24" fmla="*/ 31 w 46"/>
                <a:gd name="T25" fmla="*/ 16 h 19"/>
                <a:gd name="T26" fmla="*/ 35 w 46"/>
                <a:gd name="T27" fmla="*/ 15 h 19"/>
                <a:gd name="T28" fmla="*/ 38 w 46"/>
                <a:gd name="T29" fmla="*/ 12 h 19"/>
                <a:gd name="T30" fmla="*/ 41 w 46"/>
                <a:gd name="T31" fmla="*/ 9 h 19"/>
                <a:gd name="T32" fmla="*/ 41 w 46"/>
                <a:gd name="T33" fmla="*/ 7 h 19"/>
                <a:gd name="T34" fmla="*/ 40 w 46"/>
                <a:gd name="T35" fmla="*/ 4 h 19"/>
                <a:gd name="T36" fmla="*/ 37 w 46"/>
                <a:gd name="T37" fmla="*/ 3 h 19"/>
                <a:gd name="T38" fmla="*/ 32 w 46"/>
                <a:gd name="T39" fmla="*/ 1 h 19"/>
                <a:gd name="T40" fmla="*/ 26 w 46"/>
                <a:gd name="T41" fmla="*/ 1 h 19"/>
                <a:gd name="T42" fmla="*/ 28 w 46"/>
                <a:gd name="T43" fmla="*/ 0 h 19"/>
                <a:gd name="T44" fmla="*/ 34 w 46"/>
                <a:gd name="T45" fmla="*/ 0 h 19"/>
                <a:gd name="T46" fmla="*/ 40 w 46"/>
                <a:gd name="T47" fmla="*/ 1 h 19"/>
                <a:gd name="T48" fmla="*/ 43 w 46"/>
                <a:gd name="T49" fmla="*/ 3 h 19"/>
                <a:gd name="T50" fmla="*/ 46 w 46"/>
                <a:gd name="T51" fmla="*/ 6 h 19"/>
                <a:gd name="T52" fmla="*/ 45 w 46"/>
                <a:gd name="T53" fmla="*/ 9 h 19"/>
                <a:gd name="T54" fmla="*/ 40 w 46"/>
                <a:gd name="T55" fmla="*/ 15 h 19"/>
                <a:gd name="T56" fmla="*/ 31 w 46"/>
                <a:gd name="T57" fmla="*/ 18 h 19"/>
                <a:gd name="T58" fmla="*/ 19 w 46"/>
                <a:gd name="T59" fmla="*/ 19 h 19"/>
                <a:gd name="T60" fmla="*/ 11 w 46"/>
                <a:gd name="T61" fmla="*/ 19 h 19"/>
                <a:gd name="T62" fmla="*/ 7 w 46"/>
                <a:gd name="T63" fmla="*/ 18 h 19"/>
                <a:gd name="T64" fmla="*/ 2 w 46"/>
                <a:gd name="T65" fmla="*/ 16 h 19"/>
                <a:gd name="T66" fmla="*/ 0 w 46"/>
                <a:gd name="T67" fmla="*/ 13 h 19"/>
                <a:gd name="T68" fmla="*/ 0 w 46"/>
                <a:gd name="T69" fmla="*/ 10 h 19"/>
                <a:gd name="T70" fmla="*/ 7 w 46"/>
                <a:gd name="T71" fmla="*/ 4 h 19"/>
                <a:gd name="T72" fmla="*/ 16 w 46"/>
                <a:gd name="T73" fmla="*/ 1 h 19"/>
                <a:gd name="T74" fmla="*/ 28 w 46"/>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19">
                  <a:moveTo>
                    <a:pt x="26" y="1"/>
                  </a:moveTo>
                  <a:lnTo>
                    <a:pt x="20" y="1"/>
                  </a:lnTo>
                  <a:lnTo>
                    <a:pt x="16" y="3"/>
                  </a:lnTo>
                  <a:lnTo>
                    <a:pt x="11" y="4"/>
                  </a:lnTo>
                  <a:lnTo>
                    <a:pt x="7" y="7"/>
                  </a:lnTo>
                  <a:lnTo>
                    <a:pt x="5" y="10"/>
                  </a:lnTo>
                  <a:lnTo>
                    <a:pt x="5" y="12"/>
                  </a:lnTo>
                  <a:lnTo>
                    <a:pt x="7" y="15"/>
                  </a:lnTo>
                  <a:lnTo>
                    <a:pt x="10" y="16"/>
                  </a:lnTo>
                  <a:lnTo>
                    <a:pt x="14" y="18"/>
                  </a:lnTo>
                  <a:lnTo>
                    <a:pt x="19" y="18"/>
                  </a:lnTo>
                  <a:lnTo>
                    <a:pt x="25" y="18"/>
                  </a:lnTo>
                  <a:lnTo>
                    <a:pt x="31" y="16"/>
                  </a:lnTo>
                  <a:lnTo>
                    <a:pt x="35" y="15"/>
                  </a:lnTo>
                  <a:lnTo>
                    <a:pt x="38" y="12"/>
                  </a:lnTo>
                  <a:lnTo>
                    <a:pt x="41" y="9"/>
                  </a:lnTo>
                  <a:lnTo>
                    <a:pt x="41" y="7"/>
                  </a:lnTo>
                  <a:lnTo>
                    <a:pt x="40" y="4"/>
                  </a:lnTo>
                  <a:lnTo>
                    <a:pt x="37" y="3"/>
                  </a:lnTo>
                  <a:lnTo>
                    <a:pt x="32" y="1"/>
                  </a:lnTo>
                  <a:lnTo>
                    <a:pt x="26" y="1"/>
                  </a:lnTo>
                  <a:close/>
                  <a:moveTo>
                    <a:pt x="28" y="0"/>
                  </a:moveTo>
                  <a:lnTo>
                    <a:pt x="34" y="0"/>
                  </a:lnTo>
                  <a:lnTo>
                    <a:pt x="40" y="1"/>
                  </a:lnTo>
                  <a:lnTo>
                    <a:pt x="43" y="3"/>
                  </a:lnTo>
                  <a:lnTo>
                    <a:pt x="46" y="6"/>
                  </a:lnTo>
                  <a:lnTo>
                    <a:pt x="45" y="9"/>
                  </a:lnTo>
                  <a:lnTo>
                    <a:pt x="40" y="15"/>
                  </a:lnTo>
                  <a:lnTo>
                    <a:pt x="31" y="18"/>
                  </a:lnTo>
                  <a:lnTo>
                    <a:pt x="19" y="19"/>
                  </a:lnTo>
                  <a:lnTo>
                    <a:pt x="11" y="19"/>
                  </a:lnTo>
                  <a:lnTo>
                    <a:pt x="7" y="18"/>
                  </a:lnTo>
                  <a:lnTo>
                    <a:pt x="2" y="16"/>
                  </a:lnTo>
                  <a:lnTo>
                    <a:pt x="0" y="13"/>
                  </a:lnTo>
                  <a:lnTo>
                    <a:pt x="0" y="10"/>
                  </a:lnTo>
                  <a:lnTo>
                    <a:pt x="7" y="4"/>
                  </a:lnTo>
                  <a:lnTo>
                    <a:pt x="16"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5" name="Freeform 2354"/>
            <p:cNvSpPr>
              <a:spLocks/>
            </p:cNvSpPr>
            <p:nvPr/>
          </p:nvSpPr>
          <p:spPr bwMode="auto">
            <a:xfrm>
              <a:off x="1303338" y="2311400"/>
              <a:ext cx="98425" cy="44450"/>
            </a:xfrm>
            <a:custGeom>
              <a:avLst/>
              <a:gdLst>
                <a:gd name="T0" fmla="*/ 38 w 62"/>
                <a:gd name="T1" fmla="*/ 0 h 28"/>
                <a:gd name="T2" fmla="*/ 53 w 62"/>
                <a:gd name="T3" fmla="*/ 1 h 28"/>
                <a:gd name="T4" fmla="*/ 62 w 62"/>
                <a:gd name="T5" fmla="*/ 6 h 28"/>
                <a:gd name="T6" fmla="*/ 62 w 62"/>
                <a:gd name="T7" fmla="*/ 13 h 28"/>
                <a:gd name="T8" fmla="*/ 56 w 62"/>
                <a:gd name="T9" fmla="*/ 21 h 28"/>
                <a:gd name="T10" fmla="*/ 43 w 62"/>
                <a:gd name="T11" fmla="*/ 25 h 28"/>
                <a:gd name="T12" fmla="*/ 26 w 62"/>
                <a:gd name="T13" fmla="*/ 28 h 28"/>
                <a:gd name="T14" fmla="*/ 11 w 62"/>
                <a:gd name="T15" fmla="*/ 25 h 28"/>
                <a:gd name="T16" fmla="*/ 2 w 62"/>
                <a:gd name="T17" fmla="*/ 21 h 28"/>
                <a:gd name="T18" fmla="*/ 0 w 62"/>
                <a:gd name="T19" fmla="*/ 13 h 28"/>
                <a:gd name="T20" fmla="*/ 8 w 62"/>
                <a:gd name="T21" fmla="*/ 7 h 28"/>
                <a:gd name="T22" fmla="*/ 22 w 62"/>
                <a:gd name="T23" fmla="*/ 1 h 28"/>
                <a:gd name="T24" fmla="*/ 38 w 62"/>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28">
                  <a:moveTo>
                    <a:pt x="38" y="0"/>
                  </a:moveTo>
                  <a:lnTo>
                    <a:pt x="53" y="1"/>
                  </a:lnTo>
                  <a:lnTo>
                    <a:pt x="62" y="6"/>
                  </a:lnTo>
                  <a:lnTo>
                    <a:pt x="62" y="13"/>
                  </a:lnTo>
                  <a:lnTo>
                    <a:pt x="56" y="21"/>
                  </a:lnTo>
                  <a:lnTo>
                    <a:pt x="43" y="25"/>
                  </a:lnTo>
                  <a:lnTo>
                    <a:pt x="26" y="28"/>
                  </a:lnTo>
                  <a:lnTo>
                    <a:pt x="11" y="25"/>
                  </a:lnTo>
                  <a:lnTo>
                    <a:pt x="2" y="21"/>
                  </a:lnTo>
                  <a:lnTo>
                    <a:pt x="0" y="13"/>
                  </a:lnTo>
                  <a:lnTo>
                    <a:pt x="8" y="7"/>
                  </a:lnTo>
                  <a:lnTo>
                    <a:pt x="22" y="1"/>
                  </a:lnTo>
                  <a:lnTo>
                    <a:pt x="38"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6" name="Freeform 2355"/>
            <p:cNvSpPr>
              <a:spLocks noEditPoints="1"/>
            </p:cNvSpPr>
            <p:nvPr/>
          </p:nvSpPr>
          <p:spPr bwMode="auto">
            <a:xfrm>
              <a:off x="1301750" y="2308225"/>
              <a:ext cx="106363" cy="47625"/>
            </a:xfrm>
            <a:custGeom>
              <a:avLst/>
              <a:gdLst>
                <a:gd name="T0" fmla="*/ 39 w 67"/>
                <a:gd name="T1" fmla="*/ 2 h 30"/>
                <a:gd name="T2" fmla="*/ 24 w 67"/>
                <a:gd name="T3" fmla="*/ 5 h 30"/>
                <a:gd name="T4" fmla="*/ 10 w 67"/>
                <a:gd name="T5" fmla="*/ 9 h 30"/>
                <a:gd name="T6" fmla="*/ 4 w 67"/>
                <a:gd name="T7" fmla="*/ 15 h 30"/>
                <a:gd name="T8" fmla="*/ 4 w 67"/>
                <a:gd name="T9" fmla="*/ 20 h 30"/>
                <a:gd name="T10" fmla="*/ 6 w 67"/>
                <a:gd name="T11" fmla="*/ 23 h 30"/>
                <a:gd name="T12" fmla="*/ 9 w 67"/>
                <a:gd name="T13" fmla="*/ 26 h 30"/>
                <a:gd name="T14" fmla="*/ 13 w 67"/>
                <a:gd name="T15" fmla="*/ 27 h 30"/>
                <a:gd name="T16" fmla="*/ 19 w 67"/>
                <a:gd name="T17" fmla="*/ 29 h 30"/>
                <a:gd name="T18" fmla="*/ 27 w 67"/>
                <a:gd name="T19" fmla="*/ 29 h 30"/>
                <a:gd name="T20" fmla="*/ 42 w 67"/>
                <a:gd name="T21" fmla="*/ 27 h 30"/>
                <a:gd name="T22" fmla="*/ 56 w 67"/>
                <a:gd name="T23" fmla="*/ 23 h 30"/>
                <a:gd name="T24" fmla="*/ 62 w 67"/>
                <a:gd name="T25" fmla="*/ 15 h 30"/>
                <a:gd name="T26" fmla="*/ 62 w 67"/>
                <a:gd name="T27" fmla="*/ 12 h 30"/>
                <a:gd name="T28" fmla="*/ 60 w 67"/>
                <a:gd name="T29" fmla="*/ 9 h 30"/>
                <a:gd name="T30" fmla="*/ 57 w 67"/>
                <a:gd name="T31" fmla="*/ 6 h 30"/>
                <a:gd name="T32" fmla="*/ 53 w 67"/>
                <a:gd name="T33" fmla="*/ 5 h 30"/>
                <a:gd name="T34" fmla="*/ 47 w 67"/>
                <a:gd name="T35" fmla="*/ 3 h 30"/>
                <a:gd name="T36" fmla="*/ 39 w 67"/>
                <a:gd name="T37" fmla="*/ 2 h 30"/>
                <a:gd name="T38" fmla="*/ 39 w 67"/>
                <a:gd name="T39" fmla="*/ 0 h 30"/>
                <a:gd name="T40" fmla="*/ 56 w 67"/>
                <a:gd name="T41" fmla="*/ 2 h 30"/>
                <a:gd name="T42" fmla="*/ 65 w 67"/>
                <a:gd name="T43" fmla="*/ 8 h 30"/>
                <a:gd name="T44" fmla="*/ 67 w 67"/>
                <a:gd name="T45" fmla="*/ 15 h 30"/>
                <a:gd name="T46" fmla="*/ 59 w 67"/>
                <a:gd name="T47" fmla="*/ 23 h 30"/>
                <a:gd name="T48" fmla="*/ 44 w 67"/>
                <a:gd name="T49" fmla="*/ 29 h 30"/>
                <a:gd name="T50" fmla="*/ 27 w 67"/>
                <a:gd name="T51" fmla="*/ 30 h 30"/>
                <a:gd name="T52" fmla="*/ 10 w 67"/>
                <a:gd name="T53" fmla="*/ 29 h 30"/>
                <a:gd name="T54" fmla="*/ 1 w 67"/>
                <a:gd name="T55" fmla="*/ 23 h 30"/>
                <a:gd name="T56" fmla="*/ 0 w 67"/>
                <a:gd name="T57" fmla="*/ 15 h 30"/>
                <a:gd name="T58" fmla="*/ 7 w 67"/>
                <a:gd name="T59" fmla="*/ 8 h 30"/>
                <a:gd name="T60" fmla="*/ 23 w 67"/>
                <a:gd name="T61" fmla="*/ 3 h 30"/>
                <a:gd name="T62" fmla="*/ 39 w 67"/>
                <a:gd name="T6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30">
                  <a:moveTo>
                    <a:pt x="39" y="2"/>
                  </a:moveTo>
                  <a:lnTo>
                    <a:pt x="24" y="5"/>
                  </a:lnTo>
                  <a:lnTo>
                    <a:pt x="10" y="9"/>
                  </a:lnTo>
                  <a:lnTo>
                    <a:pt x="4" y="15"/>
                  </a:lnTo>
                  <a:lnTo>
                    <a:pt x="4" y="20"/>
                  </a:lnTo>
                  <a:lnTo>
                    <a:pt x="6" y="23"/>
                  </a:lnTo>
                  <a:lnTo>
                    <a:pt x="9" y="26"/>
                  </a:lnTo>
                  <a:lnTo>
                    <a:pt x="13" y="27"/>
                  </a:lnTo>
                  <a:lnTo>
                    <a:pt x="19" y="29"/>
                  </a:lnTo>
                  <a:lnTo>
                    <a:pt x="27" y="29"/>
                  </a:lnTo>
                  <a:lnTo>
                    <a:pt x="42" y="27"/>
                  </a:lnTo>
                  <a:lnTo>
                    <a:pt x="56" y="23"/>
                  </a:lnTo>
                  <a:lnTo>
                    <a:pt x="62" y="15"/>
                  </a:lnTo>
                  <a:lnTo>
                    <a:pt x="62" y="12"/>
                  </a:lnTo>
                  <a:lnTo>
                    <a:pt x="60" y="9"/>
                  </a:lnTo>
                  <a:lnTo>
                    <a:pt x="57" y="6"/>
                  </a:lnTo>
                  <a:lnTo>
                    <a:pt x="53" y="5"/>
                  </a:lnTo>
                  <a:lnTo>
                    <a:pt x="47" y="3"/>
                  </a:lnTo>
                  <a:lnTo>
                    <a:pt x="39" y="2"/>
                  </a:lnTo>
                  <a:close/>
                  <a:moveTo>
                    <a:pt x="39" y="0"/>
                  </a:moveTo>
                  <a:lnTo>
                    <a:pt x="56" y="2"/>
                  </a:lnTo>
                  <a:lnTo>
                    <a:pt x="65" y="8"/>
                  </a:lnTo>
                  <a:lnTo>
                    <a:pt x="67" y="15"/>
                  </a:lnTo>
                  <a:lnTo>
                    <a:pt x="59" y="23"/>
                  </a:lnTo>
                  <a:lnTo>
                    <a:pt x="44" y="29"/>
                  </a:lnTo>
                  <a:lnTo>
                    <a:pt x="27" y="30"/>
                  </a:lnTo>
                  <a:lnTo>
                    <a:pt x="10" y="29"/>
                  </a:lnTo>
                  <a:lnTo>
                    <a:pt x="1" y="23"/>
                  </a:lnTo>
                  <a:lnTo>
                    <a:pt x="0" y="15"/>
                  </a:lnTo>
                  <a:lnTo>
                    <a:pt x="7" y="8"/>
                  </a:lnTo>
                  <a:lnTo>
                    <a:pt x="23" y="3"/>
                  </a:lnTo>
                  <a:lnTo>
                    <a:pt x="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7" name="Freeform 2356"/>
            <p:cNvSpPr>
              <a:spLocks/>
            </p:cNvSpPr>
            <p:nvPr/>
          </p:nvSpPr>
          <p:spPr bwMode="auto">
            <a:xfrm>
              <a:off x="865188" y="2327275"/>
              <a:ext cx="139700" cy="63500"/>
            </a:xfrm>
            <a:custGeom>
              <a:avLst/>
              <a:gdLst>
                <a:gd name="T0" fmla="*/ 53 w 88"/>
                <a:gd name="T1" fmla="*/ 0 h 40"/>
                <a:gd name="T2" fmla="*/ 70 w 88"/>
                <a:gd name="T3" fmla="*/ 2 h 40"/>
                <a:gd name="T4" fmla="*/ 80 w 88"/>
                <a:gd name="T5" fmla="*/ 6 h 40"/>
                <a:gd name="T6" fmla="*/ 88 w 88"/>
                <a:gd name="T7" fmla="*/ 12 h 40"/>
                <a:gd name="T8" fmla="*/ 88 w 88"/>
                <a:gd name="T9" fmla="*/ 20 h 40"/>
                <a:gd name="T10" fmla="*/ 80 w 88"/>
                <a:gd name="T11" fmla="*/ 28 h 40"/>
                <a:gd name="T12" fmla="*/ 68 w 88"/>
                <a:gd name="T13" fmla="*/ 34 h 40"/>
                <a:gd name="T14" fmla="*/ 53 w 88"/>
                <a:gd name="T15" fmla="*/ 38 h 40"/>
                <a:gd name="T16" fmla="*/ 35 w 88"/>
                <a:gd name="T17" fmla="*/ 40 h 40"/>
                <a:gd name="T18" fmla="*/ 18 w 88"/>
                <a:gd name="T19" fmla="*/ 38 h 40"/>
                <a:gd name="T20" fmla="*/ 6 w 88"/>
                <a:gd name="T21" fmla="*/ 34 h 40"/>
                <a:gd name="T22" fmla="*/ 0 w 88"/>
                <a:gd name="T23" fmla="*/ 28 h 40"/>
                <a:gd name="T24" fmla="*/ 0 w 88"/>
                <a:gd name="T25" fmla="*/ 20 h 40"/>
                <a:gd name="T26" fmla="*/ 8 w 88"/>
                <a:gd name="T27" fmla="*/ 12 h 40"/>
                <a:gd name="T28" fmla="*/ 20 w 88"/>
                <a:gd name="T29" fmla="*/ 6 h 40"/>
                <a:gd name="T30" fmla="*/ 35 w 88"/>
                <a:gd name="T31" fmla="*/ 2 h 40"/>
                <a:gd name="T32" fmla="*/ 53 w 88"/>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40">
                  <a:moveTo>
                    <a:pt x="53" y="0"/>
                  </a:moveTo>
                  <a:lnTo>
                    <a:pt x="70" y="2"/>
                  </a:lnTo>
                  <a:lnTo>
                    <a:pt x="80" y="6"/>
                  </a:lnTo>
                  <a:lnTo>
                    <a:pt x="88" y="12"/>
                  </a:lnTo>
                  <a:lnTo>
                    <a:pt x="88" y="20"/>
                  </a:lnTo>
                  <a:lnTo>
                    <a:pt x="80" y="28"/>
                  </a:lnTo>
                  <a:lnTo>
                    <a:pt x="68" y="34"/>
                  </a:lnTo>
                  <a:lnTo>
                    <a:pt x="53" y="38"/>
                  </a:lnTo>
                  <a:lnTo>
                    <a:pt x="35" y="40"/>
                  </a:lnTo>
                  <a:lnTo>
                    <a:pt x="18" y="38"/>
                  </a:lnTo>
                  <a:lnTo>
                    <a:pt x="6" y="34"/>
                  </a:lnTo>
                  <a:lnTo>
                    <a:pt x="0" y="28"/>
                  </a:lnTo>
                  <a:lnTo>
                    <a:pt x="0" y="20"/>
                  </a:lnTo>
                  <a:lnTo>
                    <a:pt x="8" y="12"/>
                  </a:lnTo>
                  <a:lnTo>
                    <a:pt x="20" y="6"/>
                  </a:lnTo>
                  <a:lnTo>
                    <a:pt x="35" y="2"/>
                  </a:lnTo>
                  <a:lnTo>
                    <a:pt x="53"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8" name="Freeform 2357"/>
            <p:cNvSpPr>
              <a:spLocks noEditPoints="1"/>
            </p:cNvSpPr>
            <p:nvPr/>
          </p:nvSpPr>
          <p:spPr bwMode="auto">
            <a:xfrm>
              <a:off x="860425" y="2327275"/>
              <a:ext cx="147638" cy="63500"/>
            </a:xfrm>
            <a:custGeom>
              <a:avLst/>
              <a:gdLst>
                <a:gd name="T0" fmla="*/ 56 w 93"/>
                <a:gd name="T1" fmla="*/ 2 h 40"/>
                <a:gd name="T2" fmla="*/ 38 w 93"/>
                <a:gd name="T3" fmla="*/ 3 h 40"/>
                <a:gd name="T4" fmla="*/ 24 w 93"/>
                <a:gd name="T5" fmla="*/ 6 h 40"/>
                <a:gd name="T6" fmla="*/ 12 w 93"/>
                <a:gd name="T7" fmla="*/ 12 h 40"/>
                <a:gd name="T8" fmla="*/ 4 w 93"/>
                <a:gd name="T9" fmla="*/ 20 h 40"/>
                <a:gd name="T10" fmla="*/ 4 w 93"/>
                <a:gd name="T11" fmla="*/ 28 h 40"/>
                <a:gd name="T12" fmla="*/ 12 w 93"/>
                <a:gd name="T13" fmla="*/ 34 h 40"/>
                <a:gd name="T14" fmla="*/ 23 w 93"/>
                <a:gd name="T15" fmla="*/ 37 h 40"/>
                <a:gd name="T16" fmla="*/ 38 w 93"/>
                <a:gd name="T17" fmla="*/ 38 h 40"/>
                <a:gd name="T18" fmla="*/ 55 w 93"/>
                <a:gd name="T19" fmla="*/ 37 h 40"/>
                <a:gd name="T20" fmla="*/ 70 w 93"/>
                <a:gd name="T21" fmla="*/ 32 h 40"/>
                <a:gd name="T22" fmla="*/ 82 w 93"/>
                <a:gd name="T23" fmla="*/ 28 h 40"/>
                <a:gd name="T24" fmla="*/ 88 w 93"/>
                <a:gd name="T25" fmla="*/ 20 h 40"/>
                <a:gd name="T26" fmla="*/ 88 w 93"/>
                <a:gd name="T27" fmla="*/ 12 h 40"/>
                <a:gd name="T28" fmla="*/ 82 w 93"/>
                <a:gd name="T29" fmla="*/ 6 h 40"/>
                <a:gd name="T30" fmla="*/ 71 w 93"/>
                <a:gd name="T31" fmla="*/ 3 h 40"/>
                <a:gd name="T32" fmla="*/ 56 w 93"/>
                <a:gd name="T33" fmla="*/ 2 h 40"/>
                <a:gd name="T34" fmla="*/ 56 w 93"/>
                <a:gd name="T35" fmla="*/ 0 h 40"/>
                <a:gd name="T36" fmla="*/ 73 w 93"/>
                <a:gd name="T37" fmla="*/ 2 h 40"/>
                <a:gd name="T38" fmla="*/ 86 w 93"/>
                <a:gd name="T39" fmla="*/ 5 h 40"/>
                <a:gd name="T40" fmla="*/ 93 w 93"/>
                <a:gd name="T41" fmla="*/ 12 h 40"/>
                <a:gd name="T42" fmla="*/ 93 w 93"/>
                <a:gd name="T43" fmla="*/ 20 h 40"/>
                <a:gd name="T44" fmla="*/ 85 w 93"/>
                <a:gd name="T45" fmla="*/ 28 h 40"/>
                <a:gd name="T46" fmla="*/ 73 w 93"/>
                <a:gd name="T47" fmla="*/ 34 h 40"/>
                <a:gd name="T48" fmla="*/ 56 w 93"/>
                <a:gd name="T49" fmla="*/ 38 h 40"/>
                <a:gd name="T50" fmla="*/ 38 w 93"/>
                <a:gd name="T51" fmla="*/ 40 h 40"/>
                <a:gd name="T52" fmla="*/ 20 w 93"/>
                <a:gd name="T53" fmla="*/ 38 h 40"/>
                <a:gd name="T54" fmla="*/ 8 w 93"/>
                <a:gd name="T55" fmla="*/ 35 h 40"/>
                <a:gd name="T56" fmla="*/ 0 w 93"/>
                <a:gd name="T57" fmla="*/ 28 h 40"/>
                <a:gd name="T58" fmla="*/ 1 w 93"/>
                <a:gd name="T59" fmla="*/ 20 h 40"/>
                <a:gd name="T60" fmla="*/ 8 w 93"/>
                <a:gd name="T61" fmla="*/ 12 h 40"/>
                <a:gd name="T62" fmla="*/ 21 w 93"/>
                <a:gd name="T63" fmla="*/ 6 h 40"/>
                <a:gd name="T64" fmla="*/ 38 w 93"/>
                <a:gd name="T65" fmla="*/ 2 h 40"/>
                <a:gd name="T66" fmla="*/ 56 w 93"/>
                <a:gd name="T6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 h="40">
                  <a:moveTo>
                    <a:pt x="56" y="2"/>
                  </a:moveTo>
                  <a:lnTo>
                    <a:pt x="38" y="3"/>
                  </a:lnTo>
                  <a:lnTo>
                    <a:pt x="24" y="6"/>
                  </a:lnTo>
                  <a:lnTo>
                    <a:pt x="12" y="12"/>
                  </a:lnTo>
                  <a:lnTo>
                    <a:pt x="4" y="20"/>
                  </a:lnTo>
                  <a:lnTo>
                    <a:pt x="4" y="28"/>
                  </a:lnTo>
                  <a:lnTo>
                    <a:pt x="12" y="34"/>
                  </a:lnTo>
                  <a:lnTo>
                    <a:pt x="23" y="37"/>
                  </a:lnTo>
                  <a:lnTo>
                    <a:pt x="38" y="38"/>
                  </a:lnTo>
                  <a:lnTo>
                    <a:pt x="55" y="37"/>
                  </a:lnTo>
                  <a:lnTo>
                    <a:pt x="70" y="32"/>
                  </a:lnTo>
                  <a:lnTo>
                    <a:pt x="82" y="28"/>
                  </a:lnTo>
                  <a:lnTo>
                    <a:pt x="88" y="20"/>
                  </a:lnTo>
                  <a:lnTo>
                    <a:pt x="88" y="12"/>
                  </a:lnTo>
                  <a:lnTo>
                    <a:pt x="82" y="6"/>
                  </a:lnTo>
                  <a:lnTo>
                    <a:pt x="71" y="3"/>
                  </a:lnTo>
                  <a:lnTo>
                    <a:pt x="56" y="2"/>
                  </a:lnTo>
                  <a:close/>
                  <a:moveTo>
                    <a:pt x="56" y="0"/>
                  </a:moveTo>
                  <a:lnTo>
                    <a:pt x="73" y="2"/>
                  </a:lnTo>
                  <a:lnTo>
                    <a:pt x="86" y="5"/>
                  </a:lnTo>
                  <a:lnTo>
                    <a:pt x="93" y="12"/>
                  </a:lnTo>
                  <a:lnTo>
                    <a:pt x="93" y="20"/>
                  </a:lnTo>
                  <a:lnTo>
                    <a:pt x="85" y="28"/>
                  </a:lnTo>
                  <a:lnTo>
                    <a:pt x="73" y="34"/>
                  </a:lnTo>
                  <a:lnTo>
                    <a:pt x="56" y="38"/>
                  </a:lnTo>
                  <a:lnTo>
                    <a:pt x="38" y="40"/>
                  </a:lnTo>
                  <a:lnTo>
                    <a:pt x="20" y="38"/>
                  </a:lnTo>
                  <a:lnTo>
                    <a:pt x="8" y="35"/>
                  </a:lnTo>
                  <a:lnTo>
                    <a:pt x="0" y="28"/>
                  </a:lnTo>
                  <a:lnTo>
                    <a:pt x="1" y="20"/>
                  </a:lnTo>
                  <a:lnTo>
                    <a:pt x="8" y="12"/>
                  </a:lnTo>
                  <a:lnTo>
                    <a:pt x="21" y="6"/>
                  </a:lnTo>
                  <a:lnTo>
                    <a:pt x="38" y="2"/>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59" name="Freeform 2358"/>
            <p:cNvSpPr>
              <a:spLocks/>
            </p:cNvSpPr>
            <p:nvPr/>
          </p:nvSpPr>
          <p:spPr bwMode="auto">
            <a:xfrm>
              <a:off x="717550" y="1914525"/>
              <a:ext cx="142875" cy="69850"/>
            </a:xfrm>
            <a:custGeom>
              <a:avLst/>
              <a:gdLst>
                <a:gd name="T0" fmla="*/ 57 w 90"/>
                <a:gd name="T1" fmla="*/ 0 h 44"/>
                <a:gd name="T2" fmla="*/ 73 w 90"/>
                <a:gd name="T3" fmla="*/ 3 h 44"/>
                <a:gd name="T4" fmla="*/ 84 w 90"/>
                <a:gd name="T5" fmla="*/ 8 h 44"/>
                <a:gd name="T6" fmla="*/ 90 w 90"/>
                <a:gd name="T7" fmla="*/ 14 h 44"/>
                <a:gd name="T8" fmla="*/ 90 w 90"/>
                <a:gd name="T9" fmla="*/ 23 h 44"/>
                <a:gd name="T10" fmla="*/ 82 w 90"/>
                <a:gd name="T11" fmla="*/ 31 h 44"/>
                <a:gd name="T12" fmla="*/ 70 w 90"/>
                <a:gd name="T13" fmla="*/ 38 h 44"/>
                <a:gd name="T14" fmla="*/ 54 w 90"/>
                <a:gd name="T15" fmla="*/ 43 h 44"/>
                <a:gd name="T16" fmla="*/ 35 w 90"/>
                <a:gd name="T17" fmla="*/ 44 h 44"/>
                <a:gd name="T18" fmla="*/ 19 w 90"/>
                <a:gd name="T19" fmla="*/ 43 h 44"/>
                <a:gd name="T20" fmla="*/ 6 w 90"/>
                <a:gd name="T21" fmla="*/ 38 h 44"/>
                <a:gd name="T22" fmla="*/ 0 w 90"/>
                <a:gd name="T23" fmla="*/ 32 h 44"/>
                <a:gd name="T24" fmla="*/ 2 w 90"/>
                <a:gd name="T25" fmla="*/ 23 h 44"/>
                <a:gd name="T26" fmla="*/ 9 w 90"/>
                <a:gd name="T27" fmla="*/ 14 h 44"/>
                <a:gd name="T28" fmla="*/ 22 w 90"/>
                <a:gd name="T29" fmla="*/ 8 h 44"/>
                <a:gd name="T30" fmla="*/ 38 w 90"/>
                <a:gd name="T31" fmla="*/ 3 h 44"/>
                <a:gd name="T32" fmla="*/ 57 w 90"/>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44">
                  <a:moveTo>
                    <a:pt x="57" y="0"/>
                  </a:moveTo>
                  <a:lnTo>
                    <a:pt x="73" y="3"/>
                  </a:lnTo>
                  <a:lnTo>
                    <a:pt x="84" y="8"/>
                  </a:lnTo>
                  <a:lnTo>
                    <a:pt x="90" y="14"/>
                  </a:lnTo>
                  <a:lnTo>
                    <a:pt x="90" y="23"/>
                  </a:lnTo>
                  <a:lnTo>
                    <a:pt x="82" y="31"/>
                  </a:lnTo>
                  <a:lnTo>
                    <a:pt x="70" y="38"/>
                  </a:lnTo>
                  <a:lnTo>
                    <a:pt x="54" y="43"/>
                  </a:lnTo>
                  <a:lnTo>
                    <a:pt x="35" y="44"/>
                  </a:lnTo>
                  <a:lnTo>
                    <a:pt x="19" y="43"/>
                  </a:lnTo>
                  <a:lnTo>
                    <a:pt x="6" y="38"/>
                  </a:lnTo>
                  <a:lnTo>
                    <a:pt x="0" y="32"/>
                  </a:lnTo>
                  <a:lnTo>
                    <a:pt x="2" y="23"/>
                  </a:lnTo>
                  <a:lnTo>
                    <a:pt x="9" y="14"/>
                  </a:lnTo>
                  <a:lnTo>
                    <a:pt x="22" y="8"/>
                  </a:lnTo>
                  <a:lnTo>
                    <a:pt x="38"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0" name="Freeform 2359"/>
            <p:cNvSpPr>
              <a:spLocks noEditPoints="1"/>
            </p:cNvSpPr>
            <p:nvPr/>
          </p:nvSpPr>
          <p:spPr bwMode="auto">
            <a:xfrm>
              <a:off x="715963" y="1914525"/>
              <a:ext cx="149225" cy="73025"/>
            </a:xfrm>
            <a:custGeom>
              <a:avLst/>
              <a:gdLst>
                <a:gd name="T0" fmla="*/ 56 w 94"/>
                <a:gd name="T1" fmla="*/ 2 h 46"/>
                <a:gd name="T2" fmla="*/ 39 w 94"/>
                <a:gd name="T3" fmla="*/ 3 h 46"/>
                <a:gd name="T4" fmla="*/ 24 w 94"/>
                <a:gd name="T5" fmla="*/ 8 h 46"/>
                <a:gd name="T6" fmla="*/ 12 w 94"/>
                <a:gd name="T7" fmla="*/ 16 h 46"/>
                <a:gd name="T8" fmla="*/ 4 w 94"/>
                <a:gd name="T9" fmla="*/ 23 h 46"/>
                <a:gd name="T10" fmla="*/ 4 w 94"/>
                <a:gd name="T11" fmla="*/ 31 h 46"/>
                <a:gd name="T12" fmla="*/ 10 w 94"/>
                <a:gd name="T13" fmla="*/ 38 h 46"/>
                <a:gd name="T14" fmla="*/ 21 w 94"/>
                <a:gd name="T15" fmla="*/ 41 h 46"/>
                <a:gd name="T16" fmla="*/ 38 w 94"/>
                <a:gd name="T17" fmla="*/ 43 h 46"/>
                <a:gd name="T18" fmla="*/ 55 w 94"/>
                <a:gd name="T19" fmla="*/ 41 h 46"/>
                <a:gd name="T20" fmla="*/ 70 w 94"/>
                <a:gd name="T21" fmla="*/ 37 h 46"/>
                <a:gd name="T22" fmla="*/ 82 w 94"/>
                <a:gd name="T23" fmla="*/ 31 h 46"/>
                <a:gd name="T24" fmla="*/ 89 w 94"/>
                <a:gd name="T25" fmla="*/ 23 h 46"/>
                <a:gd name="T26" fmla="*/ 89 w 94"/>
                <a:gd name="T27" fmla="*/ 16 h 46"/>
                <a:gd name="T28" fmla="*/ 83 w 94"/>
                <a:gd name="T29" fmla="*/ 8 h 46"/>
                <a:gd name="T30" fmla="*/ 73 w 94"/>
                <a:gd name="T31" fmla="*/ 3 h 46"/>
                <a:gd name="T32" fmla="*/ 56 w 94"/>
                <a:gd name="T33" fmla="*/ 2 h 46"/>
                <a:gd name="T34" fmla="*/ 58 w 94"/>
                <a:gd name="T35" fmla="*/ 0 h 46"/>
                <a:gd name="T36" fmla="*/ 74 w 94"/>
                <a:gd name="T37" fmla="*/ 2 h 46"/>
                <a:gd name="T38" fmla="*/ 88 w 94"/>
                <a:gd name="T39" fmla="*/ 6 h 46"/>
                <a:gd name="T40" fmla="*/ 94 w 94"/>
                <a:gd name="T41" fmla="*/ 14 h 46"/>
                <a:gd name="T42" fmla="*/ 92 w 94"/>
                <a:gd name="T43" fmla="*/ 23 h 46"/>
                <a:gd name="T44" fmla="*/ 85 w 94"/>
                <a:gd name="T45" fmla="*/ 32 h 46"/>
                <a:gd name="T46" fmla="*/ 73 w 94"/>
                <a:gd name="T47" fmla="*/ 38 h 46"/>
                <a:gd name="T48" fmla="*/ 55 w 94"/>
                <a:gd name="T49" fmla="*/ 44 h 46"/>
                <a:gd name="T50" fmla="*/ 36 w 94"/>
                <a:gd name="T51" fmla="*/ 46 h 46"/>
                <a:gd name="T52" fmla="*/ 18 w 94"/>
                <a:gd name="T53" fmla="*/ 44 h 46"/>
                <a:gd name="T54" fmla="*/ 6 w 94"/>
                <a:gd name="T55" fmla="*/ 40 h 46"/>
                <a:gd name="T56" fmla="*/ 0 w 94"/>
                <a:gd name="T57" fmla="*/ 32 h 46"/>
                <a:gd name="T58" fmla="*/ 0 w 94"/>
                <a:gd name="T59" fmla="*/ 23 h 46"/>
                <a:gd name="T60" fmla="*/ 7 w 94"/>
                <a:gd name="T61" fmla="*/ 14 h 46"/>
                <a:gd name="T62" fmla="*/ 21 w 94"/>
                <a:gd name="T63" fmla="*/ 6 h 46"/>
                <a:gd name="T64" fmla="*/ 39 w 94"/>
                <a:gd name="T65" fmla="*/ 2 h 46"/>
                <a:gd name="T66" fmla="*/ 58 w 94"/>
                <a:gd name="T6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46">
                  <a:moveTo>
                    <a:pt x="56" y="2"/>
                  </a:moveTo>
                  <a:lnTo>
                    <a:pt x="39" y="3"/>
                  </a:lnTo>
                  <a:lnTo>
                    <a:pt x="24" y="8"/>
                  </a:lnTo>
                  <a:lnTo>
                    <a:pt x="12" y="16"/>
                  </a:lnTo>
                  <a:lnTo>
                    <a:pt x="4" y="23"/>
                  </a:lnTo>
                  <a:lnTo>
                    <a:pt x="4" y="31"/>
                  </a:lnTo>
                  <a:lnTo>
                    <a:pt x="10" y="38"/>
                  </a:lnTo>
                  <a:lnTo>
                    <a:pt x="21" y="41"/>
                  </a:lnTo>
                  <a:lnTo>
                    <a:pt x="38" y="43"/>
                  </a:lnTo>
                  <a:lnTo>
                    <a:pt x="55" y="41"/>
                  </a:lnTo>
                  <a:lnTo>
                    <a:pt x="70" y="37"/>
                  </a:lnTo>
                  <a:lnTo>
                    <a:pt x="82" y="31"/>
                  </a:lnTo>
                  <a:lnTo>
                    <a:pt x="89" y="23"/>
                  </a:lnTo>
                  <a:lnTo>
                    <a:pt x="89" y="16"/>
                  </a:lnTo>
                  <a:lnTo>
                    <a:pt x="83" y="8"/>
                  </a:lnTo>
                  <a:lnTo>
                    <a:pt x="73" y="3"/>
                  </a:lnTo>
                  <a:lnTo>
                    <a:pt x="56" y="2"/>
                  </a:lnTo>
                  <a:close/>
                  <a:moveTo>
                    <a:pt x="58" y="0"/>
                  </a:moveTo>
                  <a:lnTo>
                    <a:pt x="74" y="2"/>
                  </a:lnTo>
                  <a:lnTo>
                    <a:pt x="88" y="6"/>
                  </a:lnTo>
                  <a:lnTo>
                    <a:pt x="94" y="14"/>
                  </a:lnTo>
                  <a:lnTo>
                    <a:pt x="92" y="23"/>
                  </a:lnTo>
                  <a:lnTo>
                    <a:pt x="85" y="32"/>
                  </a:lnTo>
                  <a:lnTo>
                    <a:pt x="73" y="38"/>
                  </a:lnTo>
                  <a:lnTo>
                    <a:pt x="55" y="44"/>
                  </a:lnTo>
                  <a:lnTo>
                    <a:pt x="36" y="46"/>
                  </a:lnTo>
                  <a:lnTo>
                    <a:pt x="18" y="44"/>
                  </a:lnTo>
                  <a:lnTo>
                    <a:pt x="6" y="40"/>
                  </a:lnTo>
                  <a:lnTo>
                    <a:pt x="0" y="32"/>
                  </a:lnTo>
                  <a:lnTo>
                    <a:pt x="0" y="23"/>
                  </a:lnTo>
                  <a:lnTo>
                    <a:pt x="7" y="14"/>
                  </a:lnTo>
                  <a:lnTo>
                    <a:pt x="21" y="6"/>
                  </a:lnTo>
                  <a:lnTo>
                    <a:pt x="39"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1" name="Freeform 2360"/>
            <p:cNvSpPr>
              <a:spLocks/>
            </p:cNvSpPr>
            <p:nvPr/>
          </p:nvSpPr>
          <p:spPr bwMode="auto">
            <a:xfrm>
              <a:off x="595313" y="2241550"/>
              <a:ext cx="158750" cy="69850"/>
            </a:xfrm>
            <a:custGeom>
              <a:avLst/>
              <a:gdLst>
                <a:gd name="T0" fmla="*/ 61 w 100"/>
                <a:gd name="T1" fmla="*/ 0 h 44"/>
                <a:gd name="T2" fmla="*/ 80 w 100"/>
                <a:gd name="T3" fmla="*/ 1 h 44"/>
                <a:gd name="T4" fmla="*/ 93 w 100"/>
                <a:gd name="T5" fmla="*/ 6 h 44"/>
                <a:gd name="T6" fmla="*/ 100 w 100"/>
                <a:gd name="T7" fmla="*/ 13 h 44"/>
                <a:gd name="T8" fmla="*/ 100 w 100"/>
                <a:gd name="T9" fmla="*/ 22 h 44"/>
                <a:gd name="T10" fmla="*/ 93 w 100"/>
                <a:gd name="T11" fmla="*/ 30 h 44"/>
                <a:gd name="T12" fmla="*/ 79 w 100"/>
                <a:gd name="T13" fmla="*/ 37 h 44"/>
                <a:gd name="T14" fmla="*/ 61 w 100"/>
                <a:gd name="T15" fmla="*/ 42 h 44"/>
                <a:gd name="T16" fmla="*/ 41 w 100"/>
                <a:gd name="T17" fmla="*/ 44 h 44"/>
                <a:gd name="T18" fmla="*/ 21 w 100"/>
                <a:gd name="T19" fmla="*/ 42 h 44"/>
                <a:gd name="T20" fmla="*/ 8 w 100"/>
                <a:gd name="T21" fmla="*/ 37 h 44"/>
                <a:gd name="T22" fmla="*/ 0 w 100"/>
                <a:gd name="T23" fmla="*/ 30 h 44"/>
                <a:gd name="T24" fmla="*/ 0 w 100"/>
                <a:gd name="T25" fmla="*/ 22 h 44"/>
                <a:gd name="T26" fmla="*/ 9 w 100"/>
                <a:gd name="T27" fmla="*/ 13 h 44"/>
                <a:gd name="T28" fmla="*/ 23 w 100"/>
                <a:gd name="T29" fmla="*/ 7 h 44"/>
                <a:gd name="T30" fmla="*/ 41 w 100"/>
                <a:gd name="T31" fmla="*/ 1 h 44"/>
                <a:gd name="T32" fmla="*/ 61 w 100"/>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44">
                  <a:moveTo>
                    <a:pt x="61" y="0"/>
                  </a:moveTo>
                  <a:lnTo>
                    <a:pt x="80" y="1"/>
                  </a:lnTo>
                  <a:lnTo>
                    <a:pt x="93" y="6"/>
                  </a:lnTo>
                  <a:lnTo>
                    <a:pt x="100" y="13"/>
                  </a:lnTo>
                  <a:lnTo>
                    <a:pt x="100" y="22"/>
                  </a:lnTo>
                  <a:lnTo>
                    <a:pt x="93" y="30"/>
                  </a:lnTo>
                  <a:lnTo>
                    <a:pt x="79" y="37"/>
                  </a:lnTo>
                  <a:lnTo>
                    <a:pt x="61" y="42"/>
                  </a:lnTo>
                  <a:lnTo>
                    <a:pt x="41" y="44"/>
                  </a:lnTo>
                  <a:lnTo>
                    <a:pt x="21" y="42"/>
                  </a:lnTo>
                  <a:lnTo>
                    <a:pt x="8" y="37"/>
                  </a:lnTo>
                  <a:lnTo>
                    <a:pt x="0" y="30"/>
                  </a:lnTo>
                  <a:lnTo>
                    <a:pt x="0" y="22"/>
                  </a:lnTo>
                  <a:lnTo>
                    <a:pt x="9" y="13"/>
                  </a:lnTo>
                  <a:lnTo>
                    <a:pt x="23" y="7"/>
                  </a:lnTo>
                  <a:lnTo>
                    <a:pt x="41" y="1"/>
                  </a:lnTo>
                  <a:lnTo>
                    <a:pt x="61"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2" name="Freeform 2361"/>
            <p:cNvSpPr>
              <a:spLocks noEditPoints="1"/>
            </p:cNvSpPr>
            <p:nvPr/>
          </p:nvSpPr>
          <p:spPr bwMode="auto">
            <a:xfrm>
              <a:off x="592138" y="2241550"/>
              <a:ext cx="166688" cy="71438"/>
            </a:xfrm>
            <a:custGeom>
              <a:avLst/>
              <a:gdLst>
                <a:gd name="T0" fmla="*/ 63 w 105"/>
                <a:gd name="T1" fmla="*/ 1 h 45"/>
                <a:gd name="T2" fmla="*/ 43 w 105"/>
                <a:gd name="T3" fmla="*/ 3 h 45"/>
                <a:gd name="T4" fmla="*/ 26 w 105"/>
                <a:gd name="T5" fmla="*/ 7 h 45"/>
                <a:gd name="T6" fmla="*/ 13 w 105"/>
                <a:gd name="T7" fmla="*/ 13 h 45"/>
                <a:gd name="T8" fmla="*/ 5 w 105"/>
                <a:gd name="T9" fmla="*/ 22 h 45"/>
                <a:gd name="T10" fmla="*/ 5 w 105"/>
                <a:gd name="T11" fmla="*/ 30 h 45"/>
                <a:gd name="T12" fmla="*/ 11 w 105"/>
                <a:gd name="T13" fmla="*/ 36 h 45"/>
                <a:gd name="T14" fmla="*/ 25 w 105"/>
                <a:gd name="T15" fmla="*/ 41 h 45"/>
                <a:gd name="T16" fmla="*/ 43 w 105"/>
                <a:gd name="T17" fmla="*/ 42 h 45"/>
                <a:gd name="T18" fmla="*/ 63 w 105"/>
                <a:gd name="T19" fmla="*/ 41 h 45"/>
                <a:gd name="T20" fmla="*/ 79 w 105"/>
                <a:gd name="T21" fmla="*/ 36 h 45"/>
                <a:gd name="T22" fmla="*/ 93 w 105"/>
                <a:gd name="T23" fmla="*/ 30 h 45"/>
                <a:gd name="T24" fmla="*/ 101 w 105"/>
                <a:gd name="T25" fmla="*/ 22 h 45"/>
                <a:gd name="T26" fmla="*/ 101 w 105"/>
                <a:gd name="T27" fmla="*/ 13 h 45"/>
                <a:gd name="T28" fmla="*/ 93 w 105"/>
                <a:gd name="T29" fmla="*/ 7 h 45"/>
                <a:gd name="T30" fmla="*/ 81 w 105"/>
                <a:gd name="T31" fmla="*/ 3 h 45"/>
                <a:gd name="T32" fmla="*/ 63 w 105"/>
                <a:gd name="T33" fmla="*/ 1 h 45"/>
                <a:gd name="T34" fmla="*/ 64 w 105"/>
                <a:gd name="T35" fmla="*/ 0 h 45"/>
                <a:gd name="T36" fmla="*/ 82 w 105"/>
                <a:gd name="T37" fmla="*/ 1 h 45"/>
                <a:gd name="T38" fmla="*/ 98 w 105"/>
                <a:gd name="T39" fmla="*/ 6 h 45"/>
                <a:gd name="T40" fmla="*/ 105 w 105"/>
                <a:gd name="T41" fmla="*/ 13 h 45"/>
                <a:gd name="T42" fmla="*/ 105 w 105"/>
                <a:gd name="T43" fmla="*/ 21 h 45"/>
                <a:gd name="T44" fmla="*/ 96 w 105"/>
                <a:gd name="T45" fmla="*/ 30 h 45"/>
                <a:gd name="T46" fmla="*/ 82 w 105"/>
                <a:gd name="T47" fmla="*/ 37 h 45"/>
                <a:gd name="T48" fmla="*/ 63 w 105"/>
                <a:gd name="T49" fmla="*/ 42 h 45"/>
                <a:gd name="T50" fmla="*/ 41 w 105"/>
                <a:gd name="T51" fmla="*/ 45 h 45"/>
                <a:gd name="T52" fmla="*/ 22 w 105"/>
                <a:gd name="T53" fmla="*/ 42 h 45"/>
                <a:gd name="T54" fmla="*/ 8 w 105"/>
                <a:gd name="T55" fmla="*/ 37 h 45"/>
                <a:gd name="T56" fmla="*/ 0 w 105"/>
                <a:gd name="T57" fmla="*/ 31 h 45"/>
                <a:gd name="T58" fmla="*/ 0 w 105"/>
                <a:gd name="T59" fmla="*/ 22 h 45"/>
                <a:gd name="T60" fmla="*/ 8 w 105"/>
                <a:gd name="T61" fmla="*/ 13 h 45"/>
                <a:gd name="T62" fmla="*/ 23 w 105"/>
                <a:gd name="T63" fmla="*/ 6 h 45"/>
                <a:gd name="T64" fmla="*/ 43 w 105"/>
                <a:gd name="T65" fmla="*/ 1 h 45"/>
                <a:gd name="T66" fmla="*/ 64 w 105"/>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45">
                  <a:moveTo>
                    <a:pt x="63" y="1"/>
                  </a:moveTo>
                  <a:lnTo>
                    <a:pt x="43" y="3"/>
                  </a:lnTo>
                  <a:lnTo>
                    <a:pt x="26" y="7"/>
                  </a:lnTo>
                  <a:lnTo>
                    <a:pt x="13" y="13"/>
                  </a:lnTo>
                  <a:lnTo>
                    <a:pt x="5" y="22"/>
                  </a:lnTo>
                  <a:lnTo>
                    <a:pt x="5" y="30"/>
                  </a:lnTo>
                  <a:lnTo>
                    <a:pt x="11" y="36"/>
                  </a:lnTo>
                  <a:lnTo>
                    <a:pt x="25" y="41"/>
                  </a:lnTo>
                  <a:lnTo>
                    <a:pt x="43" y="42"/>
                  </a:lnTo>
                  <a:lnTo>
                    <a:pt x="63" y="41"/>
                  </a:lnTo>
                  <a:lnTo>
                    <a:pt x="79" y="36"/>
                  </a:lnTo>
                  <a:lnTo>
                    <a:pt x="93" y="30"/>
                  </a:lnTo>
                  <a:lnTo>
                    <a:pt x="101" y="22"/>
                  </a:lnTo>
                  <a:lnTo>
                    <a:pt x="101" y="13"/>
                  </a:lnTo>
                  <a:lnTo>
                    <a:pt x="93" y="7"/>
                  </a:lnTo>
                  <a:lnTo>
                    <a:pt x="81" y="3"/>
                  </a:lnTo>
                  <a:lnTo>
                    <a:pt x="63" y="1"/>
                  </a:lnTo>
                  <a:close/>
                  <a:moveTo>
                    <a:pt x="64" y="0"/>
                  </a:moveTo>
                  <a:lnTo>
                    <a:pt x="82" y="1"/>
                  </a:lnTo>
                  <a:lnTo>
                    <a:pt x="98" y="6"/>
                  </a:lnTo>
                  <a:lnTo>
                    <a:pt x="105" y="13"/>
                  </a:lnTo>
                  <a:lnTo>
                    <a:pt x="105" y="21"/>
                  </a:lnTo>
                  <a:lnTo>
                    <a:pt x="96" y="30"/>
                  </a:lnTo>
                  <a:lnTo>
                    <a:pt x="82" y="37"/>
                  </a:lnTo>
                  <a:lnTo>
                    <a:pt x="63" y="42"/>
                  </a:lnTo>
                  <a:lnTo>
                    <a:pt x="41" y="45"/>
                  </a:lnTo>
                  <a:lnTo>
                    <a:pt x="22" y="42"/>
                  </a:lnTo>
                  <a:lnTo>
                    <a:pt x="8" y="37"/>
                  </a:lnTo>
                  <a:lnTo>
                    <a:pt x="0" y="31"/>
                  </a:lnTo>
                  <a:lnTo>
                    <a:pt x="0" y="22"/>
                  </a:lnTo>
                  <a:lnTo>
                    <a:pt x="8" y="13"/>
                  </a:lnTo>
                  <a:lnTo>
                    <a:pt x="23" y="6"/>
                  </a:lnTo>
                  <a:lnTo>
                    <a:pt x="43" y="1"/>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3" name="Freeform 2362"/>
            <p:cNvSpPr>
              <a:spLocks/>
            </p:cNvSpPr>
            <p:nvPr/>
          </p:nvSpPr>
          <p:spPr bwMode="auto">
            <a:xfrm>
              <a:off x="1503363" y="1974850"/>
              <a:ext cx="50800" cy="26988"/>
            </a:xfrm>
            <a:custGeom>
              <a:avLst/>
              <a:gdLst>
                <a:gd name="T0" fmla="*/ 20 w 32"/>
                <a:gd name="T1" fmla="*/ 0 h 17"/>
                <a:gd name="T2" fmla="*/ 25 w 32"/>
                <a:gd name="T3" fmla="*/ 2 h 17"/>
                <a:gd name="T4" fmla="*/ 29 w 32"/>
                <a:gd name="T5" fmla="*/ 2 h 17"/>
                <a:gd name="T6" fmla="*/ 31 w 32"/>
                <a:gd name="T7" fmla="*/ 5 h 17"/>
                <a:gd name="T8" fmla="*/ 32 w 32"/>
                <a:gd name="T9" fmla="*/ 6 h 17"/>
                <a:gd name="T10" fmla="*/ 32 w 32"/>
                <a:gd name="T11" fmla="*/ 9 h 17"/>
                <a:gd name="T12" fmla="*/ 29 w 32"/>
                <a:gd name="T13" fmla="*/ 13 h 17"/>
                <a:gd name="T14" fmla="*/ 26 w 32"/>
                <a:gd name="T15" fmla="*/ 16 h 17"/>
                <a:gd name="T16" fmla="*/ 20 w 32"/>
                <a:gd name="T17" fmla="*/ 17 h 17"/>
                <a:gd name="T18" fmla="*/ 14 w 32"/>
                <a:gd name="T19" fmla="*/ 17 h 17"/>
                <a:gd name="T20" fmla="*/ 8 w 32"/>
                <a:gd name="T21" fmla="*/ 17 h 17"/>
                <a:gd name="T22" fmla="*/ 5 w 32"/>
                <a:gd name="T23" fmla="*/ 16 h 17"/>
                <a:gd name="T24" fmla="*/ 2 w 32"/>
                <a:gd name="T25" fmla="*/ 14 h 17"/>
                <a:gd name="T26" fmla="*/ 0 w 32"/>
                <a:gd name="T27" fmla="*/ 13 h 17"/>
                <a:gd name="T28" fmla="*/ 2 w 32"/>
                <a:gd name="T29" fmla="*/ 9 h 17"/>
                <a:gd name="T30" fmla="*/ 3 w 32"/>
                <a:gd name="T31" fmla="*/ 6 h 17"/>
                <a:gd name="T32" fmla="*/ 8 w 32"/>
                <a:gd name="T33" fmla="*/ 3 h 17"/>
                <a:gd name="T34" fmla="*/ 14 w 32"/>
                <a:gd name="T35" fmla="*/ 2 h 17"/>
                <a:gd name="T36" fmla="*/ 20 w 32"/>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17">
                  <a:moveTo>
                    <a:pt x="20" y="0"/>
                  </a:moveTo>
                  <a:lnTo>
                    <a:pt x="25" y="2"/>
                  </a:lnTo>
                  <a:lnTo>
                    <a:pt x="29" y="2"/>
                  </a:lnTo>
                  <a:lnTo>
                    <a:pt x="31" y="5"/>
                  </a:lnTo>
                  <a:lnTo>
                    <a:pt x="32" y="6"/>
                  </a:lnTo>
                  <a:lnTo>
                    <a:pt x="32" y="9"/>
                  </a:lnTo>
                  <a:lnTo>
                    <a:pt x="29" y="13"/>
                  </a:lnTo>
                  <a:lnTo>
                    <a:pt x="26" y="16"/>
                  </a:lnTo>
                  <a:lnTo>
                    <a:pt x="20" y="17"/>
                  </a:lnTo>
                  <a:lnTo>
                    <a:pt x="14" y="17"/>
                  </a:lnTo>
                  <a:lnTo>
                    <a:pt x="8" y="17"/>
                  </a:lnTo>
                  <a:lnTo>
                    <a:pt x="5" y="16"/>
                  </a:lnTo>
                  <a:lnTo>
                    <a:pt x="2" y="14"/>
                  </a:lnTo>
                  <a:lnTo>
                    <a:pt x="0" y="13"/>
                  </a:lnTo>
                  <a:lnTo>
                    <a:pt x="2" y="9"/>
                  </a:lnTo>
                  <a:lnTo>
                    <a:pt x="3" y="6"/>
                  </a:lnTo>
                  <a:lnTo>
                    <a:pt x="8" y="3"/>
                  </a:lnTo>
                  <a:lnTo>
                    <a:pt x="14"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4" name="Freeform 2363"/>
            <p:cNvSpPr>
              <a:spLocks noEditPoints="1"/>
            </p:cNvSpPr>
            <p:nvPr/>
          </p:nvSpPr>
          <p:spPr bwMode="auto">
            <a:xfrm>
              <a:off x="1501775" y="1974850"/>
              <a:ext cx="57150" cy="30163"/>
            </a:xfrm>
            <a:custGeom>
              <a:avLst/>
              <a:gdLst>
                <a:gd name="T0" fmla="*/ 21 w 36"/>
                <a:gd name="T1" fmla="*/ 2 h 19"/>
                <a:gd name="T2" fmla="*/ 15 w 36"/>
                <a:gd name="T3" fmla="*/ 2 h 19"/>
                <a:gd name="T4" fmla="*/ 10 w 36"/>
                <a:gd name="T5" fmla="*/ 3 h 19"/>
                <a:gd name="T6" fmla="*/ 6 w 36"/>
                <a:gd name="T7" fmla="*/ 6 h 19"/>
                <a:gd name="T8" fmla="*/ 4 w 36"/>
                <a:gd name="T9" fmla="*/ 9 h 19"/>
                <a:gd name="T10" fmla="*/ 4 w 36"/>
                <a:gd name="T11" fmla="*/ 13 h 19"/>
                <a:gd name="T12" fmla="*/ 6 w 36"/>
                <a:gd name="T13" fmla="*/ 14 h 19"/>
                <a:gd name="T14" fmla="*/ 10 w 36"/>
                <a:gd name="T15" fmla="*/ 16 h 19"/>
                <a:gd name="T16" fmla="*/ 15 w 36"/>
                <a:gd name="T17" fmla="*/ 16 h 19"/>
                <a:gd name="T18" fmla="*/ 21 w 36"/>
                <a:gd name="T19" fmla="*/ 16 h 19"/>
                <a:gd name="T20" fmla="*/ 26 w 36"/>
                <a:gd name="T21" fmla="*/ 14 h 19"/>
                <a:gd name="T22" fmla="*/ 29 w 36"/>
                <a:gd name="T23" fmla="*/ 13 h 19"/>
                <a:gd name="T24" fmla="*/ 32 w 36"/>
                <a:gd name="T25" fmla="*/ 9 h 19"/>
                <a:gd name="T26" fmla="*/ 32 w 36"/>
                <a:gd name="T27" fmla="*/ 6 h 19"/>
                <a:gd name="T28" fmla="*/ 30 w 36"/>
                <a:gd name="T29" fmla="*/ 3 h 19"/>
                <a:gd name="T30" fmla="*/ 26 w 36"/>
                <a:gd name="T31" fmla="*/ 2 h 19"/>
                <a:gd name="T32" fmla="*/ 21 w 36"/>
                <a:gd name="T33" fmla="*/ 2 h 19"/>
                <a:gd name="T34" fmla="*/ 21 w 36"/>
                <a:gd name="T35" fmla="*/ 0 h 19"/>
                <a:gd name="T36" fmla="*/ 27 w 36"/>
                <a:gd name="T37" fmla="*/ 0 h 19"/>
                <a:gd name="T38" fmla="*/ 32 w 36"/>
                <a:gd name="T39" fmla="*/ 2 h 19"/>
                <a:gd name="T40" fmla="*/ 35 w 36"/>
                <a:gd name="T41" fmla="*/ 3 h 19"/>
                <a:gd name="T42" fmla="*/ 36 w 36"/>
                <a:gd name="T43" fmla="*/ 6 h 19"/>
                <a:gd name="T44" fmla="*/ 35 w 36"/>
                <a:gd name="T45" fmla="*/ 9 h 19"/>
                <a:gd name="T46" fmla="*/ 33 w 36"/>
                <a:gd name="T47" fmla="*/ 13 h 19"/>
                <a:gd name="T48" fmla="*/ 30 w 36"/>
                <a:gd name="T49" fmla="*/ 14 h 19"/>
                <a:gd name="T50" fmla="*/ 26 w 36"/>
                <a:gd name="T51" fmla="*/ 17 h 19"/>
                <a:gd name="T52" fmla="*/ 19 w 36"/>
                <a:gd name="T53" fmla="*/ 19 h 19"/>
                <a:gd name="T54" fmla="*/ 13 w 36"/>
                <a:gd name="T55" fmla="*/ 19 h 19"/>
                <a:gd name="T56" fmla="*/ 9 w 36"/>
                <a:gd name="T57" fmla="*/ 19 h 19"/>
                <a:gd name="T58" fmla="*/ 4 w 36"/>
                <a:gd name="T59" fmla="*/ 17 h 19"/>
                <a:gd name="T60" fmla="*/ 1 w 36"/>
                <a:gd name="T61" fmla="*/ 14 h 19"/>
                <a:gd name="T62" fmla="*/ 0 w 36"/>
                <a:gd name="T63" fmla="*/ 13 h 19"/>
                <a:gd name="T64" fmla="*/ 0 w 36"/>
                <a:gd name="T65" fmla="*/ 9 h 19"/>
                <a:gd name="T66" fmla="*/ 3 w 36"/>
                <a:gd name="T67" fmla="*/ 6 h 19"/>
                <a:gd name="T68" fmla="*/ 6 w 36"/>
                <a:gd name="T69" fmla="*/ 3 h 19"/>
                <a:gd name="T70" fmla="*/ 10 w 36"/>
                <a:gd name="T71" fmla="*/ 2 h 19"/>
                <a:gd name="T72" fmla="*/ 16 w 36"/>
                <a:gd name="T73" fmla="*/ 0 h 19"/>
                <a:gd name="T74" fmla="*/ 21 w 36"/>
                <a:gd name="T7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19">
                  <a:moveTo>
                    <a:pt x="21" y="2"/>
                  </a:moveTo>
                  <a:lnTo>
                    <a:pt x="15" y="2"/>
                  </a:lnTo>
                  <a:lnTo>
                    <a:pt x="10" y="3"/>
                  </a:lnTo>
                  <a:lnTo>
                    <a:pt x="6" y="6"/>
                  </a:lnTo>
                  <a:lnTo>
                    <a:pt x="4" y="9"/>
                  </a:lnTo>
                  <a:lnTo>
                    <a:pt x="4" y="13"/>
                  </a:lnTo>
                  <a:lnTo>
                    <a:pt x="6" y="14"/>
                  </a:lnTo>
                  <a:lnTo>
                    <a:pt x="10" y="16"/>
                  </a:lnTo>
                  <a:lnTo>
                    <a:pt x="15" y="16"/>
                  </a:lnTo>
                  <a:lnTo>
                    <a:pt x="21" y="16"/>
                  </a:lnTo>
                  <a:lnTo>
                    <a:pt x="26" y="14"/>
                  </a:lnTo>
                  <a:lnTo>
                    <a:pt x="29" y="13"/>
                  </a:lnTo>
                  <a:lnTo>
                    <a:pt x="32" y="9"/>
                  </a:lnTo>
                  <a:lnTo>
                    <a:pt x="32" y="6"/>
                  </a:lnTo>
                  <a:lnTo>
                    <a:pt x="30" y="3"/>
                  </a:lnTo>
                  <a:lnTo>
                    <a:pt x="26" y="2"/>
                  </a:lnTo>
                  <a:lnTo>
                    <a:pt x="21" y="2"/>
                  </a:lnTo>
                  <a:close/>
                  <a:moveTo>
                    <a:pt x="21" y="0"/>
                  </a:moveTo>
                  <a:lnTo>
                    <a:pt x="27" y="0"/>
                  </a:lnTo>
                  <a:lnTo>
                    <a:pt x="32" y="2"/>
                  </a:lnTo>
                  <a:lnTo>
                    <a:pt x="35" y="3"/>
                  </a:lnTo>
                  <a:lnTo>
                    <a:pt x="36" y="6"/>
                  </a:lnTo>
                  <a:lnTo>
                    <a:pt x="35" y="9"/>
                  </a:lnTo>
                  <a:lnTo>
                    <a:pt x="33" y="13"/>
                  </a:lnTo>
                  <a:lnTo>
                    <a:pt x="30" y="14"/>
                  </a:lnTo>
                  <a:lnTo>
                    <a:pt x="26" y="17"/>
                  </a:lnTo>
                  <a:lnTo>
                    <a:pt x="19" y="19"/>
                  </a:lnTo>
                  <a:lnTo>
                    <a:pt x="13" y="19"/>
                  </a:lnTo>
                  <a:lnTo>
                    <a:pt x="9" y="19"/>
                  </a:lnTo>
                  <a:lnTo>
                    <a:pt x="4" y="17"/>
                  </a:lnTo>
                  <a:lnTo>
                    <a:pt x="1" y="14"/>
                  </a:lnTo>
                  <a:lnTo>
                    <a:pt x="0" y="13"/>
                  </a:lnTo>
                  <a:lnTo>
                    <a:pt x="0" y="9"/>
                  </a:lnTo>
                  <a:lnTo>
                    <a:pt x="3" y="6"/>
                  </a:lnTo>
                  <a:lnTo>
                    <a:pt x="6" y="3"/>
                  </a:lnTo>
                  <a:lnTo>
                    <a:pt x="10" y="2"/>
                  </a:lnTo>
                  <a:lnTo>
                    <a:pt x="16" y="0"/>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5" name="Freeform 2364"/>
            <p:cNvSpPr>
              <a:spLocks/>
            </p:cNvSpPr>
            <p:nvPr/>
          </p:nvSpPr>
          <p:spPr bwMode="auto">
            <a:xfrm>
              <a:off x="2152650" y="1968500"/>
              <a:ext cx="47625" cy="26988"/>
            </a:xfrm>
            <a:custGeom>
              <a:avLst/>
              <a:gdLst>
                <a:gd name="T0" fmla="*/ 18 w 30"/>
                <a:gd name="T1" fmla="*/ 0 h 17"/>
                <a:gd name="T2" fmla="*/ 22 w 30"/>
                <a:gd name="T3" fmla="*/ 1 h 17"/>
                <a:gd name="T4" fmla="*/ 27 w 30"/>
                <a:gd name="T5" fmla="*/ 3 h 17"/>
                <a:gd name="T6" fmla="*/ 28 w 30"/>
                <a:gd name="T7" fmla="*/ 6 h 17"/>
                <a:gd name="T8" fmla="*/ 30 w 30"/>
                <a:gd name="T9" fmla="*/ 9 h 17"/>
                <a:gd name="T10" fmla="*/ 27 w 30"/>
                <a:gd name="T11" fmla="*/ 12 h 17"/>
                <a:gd name="T12" fmla="*/ 24 w 30"/>
                <a:gd name="T13" fmla="*/ 15 h 17"/>
                <a:gd name="T14" fmla="*/ 18 w 30"/>
                <a:gd name="T15" fmla="*/ 17 h 17"/>
                <a:gd name="T16" fmla="*/ 12 w 30"/>
                <a:gd name="T17" fmla="*/ 17 h 17"/>
                <a:gd name="T18" fmla="*/ 7 w 30"/>
                <a:gd name="T19" fmla="*/ 17 h 17"/>
                <a:gd name="T20" fmla="*/ 3 w 30"/>
                <a:gd name="T21" fmla="*/ 15 h 17"/>
                <a:gd name="T22" fmla="*/ 1 w 30"/>
                <a:gd name="T23" fmla="*/ 12 h 17"/>
                <a:gd name="T24" fmla="*/ 0 w 30"/>
                <a:gd name="T25" fmla="*/ 9 h 17"/>
                <a:gd name="T26" fmla="*/ 3 w 30"/>
                <a:gd name="T27" fmla="*/ 6 h 17"/>
                <a:gd name="T28" fmla="*/ 7 w 30"/>
                <a:gd name="T29" fmla="*/ 3 h 17"/>
                <a:gd name="T30" fmla="*/ 12 w 30"/>
                <a:gd name="T31" fmla="*/ 1 h 17"/>
                <a:gd name="T32" fmla="*/ 18 w 30"/>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7">
                  <a:moveTo>
                    <a:pt x="18" y="0"/>
                  </a:moveTo>
                  <a:lnTo>
                    <a:pt x="22" y="1"/>
                  </a:lnTo>
                  <a:lnTo>
                    <a:pt x="27" y="3"/>
                  </a:lnTo>
                  <a:lnTo>
                    <a:pt x="28" y="6"/>
                  </a:lnTo>
                  <a:lnTo>
                    <a:pt x="30" y="9"/>
                  </a:lnTo>
                  <a:lnTo>
                    <a:pt x="27" y="12"/>
                  </a:lnTo>
                  <a:lnTo>
                    <a:pt x="24" y="15"/>
                  </a:lnTo>
                  <a:lnTo>
                    <a:pt x="18" y="17"/>
                  </a:lnTo>
                  <a:lnTo>
                    <a:pt x="12" y="17"/>
                  </a:lnTo>
                  <a:lnTo>
                    <a:pt x="7" y="17"/>
                  </a:lnTo>
                  <a:lnTo>
                    <a:pt x="3" y="15"/>
                  </a:lnTo>
                  <a:lnTo>
                    <a:pt x="1" y="12"/>
                  </a:lnTo>
                  <a:lnTo>
                    <a:pt x="0" y="9"/>
                  </a:lnTo>
                  <a:lnTo>
                    <a:pt x="3" y="6"/>
                  </a:lnTo>
                  <a:lnTo>
                    <a:pt x="7" y="3"/>
                  </a:lnTo>
                  <a:lnTo>
                    <a:pt x="12"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6" name="Freeform 2365"/>
            <p:cNvSpPr>
              <a:spLocks noEditPoints="1"/>
            </p:cNvSpPr>
            <p:nvPr/>
          </p:nvSpPr>
          <p:spPr bwMode="auto">
            <a:xfrm>
              <a:off x="2149475" y="1968500"/>
              <a:ext cx="52388" cy="28575"/>
            </a:xfrm>
            <a:custGeom>
              <a:avLst/>
              <a:gdLst>
                <a:gd name="T0" fmla="*/ 20 w 33"/>
                <a:gd name="T1" fmla="*/ 1 h 18"/>
                <a:gd name="T2" fmla="*/ 14 w 33"/>
                <a:gd name="T3" fmla="*/ 3 h 18"/>
                <a:gd name="T4" fmla="*/ 9 w 33"/>
                <a:gd name="T5" fmla="*/ 4 h 18"/>
                <a:gd name="T6" fmla="*/ 6 w 33"/>
                <a:gd name="T7" fmla="*/ 6 h 18"/>
                <a:gd name="T8" fmla="*/ 5 w 33"/>
                <a:gd name="T9" fmla="*/ 9 h 18"/>
                <a:gd name="T10" fmla="*/ 5 w 33"/>
                <a:gd name="T11" fmla="*/ 12 h 18"/>
                <a:gd name="T12" fmla="*/ 6 w 33"/>
                <a:gd name="T13" fmla="*/ 13 h 18"/>
                <a:gd name="T14" fmla="*/ 9 w 33"/>
                <a:gd name="T15" fmla="*/ 15 h 18"/>
                <a:gd name="T16" fmla="*/ 15 w 33"/>
                <a:gd name="T17" fmla="*/ 17 h 18"/>
                <a:gd name="T18" fmla="*/ 20 w 33"/>
                <a:gd name="T19" fmla="*/ 15 h 18"/>
                <a:gd name="T20" fmla="*/ 24 w 33"/>
                <a:gd name="T21" fmla="*/ 13 h 18"/>
                <a:gd name="T22" fmla="*/ 27 w 33"/>
                <a:gd name="T23" fmla="*/ 12 h 18"/>
                <a:gd name="T24" fmla="*/ 29 w 33"/>
                <a:gd name="T25" fmla="*/ 9 h 18"/>
                <a:gd name="T26" fmla="*/ 29 w 33"/>
                <a:gd name="T27" fmla="*/ 6 h 18"/>
                <a:gd name="T28" fmla="*/ 27 w 33"/>
                <a:gd name="T29" fmla="*/ 3 h 18"/>
                <a:gd name="T30" fmla="*/ 24 w 33"/>
                <a:gd name="T31" fmla="*/ 1 h 18"/>
                <a:gd name="T32" fmla="*/ 20 w 33"/>
                <a:gd name="T33" fmla="*/ 1 h 18"/>
                <a:gd name="T34" fmla="*/ 20 w 33"/>
                <a:gd name="T35" fmla="*/ 0 h 18"/>
                <a:gd name="T36" fmla="*/ 24 w 33"/>
                <a:gd name="T37" fmla="*/ 0 h 18"/>
                <a:gd name="T38" fmla="*/ 29 w 33"/>
                <a:gd name="T39" fmla="*/ 1 h 18"/>
                <a:gd name="T40" fmla="*/ 32 w 33"/>
                <a:gd name="T41" fmla="*/ 3 h 18"/>
                <a:gd name="T42" fmla="*/ 33 w 33"/>
                <a:gd name="T43" fmla="*/ 6 h 18"/>
                <a:gd name="T44" fmla="*/ 33 w 33"/>
                <a:gd name="T45" fmla="*/ 9 h 18"/>
                <a:gd name="T46" fmla="*/ 30 w 33"/>
                <a:gd name="T47" fmla="*/ 12 h 18"/>
                <a:gd name="T48" fmla="*/ 26 w 33"/>
                <a:gd name="T49" fmla="*/ 15 h 18"/>
                <a:gd name="T50" fmla="*/ 20 w 33"/>
                <a:gd name="T51" fmla="*/ 17 h 18"/>
                <a:gd name="T52" fmla="*/ 14 w 33"/>
                <a:gd name="T53" fmla="*/ 18 h 18"/>
                <a:gd name="T54" fmla="*/ 9 w 33"/>
                <a:gd name="T55" fmla="*/ 18 h 18"/>
                <a:gd name="T56" fmla="*/ 5 w 33"/>
                <a:gd name="T57" fmla="*/ 17 h 18"/>
                <a:gd name="T58" fmla="*/ 2 w 33"/>
                <a:gd name="T59" fmla="*/ 13 h 18"/>
                <a:gd name="T60" fmla="*/ 0 w 33"/>
                <a:gd name="T61" fmla="*/ 12 h 18"/>
                <a:gd name="T62" fmla="*/ 0 w 33"/>
                <a:gd name="T63" fmla="*/ 9 h 18"/>
                <a:gd name="T64" fmla="*/ 3 w 33"/>
                <a:gd name="T65" fmla="*/ 6 h 18"/>
                <a:gd name="T66" fmla="*/ 8 w 33"/>
                <a:gd name="T67" fmla="*/ 3 h 18"/>
                <a:gd name="T68" fmla="*/ 14 w 33"/>
                <a:gd name="T69" fmla="*/ 0 h 18"/>
                <a:gd name="T70" fmla="*/ 20 w 33"/>
                <a:gd name="T7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18">
                  <a:moveTo>
                    <a:pt x="20" y="1"/>
                  </a:moveTo>
                  <a:lnTo>
                    <a:pt x="14" y="3"/>
                  </a:lnTo>
                  <a:lnTo>
                    <a:pt x="9" y="4"/>
                  </a:lnTo>
                  <a:lnTo>
                    <a:pt x="6" y="6"/>
                  </a:lnTo>
                  <a:lnTo>
                    <a:pt x="5" y="9"/>
                  </a:lnTo>
                  <a:lnTo>
                    <a:pt x="5" y="12"/>
                  </a:lnTo>
                  <a:lnTo>
                    <a:pt x="6" y="13"/>
                  </a:lnTo>
                  <a:lnTo>
                    <a:pt x="9" y="15"/>
                  </a:lnTo>
                  <a:lnTo>
                    <a:pt x="15" y="17"/>
                  </a:lnTo>
                  <a:lnTo>
                    <a:pt x="20" y="15"/>
                  </a:lnTo>
                  <a:lnTo>
                    <a:pt x="24" y="13"/>
                  </a:lnTo>
                  <a:lnTo>
                    <a:pt x="27" y="12"/>
                  </a:lnTo>
                  <a:lnTo>
                    <a:pt x="29" y="9"/>
                  </a:lnTo>
                  <a:lnTo>
                    <a:pt x="29" y="6"/>
                  </a:lnTo>
                  <a:lnTo>
                    <a:pt x="27" y="3"/>
                  </a:lnTo>
                  <a:lnTo>
                    <a:pt x="24" y="1"/>
                  </a:lnTo>
                  <a:lnTo>
                    <a:pt x="20" y="1"/>
                  </a:lnTo>
                  <a:close/>
                  <a:moveTo>
                    <a:pt x="20" y="0"/>
                  </a:moveTo>
                  <a:lnTo>
                    <a:pt x="24" y="0"/>
                  </a:lnTo>
                  <a:lnTo>
                    <a:pt x="29" y="1"/>
                  </a:lnTo>
                  <a:lnTo>
                    <a:pt x="32" y="3"/>
                  </a:lnTo>
                  <a:lnTo>
                    <a:pt x="33" y="6"/>
                  </a:lnTo>
                  <a:lnTo>
                    <a:pt x="33" y="9"/>
                  </a:lnTo>
                  <a:lnTo>
                    <a:pt x="30" y="12"/>
                  </a:lnTo>
                  <a:lnTo>
                    <a:pt x="26" y="15"/>
                  </a:lnTo>
                  <a:lnTo>
                    <a:pt x="20" y="17"/>
                  </a:lnTo>
                  <a:lnTo>
                    <a:pt x="14" y="18"/>
                  </a:lnTo>
                  <a:lnTo>
                    <a:pt x="9" y="18"/>
                  </a:lnTo>
                  <a:lnTo>
                    <a:pt x="5" y="17"/>
                  </a:lnTo>
                  <a:lnTo>
                    <a:pt x="2" y="13"/>
                  </a:lnTo>
                  <a:lnTo>
                    <a:pt x="0" y="12"/>
                  </a:lnTo>
                  <a:lnTo>
                    <a:pt x="0" y="9"/>
                  </a:lnTo>
                  <a:lnTo>
                    <a:pt x="3" y="6"/>
                  </a:lnTo>
                  <a:lnTo>
                    <a:pt x="8" y="3"/>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7" name="Freeform 2366"/>
            <p:cNvSpPr>
              <a:spLocks/>
            </p:cNvSpPr>
            <p:nvPr/>
          </p:nvSpPr>
          <p:spPr bwMode="auto">
            <a:xfrm>
              <a:off x="2227263" y="1849438"/>
              <a:ext cx="65088" cy="41275"/>
            </a:xfrm>
            <a:custGeom>
              <a:avLst/>
              <a:gdLst>
                <a:gd name="T0" fmla="*/ 24 w 41"/>
                <a:gd name="T1" fmla="*/ 0 h 26"/>
                <a:gd name="T2" fmla="*/ 30 w 41"/>
                <a:gd name="T3" fmla="*/ 2 h 26"/>
                <a:gd name="T4" fmla="*/ 35 w 41"/>
                <a:gd name="T5" fmla="*/ 3 h 26"/>
                <a:gd name="T6" fmla="*/ 39 w 41"/>
                <a:gd name="T7" fmla="*/ 6 h 26"/>
                <a:gd name="T8" fmla="*/ 41 w 41"/>
                <a:gd name="T9" fmla="*/ 9 h 26"/>
                <a:gd name="T10" fmla="*/ 41 w 41"/>
                <a:gd name="T11" fmla="*/ 13 h 26"/>
                <a:gd name="T12" fmla="*/ 36 w 41"/>
                <a:gd name="T13" fmla="*/ 20 h 26"/>
                <a:gd name="T14" fmla="*/ 27 w 41"/>
                <a:gd name="T15" fmla="*/ 25 h 26"/>
                <a:gd name="T16" fmla="*/ 16 w 41"/>
                <a:gd name="T17" fmla="*/ 26 h 26"/>
                <a:gd name="T18" fmla="*/ 10 w 41"/>
                <a:gd name="T19" fmla="*/ 25 h 26"/>
                <a:gd name="T20" fmla="*/ 4 w 41"/>
                <a:gd name="T21" fmla="*/ 23 h 26"/>
                <a:gd name="T22" fmla="*/ 1 w 41"/>
                <a:gd name="T23" fmla="*/ 20 h 26"/>
                <a:gd name="T24" fmla="*/ 0 w 41"/>
                <a:gd name="T25" fmla="*/ 17 h 26"/>
                <a:gd name="T26" fmla="*/ 0 w 41"/>
                <a:gd name="T27" fmla="*/ 14 h 26"/>
                <a:gd name="T28" fmla="*/ 4 w 41"/>
                <a:gd name="T29" fmla="*/ 6 h 26"/>
                <a:gd name="T30" fmla="*/ 13 w 41"/>
                <a:gd name="T31" fmla="*/ 2 h 26"/>
                <a:gd name="T32" fmla="*/ 24 w 41"/>
                <a:gd name="T3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6">
                  <a:moveTo>
                    <a:pt x="24" y="0"/>
                  </a:moveTo>
                  <a:lnTo>
                    <a:pt x="30" y="2"/>
                  </a:lnTo>
                  <a:lnTo>
                    <a:pt x="35" y="3"/>
                  </a:lnTo>
                  <a:lnTo>
                    <a:pt x="39" y="6"/>
                  </a:lnTo>
                  <a:lnTo>
                    <a:pt x="41" y="9"/>
                  </a:lnTo>
                  <a:lnTo>
                    <a:pt x="41" y="13"/>
                  </a:lnTo>
                  <a:lnTo>
                    <a:pt x="36" y="20"/>
                  </a:lnTo>
                  <a:lnTo>
                    <a:pt x="27" y="25"/>
                  </a:lnTo>
                  <a:lnTo>
                    <a:pt x="16" y="26"/>
                  </a:lnTo>
                  <a:lnTo>
                    <a:pt x="10" y="25"/>
                  </a:lnTo>
                  <a:lnTo>
                    <a:pt x="4" y="23"/>
                  </a:lnTo>
                  <a:lnTo>
                    <a:pt x="1" y="20"/>
                  </a:lnTo>
                  <a:lnTo>
                    <a:pt x="0" y="17"/>
                  </a:lnTo>
                  <a:lnTo>
                    <a:pt x="0" y="14"/>
                  </a:lnTo>
                  <a:lnTo>
                    <a:pt x="4" y="6"/>
                  </a:lnTo>
                  <a:lnTo>
                    <a:pt x="13" y="2"/>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8" name="Freeform 2367"/>
            <p:cNvSpPr>
              <a:spLocks noEditPoints="1"/>
            </p:cNvSpPr>
            <p:nvPr/>
          </p:nvSpPr>
          <p:spPr bwMode="auto">
            <a:xfrm>
              <a:off x="2222500" y="1847850"/>
              <a:ext cx="71438" cy="42863"/>
            </a:xfrm>
            <a:custGeom>
              <a:avLst/>
              <a:gdLst>
                <a:gd name="T0" fmla="*/ 27 w 45"/>
                <a:gd name="T1" fmla="*/ 3 h 27"/>
                <a:gd name="T2" fmla="*/ 21 w 45"/>
                <a:gd name="T3" fmla="*/ 3 h 27"/>
                <a:gd name="T4" fmla="*/ 15 w 45"/>
                <a:gd name="T5" fmla="*/ 4 h 27"/>
                <a:gd name="T6" fmla="*/ 10 w 45"/>
                <a:gd name="T7" fmla="*/ 7 h 27"/>
                <a:gd name="T8" fmla="*/ 6 w 45"/>
                <a:gd name="T9" fmla="*/ 10 h 27"/>
                <a:gd name="T10" fmla="*/ 4 w 45"/>
                <a:gd name="T11" fmla="*/ 15 h 27"/>
                <a:gd name="T12" fmla="*/ 4 w 45"/>
                <a:gd name="T13" fmla="*/ 18 h 27"/>
                <a:gd name="T14" fmla="*/ 6 w 45"/>
                <a:gd name="T15" fmla="*/ 21 h 27"/>
                <a:gd name="T16" fmla="*/ 9 w 45"/>
                <a:gd name="T17" fmla="*/ 24 h 27"/>
                <a:gd name="T18" fmla="*/ 13 w 45"/>
                <a:gd name="T19" fmla="*/ 26 h 27"/>
                <a:gd name="T20" fmla="*/ 19 w 45"/>
                <a:gd name="T21" fmla="*/ 26 h 27"/>
                <a:gd name="T22" fmla="*/ 25 w 45"/>
                <a:gd name="T23" fmla="*/ 26 h 27"/>
                <a:gd name="T24" fmla="*/ 32 w 45"/>
                <a:gd name="T25" fmla="*/ 23 h 27"/>
                <a:gd name="T26" fmla="*/ 36 w 45"/>
                <a:gd name="T27" fmla="*/ 21 h 27"/>
                <a:gd name="T28" fmla="*/ 39 w 45"/>
                <a:gd name="T29" fmla="*/ 18 h 27"/>
                <a:gd name="T30" fmla="*/ 42 w 45"/>
                <a:gd name="T31" fmla="*/ 14 h 27"/>
                <a:gd name="T32" fmla="*/ 42 w 45"/>
                <a:gd name="T33" fmla="*/ 10 h 27"/>
                <a:gd name="T34" fmla="*/ 41 w 45"/>
                <a:gd name="T35" fmla="*/ 7 h 27"/>
                <a:gd name="T36" fmla="*/ 36 w 45"/>
                <a:gd name="T37" fmla="*/ 4 h 27"/>
                <a:gd name="T38" fmla="*/ 32 w 45"/>
                <a:gd name="T39" fmla="*/ 3 h 27"/>
                <a:gd name="T40" fmla="*/ 27 w 45"/>
                <a:gd name="T41" fmla="*/ 3 h 27"/>
                <a:gd name="T42" fmla="*/ 27 w 45"/>
                <a:gd name="T43" fmla="*/ 0 h 27"/>
                <a:gd name="T44" fmla="*/ 35 w 45"/>
                <a:gd name="T45" fmla="*/ 1 h 27"/>
                <a:gd name="T46" fmla="*/ 39 w 45"/>
                <a:gd name="T47" fmla="*/ 3 h 27"/>
                <a:gd name="T48" fmla="*/ 44 w 45"/>
                <a:gd name="T49" fmla="*/ 6 h 27"/>
                <a:gd name="T50" fmla="*/ 45 w 45"/>
                <a:gd name="T51" fmla="*/ 10 h 27"/>
                <a:gd name="T52" fmla="*/ 45 w 45"/>
                <a:gd name="T53" fmla="*/ 14 h 27"/>
                <a:gd name="T54" fmla="*/ 41 w 45"/>
                <a:gd name="T55" fmla="*/ 21 h 27"/>
                <a:gd name="T56" fmla="*/ 30 w 45"/>
                <a:gd name="T57" fmla="*/ 26 h 27"/>
                <a:gd name="T58" fmla="*/ 18 w 45"/>
                <a:gd name="T59" fmla="*/ 27 h 27"/>
                <a:gd name="T60" fmla="*/ 12 w 45"/>
                <a:gd name="T61" fmla="*/ 27 h 27"/>
                <a:gd name="T62" fmla="*/ 6 w 45"/>
                <a:gd name="T63" fmla="*/ 26 h 27"/>
                <a:gd name="T64" fmla="*/ 3 w 45"/>
                <a:gd name="T65" fmla="*/ 23 h 27"/>
                <a:gd name="T66" fmla="*/ 0 w 45"/>
                <a:gd name="T67" fmla="*/ 18 h 27"/>
                <a:gd name="T68" fmla="*/ 1 w 45"/>
                <a:gd name="T69" fmla="*/ 15 h 27"/>
                <a:gd name="T70" fmla="*/ 6 w 45"/>
                <a:gd name="T71" fmla="*/ 7 h 27"/>
                <a:gd name="T72" fmla="*/ 15 w 45"/>
                <a:gd name="T73" fmla="*/ 3 h 27"/>
                <a:gd name="T74" fmla="*/ 27 w 45"/>
                <a:gd name="T7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27">
                  <a:moveTo>
                    <a:pt x="27" y="3"/>
                  </a:moveTo>
                  <a:lnTo>
                    <a:pt x="21" y="3"/>
                  </a:lnTo>
                  <a:lnTo>
                    <a:pt x="15" y="4"/>
                  </a:lnTo>
                  <a:lnTo>
                    <a:pt x="10" y="7"/>
                  </a:lnTo>
                  <a:lnTo>
                    <a:pt x="6" y="10"/>
                  </a:lnTo>
                  <a:lnTo>
                    <a:pt x="4" y="15"/>
                  </a:lnTo>
                  <a:lnTo>
                    <a:pt x="4" y="18"/>
                  </a:lnTo>
                  <a:lnTo>
                    <a:pt x="6" y="21"/>
                  </a:lnTo>
                  <a:lnTo>
                    <a:pt x="9" y="24"/>
                  </a:lnTo>
                  <a:lnTo>
                    <a:pt x="13" y="26"/>
                  </a:lnTo>
                  <a:lnTo>
                    <a:pt x="19" y="26"/>
                  </a:lnTo>
                  <a:lnTo>
                    <a:pt x="25" y="26"/>
                  </a:lnTo>
                  <a:lnTo>
                    <a:pt x="32" y="23"/>
                  </a:lnTo>
                  <a:lnTo>
                    <a:pt x="36" y="21"/>
                  </a:lnTo>
                  <a:lnTo>
                    <a:pt x="39" y="18"/>
                  </a:lnTo>
                  <a:lnTo>
                    <a:pt x="42" y="14"/>
                  </a:lnTo>
                  <a:lnTo>
                    <a:pt x="42" y="10"/>
                  </a:lnTo>
                  <a:lnTo>
                    <a:pt x="41" y="7"/>
                  </a:lnTo>
                  <a:lnTo>
                    <a:pt x="36" y="4"/>
                  </a:lnTo>
                  <a:lnTo>
                    <a:pt x="32" y="3"/>
                  </a:lnTo>
                  <a:lnTo>
                    <a:pt x="27" y="3"/>
                  </a:lnTo>
                  <a:close/>
                  <a:moveTo>
                    <a:pt x="27" y="0"/>
                  </a:moveTo>
                  <a:lnTo>
                    <a:pt x="35" y="1"/>
                  </a:lnTo>
                  <a:lnTo>
                    <a:pt x="39" y="3"/>
                  </a:lnTo>
                  <a:lnTo>
                    <a:pt x="44" y="6"/>
                  </a:lnTo>
                  <a:lnTo>
                    <a:pt x="45" y="10"/>
                  </a:lnTo>
                  <a:lnTo>
                    <a:pt x="45" y="14"/>
                  </a:lnTo>
                  <a:lnTo>
                    <a:pt x="41" y="21"/>
                  </a:lnTo>
                  <a:lnTo>
                    <a:pt x="30" y="26"/>
                  </a:lnTo>
                  <a:lnTo>
                    <a:pt x="18" y="27"/>
                  </a:lnTo>
                  <a:lnTo>
                    <a:pt x="12" y="27"/>
                  </a:lnTo>
                  <a:lnTo>
                    <a:pt x="6" y="26"/>
                  </a:lnTo>
                  <a:lnTo>
                    <a:pt x="3" y="23"/>
                  </a:lnTo>
                  <a:lnTo>
                    <a:pt x="0" y="18"/>
                  </a:lnTo>
                  <a:lnTo>
                    <a:pt x="1" y="15"/>
                  </a:lnTo>
                  <a:lnTo>
                    <a:pt x="6" y="7"/>
                  </a:lnTo>
                  <a:lnTo>
                    <a:pt x="15"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69" name="Freeform 2368"/>
            <p:cNvSpPr>
              <a:spLocks/>
            </p:cNvSpPr>
            <p:nvPr/>
          </p:nvSpPr>
          <p:spPr bwMode="auto">
            <a:xfrm>
              <a:off x="1897063" y="2065338"/>
              <a:ext cx="69850" cy="38100"/>
            </a:xfrm>
            <a:custGeom>
              <a:avLst/>
              <a:gdLst>
                <a:gd name="T0" fmla="*/ 27 w 44"/>
                <a:gd name="T1" fmla="*/ 0 h 24"/>
                <a:gd name="T2" fmla="*/ 33 w 44"/>
                <a:gd name="T3" fmla="*/ 1 h 24"/>
                <a:gd name="T4" fmla="*/ 39 w 44"/>
                <a:gd name="T5" fmla="*/ 3 h 24"/>
                <a:gd name="T6" fmla="*/ 42 w 44"/>
                <a:gd name="T7" fmla="*/ 6 h 24"/>
                <a:gd name="T8" fmla="*/ 44 w 44"/>
                <a:gd name="T9" fmla="*/ 9 h 24"/>
                <a:gd name="T10" fmla="*/ 44 w 44"/>
                <a:gd name="T11" fmla="*/ 12 h 24"/>
                <a:gd name="T12" fmla="*/ 39 w 44"/>
                <a:gd name="T13" fmla="*/ 18 h 24"/>
                <a:gd name="T14" fmla="*/ 30 w 44"/>
                <a:gd name="T15" fmla="*/ 22 h 24"/>
                <a:gd name="T16" fmla="*/ 18 w 44"/>
                <a:gd name="T17" fmla="*/ 24 h 24"/>
                <a:gd name="T18" fmla="*/ 12 w 44"/>
                <a:gd name="T19" fmla="*/ 22 h 24"/>
                <a:gd name="T20" fmla="*/ 6 w 44"/>
                <a:gd name="T21" fmla="*/ 21 h 24"/>
                <a:gd name="T22" fmla="*/ 3 w 44"/>
                <a:gd name="T23" fmla="*/ 19 h 24"/>
                <a:gd name="T24" fmla="*/ 0 w 44"/>
                <a:gd name="T25" fmla="*/ 16 h 24"/>
                <a:gd name="T26" fmla="*/ 1 w 44"/>
                <a:gd name="T27" fmla="*/ 12 h 24"/>
                <a:gd name="T28" fmla="*/ 6 w 44"/>
                <a:gd name="T29" fmla="*/ 6 h 24"/>
                <a:gd name="T30" fmla="*/ 15 w 44"/>
                <a:gd name="T31" fmla="*/ 3 h 24"/>
                <a:gd name="T32" fmla="*/ 27 w 44"/>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24">
                  <a:moveTo>
                    <a:pt x="27" y="0"/>
                  </a:moveTo>
                  <a:lnTo>
                    <a:pt x="33" y="1"/>
                  </a:lnTo>
                  <a:lnTo>
                    <a:pt x="39" y="3"/>
                  </a:lnTo>
                  <a:lnTo>
                    <a:pt x="42" y="6"/>
                  </a:lnTo>
                  <a:lnTo>
                    <a:pt x="44" y="9"/>
                  </a:lnTo>
                  <a:lnTo>
                    <a:pt x="44" y="12"/>
                  </a:lnTo>
                  <a:lnTo>
                    <a:pt x="39" y="18"/>
                  </a:lnTo>
                  <a:lnTo>
                    <a:pt x="30" y="22"/>
                  </a:lnTo>
                  <a:lnTo>
                    <a:pt x="18" y="24"/>
                  </a:lnTo>
                  <a:lnTo>
                    <a:pt x="12" y="22"/>
                  </a:lnTo>
                  <a:lnTo>
                    <a:pt x="6" y="21"/>
                  </a:lnTo>
                  <a:lnTo>
                    <a:pt x="3" y="19"/>
                  </a:lnTo>
                  <a:lnTo>
                    <a:pt x="0" y="16"/>
                  </a:lnTo>
                  <a:lnTo>
                    <a:pt x="1" y="12"/>
                  </a:lnTo>
                  <a:lnTo>
                    <a:pt x="6" y="6"/>
                  </a:lnTo>
                  <a:lnTo>
                    <a:pt x="15"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0" name="Freeform 2369"/>
            <p:cNvSpPr>
              <a:spLocks noEditPoints="1"/>
            </p:cNvSpPr>
            <p:nvPr/>
          </p:nvSpPr>
          <p:spPr bwMode="auto">
            <a:xfrm>
              <a:off x="1893888" y="2065338"/>
              <a:ext cx="77788" cy="38100"/>
            </a:xfrm>
            <a:custGeom>
              <a:avLst/>
              <a:gdLst>
                <a:gd name="T0" fmla="*/ 28 w 49"/>
                <a:gd name="T1" fmla="*/ 1 h 24"/>
                <a:gd name="T2" fmla="*/ 21 w 49"/>
                <a:gd name="T3" fmla="*/ 3 h 24"/>
                <a:gd name="T4" fmla="*/ 15 w 49"/>
                <a:gd name="T5" fmla="*/ 4 h 24"/>
                <a:gd name="T6" fmla="*/ 11 w 49"/>
                <a:gd name="T7" fmla="*/ 6 h 24"/>
                <a:gd name="T8" fmla="*/ 6 w 49"/>
                <a:gd name="T9" fmla="*/ 9 h 24"/>
                <a:gd name="T10" fmla="*/ 5 w 49"/>
                <a:gd name="T11" fmla="*/ 12 h 24"/>
                <a:gd name="T12" fmla="*/ 5 w 49"/>
                <a:gd name="T13" fmla="*/ 15 h 24"/>
                <a:gd name="T14" fmla="*/ 6 w 49"/>
                <a:gd name="T15" fmla="*/ 18 h 24"/>
                <a:gd name="T16" fmla="*/ 9 w 49"/>
                <a:gd name="T17" fmla="*/ 21 h 24"/>
                <a:gd name="T18" fmla="*/ 15 w 49"/>
                <a:gd name="T19" fmla="*/ 22 h 24"/>
                <a:gd name="T20" fmla="*/ 21 w 49"/>
                <a:gd name="T21" fmla="*/ 22 h 24"/>
                <a:gd name="T22" fmla="*/ 28 w 49"/>
                <a:gd name="T23" fmla="*/ 22 h 24"/>
                <a:gd name="T24" fmla="*/ 34 w 49"/>
                <a:gd name="T25" fmla="*/ 21 h 24"/>
                <a:gd name="T26" fmla="*/ 38 w 49"/>
                <a:gd name="T27" fmla="*/ 18 h 24"/>
                <a:gd name="T28" fmla="*/ 43 w 49"/>
                <a:gd name="T29" fmla="*/ 15 h 24"/>
                <a:gd name="T30" fmla="*/ 44 w 49"/>
                <a:gd name="T31" fmla="*/ 12 h 24"/>
                <a:gd name="T32" fmla="*/ 44 w 49"/>
                <a:gd name="T33" fmla="*/ 9 h 24"/>
                <a:gd name="T34" fmla="*/ 43 w 49"/>
                <a:gd name="T35" fmla="*/ 6 h 24"/>
                <a:gd name="T36" fmla="*/ 40 w 49"/>
                <a:gd name="T37" fmla="*/ 3 h 24"/>
                <a:gd name="T38" fmla="*/ 34 w 49"/>
                <a:gd name="T39" fmla="*/ 3 h 24"/>
                <a:gd name="T40" fmla="*/ 28 w 49"/>
                <a:gd name="T41" fmla="*/ 1 h 24"/>
                <a:gd name="T42" fmla="*/ 29 w 49"/>
                <a:gd name="T43" fmla="*/ 0 h 24"/>
                <a:gd name="T44" fmla="*/ 37 w 49"/>
                <a:gd name="T45" fmla="*/ 0 h 24"/>
                <a:gd name="T46" fmla="*/ 43 w 49"/>
                <a:gd name="T47" fmla="*/ 1 h 24"/>
                <a:gd name="T48" fmla="*/ 46 w 49"/>
                <a:gd name="T49" fmla="*/ 4 h 24"/>
                <a:gd name="T50" fmla="*/ 49 w 49"/>
                <a:gd name="T51" fmla="*/ 7 h 24"/>
                <a:gd name="T52" fmla="*/ 49 w 49"/>
                <a:gd name="T53" fmla="*/ 12 h 24"/>
                <a:gd name="T54" fmla="*/ 43 w 49"/>
                <a:gd name="T55" fmla="*/ 18 h 24"/>
                <a:gd name="T56" fmla="*/ 32 w 49"/>
                <a:gd name="T57" fmla="*/ 22 h 24"/>
                <a:gd name="T58" fmla="*/ 20 w 49"/>
                <a:gd name="T59" fmla="*/ 24 h 24"/>
                <a:gd name="T60" fmla="*/ 12 w 49"/>
                <a:gd name="T61" fmla="*/ 24 h 24"/>
                <a:gd name="T62" fmla="*/ 6 w 49"/>
                <a:gd name="T63" fmla="*/ 22 h 24"/>
                <a:gd name="T64" fmla="*/ 3 w 49"/>
                <a:gd name="T65" fmla="*/ 19 h 24"/>
                <a:gd name="T66" fmla="*/ 0 w 49"/>
                <a:gd name="T67" fmla="*/ 16 h 24"/>
                <a:gd name="T68" fmla="*/ 0 w 49"/>
                <a:gd name="T69" fmla="*/ 12 h 24"/>
                <a:gd name="T70" fmla="*/ 6 w 49"/>
                <a:gd name="T71" fmla="*/ 6 h 24"/>
                <a:gd name="T72" fmla="*/ 17 w 49"/>
                <a:gd name="T73" fmla="*/ 1 h 24"/>
                <a:gd name="T74" fmla="*/ 29 w 49"/>
                <a:gd name="T7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24">
                  <a:moveTo>
                    <a:pt x="28" y="1"/>
                  </a:moveTo>
                  <a:lnTo>
                    <a:pt x="21" y="3"/>
                  </a:lnTo>
                  <a:lnTo>
                    <a:pt x="15" y="4"/>
                  </a:lnTo>
                  <a:lnTo>
                    <a:pt x="11" y="6"/>
                  </a:lnTo>
                  <a:lnTo>
                    <a:pt x="6" y="9"/>
                  </a:lnTo>
                  <a:lnTo>
                    <a:pt x="5" y="12"/>
                  </a:lnTo>
                  <a:lnTo>
                    <a:pt x="5" y="15"/>
                  </a:lnTo>
                  <a:lnTo>
                    <a:pt x="6" y="18"/>
                  </a:lnTo>
                  <a:lnTo>
                    <a:pt x="9" y="21"/>
                  </a:lnTo>
                  <a:lnTo>
                    <a:pt x="15" y="22"/>
                  </a:lnTo>
                  <a:lnTo>
                    <a:pt x="21" y="22"/>
                  </a:lnTo>
                  <a:lnTo>
                    <a:pt x="28" y="22"/>
                  </a:lnTo>
                  <a:lnTo>
                    <a:pt x="34" y="21"/>
                  </a:lnTo>
                  <a:lnTo>
                    <a:pt x="38" y="18"/>
                  </a:lnTo>
                  <a:lnTo>
                    <a:pt x="43" y="15"/>
                  </a:lnTo>
                  <a:lnTo>
                    <a:pt x="44" y="12"/>
                  </a:lnTo>
                  <a:lnTo>
                    <a:pt x="44" y="9"/>
                  </a:lnTo>
                  <a:lnTo>
                    <a:pt x="43" y="6"/>
                  </a:lnTo>
                  <a:lnTo>
                    <a:pt x="40" y="3"/>
                  </a:lnTo>
                  <a:lnTo>
                    <a:pt x="34" y="3"/>
                  </a:lnTo>
                  <a:lnTo>
                    <a:pt x="28" y="1"/>
                  </a:lnTo>
                  <a:close/>
                  <a:moveTo>
                    <a:pt x="29" y="0"/>
                  </a:moveTo>
                  <a:lnTo>
                    <a:pt x="37" y="0"/>
                  </a:lnTo>
                  <a:lnTo>
                    <a:pt x="43" y="1"/>
                  </a:lnTo>
                  <a:lnTo>
                    <a:pt x="46" y="4"/>
                  </a:lnTo>
                  <a:lnTo>
                    <a:pt x="49" y="7"/>
                  </a:lnTo>
                  <a:lnTo>
                    <a:pt x="49" y="12"/>
                  </a:lnTo>
                  <a:lnTo>
                    <a:pt x="43" y="18"/>
                  </a:lnTo>
                  <a:lnTo>
                    <a:pt x="32" y="22"/>
                  </a:lnTo>
                  <a:lnTo>
                    <a:pt x="20" y="24"/>
                  </a:lnTo>
                  <a:lnTo>
                    <a:pt x="12" y="24"/>
                  </a:lnTo>
                  <a:lnTo>
                    <a:pt x="6" y="22"/>
                  </a:lnTo>
                  <a:lnTo>
                    <a:pt x="3" y="19"/>
                  </a:lnTo>
                  <a:lnTo>
                    <a:pt x="0" y="16"/>
                  </a:lnTo>
                  <a:lnTo>
                    <a:pt x="0" y="12"/>
                  </a:lnTo>
                  <a:lnTo>
                    <a:pt x="6" y="6"/>
                  </a:lnTo>
                  <a:lnTo>
                    <a:pt x="17"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1" name="Freeform 2370"/>
            <p:cNvSpPr>
              <a:spLocks/>
            </p:cNvSpPr>
            <p:nvPr/>
          </p:nvSpPr>
          <p:spPr bwMode="auto">
            <a:xfrm>
              <a:off x="1763713" y="1849438"/>
              <a:ext cx="69850" cy="39688"/>
            </a:xfrm>
            <a:custGeom>
              <a:avLst/>
              <a:gdLst>
                <a:gd name="T0" fmla="*/ 26 w 44"/>
                <a:gd name="T1" fmla="*/ 0 h 25"/>
                <a:gd name="T2" fmla="*/ 32 w 44"/>
                <a:gd name="T3" fmla="*/ 0 h 25"/>
                <a:gd name="T4" fmla="*/ 38 w 44"/>
                <a:gd name="T5" fmla="*/ 2 h 25"/>
                <a:gd name="T6" fmla="*/ 41 w 44"/>
                <a:gd name="T7" fmla="*/ 5 h 25"/>
                <a:gd name="T8" fmla="*/ 44 w 44"/>
                <a:gd name="T9" fmla="*/ 8 h 25"/>
                <a:gd name="T10" fmla="*/ 44 w 44"/>
                <a:gd name="T11" fmla="*/ 11 h 25"/>
                <a:gd name="T12" fmla="*/ 41 w 44"/>
                <a:gd name="T13" fmla="*/ 16 h 25"/>
                <a:gd name="T14" fmla="*/ 38 w 44"/>
                <a:gd name="T15" fmla="*/ 19 h 25"/>
                <a:gd name="T16" fmla="*/ 35 w 44"/>
                <a:gd name="T17" fmla="*/ 20 h 25"/>
                <a:gd name="T18" fmla="*/ 29 w 44"/>
                <a:gd name="T19" fmla="*/ 23 h 25"/>
                <a:gd name="T20" fmla="*/ 24 w 44"/>
                <a:gd name="T21" fmla="*/ 25 h 25"/>
                <a:gd name="T22" fmla="*/ 18 w 44"/>
                <a:gd name="T23" fmla="*/ 25 h 25"/>
                <a:gd name="T24" fmla="*/ 17 w 44"/>
                <a:gd name="T25" fmla="*/ 25 h 25"/>
                <a:gd name="T26" fmla="*/ 11 w 44"/>
                <a:gd name="T27" fmla="*/ 25 h 25"/>
                <a:gd name="T28" fmla="*/ 5 w 44"/>
                <a:gd name="T29" fmla="*/ 23 h 25"/>
                <a:gd name="T30" fmla="*/ 2 w 44"/>
                <a:gd name="T31" fmla="*/ 20 h 25"/>
                <a:gd name="T32" fmla="*/ 0 w 44"/>
                <a:gd name="T33" fmla="*/ 17 h 25"/>
                <a:gd name="T34" fmla="*/ 0 w 44"/>
                <a:gd name="T35" fmla="*/ 14 h 25"/>
                <a:gd name="T36" fmla="*/ 2 w 44"/>
                <a:gd name="T37" fmla="*/ 9 h 25"/>
                <a:gd name="T38" fmla="*/ 5 w 44"/>
                <a:gd name="T39" fmla="*/ 6 h 25"/>
                <a:gd name="T40" fmla="*/ 9 w 44"/>
                <a:gd name="T41" fmla="*/ 5 h 25"/>
                <a:gd name="T42" fmla="*/ 14 w 44"/>
                <a:gd name="T43" fmla="*/ 2 h 25"/>
                <a:gd name="T44" fmla="*/ 20 w 44"/>
                <a:gd name="T45" fmla="*/ 0 h 25"/>
                <a:gd name="T46" fmla="*/ 24 w 44"/>
                <a:gd name="T47" fmla="*/ 0 h 25"/>
                <a:gd name="T48" fmla="*/ 26 w 44"/>
                <a:gd name="T4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25">
                  <a:moveTo>
                    <a:pt x="26" y="0"/>
                  </a:moveTo>
                  <a:lnTo>
                    <a:pt x="32" y="0"/>
                  </a:lnTo>
                  <a:lnTo>
                    <a:pt x="38" y="2"/>
                  </a:lnTo>
                  <a:lnTo>
                    <a:pt x="41" y="5"/>
                  </a:lnTo>
                  <a:lnTo>
                    <a:pt x="44" y="8"/>
                  </a:lnTo>
                  <a:lnTo>
                    <a:pt x="44" y="11"/>
                  </a:lnTo>
                  <a:lnTo>
                    <a:pt x="41" y="16"/>
                  </a:lnTo>
                  <a:lnTo>
                    <a:pt x="38" y="19"/>
                  </a:lnTo>
                  <a:lnTo>
                    <a:pt x="35" y="20"/>
                  </a:lnTo>
                  <a:lnTo>
                    <a:pt x="29" y="23"/>
                  </a:lnTo>
                  <a:lnTo>
                    <a:pt x="24" y="25"/>
                  </a:lnTo>
                  <a:lnTo>
                    <a:pt x="18" y="25"/>
                  </a:lnTo>
                  <a:lnTo>
                    <a:pt x="17" y="25"/>
                  </a:lnTo>
                  <a:lnTo>
                    <a:pt x="11" y="25"/>
                  </a:lnTo>
                  <a:lnTo>
                    <a:pt x="5" y="23"/>
                  </a:lnTo>
                  <a:lnTo>
                    <a:pt x="2" y="20"/>
                  </a:lnTo>
                  <a:lnTo>
                    <a:pt x="0" y="17"/>
                  </a:lnTo>
                  <a:lnTo>
                    <a:pt x="0" y="14"/>
                  </a:lnTo>
                  <a:lnTo>
                    <a:pt x="2" y="9"/>
                  </a:lnTo>
                  <a:lnTo>
                    <a:pt x="5" y="6"/>
                  </a:lnTo>
                  <a:lnTo>
                    <a:pt x="9" y="5"/>
                  </a:lnTo>
                  <a:lnTo>
                    <a:pt x="14" y="2"/>
                  </a:lnTo>
                  <a:lnTo>
                    <a:pt x="20" y="0"/>
                  </a:lnTo>
                  <a:lnTo>
                    <a:pt x="24" y="0"/>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2" name="Freeform 2371"/>
            <p:cNvSpPr>
              <a:spLocks noEditPoints="1"/>
            </p:cNvSpPr>
            <p:nvPr/>
          </p:nvSpPr>
          <p:spPr bwMode="auto">
            <a:xfrm>
              <a:off x="1758950" y="1847850"/>
              <a:ext cx="77788" cy="42863"/>
            </a:xfrm>
            <a:custGeom>
              <a:avLst/>
              <a:gdLst>
                <a:gd name="T0" fmla="*/ 29 w 49"/>
                <a:gd name="T1" fmla="*/ 1 h 27"/>
                <a:gd name="T2" fmla="*/ 27 w 49"/>
                <a:gd name="T3" fmla="*/ 1 h 27"/>
                <a:gd name="T4" fmla="*/ 20 w 49"/>
                <a:gd name="T5" fmla="*/ 3 h 27"/>
                <a:gd name="T6" fmla="*/ 12 w 49"/>
                <a:gd name="T7" fmla="*/ 6 h 27"/>
                <a:gd name="T8" fmla="*/ 9 w 49"/>
                <a:gd name="T9" fmla="*/ 9 h 27"/>
                <a:gd name="T10" fmla="*/ 6 w 49"/>
                <a:gd name="T11" fmla="*/ 12 h 27"/>
                <a:gd name="T12" fmla="*/ 5 w 49"/>
                <a:gd name="T13" fmla="*/ 14 h 27"/>
                <a:gd name="T14" fmla="*/ 5 w 49"/>
                <a:gd name="T15" fmla="*/ 18 h 27"/>
                <a:gd name="T16" fmla="*/ 6 w 49"/>
                <a:gd name="T17" fmla="*/ 21 h 27"/>
                <a:gd name="T18" fmla="*/ 9 w 49"/>
                <a:gd name="T19" fmla="*/ 23 h 27"/>
                <a:gd name="T20" fmla="*/ 14 w 49"/>
                <a:gd name="T21" fmla="*/ 24 h 27"/>
                <a:gd name="T22" fmla="*/ 20 w 49"/>
                <a:gd name="T23" fmla="*/ 24 h 27"/>
                <a:gd name="T24" fmla="*/ 21 w 49"/>
                <a:gd name="T25" fmla="*/ 24 h 27"/>
                <a:gd name="T26" fmla="*/ 29 w 49"/>
                <a:gd name="T27" fmla="*/ 24 h 27"/>
                <a:gd name="T28" fmla="*/ 37 w 49"/>
                <a:gd name="T29" fmla="*/ 21 h 27"/>
                <a:gd name="T30" fmla="*/ 40 w 49"/>
                <a:gd name="T31" fmla="*/ 18 h 27"/>
                <a:gd name="T32" fmla="*/ 43 w 49"/>
                <a:gd name="T33" fmla="*/ 15 h 27"/>
                <a:gd name="T34" fmla="*/ 44 w 49"/>
                <a:gd name="T35" fmla="*/ 12 h 27"/>
                <a:gd name="T36" fmla="*/ 44 w 49"/>
                <a:gd name="T37" fmla="*/ 9 h 27"/>
                <a:gd name="T38" fmla="*/ 43 w 49"/>
                <a:gd name="T39" fmla="*/ 6 h 27"/>
                <a:gd name="T40" fmla="*/ 40 w 49"/>
                <a:gd name="T41" fmla="*/ 4 h 27"/>
                <a:gd name="T42" fmla="*/ 35 w 49"/>
                <a:gd name="T43" fmla="*/ 3 h 27"/>
                <a:gd name="T44" fmla="*/ 29 w 49"/>
                <a:gd name="T45" fmla="*/ 1 h 27"/>
                <a:gd name="T46" fmla="*/ 31 w 49"/>
                <a:gd name="T47" fmla="*/ 0 h 27"/>
                <a:gd name="T48" fmla="*/ 37 w 49"/>
                <a:gd name="T49" fmla="*/ 0 h 27"/>
                <a:gd name="T50" fmla="*/ 43 w 49"/>
                <a:gd name="T51" fmla="*/ 3 h 27"/>
                <a:gd name="T52" fmla="*/ 46 w 49"/>
                <a:gd name="T53" fmla="*/ 4 h 27"/>
                <a:gd name="T54" fmla="*/ 49 w 49"/>
                <a:gd name="T55" fmla="*/ 9 h 27"/>
                <a:gd name="T56" fmla="*/ 49 w 49"/>
                <a:gd name="T57" fmla="*/ 12 h 27"/>
                <a:gd name="T58" fmla="*/ 43 w 49"/>
                <a:gd name="T59" fmla="*/ 20 h 27"/>
                <a:gd name="T60" fmla="*/ 34 w 49"/>
                <a:gd name="T61" fmla="*/ 24 h 27"/>
                <a:gd name="T62" fmla="*/ 21 w 49"/>
                <a:gd name="T63" fmla="*/ 27 h 27"/>
                <a:gd name="T64" fmla="*/ 20 w 49"/>
                <a:gd name="T65" fmla="*/ 27 h 27"/>
                <a:gd name="T66" fmla="*/ 12 w 49"/>
                <a:gd name="T67" fmla="*/ 27 h 27"/>
                <a:gd name="T68" fmla="*/ 6 w 49"/>
                <a:gd name="T69" fmla="*/ 24 h 27"/>
                <a:gd name="T70" fmla="*/ 3 w 49"/>
                <a:gd name="T71" fmla="*/ 23 h 27"/>
                <a:gd name="T72" fmla="*/ 0 w 49"/>
                <a:gd name="T73" fmla="*/ 18 h 27"/>
                <a:gd name="T74" fmla="*/ 0 w 49"/>
                <a:gd name="T75" fmla="*/ 15 h 27"/>
                <a:gd name="T76" fmla="*/ 6 w 49"/>
                <a:gd name="T77" fmla="*/ 7 h 27"/>
                <a:gd name="T78" fmla="*/ 15 w 49"/>
                <a:gd name="T79" fmla="*/ 1 h 27"/>
                <a:gd name="T80" fmla="*/ 29 w 49"/>
                <a:gd name="T81" fmla="*/ 0 h 27"/>
                <a:gd name="T82" fmla="*/ 31 w 49"/>
                <a:gd name="T8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27">
                  <a:moveTo>
                    <a:pt x="29" y="1"/>
                  </a:moveTo>
                  <a:lnTo>
                    <a:pt x="27" y="1"/>
                  </a:lnTo>
                  <a:lnTo>
                    <a:pt x="20" y="3"/>
                  </a:lnTo>
                  <a:lnTo>
                    <a:pt x="12" y="6"/>
                  </a:lnTo>
                  <a:lnTo>
                    <a:pt x="9" y="9"/>
                  </a:lnTo>
                  <a:lnTo>
                    <a:pt x="6" y="12"/>
                  </a:lnTo>
                  <a:lnTo>
                    <a:pt x="5" y="14"/>
                  </a:lnTo>
                  <a:lnTo>
                    <a:pt x="5" y="18"/>
                  </a:lnTo>
                  <a:lnTo>
                    <a:pt x="6" y="21"/>
                  </a:lnTo>
                  <a:lnTo>
                    <a:pt x="9" y="23"/>
                  </a:lnTo>
                  <a:lnTo>
                    <a:pt x="14" y="24"/>
                  </a:lnTo>
                  <a:lnTo>
                    <a:pt x="20" y="24"/>
                  </a:lnTo>
                  <a:lnTo>
                    <a:pt x="21" y="24"/>
                  </a:lnTo>
                  <a:lnTo>
                    <a:pt x="29" y="24"/>
                  </a:lnTo>
                  <a:lnTo>
                    <a:pt x="37" y="21"/>
                  </a:lnTo>
                  <a:lnTo>
                    <a:pt x="40" y="18"/>
                  </a:lnTo>
                  <a:lnTo>
                    <a:pt x="43" y="15"/>
                  </a:lnTo>
                  <a:lnTo>
                    <a:pt x="44" y="12"/>
                  </a:lnTo>
                  <a:lnTo>
                    <a:pt x="44" y="9"/>
                  </a:lnTo>
                  <a:lnTo>
                    <a:pt x="43" y="6"/>
                  </a:lnTo>
                  <a:lnTo>
                    <a:pt x="40" y="4"/>
                  </a:lnTo>
                  <a:lnTo>
                    <a:pt x="35" y="3"/>
                  </a:lnTo>
                  <a:lnTo>
                    <a:pt x="29" y="1"/>
                  </a:lnTo>
                  <a:close/>
                  <a:moveTo>
                    <a:pt x="31" y="0"/>
                  </a:moveTo>
                  <a:lnTo>
                    <a:pt x="37" y="0"/>
                  </a:lnTo>
                  <a:lnTo>
                    <a:pt x="43" y="3"/>
                  </a:lnTo>
                  <a:lnTo>
                    <a:pt x="46" y="4"/>
                  </a:lnTo>
                  <a:lnTo>
                    <a:pt x="49" y="9"/>
                  </a:lnTo>
                  <a:lnTo>
                    <a:pt x="49" y="12"/>
                  </a:lnTo>
                  <a:lnTo>
                    <a:pt x="43" y="20"/>
                  </a:lnTo>
                  <a:lnTo>
                    <a:pt x="34" y="24"/>
                  </a:lnTo>
                  <a:lnTo>
                    <a:pt x="21" y="27"/>
                  </a:lnTo>
                  <a:lnTo>
                    <a:pt x="20" y="27"/>
                  </a:lnTo>
                  <a:lnTo>
                    <a:pt x="12" y="27"/>
                  </a:lnTo>
                  <a:lnTo>
                    <a:pt x="6" y="24"/>
                  </a:lnTo>
                  <a:lnTo>
                    <a:pt x="3" y="23"/>
                  </a:lnTo>
                  <a:lnTo>
                    <a:pt x="0" y="18"/>
                  </a:lnTo>
                  <a:lnTo>
                    <a:pt x="0" y="15"/>
                  </a:lnTo>
                  <a:lnTo>
                    <a:pt x="6" y="7"/>
                  </a:lnTo>
                  <a:lnTo>
                    <a:pt x="15" y="1"/>
                  </a:lnTo>
                  <a:lnTo>
                    <a:pt x="29" y="0"/>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3" name="Freeform 2372"/>
            <p:cNvSpPr>
              <a:spLocks/>
            </p:cNvSpPr>
            <p:nvPr/>
          </p:nvSpPr>
          <p:spPr bwMode="auto">
            <a:xfrm>
              <a:off x="3241675" y="2028825"/>
              <a:ext cx="42863" cy="23813"/>
            </a:xfrm>
            <a:custGeom>
              <a:avLst/>
              <a:gdLst>
                <a:gd name="T0" fmla="*/ 13 w 27"/>
                <a:gd name="T1" fmla="*/ 0 h 15"/>
                <a:gd name="T2" fmla="*/ 19 w 27"/>
                <a:gd name="T3" fmla="*/ 0 h 15"/>
                <a:gd name="T4" fmla="*/ 23 w 27"/>
                <a:gd name="T5" fmla="*/ 1 h 15"/>
                <a:gd name="T6" fmla="*/ 26 w 27"/>
                <a:gd name="T7" fmla="*/ 4 h 15"/>
                <a:gd name="T8" fmla="*/ 27 w 27"/>
                <a:gd name="T9" fmla="*/ 7 h 15"/>
                <a:gd name="T10" fmla="*/ 26 w 27"/>
                <a:gd name="T11" fmla="*/ 10 h 15"/>
                <a:gd name="T12" fmla="*/ 23 w 27"/>
                <a:gd name="T13" fmla="*/ 13 h 15"/>
                <a:gd name="T14" fmla="*/ 18 w 27"/>
                <a:gd name="T15" fmla="*/ 15 h 15"/>
                <a:gd name="T16" fmla="*/ 12 w 27"/>
                <a:gd name="T17" fmla="*/ 15 h 15"/>
                <a:gd name="T18" fmla="*/ 7 w 27"/>
                <a:gd name="T19" fmla="*/ 15 h 15"/>
                <a:gd name="T20" fmla="*/ 3 w 27"/>
                <a:gd name="T21" fmla="*/ 13 h 15"/>
                <a:gd name="T22" fmla="*/ 0 w 27"/>
                <a:gd name="T23" fmla="*/ 10 h 15"/>
                <a:gd name="T24" fmla="*/ 0 w 27"/>
                <a:gd name="T25" fmla="*/ 7 h 15"/>
                <a:gd name="T26" fmla="*/ 1 w 27"/>
                <a:gd name="T27" fmla="*/ 4 h 15"/>
                <a:gd name="T28" fmla="*/ 4 w 27"/>
                <a:gd name="T29" fmla="*/ 1 h 15"/>
                <a:gd name="T30" fmla="*/ 9 w 27"/>
                <a:gd name="T31" fmla="*/ 0 h 15"/>
                <a:gd name="T32" fmla="*/ 13 w 27"/>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5">
                  <a:moveTo>
                    <a:pt x="13" y="0"/>
                  </a:moveTo>
                  <a:lnTo>
                    <a:pt x="19" y="0"/>
                  </a:lnTo>
                  <a:lnTo>
                    <a:pt x="23" y="1"/>
                  </a:lnTo>
                  <a:lnTo>
                    <a:pt x="26" y="4"/>
                  </a:lnTo>
                  <a:lnTo>
                    <a:pt x="27" y="7"/>
                  </a:lnTo>
                  <a:lnTo>
                    <a:pt x="26" y="10"/>
                  </a:lnTo>
                  <a:lnTo>
                    <a:pt x="23" y="13"/>
                  </a:lnTo>
                  <a:lnTo>
                    <a:pt x="18" y="15"/>
                  </a:lnTo>
                  <a:lnTo>
                    <a:pt x="12" y="15"/>
                  </a:lnTo>
                  <a:lnTo>
                    <a:pt x="7" y="15"/>
                  </a:lnTo>
                  <a:lnTo>
                    <a:pt x="3" y="13"/>
                  </a:lnTo>
                  <a:lnTo>
                    <a:pt x="0" y="10"/>
                  </a:lnTo>
                  <a:lnTo>
                    <a:pt x="0" y="7"/>
                  </a:lnTo>
                  <a:lnTo>
                    <a:pt x="1" y="4"/>
                  </a:lnTo>
                  <a:lnTo>
                    <a:pt x="4" y="1"/>
                  </a:lnTo>
                  <a:lnTo>
                    <a:pt x="9"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4" name="Freeform 2373"/>
            <p:cNvSpPr>
              <a:spLocks noEditPoints="1"/>
            </p:cNvSpPr>
            <p:nvPr/>
          </p:nvSpPr>
          <p:spPr bwMode="auto">
            <a:xfrm>
              <a:off x="3238500" y="2025650"/>
              <a:ext cx="49213" cy="30163"/>
            </a:xfrm>
            <a:custGeom>
              <a:avLst/>
              <a:gdLst>
                <a:gd name="T0" fmla="*/ 15 w 31"/>
                <a:gd name="T1" fmla="*/ 2 h 19"/>
                <a:gd name="T2" fmla="*/ 11 w 31"/>
                <a:gd name="T3" fmla="*/ 3 h 19"/>
                <a:gd name="T4" fmla="*/ 6 w 31"/>
                <a:gd name="T5" fmla="*/ 5 h 19"/>
                <a:gd name="T6" fmla="*/ 5 w 31"/>
                <a:gd name="T7" fmla="*/ 6 h 19"/>
                <a:gd name="T8" fmla="*/ 3 w 31"/>
                <a:gd name="T9" fmla="*/ 9 h 19"/>
                <a:gd name="T10" fmla="*/ 3 w 31"/>
                <a:gd name="T11" fmla="*/ 12 h 19"/>
                <a:gd name="T12" fmla="*/ 6 w 31"/>
                <a:gd name="T13" fmla="*/ 14 h 19"/>
                <a:gd name="T14" fmla="*/ 9 w 31"/>
                <a:gd name="T15" fmla="*/ 15 h 19"/>
                <a:gd name="T16" fmla="*/ 14 w 31"/>
                <a:gd name="T17" fmla="*/ 17 h 19"/>
                <a:gd name="T18" fmla="*/ 18 w 31"/>
                <a:gd name="T19" fmla="*/ 15 h 19"/>
                <a:gd name="T20" fmla="*/ 23 w 31"/>
                <a:gd name="T21" fmla="*/ 14 h 19"/>
                <a:gd name="T22" fmla="*/ 26 w 31"/>
                <a:gd name="T23" fmla="*/ 12 h 19"/>
                <a:gd name="T24" fmla="*/ 26 w 31"/>
                <a:gd name="T25" fmla="*/ 9 h 19"/>
                <a:gd name="T26" fmla="*/ 26 w 31"/>
                <a:gd name="T27" fmla="*/ 6 h 19"/>
                <a:gd name="T28" fmla="*/ 23 w 31"/>
                <a:gd name="T29" fmla="*/ 5 h 19"/>
                <a:gd name="T30" fmla="*/ 20 w 31"/>
                <a:gd name="T31" fmla="*/ 3 h 19"/>
                <a:gd name="T32" fmla="*/ 15 w 31"/>
                <a:gd name="T33" fmla="*/ 2 h 19"/>
                <a:gd name="T34" fmla="*/ 15 w 31"/>
                <a:gd name="T35" fmla="*/ 0 h 19"/>
                <a:gd name="T36" fmla="*/ 21 w 31"/>
                <a:gd name="T37" fmla="*/ 0 h 19"/>
                <a:gd name="T38" fmla="*/ 26 w 31"/>
                <a:gd name="T39" fmla="*/ 3 h 19"/>
                <a:gd name="T40" fmla="*/ 29 w 31"/>
                <a:gd name="T41" fmla="*/ 6 h 19"/>
                <a:gd name="T42" fmla="*/ 31 w 31"/>
                <a:gd name="T43" fmla="*/ 9 h 19"/>
                <a:gd name="T44" fmla="*/ 29 w 31"/>
                <a:gd name="T45" fmla="*/ 12 h 19"/>
                <a:gd name="T46" fmla="*/ 25 w 31"/>
                <a:gd name="T47" fmla="*/ 15 h 19"/>
                <a:gd name="T48" fmla="*/ 20 w 31"/>
                <a:gd name="T49" fmla="*/ 17 h 19"/>
                <a:gd name="T50" fmla="*/ 14 w 31"/>
                <a:gd name="T51" fmla="*/ 19 h 19"/>
                <a:gd name="T52" fmla="*/ 8 w 31"/>
                <a:gd name="T53" fmla="*/ 17 h 19"/>
                <a:gd name="T54" fmla="*/ 3 w 31"/>
                <a:gd name="T55" fmla="*/ 15 h 19"/>
                <a:gd name="T56" fmla="*/ 0 w 31"/>
                <a:gd name="T57" fmla="*/ 12 h 19"/>
                <a:gd name="T58" fmla="*/ 0 w 31"/>
                <a:gd name="T59" fmla="*/ 9 h 19"/>
                <a:gd name="T60" fmla="*/ 2 w 31"/>
                <a:gd name="T61" fmla="*/ 6 h 19"/>
                <a:gd name="T62" fmla="*/ 5 w 31"/>
                <a:gd name="T63" fmla="*/ 3 h 19"/>
                <a:gd name="T64" fmla="*/ 9 w 31"/>
                <a:gd name="T65" fmla="*/ 0 h 19"/>
                <a:gd name="T66" fmla="*/ 15 w 31"/>
                <a:gd name="T6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19">
                  <a:moveTo>
                    <a:pt x="15" y="2"/>
                  </a:moveTo>
                  <a:lnTo>
                    <a:pt x="11" y="3"/>
                  </a:lnTo>
                  <a:lnTo>
                    <a:pt x="6" y="5"/>
                  </a:lnTo>
                  <a:lnTo>
                    <a:pt x="5" y="6"/>
                  </a:lnTo>
                  <a:lnTo>
                    <a:pt x="3" y="9"/>
                  </a:lnTo>
                  <a:lnTo>
                    <a:pt x="3" y="12"/>
                  </a:lnTo>
                  <a:lnTo>
                    <a:pt x="6" y="14"/>
                  </a:lnTo>
                  <a:lnTo>
                    <a:pt x="9" y="15"/>
                  </a:lnTo>
                  <a:lnTo>
                    <a:pt x="14" y="17"/>
                  </a:lnTo>
                  <a:lnTo>
                    <a:pt x="18" y="15"/>
                  </a:lnTo>
                  <a:lnTo>
                    <a:pt x="23" y="14"/>
                  </a:lnTo>
                  <a:lnTo>
                    <a:pt x="26" y="12"/>
                  </a:lnTo>
                  <a:lnTo>
                    <a:pt x="26" y="9"/>
                  </a:lnTo>
                  <a:lnTo>
                    <a:pt x="26" y="6"/>
                  </a:lnTo>
                  <a:lnTo>
                    <a:pt x="23" y="5"/>
                  </a:lnTo>
                  <a:lnTo>
                    <a:pt x="20" y="3"/>
                  </a:lnTo>
                  <a:lnTo>
                    <a:pt x="15" y="2"/>
                  </a:lnTo>
                  <a:close/>
                  <a:moveTo>
                    <a:pt x="15" y="0"/>
                  </a:moveTo>
                  <a:lnTo>
                    <a:pt x="21" y="0"/>
                  </a:lnTo>
                  <a:lnTo>
                    <a:pt x="26" y="3"/>
                  </a:lnTo>
                  <a:lnTo>
                    <a:pt x="29" y="6"/>
                  </a:lnTo>
                  <a:lnTo>
                    <a:pt x="31" y="9"/>
                  </a:lnTo>
                  <a:lnTo>
                    <a:pt x="29" y="12"/>
                  </a:lnTo>
                  <a:lnTo>
                    <a:pt x="25" y="15"/>
                  </a:lnTo>
                  <a:lnTo>
                    <a:pt x="20" y="17"/>
                  </a:lnTo>
                  <a:lnTo>
                    <a:pt x="14" y="19"/>
                  </a:lnTo>
                  <a:lnTo>
                    <a:pt x="8" y="17"/>
                  </a:lnTo>
                  <a:lnTo>
                    <a:pt x="3" y="15"/>
                  </a:lnTo>
                  <a:lnTo>
                    <a:pt x="0" y="12"/>
                  </a:lnTo>
                  <a:lnTo>
                    <a:pt x="0" y="9"/>
                  </a:lnTo>
                  <a:lnTo>
                    <a:pt x="2" y="6"/>
                  </a:lnTo>
                  <a:lnTo>
                    <a:pt x="5" y="3"/>
                  </a:lnTo>
                  <a:lnTo>
                    <a:pt x="9" y="0"/>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5" name="Freeform 2374"/>
            <p:cNvSpPr>
              <a:spLocks/>
            </p:cNvSpPr>
            <p:nvPr/>
          </p:nvSpPr>
          <p:spPr bwMode="auto">
            <a:xfrm>
              <a:off x="708025" y="2541588"/>
              <a:ext cx="55563" cy="25400"/>
            </a:xfrm>
            <a:custGeom>
              <a:avLst/>
              <a:gdLst>
                <a:gd name="T0" fmla="*/ 22 w 35"/>
                <a:gd name="T1" fmla="*/ 0 h 16"/>
                <a:gd name="T2" fmla="*/ 28 w 35"/>
                <a:gd name="T3" fmla="*/ 2 h 16"/>
                <a:gd name="T4" fmla="*/ 32 w 35"/>
                <a:gd name="T5" fmla="*/ 2 h 16"/>
                <a:gd name="T6" fmla="*/ 34 w 35"/>
                <a:gd name="T7" fmla="*/ 3 h 16"/>
                <a:gd name="T8" fmla="*/ 35 w 35"/>
                <a:gd name="T9" fmla="*/ 6 h 16"/>
                <a:gd name="T10" fmla="*/ 35 w 35"/>
                <a:gd name="T11" fmla="*/ 8 h 16"/>
                <a:gd name="T12" fmla="*/ 34 w 35"/>
                <a:gd name="T13" fmla="*/ 11 h 16"/>
                <a:gd name="T14" fmla="*/ 31 w 35"/>
                <a:gd name="T15" fmla="*/ 13 h 16"/>
                <a:gd name="T16" fmla="*/ 26 w 35"/>
                <a:gd name="T17" fmla="*/ 14 h 16"/>
                <a:gd name="T18" fmla="*/ 20 w 35"/>
                <a:gd name="T19" fmla="*/ 16 h 16"/>
                <a:gd name="T20" fmla="*/ 15 w 35"/>
                <a:gd name="T21" fmla="*/ 16 h 16"/>
                <a:gd name="T22" fmla="*/ 9 w 35"/>
                <a:gd name="T23" fmla="*/ 16 h 16"/>
                <a:gd name="T24" fmla="*/ 5 w 35"/>
                <a:gd name="T25" fmla="*/ 14 h 16"/>
                <a:gd name="T26" fmla="*/ 2 w 35"/>
                <a:gd name="T27" fmla="*/ 13 h 16"/>
                <a:gd name="T28" fmla="*/ 0 w 35"/>
                <a:gd name="T29" fmla="*/ 11 h 16"/>
                <a:gd name="T30" fmla="*/ 0 w 35"/>
                <a:gd name="T31" fmla="*/ 8 h 16"/>
                <a:gd name="T32" fmla="*/ 3 w 35"/>
                <a:gd name="T33" fmla="*/ 6 h 16"/>
                <a:gd name="T34" fmla="*/ 6 w 35"/>
                <a:gd name="T35" fmla="*/ 3 h 16"/>
                <a:gd name="T36" fmla="*/ 11 w 35"/>
                <a:gd name="T37" fmla="*/ 2 h 16"/>
                <a:gd name="T38" fmla="*/ 15 w 35"/>
                <a:gd name="T39" fmla="*/ 2 h 16"/>
                <a:gd name="T40" fmla="*/ 22 w 35"/>
                <a:gd name="T4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6">
                  <a:moveTo>
                    <a:pt x="22" y="0"/>
                  </a:moveTo>
                  <a:lnTo>
                    <a:pt x="28" y="2"/>
                  </a:lnTo>
                  <a:lnTo>
                    <a:pt x="32" y="2"/>
                  </a:lnTo>
                  <a:lnTo>
                    <a:pt x="34" y="3"/>
                  </a:lnTo>
                  <a:lnTo>
                    <a:pt x="35" y="6"/>
                  </a:lnTo>
                  <a:lnTo>
                    <a:pt x="35" y="8"/>
                  </a:lnTo>
                  <a:lnTo>
                    <a:pt x="34" y="11"/>
                  </a:lnTo>
                  <a:lnTo>
                    <a:pt x="31" y="13"/>
                  </a:lnTo>
                  <a:lnTo>
                    <a:pt x="26" y="14"/>
                  </a:lnTo>
                  <a:lnTo>
                    <a:pt x="20" y="16"/>
                  </a:lnTo>
                  <a:lnTo>
                    <a:pt x="15" y="16"/>
                  </a:lnTo>
                  <a:lnTo>
                    <a:pt x="9" y="16"/>
                  </a:lnTo>
                  <a:lnTo>
                    <a:pt x="5" y="14"/>
                  </a:lnTo>
                  <a:lnTo>
                    <a:pt x="2" y="13"/>
                  </a:lnTo>
                  <a:lnTo>
                    <a:pt x="0" y="11"/>
                  </a:lnTo>
                  <a:lnTo>
                    <a:pt x="0" y="8"/>
                  </a:lnTo>
                  <a:lnTo>
                    <a:pt x="3" y="6"/>
                  </a:lnTo>
                  <a:lnTo>
                    <a:pt x="6" y="3"/>
                  </a:lnTo>
                  <a:lnTo>
                    <a:pt x="11" y="2"/>
                  </a:lnTo>
                  <a:lnTo>
                    <a:pt x="15" y="2"/>
                  </a:lnTo>
                  <a:lnTo>
                    <a:pt x="22"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6" name="Freeform 2375"/>
            <p:cNvSpPr>
              <a:spLocks noEditPoints="1"/>
            </p:cNvSpPr>
            <p:nvPr/>
          </p:nvSpPr>
          <p:spPr bwMode="auto">
            <a:xfrm>
              <a:off x="706438" y="2541588"/>
              <a:ext cx="61913" cy="26988"/>
            </a:xfrm>
            <a:custGeom>
              <a:avLst/>
              <a:gdLst>
                <a:gd name="T0" fmla="*/ 23 w 39"/>
                <a:gd name="T1" fmla="*/ 2 h 17"/>
                <a:gd name="T2" fmla="*/ 16 w 39"/>
                <a:gd name="T3" fmla="*/ 2 h 17"/>
                <a:gd name="T4" fmla="*/ 10 w 39"/>
                <a:gd name="T5" fmla="*/ 3 h 17"/>
                <a:gd name="T6" fmla="*/ 6 w 39"/>
                <a:gd name="T7" fmla="*/ 6 h 17"/>
                <a:gd name="T8" fmla="*/ 4 w 39"/>
                <a:gd name="T9" fmla="*/ 8 h 17"/>
                <a:gd name="T10" fmla="*/ 4 w 39"/>
                <a:gd name="T11" fmla="*/ 11 h 17"/>
                <a:gd name="T12" fmla="*/ 6 w 39"/>
                <a:gd name="T13" fmla="*/ 13 h 17"/>
                <a:gd name="T14" fmla="*/ 10 w 39"/>
                <a:gd name="T15" fmla="*/ 14 h 17"/>
                <a:gd name="T16" fmla="*/ 16 w 39"/>
                <a:gd name="T17" fmla="*/ 16 h 17"/>
                <a:gd name="T18" fmla="*/ 23 w 39"/>
                <a:gd name="T19" fmla="*/ 14 h 17"/>
                <a:gd name="T20" fmla="*/ 27 w 39"/>
                <a:gd name="T21" fmla="*/ 13 h 17"/>
                <a:gd name="T22" fmla="*/ 32 w 39"/>
                <a:gd name="T23" fmla="*/ 11 h 17"/>
                <a:gd name="T24" fmla="*/ 35 w 39"/>
                <a:gd name="T25" fmla="*/ 8 h 17"/>
                <a:gd name="T26" fmla="*/ 35 w 39"/>
                <a:gd name="T27" fmla="*/ 6 h 17"/>
                <a:gd name="T28" fmla="*/ 32 w 39"/>
                <a:gd name="T29" fmla="*/ 3 h 17"/>
                <a:gd name="T30" fmla="*/ 29 w 39"/>
                <a:gd name="T31" fmla="*/ 2 h 17"/>
                <a:gd name="T32" fmla="*/ 23 w 39"/>
                <a:gd name="T33" fmla="*/ 2 h 17"/>
                <a:gd name="T34" fmla="*/ 24 w 39"/>
                <a:gd name="T35" fmla="*/ 0 h 17"/>
                <a:gd name="T36" fmla="*/ 29 w 39"/>
                <a:gd name="T37" fmla="*/ 0 h 17"/>
                <a:gd name="T38" fmla="*/ 35 w 39"/>
                <a:gd name="T39" fmla="*/ 2 h 17"/>
                <a:gd name="T40" fmla="*/ 38 w 39"/>
                <a:gd name="T41" fmla="*/ 3 h 17"/>
                <a:gd name="T42" fmla="*/ 39 w 39"/>
                <a:gd name="T43" fmla="*/ 5 h 17"/>
                <a:gd name="T44" fmla="*/ 39 w 39"/>
                <a:gd name="T45" fmla="*/ 8 h 17"/>
                <a:gd name="T46" fmla="*/ 36 w 39"/>
                <a:gd name="T47" fmla="*/ 11 h 17"/>
                <a:gd name="T48" fmla="*/ 33 w 39"/>
                <a:gd name="T49" fmla="*/ 14 h 17"/>
                <a:gd name="T50" fmla="*/ 27 w 39"/>
                <a:gd name="T51" fmla="*/ 16 h 17"/>
                <a:gd name="T52" fmla="*/ 21 w 39"/>
                <a:gd name="T53" fmla="*/ 17 h 17"/>
                <a:gd name="T54" fmla="*/ 15 w 39"/>
                <a:gd name="T55" fmla="*/ 17 h 17"/>
                <a:gd name="T56" fmla="*/ 9 w 39"/>
                <a:gd name="T57" fmla="*/ 17 h 17"/>
                <a:gd name="T58" fmla="*/ 4 w 39"/>
                <a:gd name="T59" fmla="*/ 16 h 17"/>
                <a:gd name="T60" fmla="*/ 1 w 39"/>
                <a:gd name="T61" fmla="*/ 14 h 17"/>
                <a:gd name="T62" fmla="*/ 0 w 39"/>
                <a:gd name="T63" fmla="*/ 11 h 17"/>
                <a:gd name="T64" fmla="*/ 0 w 39"/>
                <a:gd name="T65" fmla="*/ 8 h 17"/>
                <a:gd name="T66" fmla="*/ 1 w 39"/>
                <a:gd name="T67" fmla="*/ 5 h 17"/>
                <a:gd name="T68" fmla="*/ 6 w 39"/>
                <a:gd name="T69" fmla="*/ 3 h 17"/>
                <a:gd name="T70" fmla="*/ 10 w 39"/>
                <a:gd name="T71" fmla="*/ 2 h 17"/>
                <a:gd name="T72" fmla="*/ 16 w 39"/>
                <a:gd name="T73" fmla="*/ 0 h 17"/>
                <a:gd name="T74" fmla="*/ 24 w 39"/>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17">
                  <a:moveTo>
                    <a:pt x="23" y="2"/>
                  </a:moveTo>
                  <a:lnTo>
                    <a:pt x="16" y="2"/>
                  </a:lnTo>
                  <a:lnTo>
                    <a:pt x="10" y="3"/>
                  </a:lnTo>
                  <a:lnTo>
                    <a:pt x="6" y="6"/>
                  </a:lnTo>
                  <a:lnTo>
                    <a:pt x="4" y="8"/>
                  </a:lnTo>
                  <a:lnTo>
                    <a:pt x="4" y="11"/>
                  </a:lnTo>
                  <a:lnTo>
                    <a:pt x="6" y="13"/>
                  </a:lnTo>
                  <a:lnTo>
                    <a:pt x="10" y="14"/>
                  </a:lnTo>
                  <a:lnTo>
                    <a:pt x="16" y="16"/>
                  </a:lnTo>
                  <a:lnTo>
                    <a:pt x="23" y="14"/>
                  </a:lnTo>
                  <a:lnTo>
                    <a:pt x="27" y="13"/>
                  </a:lnTo>
                  <a:lnTo>
                    <a:pt x="32" y="11"/>
                  </a:lnTo>
                  <a:lnTo>
                    <a:pt x="35" y="8"/>
                  </a:lnTo>
                  <a:lnTo>
                    <a:pt x="35" y="6"/>
                  </a:lnTo>
                  <a:lnTo>
                    <a:pt x="32" y="3"/>
                  </a:lnTo>
                  <a:lnTo>
                    <a:pt x="29" y="2"/>
                  </a:lnTo>
                  <a:lnTo>
                    <a:pt x="23" y="2"/>
                  </a:lnTo>
                  <a:close/>
                  <a:moveTo>
                    <a:pt x="24" y="0"/>
                  </a:moveTo>
                  <a:lnTo>
                    <a:pt x="29" y="0"/>
                  </a:lnTo>
                  <a:lnTo>
                    <a:pt x="35" y="2"/>
                  </a:lnTo>
                  <a:lnTo>
                    <a:pt x="38" y="3"/>
                  </a:lnTo>
                  <a:lnTo>
                    <a:pt x="39" y="5"/>
                  </a:lnTo>
                  <a:lnTo>
                    <a:pt x="39" y="8"/>
                  </a:lnTo>
                  <a:lnTo>
                    <a:pt x="36" y="11"/>
                  </a:lnTo>
                  <a:lnTo>
                    <a:pt x="33" y="14"/>
                  </a:lnTo>
                  <a:lnTo>
                    <a:pt x="27" y="16"/>
                  </a:lnTo>
                  <a:lnTo>
                    <a:pt x="21" y="17"/>
                  </a:lnTo>
                  <a:lnTo>
                    <a:pt x="15" y="17"/>
                  </a:lnTo>
                  <a:lnTo>
                    <a:pt x="9" y="17"/>
                  </a:lnTo>
                  <a:lnTo>
                    <a:pt x="4" y="16"/>
                  </a:lnTo>
                  <a:lnTo>
                    <a:pt x="1" y="14"/>
                  </a:lnTo>
                  <a:lnTo>
                    <a:pt x="0" y="11"/>
                  </a:lnTo>
                  <a:lnTo>
                    <a:pt x="0" y="8"/>
                  </a:lnTo>
                  <a:lnTo>
                    <a:pt x="1" y="5"/>
                  </a:lnTo>
                  <a:lnTo>
                    <a:pt x="6" y="3"/>
                  </a:lnTo>
                  <a:lnTo>
                    <a:pt x="10" y="2"/>
                  </a:lnTo>
                  <a:lnTo>
                    <a:pt x="16" y="0"/>
                  </a:lnTo>
                  <a:lnTo>
                    <a:pt x="24" y="0"/>
                  </a:lnTo>
                  <a:close/>
                </a:path>
              </a:pathLst>
            </a:custGeom>
            <a:solidFill>
              <a:srgbClr val="EB691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7" name="Freeform 2376"/>
            <p:cNvSpPr>
              <a:spLocks/>
            </p:cNvSpPr>
            <p:nvPr/>
          </p:nvSpPr>
          <p:spPr bwMode="auto">
            <a:xfrm>
              <a:off x="1004888" y="2609850"/>
              <a:ext cx="55563" cy="23813"/>
            </a:xfrm>
            <a:custGeom>
              <a:avLst/>
              <a:gdLst>
                <a:gd name="T0" fmla="*/ 21 w 35"/>
                <a:gd name="T1" fmla="*/ 0 h 15"/>
                <a:gd name="T2" fmla="*/ 26 w 35"/>
                <a:gd name="T3" fmla="*/ 0 h 15"/>
                <a:gd name="T4" fmla="*/ 30 w 35"/>
                <a:gd name="T5" fmla="*/ 1 h 15"/>
                <a:gd name="T6" fmla="*/ 33 w 35"/>
                <a:gd name="T7" fmla="*/ 3 h 15"/>
                <a:gd name="T8" fmla="*/ 35 w 35"/>
                <a:gd name="T9" fmla="*/ 5 h 15"/>
                <a:gd name="T10" fmla="*/ 35 w 35"/>
                <a:gd name="T11" fmla="*/ 8 h 15"/>
                <a:gd name="T12" fmla="*/ 32 w 35"/>
                <a:gd name="T13" fmla="*/ 11 h 15"/>
                <a:gd name="T14" fmla="*/ 27 w 35"/>
                <a:gd name="T15" fmla="*/ 12 h 15"/>
                <a:gd name="T16" fmla="*/ 21 w 35"/>
                <a:gd name="T17" fmla="*/ 14 h 15"/>
                <a:gd name="T18" fmla="*/ 14 w 35"/>
                <a:gd name="T19" fmla="*/ 15 h 15"/>
                <a:gd name="T20" fmla="*/ 9 w 35"/>
                <a:gd name="T21" fmla="*/ 14 h 15"/>
                <a:gd name="T22" fmla="*/ 5 w 35"/>
                <a:gd name="T23" fmla="*/ 14 h 15"/>
                <a:gd name="T24" fmla="*/ 2 w 35"/>
                <a:gd name="T25" fmla="*/ 12 h 15"/>
                <a:gd name="T26" fmla="*/ 0 w 35"/>
                <a:gd name="T27" fmla="*/ 9 h 15"/>
                <a:gd name="T28" fmla="*/ 0 w 35"/>
                <a:gd name="T29" fmla="*/ 8 h 15"/>
                <a:gd name="T30" fmla="*/ 3 w 35"/>
                <a:gd name="T31" fmla="*/ 5 h 15"/>
                <a:gd name="T32" fmla="*/ 8 w 35"/>
                <a:gd name="T33" fmla="*/ 1 h 15"/>
                <a:gd name="T34" fmla="*/ 14 w 35"/>
                <a:gd name="T35" fmla="*/ 0 h 15"/>
                <a:gd name="T36" fmla="*/ 21 w 35"/>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5">
                  <a:moveTo>
                    <a:pt x="21" y="0"/>
                  </a:moveTo>
                  <a:lnTo>
                    <a:pt x="26" y="0"/>
                  </a:lnTo>
                  <a:lnTo>
                    <a:pt x="30" y="1"/>
                  </a:lnTo>
                  <a:lnTo>
                    <a:pt x="33" y="3"/>
                  </a:lnTo>
                  <a:lnTo>
                    <a:pt x="35" y="5"/>
                  </a:lnTo>
                  <a:lnTo>
                    <a:pt x="35" y="8"/>
                  </a:lnTo>
                  <a:lnTo>
                    <a:pt x="32" y="11"/>
                  </a:lnTo>
                  <a:lnTo>
                    <a:pt x="27" y="12"/>
                  </a:lnTo>
                  <a:lnTo>
                    <a:pt x="21" y="14"/>
                  </a:lnTo>
                  <a:lnTo>
                    <a:pt x="14" y="15"/>
                  </a:lnTo>
                  <a:lnTo>
                    <a:pt x="9" y="14"/>
                  </a:lnTo>
                  <a:lnTo>
                    <a:pt x="5" y="14"/>
                  </a:lnTo>
                  <a:lnTo>
                    <a:pt x="2" y="12"/>
                  </a:lnTo>
                  <a:lnTo>
                    <a:pt x="0" y="9"/>
                  </a:lnTo>
                  <a:lnTo>
                    <a:pt x="0" y="8"/>
                  </a:lnTo>
                  <a:lnTo>
                    <a:pt x="3" y="5"/>
                  </a:lnTo>
                  <a:lnTo>
                    <a:pt x="8" y="1"/>
                  </a:lnTo>
                  <a:lnTo>
                    <a:pt x="14" y="0"/>
                  </a:lnTo>
                  <a:lnTo>
                    <a:pt x="21" y="0"/>
                  </a:lnTo>
                  <a:close/>
                </a:path>
              </a:pathLst>
            </a:custGeom>
            <a:solidFill>
              <a:srgbClr val="EB691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8" name="Freeform 2377"/>
            <p:cNvSpPr>
              <a:spLocks noEditPoints="1"/>
            </p:cNvSpPr>
            <p:nvPr/>
          </p:nvSpPr>
          <p:spPr bwMode="auto">
            <a:xfrm>
              <a:off x="1003300" y="2606675"/>
              <a:ext cx="58738" cy="26988"/>
            </a:xfrm>
            <a:custGeom>
              <a:avLst/>
              <a:gdLst>
                <a:gd name="T0" fmla="*/ 21 w 37"/>
                <a:gd name="T1" fmla="*/ 2 h 17"/>
                <a:gd name="T2" fmla="*/ 15 w 37"/>
                <a:gd name="T3" fmla="*/ 3 h 17"/>
                <a:gd name="T4" fmla="*/ 10 w 37"/>
                <a:gd name="T5" fmla="*/ 5 h 17"/>
                <a:gd name="T6" fmla="*/ 6 w 37"/>
                <a:gd name="T7" fmla="*/ 7 h 17"/>
                <a:gd name="T8" fmla="*/ 4 w 37"/>
                <a:gd name="T9" fmla="*/ 10 h 17"/>
                <a:gd name="T10" fmla="*/ 4 w 37"/>
                <a:gd name="T11" fmla="*/ 11 h 17"/>
                <a:gd name="T12" fmla="*/ 6 w 37"/>
                <a:gd name="T13" fmla="*/ 14 h 17"/>
                <a:gd name="T14" fmla="*/ 10 w 37"/>
                <a:gd name="T15" fmla="*/ 16 h 17"/>
                <a:gd name="T16" fmla="*/ 16 w 37"/>
                <a:gd name="T17" fmla="*/ 16 h 17"/>
                <a:gd name="T18" fmla="*/ 21 w 37"/>
                <a:gd name="T19" fmla="*/ 16 h 17"/>
                <a:gd name="T20" fmla="*/ 27 w 37"/>
                <a:gd name="T21" fmla="*/ 14 h 17"/>
                <a:gd name="T22" fmla="*/ 31 w 37"/>
                <a:gd name="T23" fmla="*/ 11 h 17"/>
                <a:gd name="T24" fmla="*/ 33 w 37"/>
                <a:gd name="T25" fmla="*/ 10 h 17"/>
                <a:gd name="T26" fmla="*/ 33 w 37"/>
                <a:gd name="T27" fmla="*/ 7 h 17"/>
                <a:gd name="T28" fmla="*/ 31 w 37"/>
                <a:gd name="T29" fmla="*/ 3 h 17"/>
                <a:gd name="T30" fmla="*/ 27 w 37"/>
                <a:gd name="T31" fmla="*/ 3 h 17"/>
                <a:gd name="T32" fmla="*/ 21 w 37"/>
                <a:gd name="T33" fmla="*/ 2 h 17"/>
                <a:gd name="T34" fmla="*/ 22 w 37"/>
                <a:gd name="T35" fmla="*/ 0 h 17"/>
                <a:gd name="T36" fmla="*/ 28 w 37"/>
                <a:gd name="T37" fmla="*/ 0 h 17"/>
                <a:gd name="T38" fmla="*/ 33 w 37"/>
                <a:gd name="T39" fmla="*/ 2 h 17"/>
                <a:gd name="T40" fmla="*/ 36 w 37"/>
                <a:gd name="T41" fmla="*/ 3 h 17"/>
                <a:gd name="T42" fmla="*/ 37 w 37"/>
                <a:gd name="T43" fmla="*/ 7 h 17"/>
                <a:gd name="T44" fmla="*/ 37 w 37"/>
                <a:gd name="T45" fmla="*/ 10 h 17"/>
                <a:gd name="T46" fmla="*/ 36 w 37"/>
                <a:gd name="T47" fmla="*/ 11 h 17"/>
                <a:gd name="T48" fmla="*/ 31 w 37"/>
                <a:gd name="T49" fmla="*/ 14 h 17"/>
                <a:gd name="T50" fmla="*/ 27 w 37"/>
                <a:gd name="T51" fmla="*/ 16 h 17"/>
                <a:gd name="T52" fmla="*/ 21 w 37"/>
                <a:gd name="T53" fmla="*/ 17 h 17"/>
                <a:gd name="T54" fmla="*/ 15 w 37"/>
                <a:gd name="T55" fmla="*/ 17 h 17"/>
                <a:gd name="T56" fmla="*/ 9 w 37"/>
                <a:gd name="T57" fmla="*/ 17 h 17"/>
                <a:gd name="T58" fmla="*/ 4 w 37"/>
                <a:gd name="T59" fmla="*/ 16 h 17"/>
                <a:gd name="T60" fmla="*/ 1 w 37"/>
                <a:gd name="T61" fmla="*/ 14 h 17"/>
                <a:gd name="T62" fmla="*/ 0 w 37"/>
                <a:gd name="T63" fmla="*/ 11 h 17"/>
                <a:gd name="T64" fmla="*/ 0 w 37"/>
                <a:gd name="T65" fmla="*/ 10 h 17"/>
                <a:gd name="T66" fmla="*/ 1 w 37"/>
                <a:gd name="T67" fmla="*/ 7 h 17"/>
                <a:gd name="T68" fmla="*/ 6 w 37"/>
                <a:gd name="T69" fmla="*/ 3 h 17"/>
                <a:gd name="T70" fmla="*/ 10 w 37"/>
                <a:gd name="T71" fmla="*/ 2 h 17"/>
                <a:gd name="T72" fmla="*/ 16 w 37"/>
                <a:gd name="T73" fmla="*/ 0 h 17"/>
                <a:gd name="T74" fmla="*/ 22 w 37"/>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17">
                  <a:moveTo>
                    <a:pt x="21" y="2"/>
                  </a:moveTo>
                  <a:lnTo>
                    <a:pt x="15" y="3"/>
                  </a:lnTo>
                  <a:lnTo>
                    <a:pt x="10" y="5"/>
                  </a:lnTo>
                  <a:lnTo>
                    <a:pt x="6" y="7"/>
                  </a:lnTo>
                  <a:lnTo>
                    <a:pt x="4" y="10"/>
                  </a:lnTo>
                  <a:lnTo>
                    <a:pt x="4" y="11"/>
                  </a:lnTo>
                  <a:lnTo>
                    <a:pt x="6" y="14"/>
                  </a:lnTo>
                  <a:lnTo>
                    <a:pt x="10" y="16"/>
                  </a:lnTo>
                  <a:lnTo>
                    <a:pt x="16" y="16"/>
                  </a:lnTo>
                  <a:lnTo>
                    <a:pt x="21" y="16"/>
                  </a:lnTo>
                  <a:lnTo>
                    <a:pt x="27" y="14"/>
                  </a:lnTo>
                  <a:lnTo>
                    <a:pt x="31" y="11"/>
                  </a:lnTo>
                  <a:lnTo>
                    <a:pt x="33" y="10"/>
                  </a:lnTo>
                  <a:lnTo>
                    <a:pt x="33" y="7"/>
                  </a:lnTo>
                  <a:lnTo>
                    <a:pt x="31" y="3"/>
                  </a:lnTo>
                  <a:lnTo>
                    <a:pt x="27" y="3"/>
                  </a:lnTo>
                  <a:lnTo>
                    <a:pt x="21" y="2"/>
                  </a:lnTo>
                  <a:close/>
                  <a:moveTo>
                    <a:pt x="22" y="0"/>
                  </a:moveTo>
                  <a:lnTo>
                    <a:pt x="28" y="0"/>
                  </a:lnTo>
                  <a:lnTo>
                    <a:pt x="33" y="2"/>
                  </a:lnTo>
                  <a:lnTo>
                    <a:pt x="36" y="3"/>
                  </a:lnTo>
                  <a:lnTo>
                    <a:pt x="37" y="7"/>
                  </a:lnTo>
                  <a:lnTo>
                    <a:pt x="37" y="10"/>
                  </a:lnTo>
                  <a:lnTo>
                    <a:pt x="36" y="11"/>
                  </a:lnTo>
                  <a:lnTo>
                    <a:pt x="31" y="14"/>
                  </a:lnTo>
                  <a:lnTo>
                    <a:pt x="27" y="16"/>
                  </a:lnTo>
                  <a:lnTo>
                    <a:pt x="21" y="17"/>
                  </a:lnTo>
                  <a:lnTo>
                    <a:pt x="15" y="17"/>
                  </a:lnTo>
                  <a:lnTo>
                    <a:pt x="9" y="17"/>
                  </a:lnTo>
                  <a:lnTo>
                    <a:pt x="4" y="16"/>
                  </a:lnTo>
                  <a:lnTo>
                    <a:pt x="1" y="14"/>
                  </a:lnTo>
                  <a:lnTo>
                    <a:pt x="0" y="11"/>
                  </a:lnTo>
                  <a:lnTo>
                    <a:pt x="0" y="10"/>
                  </a:lnTo>
                  <a:lnTo>
                    <a:pt x="1" y="7"/>
                  </a:lnTo>
                  <a:lnTo>
                    <a:pt x="6" y="3"/>
                  </a:lnTo>
                  <a:lnTo>
                    <a:pt x="10" y="2"/>
                  </a:lnTo>
                  <a:lnTo>
                    <a:pt x="16" y="0"/>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79" name="Freeform 2378"/>
            <p:cNvSpPr>
              <a:spLocks/>
            </p:cNvSpPr>
            <p:nvPr/>
          </p:nvSpPr>
          <p:spPr bwMode="auto">
            <a:xfrm>
              <a:off x="841375" y="2557463"/>
              <a:ext cx="55563" cy="23813"/>
            </a:xfrm>
            <a:custGeom>
              <a:avLst/>
              <a:gdLst>
                <a:gd name="T0" fmla="*/ 21 w 35"/>
                <a:gd name="T1" fmla="*/ 0 h 15"/>
                <a:gd name="T2" fmla="*/ 26 w 35"/>
                <a:gd name="T3" fmla="*/ 0 h 15"/>
                <a:gd name="T4" fmla="*/ 30 w 35"/>
                <a:gd name="T5" fmla="*/ 1 h 15"/>
                <a:gd name="T6" fmla="*/ 33 w 35"/>
                <a:gd name="T7" fmla="*/ 3 h 15"/>
                <a:gd name="T8" fmla="*/ 35 w 35"/>
                <a:gd name="T9" fmla="*/ 4 h 15"/>
                <a:gd name="T10" fmla="*/ 35 w 35"/>
                <a:gd name="T11" fmla="*/ 7 h 15"/>
                <a:gd name="T12" fmla="*/ 33 w 35"/>
                <a:gd name="T13" fmla="*/ 9 h 15"/>
                <a:gd name="T14" fmla="*/ 29 w 35"/>
                <a:gd name="T15" fmla="*/ 12 h 15"/>
                <a:gd name="T16" fmla="*/ 24 w 35"/>
                <a:gd name="T17" fmla="*/ 13 h 15"/>
                <a:gd name="T18" fmla="*/ 20 w 35"/>
                <a:gd name="T19" fmla="*/ 13 h 15"/>
                <a:gd name="T20" fmla="*/ 13 w 35"/>
                <a:gd name="T21" fmla="*/ 15 h 15"/>
                <a:gd name="T22" fmla="*/ 9 w 35"/>
                <a:gd name="T23" fmla="*/ 13 h 15"/>
                <a:gd name="T24" fmla="*/ 4 w 35"/>
                <a:gd name="T25" fmla="*/ 13 h 15"/>
                <a:gd name="T26" fmla="*/ 1 w 35"/>
                <a:gd name="T27" fmla="*/ 12 h 15"/>
                <a:gd name="T28" fmla="*/ 0 w 35"/>
                <a:gd name="T29" fmla="*/ 9 h 15"/>
                <a:gd name="T30" fmla="*/ 0 w 35"/>
                <a:gd name="T31" fmla="*/ 7 h 15"/>
                <a:gd name="T32" fmla="*/ 1 w 35"/>
                <a:gd name="T33" fmla="*/ 4 h 15"/>
                <a:gd name="T34" fmla="*/ 6 w 35"/>
                <a:gd name="T35" fmla="*/ 3 h 15"/>
                <a:gd name="T36" fmla="*/ 10 w 35"/>
                <a:gd name="T37" fmla="*/ 1 h 15"/>
                <a:gd name="T38" fmla="*/ 15 w 35"/>
                <a:gd name="T39" fmla="*/ 0 h 15"/>
                <a:gd name="T40" fmla="*/ 21 w 35"/>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15">
                  <a:moveTo>
                    <a:pt x="21" y="0"/>
                  </a:moveTo>
                  <a:lnTo>
                    <a:pt x="26" y="0"/>
                  </a:lnTo>
                  <a:lnTo>
                    <a:pt x="30" y="1"/>
                  </a:lnTo>
                  <a:lnTo>
                    <a:pt x="33" y="3"/>
                  </a:lnTo>
                  <a:lnTo>
                    <a:pt x="35" y="4"/>
                  </a:lnTo>
                  <a:lnTo>
                    <a:pt x="35" y="7"/>
                  </a:lnTo>
                  <a:lnTo>
                    <a:pt x="33" y="9"/>
                  </a:lnTo>
                  <a:lnTo>
                    <a:pt x="29" y="12"/>
                  </a:lnTo>
                  <a:lnTo>
                    <a:pt x="24" y="13"/>
                  </a:lnTo>
                  <a:lnTo>
                    <a:pt x="20" y="13"/>
                  </a:lnTo>
                  <a:lnTo>
                    <a:pt x="13" y="15"/>
                  </a:lnTo>
                  <a:lnTo>
                    <a:pt x="9" y="13"/>
                  </a:lnTo>
                  <a:lnTo>
                    <a:pt x="4" y="13"/>
                  </a:lnTo>
                  <a:lnTo>
                    <a:pt x="1" y="12"/>
                  </a:lnTo>
                  <a:lnTo>
                    <a:pt x="0" y="9"/>
                  </a:lnTo>
                  <a:lnTo>
                    <a:pt x="0" y="7"/>
                  </a:lnTo>
                  <a:lnTo>
                    <a:pt x="1" y="4"/>
                  </a:lnTo>
                  <a:lnTo>
                    <a:pt x="6" y="3"/>
                  </a:lnTo>
                  <a:lnTo>
                    <a:pt x="10" y="1"/>
                  </a:lnTo>
                  <a:lnTo>
                    <a:pt x="15" y="0"/>
                  </a:lnTo>
                  <a:lnTo>
                    <a:pt x="21" y="0"/>
                  </a:lnTo>
                  <a:close/>
                </a:path>
              </a:pathLst>
            </a:custGeom>
            <a:solidFill>
              <a:srgbClr val="EB691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0" name="Freeform 2379"/>
            <p:cNvSpPr>
              <a:spLocks noEditPoints="1"/>
            </p:cNvSpPr>
            <p:nvPr/>
          </p:nvSpPr>
          <p:spPr bwMode="auto">
            <a:xfrm>
              <a:off x="838200" y="2554288"/>
              <a:ext cx="60325" cy="26988"/>
            </a:xfrm>
            <a:custGeom>
              <a:avLst/>
              <a:gdLst>
                <a:gd name="T0" fmla="*/ 23 w 38"/>
                <a:gd name="T1" fmla="*/ 2 h 17"/>
                <a:gd name="T2" fmla="*/ 17 w 38"/>
                <a:gd name="T3" fmla="*/ 3 h 17"/>
                <a:gd name="T4" fmla="*/ 11 w 38"/>
                <a:gd name="T5" fmla="*/ 5 h 17"/>
                <a:gd name="T6" fmla="*/ 6 w 38"/>
                <a:gd name="T7" fmla="*/ 6 h 17"/>
                <a:gd name="T8" fmla="*/ 5 w 38"/>
                <a:gd name="T9" fmla="*/ 9 h 17"/>
                <a:gd name="T10" fmla="*/ 5 w 38"/>
                <a:gd name="T11" fmla="*/ 11 h 17"/>
                <a:gd name="T12" fmla="*/ 6 w 38"/>
                <a:gd name="T13" fmla="*/ 14 h 17"/>
                <a:gd name="T14" fmla="*/ 11 w 38"/>
                <a:gd name="T15" fmla="*/ 15 h 17"/>
                <a:gd name="T16" fmla="*/ 17 w 38"/>
                <a:gd name="T17" fmla="*/ 15 h 17"/>
                <a:gd name="T18" fmla="*/ 23 w 38"/>
                <a:gd name="T19" fmla="*/ 15 h 17"/>
                <a:gd name="T20" fmla="*/ 28 w 38"/>
                <a:gd name="T21" fmla="*/ 14 h 17"/>
                <a:gd name="T22" fmla="*/ 32 w 38"/>
                <a:gd name="T23" fmla="*/ 11 h 17"/>
                <a:gd name="T24" fmla="*/ 34 w 38"/>
                <a:gd name="T25" fmla="*/ 9 h 17"/>
                <a:gd name="T26" fmla="*/ 34 w 38"/>
                <a:gd name="T27" fmla="*/ 6 h 17"/>
                <a:gd name="T28" fmla="*/ 32 w 38"/>
                <a:gd name="T29" fmla="*/ 5 h 17"/>
                <a:gd name="T30" fmla="*/ 28 w 38"/>
                <a:gd name="T31" fmla="*/ 3 h 17"/>
                <a:gd name="T32" fmla="*/ 23 w 38"/>
                <a:gd name="T33" fmla="*/ 2 h 17"/>
                <a:gd name="T34" fmla="*/ 23 w 38"/>
                <a:gd name="T35" fmla="*/ 0 h 17"/>
                <a:gd name="T36" fmla="*/ 29 w 38"/>
                <a:gd name="T37" fmla="*/ 0 h 17"/>
                <a:gd name="T38" fmla="*/ 34 w 38"/>
                <a:gd name="T39" fmla="*/ 2 h 17"/>
                <a:gd name="T40" fmla="*/ 37 w 38"/>
                <a:gd name="T41" fmla="*/ 3 h 17"/>
                <a:gd name="T42" fmla="*/ 38 w 38"/>
                <a:gd name="T43" fmla="*/ 6 h 17"/>
                <a:gd name="T44" fmla="*/ 38 w 38"/>
                <a:gd name="T45" fmla="*/ 9 h 17"/>
                <a:gd name="T46" fmla="*/ 37 w 38"/>
                <a:gd name="T47" fmla="*/ 11 h 17"/>
                <a:gd name="T48" fmla="*/ 32 w 38"/>
                <a:gd name="T49" fmla="*/ 14 h 17"/>
                <a:gd name="T50" fmla="*/ 28 w 38"/>
                <a:gd name="T51" fmla="*/ 15 h 17"/>
                <a:gd name="T52" fmla="*/ 22 w 38"/>
                <a:gd name="T53" fmla="*/ 17 h 17"/>
                <a:gd name="T54" fmla="*/ 15 w 38"/>
                <a:gd name="T55" fmla="*/ 17 h 17"/>
                <a:gd name="T56" fmla="*/ 9 w 38"/>
                <a:gd name="T57" fmla="*/ 17 h 17"/>
                <a:gd name="T58" fmla="*/ 5 w 38"/>
                <a:gd name="T59" fmla="*/ 15 h 17"/>
                <a:gd name="T60" fmla="*/ 2 w 38"/>
                <a:gd name="T61" fmla="*/ 14 h 17"/>
                <a:gd name="T62" fmla="*/ 0 w 38"/>
                <a:gd name="T63" fmla="*/ 12 h 17"/>
                <a:gd name="T64" fmla="*/ 0 w 38"/>
                <a:gd name="T65" fmla="*/ 9 h 17"/>
                <a:gd name="T66" fmla="*/ 2 w 38"/>
                <a:gd name="T67" fmla="*/ 6 h 17"/>
                <a:gd name="T68" fmla="*/ 6 w 38"/>
                <a:gd name="T69" fmla="*/ 3 h 17"/>
                <a:gd name="T70" fmla="*/ 11 w 38"/>
                <a:gd name="T71" fmla="*/ 2 h 17"/>
                <a:gd name="T72" fmla="*/ 17 w 38"/>
                <a:gd name="T73" fmla="*/ 0 h 17"/>
                <a:gd name="T74" fmla="*/ 23 w 38"/>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17">
                  <a:moveTo>
                    <a:pt x="23" y="2"/>
                  </a:moveTo>
                  <a:lnTo>
                    <a:pt x="17" y="3"/>
                  </a:lnTo>
                  <a:lnTo>
                    <a:pt x="11" y="5"/>
                  </a:lnTo>
                  <a:lnTo>
                    <a:pt x="6" y="6"/>
                  </a:lnTo>
                  <a:lnTo>
                    <a:pt x="5" y="9"/>
                  </a:lnTo>
                  <a:lnTo>
                    <a:pt x="5" y="11"/>
                  </a:lnTo>
                  <a:lnTo>
                    <a:pt x="6" y="14"/>
                  </a:lnTo>
                  <a:lnTo>
                    <a:pt x="11" y="15"/>
                  </a:lnTo>
                  <a:lnTo>
                    <a:pt x="17" y="15"/>
                  </a:lnTo>
                  <a:lnTo>
                    <a:pt x="23" y="15"/>
                  </a:lnTo>
                  <a:lnTo>
                    <a:pt x="28" y="14"/>
                  </a:lnTo>
                  <a:lnTo>
                    <a:pt x="32" y="11"/>
                  </a:lnTo>
                  <a:lnTo>
                    <a:pt x="34" y="9"/>
                  </a:lnTo>
                  <a:lnTo>
                    <a:pt x="34" y="6"/>
                  </a:lnTo>
                  <a:lnTo>
                    <a:pt x="32" y="5"/>
                  </a:lnTo>
                  <a:lnTo>
                    <a:pt x="28" y="3"/>
                  </a:lnTo>
                  <a:lnTo>
                    <a:pt x="23" y="2"/>
                  </a:lnTo>
                  <a:close/>
                  <a:moveTo>
                    <a:pt x="23" y="0"/>
                  </a:moveTo>
                  <a:lnTo>
                    <a:pt x="29" y="0"/>
                  </a:lnTo>
                  <a:lnTo>
                    <a:pt x="34" y="2"/>
                  </a:lnTo>
                  <a:lnTo>
                    <a:pt x="37" y="3"/>
                  </a:lnTo>
                  <a:lnTo>
                    <a:pt x="38" y="6"/>
                  </a:lnTo>
                  <a:lnTo>
                    <a:pt x="38" y="9"/>
                  </a:lnTo>
                  <a:lnTo>
                    <a:pt x="37" y="11"/>
                  </a:lnTo>
                  <a:lnTo>
                    <a:pt x="32" y="14"/>
                  </a:lnTo>
                  <a:lnTo>
                    <a:pt x="28" y="15"/>
                  </a:lnTo>
                  <a:lnTo>
                    <a:pt x="22" y="17"/>
                  </a:lnTo>
                  <a:lnTo>
                    <a:pt x="15" y="17"/>
                  </a:lnTo>
                  <a:lnTo>
                    <a:pt x="9" y="17"/>
                  </a:lnTo>
                  <a:lnTo>
                    <a:pt x="5" y="15"/>
                  </a:lnTo>
                  <a:lnTo>
                    <a:pt x="2" y="14"/>
                  </a:lnTo>
                  <a:lnTo>
                    <a:pt x="0" y="12"/>
                  </a:lnTo>
                  <a:lnTo>
                    <a:pt x="0" y="9"/>
                  </a:lnTo>
                  <a:lnTo>
                    <a:pt x="2" y="6"/>
                  </a:lnTo>
                  <a:lnTo>
                    <a:pt x="6" y="3"/>
                  </a:lnTo>
                  <a:lnTo>
                    <a:pt x="11" y="2"/>
                  </a:lnTo>
                  <a:lnTo>
                    <a:pt x="17" y="0"/>
                  </a:lnTo>
                  <a:lnTo>
                    <a:pt x="23"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1" name="Freeform 2380"/>
            <p:cNvSpPr>
              <a:spLocks/>
            </p:cNvSpPr>
            <p:nvPr/>
          </p:nvSpPr>
          <p:spPr bwMode="auto">
            <a:xfrm>
              <a:off x="2889250" y="1654175"/>
              <a:ext cx="41275" cy="31750"/>
            </a:xfrm>
            <a:custGeom>
              <a:avLst/>
              <a:gdLst>
                <a:gd name="T0" fmla="*/ 14 w 26"/>
                <a:gd name="T1" fmla="*/ 0 h 20"/>
                <a:gd name="T2" fmla="*/ 20 w 26"/>
                <a:gd name="T3" fmla="*/ 2 h 20"/>
                <a:gd name="T4" fmla="*/ 23 w 26"/>
                <a:gd name="T5" fmla="*/ 3 h 20"/>
                <a:gd name="T6" fmla="*/ 24 w 26"/>
                <a:gd name="T7" fmla="*/ 6 h 20"/>
                <a:gd name="T8" fmla="*/ 26 w 26"/>
                <a:gd name="T9" fmla="*/ 11 h 20"/>
                <a:gd name="T10" fmla="*/ 24 w 26"/>
                <a:gd name="T11" fmla="*/ 14 h 20"/>
                <a:gd name="T12" fmla="*/ 20 w 26"/>
                <a:gd name="T13" fmla="*/ 17 h 20"/>
                <a:gd name="T14" fmla="*/ 15 w 26"/>
                <a:gd name="T15" fmla="*/ 19 h 20"/>
                <a:gd name="T16" fmla="*/ 11 w 26"/>
                <a:gd name="T17" fmla="*/ 20 h 20"/>
                <a:gd name="T18" fmla="*/ 6 w 26"/>
                <a:gd name="T19" fmla="*/ 19 h 20"/>
                <a:gd name="T20" fmla="*/ 2 w 26"/>
                <a:gd name="T21" fmla="*/ 17 h 20"/>
                <a:gd name="T22" fmla="*/ 0 w 26"/>
                <a:gd name="T23" fmla="*/ 14 h 20"/>
                <a:gd name="T24" fmla="*/ 0 w 26"/>
                <a:gd name="T25" fmla="*/ 11 h 20"/>
                <a:gd name="T26" fmla="*/ 2 w 26"/>
                <a:gd name="T27" fmla="*/ 6 h 20"/>
                <a:gd name="T28" fmla="*/ 5 w 26"/>
                <a:gd name="T29" fmla="*/ 3 h 20"/>
                <a:gd name="T30" fmla="*/ 9 w 26"/>
                <a:gd name="T31" fmla="*/ 2 h 20"/>
                <a:gd name="T32" fmla="*/ 14 w 26"/>
                <a:gd name="T3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0">
                  <a:moveTo>
                    <a:pt x="14" y="0"/>
                  </a:moveTo>
                  <a:lnTo>
                    <a:pt x="20" y="2"/>
                  </a:lnTo>
                  <a:lnTo>
                    <a:pt x="23" y="3"/>
                  </a:lnTo>
                  <a:lnTo>
                    <a:pt x="24" y="6"/>
                  </a:lnTo>
                  <a:lnTo>
                    <a:pt x="26" y="11"/>
                  </a:lnTo>
                  <a:lnTo>
                    <a:pt x="24" y="14"/>
                  </a:lnTo>
                  <a:lnTo>
                    <a:pt x="20" y="17"/>
                  </a:lnTo>
                  <a:lnTo>
                    <a:pt x="15" y="19"/>
                  </a:lnTo>
                  <a:lnTo>
                    <a:pt x="11" y="20"/>
                  </a:lnTo>
                  <a:lnTo>
                    <a:pt x="6" y="19"/>
                  </a:lnTo>
                  <a:lnTo>
                    <a:pt x="2" y="17"/>
                  </a:lnTo>
                  <a:lnTo>
                    <a:pt x="0" y="14"/>
                  </a:lnTo>
                  <a:lnTo>
                    <a:pt x="0" y="11"/>
                  </a:lnTo>
                  <a:lnTo>
                    <a:pt x="2" y="6"/>
                  </a:lnTo>
                  <a:lnTo>
                    <a:pt x="5" y="3"/>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2" name="Freeform 2381"/>
            <p:cNvSpPr>
              <a:spLocks noEditPoints="1"/>
            </p:cNvSpPr>
            <p:nvPr/>
          </p:nvSpPr>
          <p:spPr bwMode="auto">
            <a:xfrm>
              <a:off x="2887663" y="1654175"/>
              <a:ext cx="44450" cy="34925"/>
            </a:xfrm>
            <a:custGeom>
              <a:avLst/>
              <a:gdLst>
                <a:gd name="T0" fmla="*/ 15 w 28"/>
                <a:gd name="T1" fmla="*/ 2 h 22"/>
                <a:gd name="T2" fmla="*/ 10 w 28"/>
                <a:gd name="T3" fmla="*/ 3 h 22"/>
                <a:gd name="T4" fmla="*/ 7 w 28"/>
                <a:gd name="T5" fmla="*/ 5 h 22"/>
                <a:gd name="T6" fmla="*/ 4 w 28"/>
                <a:gd name="T7" fmla="*/ 8 h 22"/>
                <a:gd name="T8" fmla="*/ 3 w 28"/>
                <a:gd name="T9" fmla="*/ 11 h 22"/>
                <a:gd name="T10" fmla="*/ 3 w 28"/>
                <a:gd name="T11" fmla="*/ 14 h 22"/>
                <a:gd name="T12" fmla="*/ 4 w 28"/>
                <a:gd name="T13" fmla="*/ 16 h 22"/>
                <a:gd name="T14" fmla="*/ 7 w 28"/>
                <a:gd name="T15" fmla="*/ 19 h 22"/>
                <a:gd name="T16" fmla="*/ 12 w 28"/>
                <a:gd name="T17" fmla="*/ 19 h 22"/>
                <a:gd name="T18" fmla="*/ 16 w 28"/>
                <a:gd name="T19" fmla="*/ 19 h 22"/>
                <a:gd name="T20" fmla="*/ 21 w 28"/>
                <a:gd name="T21" fmla="*/ 16 h 22"/>
                <a:gd name="T22" fmla="*/ 24 w 28"/>
                <a:gd name="T23" fmla="*/ 14 h 22"/>
                <a:gd name="T24" fmla="*/ 25 w 28"/>
                <a:gd name="T25" fmla="*/ 11 h 22"/>
                <a:gd name="T26" fmla="*/ 24 w 28"/>
                <a:gd name="T27" fmla="*/ 8 h 22"/>
                <a:gd name="T28" fmla="*/ 22 w 28"/>
                <a:gd name="T29" fmla="*/ 5 h 22"/>
                <a:gd name="T30" fmla="*/ 19 w 28"/>
                <a:gd name="T31" fmla="*/ 3 h 22"/>
                <a:gd name="T32" fmla="*/ 15 w 28"/>
                <a:gd name="T33" fmla="*/ 2 h 22"/>
                <a:gd name="T34" fmla="*/ 16 w 28"/>
                <a:gd name="T35" fmla="*/ 0 h 22"/>
                <a:gd name="T36" fmla="*/ 21 w 28"/>
                <a:gd name="T37" fmla="*/ 0 h 22"/>
                <a:gd name="T38" fmla="*/ 25 w 28"/>
                <a:gd name="T39" fmla="*/ 3 h 22"/>
                <a:gd name="T40" fmla="*/ 28 w 28"/>
                <a:gd name="T41" fmla="*/ 6 h 22"/>
                <a:gd name="T42" fmla="*/ 28 w 28"/>
                <a:gd name="T43" fmla="*/ 11 h 22"/>
                <a:gd name="T44" fmla="*/ 25 w 28"/>
                <a:gd name="T45" fmla="*/ 14 h 22"/>
                <a:gd name="T46" fmla="*/ 22 w 28"/>
                <a:gd name="T47" fmla="*/ 19 h 22"/>
                <a:gd name="T48" fmla="*/ 18 w 28"/>
                <a:gd name="T49" fmla="*/ 20 h 22"/>
                <a:gd name="T50" fmla="*/ 12 w 28"/>
                <a:gd name="T51" fmla="*/ 22 h 22"/>
                <a:gd name="T52" fmla="*/ 6 w 28"/>
                <a:gd name="T53" fmla="*/ 20 h 22"/>
                <a:gd name="T54" fmla="*/ 3 w 28"/>
                <a:gd name="T55" fmla="*/ 19 h 22"/>
                <a:gd name="T56" fmla="*/ 0 w 28"/>
                <a:gd name="T57" fmla="*/ 14 h 22"/>
                <a:gd name="T58" fmla="*/ 0 w 28"/>
                <a:gd name="T59" fmla="*/ 11 h 22"/>
                <a:gd name="T60" fmla="*/ 1 w 28"/>
                <a:gd name="T61" fmla="*/ 6 h 22"/>
                <a:gd name="T62" fmla="*/ 6 w 28"/>
                <a:gd name="T63" fmla="*/ 3 h 22"/>
                <a:gd name="T64" fmla="*/ 10 w 28"/>
                <a:gd name="T65" fmla="*/ 0 h 22"/>
                <a:gd name="T66" fmla="*/ 16 w 28"/>
                <a:gd name="T6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2">
                  <a:moveTo>
                    <a:pt x="15" y="2"/>
                  </a:moveTo>
                  <a:lnTo>
                    <a:pt x="10" y="3"/>
                  </a:lnTo>
                  <a:lnTo>
                    <a:pt x="7" y="5"/>
                  </a:lnTo>
                  <a:lnTo>
                    <a:pt x="4" y="8"/>
                  </a:lnTo>
                  <a:lnTo>
                    <a:pt x="3" y="11"/>
                  </a:lnTo>
                  <a:lnTo>
                    <a:pt x="3" y="14"/>
                  </a:lnTo>
                  <a:lnTo>
                    <a:pt x="4" y="16"/>
                  </a:lnTo>
                  <a:lnTo>
                    <a:pt x="7" y="19"/>
                  </a:lnTo>
                  <a:lnTo>
                    <a:pt x="12" y="19"/>
                  </a:lnTo>
                  <a:lnTo>
                    <a:pt x="16" y="19"/>
                  </a:lnTo>
                  <a:lnTo>
                    <a:pt x="21" y="16"/>
                  </a:lnTo>
                  <a:lnTo>
                    <a:pt x="24" y="14"/>
                  </a:lnTo>
                  <a:lnTo>
                    <a:pt x="25" y="11"/>
                  </a:lnTo>
                  <a:lnTo>
                    <a:pt x="24" y="8"/>
                  </a:lnTo>
                  <a:lnTo>
                    <a:pt x="22" y="5"/>
                  </a:lnTo>
                  <a:lnTo>
                    <a:pt x="19" y="3"/>
                  </a:lnTo>
                  <a:lnTo>
                    <a:pt x="15" y="2"/>
                  </a:lnTo>
                  <a:close/>
                  <a:moveTo>
                    <a:pt x="16" y="0"/>
                  </a:moveTo>
                  <a:lnTo>
                    <a:pt x="21" y="0"/>
                  </a:lnTo>
                  <a:lnTo>
                    <a:pt x="25" y="3"/>
                  </a:lnTo>
                  <a:lnTo>
                    <a:pt x="28" y="6"/>
                  </a:lnTo>
                  <a:lnTo>
                    <a:pt x="28" y="11"/>
                  </a:lnTo>
                  <a:lnTo>
                    <a:pt x="25" y="14"/>
                  </a:lnTo>
                  <a:lnTo>
                    <a:pt x="22" y="19"/>
                  </a:lnTo>
                  <a:lnTo>
                    <a:pt x="18" y="20"/>
                  </a:lnTo>
                  <a:lnTo>
                    <a:pt x="12" y="22"/>
                  </a:lnTo>
                  <a:lnTo>
                    <a:pt x="6" y="20"/>
                  </a:lnTo>
                  <a:lnTo>
                    <a:pt x="3" y="19"/>
                  </a:lnTo>
                  <a:lnTo>
                    <a:pt x="0" y="14"/>
                  </a:lnTo>
                  <a:lnTo>
                    <a:pt x="0" y="11"/>
                  </a:lnTo>
                  <a:lnTo>
                    <a:pt x="1" y="6"/>
                  </a:lnTo>
                  <a:lnTo>
                    <a:pt x="6" y="3"/>
                  </a:lnTo>
                  <a:lnTo>
                    <a:pt x="10" y="0"/>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3" name="Freeform 2382"/>
            <p:cNvSpPr>
              <a:spLocks/>
            </p:cNvSpPr>
            <p:nvPr/>
          </p:nvSpPr>
          <p:spPr bwMode="auto">
            <a:xfrm>
              <a:off x="2284413" y="1816100"/>
              <a:ext cx="42863" cy="26988"/>
            </a:xfrm>
            <a:custGeom>
              <a:avLst/>
              <a:gdLst>
                <a:gd name="T0" fmla="*/ 17 w 27"/>
                <a:gd name="T1" fmla="*/ 0 h 17"/>
                <a:gd name="T2" fmla="*/ 21 w 27"/>
                <a:gd name="T3" fmla="*/ 0 h 17"/>
                <a:gd name="T4" fmla="*/ 26 w 27"/>
                <a:gd name="T5" fmla="*/ 2 h 17"/>
                <a:gd name="T6" fmla="*/ 27 w 27"/>
                <a:gd name="T7" fmla="*/ 5 h 17"/>
                <a:gd name="T8" fmla="*/ 27 w 27"/>
                <a:gd name="T9" fmla="*/ 9 h 17"/>
                <a:gd name="T10" fmla="*/ 26 w 27"/>
                <a:gd name="T11" fmla="*/ 12 h 17"/>
                <a:gd name="T12" fmla="*/ 21 w 27"/>
                <a:gd name="T13" fmla="*/ 15 h 17"/>
                <a:gd name="T14" fmla="*/ 17 w 27"/>
                <a:gd name="T15" fmla="*/ 17 h 17"/>
                <a:gd name="T16" fmla="*/ 11 w 27"/>
                <a:gd name="T17" fmla="*/ 17 h 17"/>
                <a:gd name="T18" fmla="*/ 6 w 27"/>
                <a:gd name="T19" fmla="*/ 17 h 17"/>
                <a:gd name="T20" fmla="*/ 2 w 27"/>
                <a:gd name="T21" fmla="*/ 15 h 17"/>
                <a:gd name="T22" fmla="*/ 0 w 27"/>
                <a:gd name="T23" fmla="*/ 12 h 17"/>
                <a:gd name="T24" fmla="*/ 0 w 27"/>
                <a:gd name="T25" fmla="*/ 9 h 17"/>
                <a:gd name="T26" fmla="*/ 2 w 27"/>
                <a:gd name="T27" fmla="*/ 5 h 17"/>
                <a:gd name="T28" fmla="*/ 6 w 27"/>
                <a:gd name="T29" fmla="*/ 3 h 17"/>
                <a:gd name="T30" fmla="*/ 11 w 27"/>
                <a:gd name="T31" fmla="*/ 0 h 17"/>
                <a:gd name="T32" fmla="*/ 17 w 2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7">
                  <a:moveTo>
                    <a:pt x="17" y="0"/>
                  </a:moveTo>
                  <a:lnTo>
                    <a:pt x="21" y="0"/>
                  </a:lnTo>
                  <a:lnTo>
                    <a:pt x="26" y="2"/>
                  </a:lnTo>
                  <a:lnTo>
                    <a:pt x="27" y="5"/>
                  </a:lnTo>
                  <a:lnTo>
                    <a:pt x="27" y="9"/>
                  </a:lnTo>
                  <a:lnTo>
                    <a:pt x="26" y="12"/>
                  </a:lnTo>
                  <a:lnTo>
                    <a:pt x="21" y="15"/>
                  </a:lnTo>
                  <a:lnTo>
                    <a:pt x="17" y="17"/>
                  </a:lnTo>
                  <a:lnTo>
                    <a:pt x="11" y="17"/>
                  </a:lnTo>
                  <a:lnTo>
                    <a:pt x="6" y="17"/>
                  </a:lnTo>
                  <a:lnTo>
                    <a:pt x="2" y="15"/>
                  </a:lnTo>
                  <a:lnTo>
                    <a:pt x="0" y="12"/>
                  </a:lnTo>
                  <a:lnTo>
                    <a:pt x="0" y="9"/>
                  </a:lnTo>
                  <a:lnTo>
                    <a:pt x="2" y="5"/>
                  </a:lnTo>
                  <a:lnTo>
                    <a:pt x="6" y="3"/>
                  </a:lnTo>
                  <a:lnTo>
                    <a:pt x="11" y="0"/>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4" name="Freeform 2383"/>
            <p:cNvSpPr>
              <a:spLocks noEditPoints="1"/>
            </p:cNvSpPr>
            <p:nvPr/>
          </p:nvSpPr>
          <p:spPr bwMode="auto">
            <a:xfrm>
              <a:off x="2282825" y="1814513"/>
              <a:ext cx="49213" cy="30163"/>
            </a:xfrm>
            <a:custGeom>
              <a:avLst/>
              <a:gdLst>
                <a:gd name="T0" fmla="*/ 18 w 31"/>
                <a:gd name="T1" fmla="*/ 3 h 19"/>
                <a:gd name="T2" fmla="*/ 12 w 31"/>
                <a:gd name="T3" fmla="*/ 3 h 19"/>
                <a:gd name="T4" fmla="*/ 9 w 31"/>
                <a:gd name="T5" fmla="*/ 4 h 19"/>
                <a:gd name="T6" fmla="*/ 4 w 31"/>
                <a:gd name="T7" fmla="*/ 7 h 19"/>
                <a:gd name="T8" fmla="*/ 3 w 31"/>
                <a:gd name="T9" fmla="*/ 10 h 19"/>
                <a:gd name="T10" fmla="*/ 3 w 31"/>
                <a:gd name="T11" fmla="*/ 13 h 19"/>
                <a:gd name="T12" fmla="*/ 4 w 31"/>
                <a:gd name="T13" fmla="*/ 15 h 19"/>
                <a:gd name="T14" fmla="*/ 9 w 31"/>
                <a:gd name="T15" fmla="*/ 16 h 19"/>
                <a:gd name="T16" fmla="*/ 13 w 31"/>
                <a:gd name="T17" fmla="*/ 18 h 19"/>
                <a:gd name="T18" fmla="*/ 18 w 31"/>
                <a:gd name="T19" fmla="*/ 16 h 19"/>
                <a:gd name="T20" fmla="*/ 22 w 31"/>
                <a:gd name="T21" fmla="*/ 15 h 19"/>
                <a:gd name="T22" fmla="*/ 25 w 31"/>
                <a:gd name="T23" fmla="*/ 12 h 19"/>
                <a:gd name="T24" fmla="*/ 27 w 31"/>
                <a:gd name="T25" fmla="*/ 10 h 19"/>
                <a:gd name="T26" fmla="*/ 27 w 31"/>
                <a:gd name="T27" fmla="*/ 7 h 19"/>
                <a:gd name="T28" fmla="*/ 25 w 31"/>
                <a:gd name="T29" fmla="*/ 4 h 19"/>
                <a:gd name="T30" fmla="*/ 22 w 31"/>
                <a:gd name="T31" fmla="*/ 3 h 19"/>
                <a:gd name="T32" fmla="*/ 18 w 31"/>
                <a:gd name="T33" fmla="*/ 3 h 19"/>
                <a:gd name="T34" fmla="*/ 18 w 31"/>
                <a:gd name="T35" fmla="*/ 0 h 19"/>
                <a:gd name="T36" fmla="*/ 22 w 31"/>
                <a:gd name="T37" fmla="*/ 0 h 19"/>
                <a:gd name="T38" fmla="*/ 27 w 31"/>
                <a:gd name="T39" fmla="*/ 1 h 19"/>
                <a:gd name="T40" fmla="*/ 30 w 31"/>
                <a:gd name="T41" fmla="*/ 4 h 19"/>
                <a:gd name="T42" fmla="*/ 31 w 31"/>
                <a:gd name="T43" fmla="*/ 6 h 19"/>
                <a:gd name="T44" fmla="*/ 30 w 31"/>
                <a:gd name="T45" fmla="*/ 10 h 19"/>
                <a:gd name="T46" fmla="*/ 28 w 31"/>
                <a:gd name="T47" fmla="*/ 13 h 19"/>
                <a:gd name="T48" fmla="*/ 24 w 31"/>
                <a:gd name="T49" fmla="*/ 16 h 19"/>
                <a:gd name="T50" fmla="*/ 18 w 31"/>
                <a:gd name="T51" fmla="*/ 19 h 19"/>
                <a:gd name="T52" fmla="*/ 12 w 31"/>
                <a:gd name="T53" fmla="*/ 19 h 19"/>
                <a:gd name="T54" fmla="*/ 7 w 31"/>
                <a:gd name="T55" fmla="*/ 19 h 19"/>
                <a:gd name="T56" fmla="*/ 3 w 31"/>
                <a:gd name="T57" fmla="*/ 18 h 19"/>
                <a:gd name="T58" fmla="*/ 1 w 31"/>
                <a:gd name="T59" fmla="*/ 15 h 19"/>
                <a:gd name="T60" fmla="*/ 0 w 31"/>
                <a:gd name="T61" fmla="*/ 13 h 19"/>
                <a:gd name="T62" fmla="*/ 0 w 31"/>
                <a:gd name="T63" fmla="*/ 10 h 19"/>
                <a:gd name="T64" fmla="*/ 1 w 31"/>
                <a:gd name="T65" fmla="*/ 6 h 19"/>
                <a:gd name="T66" fmla="*/ 6 w 31"/>
                <a:gd name="T67" fmla="*/ 3 h 19"/>
                <a:gd name="T68" fmla="*/ 12 w 31"/>
                <a:gd name="T69" fmla="*/ 1 h 19"/>
                <a:gd name="T70" fmla="*/ 18 w 31"/>
                <a:gd name="T7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 h="19">
                  <a:moveTo>
                    <a:pt x="18" y="3"/>
                  </a:moveTo>
                  <a:lnTo>
                    <a:pt x="12" y="3"/>
                  </a:lnTo>
                  <a:lnTo>
                    <a:pt x="9" y="4"/>
                  </a:lnTo>
                  <a:lnTo>
                    <a:pt x="4" y="7"/>
                  </a:lnTo>
                  <a:lnTo>
                    <a:pt x="3" y="10"/>
                  </a:lnTo>
                  <a:lnTo>
                    <a:pt x="3" y="13"/>
                  </a:lnTo>
                  <a:lnTo>
                    <a:pt x="4" y="15"/>
                  </a:lnTo>
                  <a:lnTo>
                    <a:pt x="9" y="16"/>
                  </a:lnTo>
                  <a:lnTo>
                    <a:pt x="13" y="18"/>
                  </a:lnTo>
                  <a:lnTo>
                    <a:pt x="18" y="16"/>
                  </a:lnTo>
                  <a:lnTo>
                    <a:pt x="22" y="15"/>
                  </a:lnTo>
                  <a:lnTo>
                    <a:pt x="25" y="12"/>
                  </a:lnTo>
                  <a:lnTo>
                    <a:pt x="27" y="10"/>
                  </a:lnTo>
                  <a:lnTo>
                    <a:pt x="27" y="7"/>
                  </a:lnTo>
                  <a:lnTo>
                    <a:pt x="25" y="4"/>
                  </a:lnTo>
                  <a:lnTo>
                    <a:pt x="22" y="3"/>
                  </a:lnTo>
                  <a:lnTo>
                    <a:pt x="18" y="3"/>
                  </a:lnTo>
                  <a:close/>
                  <a:moveTo>
                    <a:pt x="18" y="0"/>
                  </a:moveTo>
                  <a:lnTo>
                    <a:pt x="22" y="0"/>
                  </a:lnTo>
                  <a:lnTo>
                    <a:pt x="27" y="1"/>
                  </a:lnTo>
                  <a:lnTo>
                    <a:pt x="30" y="4"/>
                  </a:lnTo>
                  <a:lnTo>
                    <a:pt x="31" y="6"/>
                  </a:lnTo>
                  <a:lnTo>
                    <a:pt x="30" y="10"/>
                  </a:lnTo>
                  <a:lnTo>
                    <a:pt x="28" y="13"/>
                  </a:lnTo>
                  <a:lnTo>
                    <a:pt x="24" y="16"/>
                  </a:lnTo>
                  <a:lnTo>
                    <a:pt x="18" y="19"/>
                  </a:lnTo>
                  <a:lnTo>
                    <a:pt x="12" y="19"/>
                  </a:lnTo>
                  <a:lnTo>
                    <a:pt x="7" y="19"/>
                  </a:lnTo>
                  <a:lnTo>
                    <a:pt x="3" y="18"/>
                  </a:lnTo>
                  <a:lnTo>
                    <a:pt x="1" y="15"/>
                  </a:lnTo>
                  <a:lnTo>
                    <a:pt x="0" y="13"/>
                  </a:lnTo>
                  <a:lnTo>
                    <a:pt x="0" y="10"/>
                  </a:lnTo>
                  <a:lnTo>
                    <a:pt x="1" y="6"/>
                  </a:lnTo>
                  <a:lnTo>
                    <a:pt x="6" y="3"/>
                  </a:lnTo>
                  <a:lnTo>
                    <a:pt x="12" y="1"/>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5" name="Freeform 2384"/>
            <p:cNvSpPr>
              <a:spLocks/>
            </p:cNvSpPr>
            <p:nvPr/>
          </p:nvSpPr>
          <p:spPr bwMode="auto">
            <a:xfrm>
              <a:off x="2722563" y="1685925"/>
              <a:ext cx="41275" cy="28575"/>
            </a:xfrm>
            <a:custGeom>
              <a:avLst/>
              <a:gdLst>
                <a:gd name="T0" fmla="*/ 16 w 26"/>
                <a:gd name="T1" fmla="*/ 0 h 18"/>
                <a:gd name="T2" fmla="*/ 20 w 26"/>
                <a:gd name="T3" fmla="*/ 2 h 18"/>
                <a:gd name="T4" fmla="*/ 23 w 26"/>
                <a:gd name="T5" fmla="*/ 3 h 18"/>
                <a:gd name="T6" fmla="*/ 26 w 26"/>
                <a:gd name="T7" fmla="*/ 6 h 18"/>
                <a:gd name="T8" fmla="*/ 26 w 26"/>
                <a:gd name="T9" fmla="*/ 9 h 18"/>
                <a:gd name="T10" fmla="*/ 25 w 26"/>
                <a:gd name="T11" fmla="*/ 14 h 18"/>
                <a:gd name="T12" fmla="*/ 22 w 26"/>
                <a:gd name="T13" fmla="*/ 17 h 18"/>
                <a:gd name="T14" fmla="*/ 17 w 26"/>
                <a:gd name="T15" fmla="*/ 18 h 18"/>
                <a:gd name="T16" fmla="*/ 11 w 26"/>
                <a:gd name="T17" fmla="*/ 18 h 18"/>
                <a:gd name="T18" fmla="*/ 6 w 26"/>
                <a:gd name="T19" fmla="*/ 18 h 18"/>
                <a:gd name="T20" fmla="*/ 2 w 26"/>
                <a:gd name="T21" fmla="*/ 17 h 18"/>
                <a:gd name="T22" fmla="*/ 0 w 26"/>
                <a:gd name="T23" fmla="*/ 14 h 18"/>
                <a:gd name="T24" fmla="*/ 0 w 26"/>
                <a:gd name="T25" fmla="*/ 9 h 18"/>
                <a:gd name="T26" fmla="*/ 2 w 26"/>
                <a:gd name="T27" fmla="*/ 6 h 18"/>
                <a:gd name="T28" fmla="*/ 5 w 26"/>
                <a:gd name="T29" fmla="*/ 3 h 18"/>
                <a:gd name="T30" fmla="*/ 9 w 26"/>
                <a:gd name="T31" fmla="*/ 2 h 18"/>
                <a:gd name="T32" fmla="*/ 16 w 26"/>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8">
                  <a:moveTo>
                    <a:pt x="16" y="0"/>
                  </a:moveTo>
                  <a:lnTo>
                    <a:pt x="20" y="2"/>
                  </a:lnTo>
                  <a:lnTo>
                    <a:pt x="23" y="3"/>
                  </a:lnTo>
                  <a:lnTo>
                    <a:pt x="26" y="6"/>
                  </a:lnTo>
                  <a:lnTo>
                    <a:pt x="26" y="9"/>
                  </a:lnTo>
                  <a:lnTo>
                    <a:pt x="25" y="14"/>
                  </a:lnTo>
                  <a:lnTo>
                    <a:pt x="22" y="17"/>
                  </a:lnTo>
                  <a:lnTo>
                    <a:pt x="17" y="18"/>
                  </a:lnTo>
                  <a:lnTo>
                    <a:pt x="11" y="18"/>
                  </a:lnTo>
                  <a:lnTo>
                    <a:pt x="6" y="18"/>
                  </a:lnTo>
                  <a:lnTo>
                    <a:pt x="2" y="17"/>
                  </a:lnTo>
                  <a:lnTo>
                    <a:pt x="0" y="14"/>
                  </a:lnTo>
                  <a:lnTo>
                    <a:pt x="0" y="9"/>
                  </a:lnTo>
                  <a:lnTo>
                    <a:pt x="2" y="6"/>
                  </a:lnTo>
                  <a:lnTo>
                    <a:pt x="5" y="3"/>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6" name="Freeform 2385"/>
            <p:cNvSpPr>
              <a:spLocks noEditPoints="1"/>
            </p:cNvSpPr>
            <p:nvPr/>
          </p:nvSpPr>
          <p:spPr bwMode="auto">
            <a:xfrm>
              <a:off x="2720975" y="1684338"/>
              <a:ext cx="46038" cy="33338"/>
            </a:xfrm>
            <a:custGeom>
              <a:avLst/>
              <a:gdLst>
                <a:gd name="T0" fmla="*/ 17 w 29"/>
                <a:gd name="T1" fmla="*/ 3 h 21"/>
                <a:gd name="T2" fmla="*/ 12 w 29"/>
                <a:gd name="T3" fmla="*/ 3 h 21"/>
                <a:gd name="T4" fmla="*/ 7 w 29"/>
                <a:gd name="T5" fmla="*/ 6 h 21"/>
                <a:gd name="T6" fmla="*/ 4 w 29"/>
                <a:gd name="T7" fmla="*/ 7 h 21"/>
                <a:gd name="T8" fmla="*/ 3 w 29"/>
                <a:gd name="T9" fmla="*/ 10 h 21"/>
                <a:gd name="T10" fmla="*/ 3 w 29"/>
                <a:gd name="T11" fmla="*/ 13 h 21"/>
                <a:gd name="T12" fmla="*/ 4 w 29"/>
                <a:gd name="T13" fmla="*/ 16 h 21"/>
                <a:gd name="T14" fmla="*/ 7 w 29"/>
                <a:gd name="T15" fmla="*/ 18 h 21"/>
                <a:gd name="T16" fmla="*/ 12 w 29"/>
                <a:gd name="T17" fmla="*/ 19 h 21"/>
                <a:gd name="T18" fmla="*/ 17 w 29"/>
                <a:gd name="T19" fmla="*/ 18 h 21"/>
                <a:gd name="T20" fmla="*/ 21 w 29"/>
                <a:gd name="T21" fmla="*/ 16 h 21"/>
                <a:gd name="T22" fmla="*/ 24 w 29"/>
                <a:gd name="T23" fmla="*/ 13 h 21"/>
                <a:gd name="T24" fmla="*/ 26 w 29"/>
                <a:gd name="T25" fmla="*/ 10 h 21"/>
                <a:gd name="T26" fmla="*/ 26 w 29"/>
                <a:gd name="T27" fmla="*/ 7 h 21"/>
                <a:gd name="T28" fmla="*/ 24 w 29"/>
                <a:gd name="T29" fmla="*/ 6 h 21"/>
                <a:gd name="T30" fmla="*/ 20 w 29"/>
                <a:gd name="T31" fmla="*/ 3 h 21"/>
                <a:gd name="T32" fmla="*/ 17 w 29"/>
                <a:gd name="T33" fmla="*/ 3 h 21"/>
                <a:gd name="T34" fmla="*/ 17 w 29"/>
                <a:gd name="T35" fmla="*/ 0 h 21"/>
                <a:gd name="T36" fmla="*/ 23 w 29"/>
                <a:gd name="T37" fmla="*/ 1 h 21"/>
                <a:gd name="T38" fmla="*/ 26 w 29"/>
                <a:gd name="T39" fmla="*/ 3 h 21"/>
                <a:gd name="T40" fmla="*/ 29 w 29"/>
                <a:gd name="T41" fmla="*/ 7 h 21"/>
                <a:gd name="T42" fmla="*/ 29 w 29"/>
                <a:gd name="T43" fmla="*/ 10 h 21"/>
                <a:gd name="T44" fmla="*/ 27 w 29"/>
                <a:gd name="T45" fmla="*/ 15 h 21"/>
                <a:gd name="T46" fmla="*/ 23 w 29"/>
                <a:gd name="T47" fmla="*/ 18 h 21"/>
                <a:gd name="T48" fmla="*/ 18 w 29"/>
                <a:gd name="T49" fmla="*/ 21 h 21"/>
                <a:gd name="T50" fmla="*/ 12 w 29"/>
                <a:gd name="T51" fmla="*/ 21 h 21"/>
                <a:gd name="T52" fmla="*/ 6 w 29"/>
                <a:gd name="T53" fmla="*/ 21 h 21"/>
                <a:gd name="T54" fmla="*/ 1 w 29"/>
                <a:gd name="T55" fmla="*/ 18 h 21"/>
                <a:gd name="T56" fmla="*/ 0 w 29"/>
                <a:gd name="T57" fmla="*/ 15 h 21"/>
                <a:gd name="T58" fmla="*/ 0 w 29"/>
                <a:gd name="T59" fmla="*/ 10 h 21"/>
                <a:gd name="T60" fmla="*/ 1 w 29"/>
                <a:gd name="T61" fmla="*/ 7 h 21"/>
                <a:gd name="T62" fmla="*/ 6 w 29"/>
                <a:gd name="T63" fmla="*/ 3 h 21"/>
                <a:gd name="T64" fmla="*/ 10 w 29"/>
                <a:gd name="T65" fmla="*/ 1 h 21"/>
                <a:gd name="T66" fmla="*/ 17 w 29"/>
                <a:gd name="T6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21">
                  <a:moveTo>
                    <a:pt x="17" y="3"/>
                  </a:moveTo>
                  <a:lnTo>
                    <a:pt x="12" y="3"/>
                  </a:lnTo>
                  <a:lnTo>
                    <a:pt x="7" y="6"/>
                  </a:lnTo>
                  <a:lnTo>
                    <a:pt x="4" y="7"/>
                  </a:lnTo>
                  <a:lnTo>
                    <a:pt x="3" y="10"/>
                  </a:lnTo>
                  <a:lnTo>
                    <a:pt x="3" y="13"/>
                  </a:lnTo>
                  <a:lnTo>
                    <a:pt x="4" y="16"/>
                  </a:lnTo>
                  <a:lnTo>
                    <a:pt x="7" y="18"/>
                  </a:lnTo>
                  <a:lnTo>
                    <a:pt x="12" y="19"/>
                  </a:lnTo>
                  <a:lnTo>
                    <a:pt x="17" y="18"/>
                  </a:lnTo>
                  <a:lnTo>
                    <a:pt x="21" y="16"/>
                  </a:lnTo>
                  <a:lnTo>
                    <a:pt x="24" y="13"/>
                  </a:lnTo>
                  <a:lnTo>
                    <a:pt x="26" y="10"/>
                  </a:lnTo>
                  <a:lnTo>
                    <a:pt x="26" y="7"/>
                  </a:lnTo>
                  <a:lnTo>
                    <a:pt x="24" y="6"/>
                  </a:lnTo>
                  <a:lnTo>
                    <a:pt x="20" y="3"/>
                  </a:lnTo>
                  <a:lnTo>
                    <a:pt x="17" y="3"/>
                  </a:lnTo>
                  <a:close/>
                  <a:moveTo>
                    <a:pt x="17" y="0"/>
                  </a:moveTo>
                  <a:lnTo>
                    <a:pt x="23" y="1"/>
                  </a:lnTo>
                  <a:lnTo>
                    <a:pt x="26" y="3"/>
                  </a:lnTo>
                  <a:lnTo>
                    <a:pt x="29" y="7"/>
                  </a:lnTo>
                  <a:lnTo>
                    <a:pt x="29" y="10"/>
                  </a:lnTo>
                  <a:lnTo>
                    <a:pt x="27" y="15"/>
                  </a:lnTo>
                  <a:lnTo>
                    <a:pt x="23" y="18"/>
                  </a:lnTo>
                  <a:lnTo>
                    <a:pt x="18" y="21"/>
                  </a:lnTo>
                  <a:lnTo>
                    <a:pt x="12" y="21"/>
                  </a:lnTo>
                  <a:lnTo>
                    <a:pt x="6" y="21"/>
                  </a:lnTo>
                  <a:lnTo>
                    <a:pt x="1" y="18"/>
                  </a:lnTo>
                  <a:lnTo>
                    <a:pt x="0" y="15"/>
                  </a:lnTo>
                  <a:lnTo>
                    <a:pt x="0" y="10"/>
                  </a:lnTo>
                  <a:lnTo>
                    <a:pt x="1" y="7"/>
                  </a:lnTo>
                  <a:lnTo>
                    <a:pt x="6" y="3"/>
                  </a:lnTo>
                  <a:lnTo>
                    <a:pt x="10"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7" name="Freeform 2386"/>
            <p:cNvSpPr>
              <a:spLocks/>
            </p:cNvSpPr>
            <p:nvPr/>
          </p:nvSpPr>
          <p:spPr bwMode="auto">
            <a:xfrm>
              <a:off x="2381250" y="1658938"/>
              <a:ext cx="42863" cy="31750"/>
            </a:xfrm>
            <a:custGeom>
              <a:avLst/>
              <a:gdLst>
                <a:gd name="T0" fmla="*/ 17 w 27"/>
                <a:gd name="T1" fmla="*/ 0 h 20"/>
                <a:gd name="T2" fmla="*/ 21 w 27"/>
                <a:gd name="T3" fmla="*/ 2 h 20"/>
                <a:gd name="T4" fmla="*/ 24 w 27"/>
                <a:gd name="T5" fmla="*/ 3 h 20"/>
                <a:gd name="T6" fmla="*/ 27 w 27"/>
                <a:gd name="T7" fmla="*/ 6 h 20"/>
                <a:gd name="T8" fmla="*/ 27 w 27"/>
                <a:gd name="T9" fmla="*/ 11 h 20"/>
                <a:gd name="T10" fmla="*/ 24 w 27"/>
                <a:gd name="T11" fmla="*/ 14 h 20"/>
                <a:gd name="T12" fmla="*/ 21 w 27"/>
                <a:gd name="T13" fmla="*/ 17 h 20"/>
                <a:gd name="T14" fmla="*/ 17 w 27"/>
                <a:gd name="T15" fmla="*/ 19 h 20"/>
                <a:gd name="T16" fmla="*/ 10 w 27"/>
                <a:gd name="T17" fmla="*/ 20 h 20"/>
                <a:gd name="T18" fmla="*/ 6 w 27"/>
                <a:gd name="T19" fmla="*/ 19 h 20"/>
                <a:gd name="T20" fmla="*/ 1 w 27"/>
                <a:gd name="T21" fmla="*/ 17 h 20"/>
                <a:gd name="T22" fmla="*/ 0 w 27"/>
                <a:gd name="T23" fmla="*/ 14 h 20"/>
                <a:gd name="T24" fmla="*/ 0 w 27"/>
                <a:gd name="T25" fmla="*/ 11 h 20"/>
                <a:gd name="T26" fmla="*/ 1 w 27"/>
                <a:gd name="T27" fmla="*/ 6 h 20"/>
                <a:gd name="T28" fmla="*/ 6 w 27"/>
                <a:gd name="T29" fmla="*/ 3 h 20"/>
                <a:gd name="T30" fmla="*/ 10 w 27"/>
                <a:gd name="T31" fmla="*/ 2 h 20"/>
                <a:gd name="T32" fmla="*/ 17 w 27"/>
                <a:gd name="T3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0">
                  <a:moveTo>
                    <a:pt x="17" y="0"/>
                  </a:moveTo>
                  <a:lnTo>
                    <a:pt x="21" y="2"/>
                  </a:lnTo>
                  <a:lnTo>
                    <a:pt x="24" y="3"/>
                  </a:lnTo>
                  <a:lnTo>
                    <a:pt x="27" y="6"/>
                  </a:lnTo>
                  <a:lnTo>
                    <a:pt x="27" y="11"/>
                  </a:lnTo>
                  <a:lnTo>
                    <a:pt x="24" y="14"/>
                  </a:lnTo>
                  <a:lnTo>
                    <a:pt x="21" y="17"/>
                  </a:lnTo>
                  <a:lnTo>
                    <a:pt x="17" y="19"/>
                  </a:lnTo>
                  <a:lnTo>
                    <a:pt x="10" y="20"/>
                  </a:lnTo>
                  <a:lnTo>
                    <a:pt x="6" y="19"/>
                  </a:lnTo>
                  <a:lnTo>
                    <a:pt x="1" y="17"/>
                  </a:lnTo>
                  <a:lnTo>
                    <a:pt x="0" y="14"/>
                  </a:lnTo>
                  <a:lnTo>
                    <a:pt x="0" y="11"/>
                  </a:lnTo>
                  <a:lnTo>
                    <a:pt x="1" y="6"/>
                  </a:lnTo>
                  <a:lnTo>
                    <a:pt x="6" y="3"/>
                  </a:lnTo>
                  <a:lnTo>
                    <a:pt x="10"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8" name="Freeform 2387"/>
            <p:cNvSpPr>
              <a:spLocks noEditPoints="1"/>
            </p:cNvSpPr>
            <p:nvPr/>
          </p:nvSpPr>
          <p:spPr bwMode="auto">
            <a:xfrm>
              <a:off x="2378075" y="1658938"/>
              <a:ext cx="49213" cy="34925"/>
            </a:xfrm>
            <a:custGeom>
              <a:avLst/>
              <a:gdLst>
                <a:gd name="T0" fmla="*/ 17 w 31"/>
                <a:gd name="T1" fmla="*/ 2 h 22"/>
                <a:gd name="T2" fmla="*/ 12 w 31"/>
                <a:gd name="T3" fmla="*/ 3 h 22"/>
                <a:gd name="T4" fmla="*/ 8 w 31"/>
                <a:gd name="T5" fmla="*/ 5 h 22"/>
                <a:gd name="T6" fmla="*/ 5 w 31"/>
                <a:gd name="T7" fmla="*/ 8 h 22"/>
                <a:gd name="T8" fmla="*/ 3 w 31"/>
                <a:gd name="T9" fmla="*/ 11 h 22"/>
                <a:gd name="T10" fmla="*/ 3 w 31"/>
                <a:gd name="T11" fmla="*/ 14 h 22"/>
                <a:gd name="T12" fmla="*/ 5 w 31"/>
                <a:gd name="T13" fmla="*/ 16 h 22"/>
                <a:gd name="T14" fmla="*/ 8 w 31"/>
                <a:gd name="T15" fmla="*/ 19 h 22"/>
                <a:gd name="T16" fmla="*/ 12 w 31"/>
                <a:gd name="T17" fmla="*/ 19 h 22"/>
                <a:gd name="T18" fmla="*/ 17 w 31"/>
                <a:gd name="T19" fmla="*/ 19 h 22"/>
                <a:gd name="T20" fmla="*/ 22 w 31"/>
                <a:gd name="T21" fmla="*/ 16 h 22"/>
                <a:gd name="T22" fmla="*/ 25 w 31"/>
                <a:gd name="T23" fmla="*/ 14 h 22"/>
                <a:gd name="T24" fmla="*/ 26 w 31"/>
                <a:gd name="T25" fmla="*/ 11 h 22"/>
                <a:gd name="T26" fmla="*/ 26 w 31"/>
                <a:gd name="T27" fmla="*/ 8 h 22"/>
                <a:gd name="T28" fmla="*/ 25 w 31"/>
                <a:gd name="T29" fmla="*/ 5 h 22"/>
                <a:gd name="T30" fmla="*/ 22 w 31"/>
                <a:gd name="T31" fmla="*/ 3 h 22"/>
                <a:gd name="T32" fmla="*/ 17 w 31"/>
                <a:gd name="T33" fmla="*/ 2 h 22"/>
                <a:gd name="T34" fmla="*/ 19 w 31"/>
                <a:gd name="T35" fmla="*/ 0 h 22"/>
                <a:gd name="T36" fmla="*/ 23 w 31"/>
                <a:gd name="T37" fmla="*/ 0 h 22"/>
                <a:gd name="T38" fmla="*/ 26 w 31"/>
                <a:gd name="T39" fmla="*/ 2 h 22"/>
                <a:gd name="T40" fmla="*/ 29 w 31"/>
                <a:gd name="T41" fmla="*/ 3 h 22"/>
                <a:gd name="T42" fmla="*/ 31 w 31"/>
                <a:gd name="T43" fmla="*/ 6 h 22"/>
                <a:gd name="T44" fmla="*/ 31 w 31"/>
                <a:gd name="T45" fmla="*/ 11 h 22"/>
                <a:gd name="T46" fmla="*/ 28 w 31"/>
                <a:gd name="T47" fmla="*/ 14 h 22"/>
                <a:gd name="T48" fmla="*/ 23 w 31"/>
                <a:gd name="T49" fmla="*/ 19 h 22"/>
                <a:gd name="T50" fmla="*/ 19 w 31"/>
                <a:gd name="T51" fmla="*/ 20 h 22"/>
                <a:gd name="T52" fmla="*/ 12 w 31"/>
                <a:gd name="T53" fmla="*/ 22 h 22"/>
                <a:gd name="T54" fmla="*/ 8 w 31"/>
                <a:gd name="T55" fmla="*/ 20 h 22"/>
                <a:gd name="T56" fmla="*/ 3 w 31"/>
                <a:gd name="T57" fmla="*/ 19 h 22"/>
                <a:gd name="T58" fmla="*/ 0 w 31"/>
                <a:gd name="T59" fmla="*/ 17 h 22"/>
                <a:gd name="T60" fmla="*/ 0 w 31"/>
                <a:gd name="T61" fmla="*/ 14 h 22"/>
                <a:gd name="T62" fmla="*/ 0 w 31"/>
                <a:gd name="T63" fmla="*/ 11 h 22"/>
                <a:gd name="T64" fmla="*/ 2 w 31"/>
                <a:gd name="T65" fmla="*/ 6 h 22"/>
                <a:gd name="T66" fmla="*/ 6 w 31"/>
                <a:gd name="T67" fmla="*/ 3 h 22"/>
                <a:gd name="T68" fmla="*/ 12 w 31"/>
                <a:gd name="T69" fmla="*/ 0 h 22"/>
                <a:gd name="T70" fmla="*/ 19 w 31"/>
                <a:gd name="T7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 h="22">
                  <a:moveTo>
                    <a:pt x="17" y="2"/>
                  </a:moveTo>
                  <a:lnTo>
                    <a:pt x="12" y="3"/>
                  </a:lnTo>
                  <a:lnTo>
                    <a:pt x="8" y="5"/>
                  </a:lnTo>
                  <a:lnTo>
                    <a:pt x="5" y="8"/>
                  </a:lnTo>
                  <a:lnTo>
                    <a:pt x="3" y="11"/>
                  </a:lnTo>
                  <a:lnTo>
                    <a:pt x="3" y="14"/>
                  </a:lnTo>
                  <a:lnTo>
                    <a:pt x="5" y="16"/>
                  </a:lnTo>
                  <a:lnTo>
                    <a:pt x="8" y="19"/>
                  </a:lnTo>
                  <a:lnTo>
                    <a:pt x="12" y="19"/>
                  </a:lnTo>
                  <a:lnTo>
                    <a:pt x="17" y="19"/>
                  </a:lnTo>
                  <a:lnTo>
                    <a:pt x="22" y="16"/>
                  </a:lnTo>
                  <a:lnTo>
                    <a:pt x="25" y="14"/>
                  </a:lnTo>
                  <a:lnTo>
                    <a:pt x="26" y="11"/>
                  </a:lnTo>
                  <a:lnTo>
                    <a:pt x="26" y="8"/>
                  </a:lnTo>
                  <a:lnTo>
                    <a:pt x="25" y="5"/>
                  </a:lnTo>
                  <a:lnTo>
                    <a:pt x="22" y="3"/>
                  </a:lnTo>
                  <a:lnTo>
                    <a:pt x="17" y="2"/>
                  </a:lnTo>
                  <a:close/>
                  <a:moveTo>
                    <a:pt x="19" y="0"/>
                  </a:moveTo>
                  <a:lnTo>
                    <a:pt x="23" y="0"/>
                  </a:lnTo>
                  <a:lnTo>
                    <a:pt x="26" y="2"/>
                  </a:lnTo>
                  <a:lnTo>
                    <a:pt x="29" y="3"/>
                  </a:lnTo>
                  <a:lnTo>
                    <a:pt x="31" y="6"/>
                  </a:lnTo>
                  <a:lnTo>
                    <a:pt x="31" y="11"/>
                  </a:lnTo>
                  <a:lnTo>
                    <a:pt x="28" y="14"/>
                  </a:lnTo>
                  <a:lnTo>
                    <a:pt x="23" y="19"/>
                  </a:lnTo>
                  <a:lnTo>
                    <a:pt x="19" y="20"/>
                  </a:lnTo>
                  <a:lnTo>
                    <a:pt x="12" y="22"/>
                  </a:lnTo>
                  <a:lnTo>
                    <a:pt x="8" y="20"/>
                  </a:lnTo>
                  <a:lnTo>
                    <a:pt x="3" y="19"/>
                  </a:lnTo>
                  <a:lnTo>
                    <a:pt x="0" y="17"/>
                  </a:lnTo>
                  <a:lnTo>
                    <a:pt x="0" y="14"/>
                  </a:lnTo>
                  <a:lnTo>
                    <a:pt x="0" y="11"/>
                  </a:lnTo>
                  <a:lnTo>
                    <a:pt x="2" y="6"/>
                  </a:lnTo>
                  <a:lnTo>
                    <a:pt x="6" y="3"/>
                  </a:lnTo>
                  <a:lnTo>
                    <a:pt x="12" y="0"/>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89" name="Freeform 2388"/>
            <p:cNvSpPr>
              <a:spLocks/>
            </p:cNvSpPr>
            <p:nvPr/>
          </p:nvSpPr>
          <p:spPr bwMode="auto">
            <a:xfrm>
              <a:off x="800100" y="2382838"/>
              <a:ext cx="55563" cy="23813"/>
            </a:xfrm>
            <a:custGeom>
              <a:avLst/>
              <a:gdLst>
                <a:gd name="T0" fmla="*/ 20 w 35"/>
                <a:gd name="T1" fmla="*/ 0 h 15"/>
                <a:gd name="T2" fmla="*/ 26 w 35"/>
                <a:gd name="T3" fmla="*/ 0 h 15"/>
                <a:gd name="T4" fmla="*/ 30 w 35"/>
                <a:gd name="T5" fmla="*/ 2 h 15"/>
                <a:gd name="T6" fmla="*/ 33 w 35"/>
                <a:gd name="T7" fmla="*/ 3 h 15"/>
                <a:gd name="T8" fmla="*/ 35 w 35"/>
                <a:gd name="T9" fmla="*/ 5 h 15"/>
                <a:gd name="T10" fmla="*/ 33 w 35"/>
                <a:gd name="T11" fmla="*/ 8 h 15"/>
                <a:gd name="T12" fmla="*/ 32 w 35"/>
                <a:gd name="T13" fmla="*/ 11 h 15"/>
                <a:gd name="T14" fmla="*/ 26 w 35"/>
                <a:gd name="T15" fmla="*/ 12 h 15"/>
                <a:gd name="T16" fmla="*/ 20 w 35"/>
                <a:gd name="T17" fmla="*/ 14 h 15"/>
                <a:gd name="T18" fmla="*/ 14 w 35"/>
                <a:gd name="T19" fmla="*/ 15 h 15"/>
                <a:gd name="T20" fmla="*/ 8 w 35"/>
                <a:gd name="T21" fmla="*/ 15 h 15"/>
                <a:gd name="T22" fmla="*/ 5 w 35"/>
                <a:gd name="T23" fmla="*/ 14 h 15"/>
                <a:gd name="T24" fmla="*/ 2 w 35"/>
                <a:gd name="T25" fmla="*/ 12 h 15"/>
                <a:gd name="T26" fmla="*/ 0 w 35"/>
                <a:gd name="T27" fmla="*/ 9 h 15"/>
                <a:gd name="T28" fmla="*/ 0 w 35"/>
                <a:gd name="T29" fmla="*/ 8 h 15"/>
                <a:gd name="T30" fmla="*/ 3 w 35"/>
                <a:gd name="T31" fmla="*/ 5 h 15"/>
                <a:gd name="T32" fmla="*/ 8 w 35"/>
                <a:gd name="T33" fmla="*/ 2 h 15"/>
                <a:gd name="T34" fmla="*/ 14 w 35"/>
                <a:gd name="T35" fmla="*/ 0 h 15"/>
                <a:gd name="T36" fmla="*/ 20 w 35"/>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5">
                  <a:moveTo>
                    <a:pt x="20" y="0"/>
                  </a:moveTo>
                  <a:lnTo>
                    <a:pt x="26" y="0"/>
                  </a:lnTo>
                  <a:lnTo>
                    <a:pt x="30" y="2"/>
                  </a:lnTo>
                  <a:lnTo>
                    <a:pt x="33" y="3"/>
                  </a:lnTo>
                  <a:lnTo>
                    <a:pt x="35" y="5"/>
                  </a:lnTo>
                  <a:lnTo>
                    <a:pt x="33" y="8"/>
                  </a:lnTo>
                  <a:lnTo>
                    <a:pt x="32" y="11"/>
                  </a:lnTo>
                  <a:lnTo>
                    <a:pt x="26" y="12"/>
                  </a:lnTo>
                  <a:lnTo>
                    <a:pt x="20" y="14"/>
                  </a:lnTo>
                  <a:lnTo>
                    <a:pt x="14" y="15"/>
                  </a:lnTo>
                  <a:lnTo>
                    <a:pt x="8" y="15"/>
                  </a:lnTo>
                  <a:lnTo>
                    <a:pt x="5" y="14"/>
                  </a:lnTo>
                  <a:lnTo>
                    <a:pt x="2" y="12"/>
                  </a:lnTo>
                  <a:lnTo>
                    <a:pt x="0" y="9"/>
                  </a:lnTo>
                  <a:lnTo>
                    <a:pt x="0" y="8"/>
                  </a:lnTo>
                  <a:lnTo>
                    <a:pt x="3" y="5"/>
                  </a:lnTo>
                  <a:lnTo>
                    <a:pt x="8" y="2"/>
                  </a:lnTo>
                  <a:lnTo>
                    <a:pt x="14" y="0"/>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0" name="Freeform 2389"/>
            <p:cNvSpPr>
              <a:spLocks noEditPoints="1"/>
            </p:cNvSpPr>
            <p:nvPr/>
          </p:nvSpPr>
          <p:spPr bwMode="auto">
            <a:xfrm>
              <a:off x="795338" y="2381250"/>
              <a:ext cx="61913" cy="25400"/>
            </a:xfrm>
            <a:custGeom>
              <a:avLst/>
              <a:gdLst>
                <a:gd name="T0" fmla="*/ 23 w 39"/>
                <a:gd name="T1" fmla="*/ 3 h 16"/>
                <a:gd name="T2" fmla="*/ 17 w 39"/>
                <a:gd name="T3" fmla="*/ 3 h 16"/>
                <a:gd name="T4" fmla="*/ 12 w 39"/>
                <a:gd name="T5" fmla="*/ 4 h 16"/>
                <a:gd name="T6" fmla="*/ 8 w 39"/>
                <a:gd name="T7" fmla="*/ 6 h 16"/>
                <a:gd name="T8" fmla="*/ 5 w 39"/>
                <a:gd name="T9" fmla="*/ 9 h 16"/>
                <a:gd name="T10" fmla="*/ 5 w 39"/>
                <a:gd name="T11" fmla="*/ 12 h 16"/>
                <a:gd name="T12" fmla="*/ 8 w 39"/>
                <a:gd name="T13" fmla="*/ 13 h 16"/>
                <a:gd name="T14" fmla="*/ 11 w 39"/>
                <a:gd name="T15" fmla="*/ 15 h 16"/>
                <a:gd name="T16" fmla="*/ 17 w 39"/>
                <a:gd name="T17" fmla="*/ 15 h 16"/>
                <a:gd name="T18" fmla="*/ 23 w 39"/>
                <a:gd name="T19" fmla="*/ 15 h 16"/>
                <a:gd name="T20" fmla="*/ 29 w 39"/>
                <a:gd name="T21" fmla="*/ 13 h 16"/>
                <a:gd name="T22" fmla="*/ 32 w 39"/>
                <a:gd name="T23" fmla="*/ 10 h 16"/>
                <a:gd name="T24" fmla="*/ 35 w 39"/>
                <a:gd name="T25" fmla="*/ 9 h 16"/>
                <a:gd name="T26" fmla="*/ 35 w 39"/>
                <a:gd name="T27" fmla="*/ 6 h 16"/>
                <a:gd name="T28" fmla="*/ 33 w 39"/>
                <a:gd name="T29" fmla="*/ 4 h 16"/>
                <a:gd name="T30" fmla="*/ 29 w 39"/>
                <a:gd name="T31" fmla="*/ 3 h 16"/>
                <a:gd name="T32" fmla="*/ 23 w 39"/>
                <a:gd name="T33" fmla="*/ 3 h 16"/>
                <a:gd name="T34" fmla="*/ 24 w 39"/>
                <a:gd name="T35" fmla="*/ 0 h 16"/>
                <a:gd name="T36" fmla="*/ 30 w 39"/>
                <a:gd name="T37" fmla="*/ 1 h 16"/>
                <a:gd name="T38" fmla="*/ 35 w 39"/>
                <a:gd name="T39" fmla="*/ 1 h 16"/>
                <a:gd name="T40" fmla="*/ 38 w 39"/>
                <a:gd name="T41" fmla="*/ 4 h 16"/>
                <a:gd name="T42" fmla="*/ 39 w 39"/>
                <a:gd name="T43" fmla="*/ 6 h 16"/>
                <a:gd name="T44" fmla="*/ 39 w 39"/>
                <a:gd name="T45" fmla="*/ 9 h 16"/>
                <a:gd name="T46" fmla="*/ 36 w 39"/>
                <a:gd name="T47" fmla="*/ 12 h 16"/>
                <a:gd name="T48" fmla="*/ 33 w 39"/>
                <a:gd name="T49" fmla="*/ 13 h 16"/>
                <a:gd name="T50" fmla="*/ 29 w 39"/>
                <a:gd name="T51" fmla="*/ 15 h 16"/>
                <a:gd name="T52" fmla="*/ 23 w 39"/>
                <a:gd name="T53" fmla="*/ 16 h 16"/>
                <a:gd name="T54" fmla="*/ 17 w 39"/>
                <a:gd name="T55" fmla="*/ 16 h 16"/>
                <a:gd name="T56" fmla="*/ 11 w 39"/>
                <a:gd name="T57" fmla="*/ 16 h 16"/>
                <a:gd name="T58" fmla="*/ 5 w 39"/>
                <a:gd name="T59" fmla="*/ 15 h 16"/>
                <a:gd name="T60" fmla="*/ 1 w 39"/>
                <a:gd name="T61" fmla="*/ 13 h 16"/>
                <a:gd name="T62" fmla="*/ 0 w 39"/>
                <a:gd name="T63" fmla="*/ 12 h 16"/>
                <a:gd name="T64" fmla="*/ 0 w 39"/>
                <a:gd name="T65" fmla="*/ 9 h 16"/>
                <a:gd name="T66" fmla="*/ 3 w 39"/>
                <a:gd name="T67" fmla="*/ 6 h 16"/>
                <a:gd name="T68" fmla="*/ 6 w 39"/>
                <a:gd name="T69" fmla="*/ 4 h 16"/>
                <a:gd name="T70" fmla="*/ 12 w 39"/>
                <a:gd name="T71" fmla="*/ 1 h 16"/>
                <a:gd name="T72" fmla="*/ 18 w 39"/>
                <a:gd name="T73" fmla="*/ 1 h 16"/>
                <a:gd name="T74" fmla="*/ 24 w 39"/>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16">
                  <a:moveTo>
                    <a:pt x="23" y="3"/>
                  </a:moveTo>
                  <a:lnTo>
                    <a:pt x="17" y="3"/>
                  </a:lnTo>
                  <a:lnTo>
                    <a:pt x="12" y="4"/>
                  </a:lnTo>
                  <a:lnTo>
                    <a:pt x="8" y="6"/>
                  </a:lnTo>
                  <a:lnTo>
                    <a:pt x="5" y="9"/>
                  </a:lnTo>
                  <a:lnTo>
                    <a:pt x="5" y="12"/>
                  </a:lnTo>
                  <a:lnTo>
                    <a:pt x="8" y="13"/>
                  </a:lnTo>
                  <a:lnTo>
                    <a:pt x="11" y="15"/>
                  </a:lnTo>
                  <a:lnTo>
                    <a:pt x="17" y="15"/>
                  </a:lnTo>
                  <a:lnTo>
                    <a:pt x="23" y="15"/>
                  </a:lnTo>
                  <a:lnTo>
                    <a:pt x="29" y="13"/>
                  </a:lnTo>
                  <a:lnTo>
                    <a:pt x="32" y="10"/>
                  </a:lnTo>
                  <a:lnTo>
                    <a:pt x="35" y="9"/>
                  </a:lnTo>
                  <a:lnTo>
                    <a:pt x="35" y="6"/>
                  </a:lnTo>
                  <a:lnTo>
                    <a:pt x="33" y="4"/>
                  </a:lnTo>
                  <a:lnTo>
                    <a:pt x="29" y="3"/>
                  </a:lnTo>
                  <a:lnTo>
                    <a:pt x="23" y="3"/>
                  </a:lnTo>
                  <a:close/>
                  <a:moveTo>
                    <a:pt x="24" y="0"/>
                  </a:moveTo>
                  <a:lnTo>
                    <a:pt x="30" y="1"/>
                  </a:lnTo>
                  <a:lnTo>
                    <a:pt x="35" y="1"/>
                  </a:lnTo>
                  <a:lnTo>
                    <a:pt x="38" y="4"/>
                  </a:lnTo>
                  <a:lnTo>
                    <a:pt x="39" y="6"/>
                  </a:lnTo>
                  <a:lnTo>
                    <a:pt x="39" y="9"/>
                  </a:lnTo>
                  <a:lnTo>
                    <a:pt x="36" y="12"/>
                  </a:lnTo>
                  <a:lnTo>
                    <a:pt x="33" y="13"/>
                  </a:lnTo>
                  <a:lnTo>
                    <a:pt x="29" y="15"/>
                  </a:lnTo>
                  <a:lnTo>
                    <a:pt x="23" y="16"/>
                  </a:lnTo>
                  <a:lnTo>
                    <a:pt x="17" y="16"/>
                  </a:lnTo>
                  <a:lnTo>
                    <a:pt x="11" y="16"/>
                  </a:lnTo>
                  <a:lnTo>
                    <a:pt x="5" y="15"/>
                  </a:lnTo>
                  <a:lnTo>
                    <a:pt x="1" y="13"/>
                  </a:lnTo>
                  <a:lnTo>
                    <a:pt x="0" y="12"/>
                  </a:lnTo>
                  <a:lnTo>
                    <a:pt x="0" y="9"/>
                  </a:lnTo>
                  <a:lnTo>
                    <a:pt x="3" y="6"/>
                  </a:lnTo>
                  <a:lnTo>
                    <a:pt x="6" y="4"/>
                  </a:lnTo>
                  <a:lnTo>
                    <a:pt x="12" y="1"/>
                  </a:lnTo>
                  <a:lnTo>
                    <a:pt x="18"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1" name="Freeform 2390"/>
            <p:cNvSpPr>
              <a:spLocks/>
            </p:cNvSpPr>
            <p:nvPr/>
          </p:nvSpPr>
          <p:spPr bwMode="auto">
            <a:xfrm>
              <a:off x="1862138" y="2039938"/>
              <a:ext cx="49213" cy="26988"/>
            </a:xfrm>
            <a:custGeom>
              <a:avLst/>
              <a:gdLst>
                <a:gd name="T0" fmla="*/ 19 w 31"/>
                <a:gd name="T1" fmla="*/ 0 h 17"/>
                <a:gd name="T2" fmla="*/ 25 w 31"/>
                <a:gd name="T3" fmla="*/ 2 h 17"/>
                <a:gd name="T4" fmla="*/ 29 w 31"/>
                <a:gd name="T5" fmla="*/ 3 h 17"/>
                <a:gd name="T6" fmla="*/ 31 w 31"/>
                <a:gd name="T7" fmla="*/ 5 h 17"/>
                <a:gd name="T8" fmla="*/ 31 w 31"/>
                <a:gd name="T9" fmla="*/ 8 h 17"/>
                <a:gd name="T10" fmla="*/ 29 w 31"/>
                <a:gd name="T11" fmla="*/ 11 h 17"/>
                <a:gd name="T12" fmla="*/ 25 w 31"/>
                <a:gd name="T13" fmla="*/ 14 h 17"/>
                <a:gd name="T14" fmla="*/ 19 w 31"/>
                <a:gd name="T15" fmla="*/ 16 h 17"/>
                <a:gd name="T16" fmla="*/ 13 w 31"/>
                <a:gd name="T17" fmla="*/ 17 h 17"/>
                <a:gd name="T18" fmla="*/ 8 w 31"/>
                <a:gd name="T19" fmla="*/ 16 h 17"/>
                <a:gd name="T20" fmla="*/ 3 w 31"/>
                <a:gd name="T21" fmla="*/ 14 h 17"/>
                <a:gd name="T22" fmla="*/ 0 w 31"/>
                <a:gd name="T23" fmla="*/ 13 h 17"/>
                <a:gd name="T24" fmla="*/ 0 w 31"/>
                <a:gd name="T25" fmla="*/ 10 h 17"/>
                <a:gd name="T26" fmla="*/ 3 w 31"/>
                <a:gd name="T27" fmla="*/ 5 h 17"/>
                <a:gd name="T28" fmla="*/ 8 w 31"/>
                <a:gd name="T29" fmla="*/ 3 h 17"/>
                <a:gd name="T30" fmla="*/ 13 w 31"/>
                <a:gd name="T31" fmla="*/ 2 h 17"/>
                <a:gd name="T32" fmla="*/ 19 w 31"/>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7">
                  <a:moveTo>
                    <a:pt x="19" y="0"/>
                  </a:moveTo>
                  <a:lnTo>
                    <a:pt x="25" y="2"/>
                  </a:lnTo>
                  <a:lnTo>
                    <a:pt x="29" y="3"/>
                  </a:lnTo>
                  <a:lnTo>
                    <a:pt x="31" y="5"/>
                  </a:lnTo>
                  <a:lnTo>
                    <a:pt x="31" y="8"/>
                  </a:lnTo>
                  <a:lnTo>
                    <a:pt x="29" y="11"/>
                  </a:lnTo>
                  <a:lnTo>
                    <a:pt x="25" y="14"/>
                  </a:lnTo>
                  <a:lnTo>
                    <a:pt x="19" y="16"/>
                  </a:lnTo>
                  <a:lnTo>
                    <a:pt x="13" y="17"/>
                  </a:lnTo>
                  <a:lnTo>
                    <a:pt x="8" y="16"/>
                  </a:lnTo>
                  <a:lnTo>
                    <a:pt x="3" y="14"/>
                  </a:lnTo>
                  <a:lnTo>
                    <a:pt x="0" y="13"/>
                  </a:lnTo>
                  <a:lnTo>
                    <a:pt x="0" y="10"/>
                  </a:lnTo>
                  <a:lnTo>
                    <a:pt x="3" y="5"/>
                  </a:lnTo>
                  <a:lnTo>
                    <a:pt x="8" y="3"/>
                  </a:lnTo>
                  <a:lnTo>
                    <a:pt x="13"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2" name="Freeform 2391"/>
            <p:cNvSpPr>
              <a:spLocks noEditPoints="1"/>
            </p:cNvSpPr>
            <p:nvPr/>
          </p:nvSpPr>
          <p:spPr bwMode="auto">
            <a:xfrm>
              <a:off x="1860550" y="2038350"/>
              <a:ext cx="55563" cy="28575"/>
            </a:xfrm>
            <a:custGeom>
              <a:avLst/>
              <a:gdLst>
                <a:gd name="T0" fmla="*/ 20 w 35"/>
                <a:gd name="T1" fmla="*/ 3 h 18"/>
                <a:gd name="T2" fmla="*/ 14 w 35"/>
                <a:gd name="T3" fmla="*/ 3 h 18"/>
                <a:gd name="T4" fmla="*/ 9 w 35"/>
                <a:gd name="T5" fmla="*/ 4 h 18"/>
                <a:gd name="T6" fmla="*/ 6 w 35"/>
                <a:gd name="T7" fmla="*/ 7 h 18"/>
                <a:gd name="T8" fmla="*/ 4 w 35"/>
                <a:gd name="T9" fmla="*/ 11 h 18"/>
                <a:gd name="T10" fmla="*/ 4 w 35"/>
                <a:gd name="T11" fmla="*/ 12 h 18"/>
                <a:gd name="T12" fmla="*/ 6 w 35"/>
                <a:gd name="T13" fmla="*/ 15 h 18"/>
                <a:gd name="T14" fmla="*/ 9 w 35"/>
                <a:gd name="T15" fmla="*/ 17 h 18"/>
                <a:gd name="T16" fmla="*/ 15 w 35"/>
                <a:gd name="T17" fmla="*/ 17 h 18"/>
                <a:gd name="T18" fmla="*/ 20 w 35"/>
                <a:gd name="T19" fmla="*/ 17 h 18"/>
                <a:gd name="T20" fmla="*/ 24 w 35"/>
                <a:gd name="T21" fmla="*/ 15 h 18"/>
                <a:gd name="T22" fmla="*/ 29 w 35"/>
                <a:gd name="T23" fmla="*/ 12 h 18"/>
                <a:gd name="T24" fmla="*/ 30 w 35"/>
                <a:gd name="T25" fmla="*/ 9 h 18"/>
                <a:gd name="T26" fmla="*/ 30 w 35"/>
                <a:gd name="T27" fmla="*/ 7 h 18"/>
                <a:gd name="T28" fmla="*/ 29 w 35"/>
                <a:gd name="T29" fmla="*/ 4 h 18"/>
                <a:gd name="T30" fmla="*/ 24 w 35"/>
                <a:gd name="T31" fmla="*/ 3 h 18"/>
                <a:gd name="T32" fmla="*/ 20 w 35"/>
                <a:gd name="T33" fmla="*/ 3 h 18"/>
                <a:gd name="T34" fmla="*/ 20 w 35"/>
                <a:gd name="T35" fmla="*/ 0 h 18"/>
                <a:gd name="T36" fmla="*/ 26 w 35"/>
                <a:gd name="T37" fmla="*/ 1 h 18"/>
                <a:gd name="T38" fmla="*/ 30 w 35"/>
                <a:gd name="T39" fmla="*/ 3 h 18"/>
                <a:gd name="T40" fmla="*/ 33 w 35"/>
                <a:gd name="T41" fmla="*/ 4 h 18"/>
                <a:gd name="T42" fmla="*/ 35 w 35"/>
                <a:gd name="T43" fmla="*/ 7 h 18"/>
                <a:gd name="T44" fmla="*/ 33 w 35"/>
                <a:gd name="T45" fmla="*/ 9 h 18"/>
                <a:gd name="T46" fmla="*/ 32 w 35"/>
                <a:gd name="T47" fmla="*/ 12 h 18"/>
                <a:gd name="T48" fmla="*/ 29 w 35"/>
                <a:gd name="T49" fmla="*/ 15 h 18"/>
                <a:gd name="T50" fmla="*/ 24 w 35"/>
                <a:gd name="T51" fmla="*/ 17 h 18"/>
                <a:gd name="T52" fmla="*/ 20 w 35"/>
                <a:gd name="T53" fmla="*/ 18 h 18"/>
                <a:gd name="T54" fmla="*/ 14 w 35"/>
                <a:gd name="T55" fmla="*/ 18 h 18"/>
                <a:gd name="T56" fmla="*/ 9 w 35"/>
                <a:gd name="T57" fmla="*/ 18 h 18"/>
                <a:gd name="T58" fmla="*/ 4 w 35"/>
                <a:gd name="T59" fmla="*/ 17 h 18"/>
                <a:gd name="T60" fmla="*/ 1 w 35"/>
                <a:gd name="T61" fmla="*/ 15 h 18"/>
                <a:gd name="T62" fmla="*/ 0 w 35"/>
                <a:gd name="T63" fmla="*/ 12 h 18"/>
                <a:gd name="T64" fmla="*/ 0 w 35"/>
                <a:gd name="T65" fmla="*/ 11 h 18"/>
                <a:gd name="T66" fmla="*/ 1 w 35"/>
                <a:gd name="T67" fmla="*/ 7 h 18"/>
                <a:gd name="T68" fmla="*/ 4 w 35"/>
                <a:gd name="T69" fmla="*/ 4 h 18"/>
                <a:gd name="T70" fmla="*/ 9 w 35"/>
                <a:gd name="T71" fmla="*/ 3 h 18"/>
                <a:gd name="T72" fmla="*/ 15 w 35"/>
                <a:gd name="T73" fmla="*/ 1 h 18"/>
                <a:gd name="T74" fmla="*/ 20 w 35"/>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18">
                  <a:moveTo>
                    <a:pt x="20" y="3"/>
                  </a:moveTo>
                  <a:lnTo>
                    <a:pt x="14" y="3"/>
                  </a:lnTo>
                  <a:lnTo>
                    <a:pt x="9" y="4"/>
                  </a:lnTo>
                  <a:lnTo>
                    <a:pt x="6" y="7"/>
                  </a:lnTo>
                  <a:lnTo>
                    <a:pt x="4" y="11"/>
                  </a:lnTo>
                  <a:lnTo>
                    <a:pt x="4" y="12"/>
                  </a:lnTo>
                  <a:lnTo>
                    <a:pt x="6" y="15"/>
                  </a:lnTo>
                  <a:lnTo>
                    <a:pt x="9" y="17"/>
                  </a:lnTo>
                  <a:lnTo>
                    <a:pt x="15" y="17"/>
                  </a:lnTo>
                  <a:lnTo>
                    <a:pt x="20" y="17"/>
                  </a:lnTo>
                  <a:lnTo>
                    <a:pt x="24" y="15"/>
                  </a:lnTo>
                  <a:lnTo>
                    <a:pt x="29" y="12"/>
                  </a:lnTo>
                  <a:lnTo>
                    <a:pt x="30" y="9"/>
                  </a:lnTo>
                  <a:lnTo>
                    <a:pt x="30" y="7"/>
                  </a:lnTo>
                  <a:lnTo>
                    <a:pt x="29" y="4"/>
                  </a:lnTo>
                  <a:lnTo>
                    <a:pt x="24" y="3"/>
                  </a:lnTo>
                  <a:lnTo>
                    <a:pt x="20" y="3"/>
                  </a:lnTo>
                  <a:close/>
                  <a:moveTo>
                    <a:pt x="20" y="0"/>
                  </a:moveTo>
                  <a:lnTo>
                    <a:pt x="26" y="1"/>
                  </a:lnTo>
                  <a:lnTo>
                    <a:pt x="30" y="3"/>
                  </a:lnTo>
                  <a:lnTo>
                    <a:pt x="33" y="4"/>
                  </a:lnTo>
                  <a:lnTo>
                    <a:pt x="35" y="7"/>
                  </a:lnTo>
                  <a:lnTo>
                    <a:pt x="33" y="9"/>
                  </a:lnTo>
                  <a:lnTo>
                    <a:pt x="32" y="12"/>
                  </a:lnTo>
                  <a:lnTo>
                    <a:pt x="29" y="15"/>
                  </a:lnTo>
                  <a:lnTo>
                    <a:pt x="24" y="17"/>
                  </a:lnTo>
                  <a:lnTo>
                    <a:pt x="20" y="18"/>
                  </a:lnTo>
                  <a:lnTo>
                    <a:pt x="14" y="18"/>
                  </a:lnTo>
                  <a:lnTo>
                    <a:pt x="9" y="18"/>
                  </a:lnTo>
                  <a:lnTo>
                    <a:pt x="4" y="17"/>
                  </a:lnTo>
                  <a:lnTo>
                    <a:pt x="1" y="15"/>
                  </a:lnTo>
                  <a:lnTo>
                    <a:pt x="0" y="12"/>
                  </a:lnTo>
                  <a:lnTo>
                    <a:pt x="0" y="11"/>
                  </a:lnTo>
                  <a:lnTo>
                    <a:pt x="1" y="7"/>
                  </a:lnTo>
                  <a:lnTo>
                    <a:pt x="4" y="4"/>
                  </a:lnTo>
                  <a:lnTo>
                    <a:pt x="9" y="3"/>
                  </a:lnTo>
                  <a:lnTo>
                    <a:pt x="15"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3" name="Freeform 2392"/>
            <p:cNvSpPr>
              <a:spLocks/>
            </p:cNvSpPr>
            <p:nvPr/>
          </p:nvSpPr>
          <p:spPr bwMode="auto">
            <a:xfrm>
              <a:off x="742950" y="2295525"/>
              <a:ext cx="53975" cy="25400"/>
            </a:xfrm>
            <a:custGeom>
              <a:avLst/>
              <a:gdLst>
                <a:gd name="T0" fmla="*/ 21 w 34"/>
                <a:gd name="T1" fmla="*/ 0 h 16"/>
                <a:gd name="T2" fmla="*/ 25 w 34"/>
                <a:gd name="T3" fmla="*/ 0 h 16"/>
                <a:gd name="T4" fmla="*/ 30 w 34"/>
                <a:gd name="T5" fmla="*/ 2 h 16"/>
                <a:gd name="T6" fmla="*/ 33 w 34"/>
                <a:gd name="T7" fmla="*/ 3 h 16"/>
                <a:gd name="T8" fmla="*/ 34 w 34"/>
                <a:gd name="T9" fmla="*/ 5 h 16"/>
                <a:gd name="T10" fmla="*/ 34 w 34"/>
                <a:gd name="T11" fmla="*/ 8 h 16"/>
                <a:gd name="T12" fmla="*/ 31 w 34"/>
                <a:gd name="T13" fmla="*/ 11 h 16"/>
                <a:gd name="T14" fmla="*/ 27 w 34"/>
                <a:gd name="T15" fmla="*/ 13 h 16"/>
                <a:gd name="T16" fmla="*/ 21 w 34"/>
                <a:gd name="T17" fmla="*/ 14 h 16"/>
                <a:gd name="T18" fmla="*/ 13 w 34"/>
                <a:gd name="T19" fmla="*/ 16 h 16"/>
                <a:gd name="T20" fmla="*/ 9 w 34"/>
                <a:gd name="T21" fmla="*/ 16 h 16"/>
                <a:gd name="T22" fmla="*/ 4 w 34"/>
                <a:gd name="T23" fmla="*/ 14 h 16"/>
                <a:gd name="T24" fmla="*/ 1 w 34"/>
                <a:gd name="T25" fmla="*/ 13 h 16"/>
                <a:gd name="T26" fmla="*/ 0 w 34"/>
                <a:gd name="T27" fmla="*/ 11 h 16"/>
                <a:gd name="T28" fmla="*/ 0 w 34"/>
                <a:gd name="T29" fmla="*/ 8 h 16"/>
                <a:gd name="T30" fmla="*/ 3 w 34"/>
                <a:gd name="T31" fmla="*/ 5 h 16"/>
                <a:gd name="T32" fmla="*/ 6 w 34"/>
                <a:gd name="T33" fmla="*/ 3 h 16"/>
                <a:gd name="T34" fmla="*/ 10 w 34"/>
                <a:gd name="T35" fmla="*/ 2 h 16"/>
                <a:gd name="T36" fmla="*/ 15 w 34"/>
                <a:gd name="T37" fmla="*/ 0 h 16"/>
                <a:gd name="T38" fmla="*/ 21 w 34"/>
                <a:gd name="T3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16">
                  <a:moveTo>
                    <a:pt x="21" y="0"/>
                  </a:moveTo>
                  <a:lnTo>
                    <a:pt x="25" y="0"/>
                  </a:lnTo>
                  <a:lnTo>
                    <a:pt x="30" y="2"/>
                  </a:lnTo>
                  <a:lnTo>
                    <a:pt x="33" y="3"/>
                  </a:lnTo>
                  <a:lnTo>
                    <a:pt x="34" y="5"/>
                  </a:lnTo>
                  <a:lnTo>
                    <a:pt x="34" y="8"/>
                  </a:lnTo>
                  <a:lnTo>
                    <a:pt x="31" y="11"/>
                  </a:lnTo>
                  <a:lnTo>
                    <a:pt x="27" y="13"/>
                  </a:lnTo>
                  <a:lnTo>
                    <a:pt x="21" y="14"/>
                  </a:lnTo>
                  <a:lnTo>
                    <a:pt x="13" y="16"/>
                  </a:lnTo>
                  <a:lnTo>
                    <a:pt x="9" y="16"/>
                  </a:lnTo>
                  <a:lnTo>
                    <a:pt x="4" y="14"/>
                  </a:lnTo>
                  <a:lnTo>
                    <a:pt x="1" y="13"/>
                  </a:lnTo>
                  <a:lnTo>
                    <a:pt x="0" y="11"/>
                  </a:lnTo>
                  <a:lnTo>
                    <a:pt x="0" y="8"/>
                  </a:lnTo>
                  <a:lnTo>
                    <a:pt x="3" y="5"/>
                  </a:lnTo>
                  <a:lnTo>
                    <a:pt x="6" y="3"/>
                  </a:lnTo>
                  <a:lnTo>
                    <a:pt x="10" y="2"/>
                  </a:lnTo>
                  <a:lnTo>
                    <a:pt x="15" y="0"/>
                  </a:lnTo>
                  <a:lnTo>
                    <a:pt x="21"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4" name="Freeform 2393"/>
            <p:cNvSpPr>
              <a:spLocks noEditPoints="1"/>
            </p:cNvSpPr>
            <p:nvPr/>
          </p:nvSpPr>
          <p:spPr bwMode="auto">
            <a:xfrm>
              <a:off x="739775" y="2293938"/>
              <a:ext cx="63500" cy="28575"/>
            </a:xfrm>
            <a:custGeom>
              <a:avLst/>
              <a:gdLst>
                <a:gd name="T0" fmla="*/ 23 w 40"/>
                <a:gd name="T1" fmla="*/ 3 h 18"/>
                <a:gd name="T2" fmla="*/ 17 w 40"/>
                <a:gd name="T3" fmla="*/ 3 h 18"/>
                <a:gd name="T4" fmla="*/ 11 w 40"/>
                <a:gd name="T5" fmla="*/ 4 h 18"/>
                <a:gd name="T6" fmla="*/ 6 w 40"/>
                <a:gd name="T7" fmla="*/ 6 h 18"/>
                <a:gd name="T8" fmla="*/ 5 w 40"/>
                <a:gd name="T9" fmla="*/ 9 h 18"/>
                <a:gd name="T10" fmla="*/ 5 w 40"/>
                <a:gd name="T11" fmla="*/ 12 h 18"/>
                <a:gd name="T12" fmla="*/ 6 w 40"/>
                <a:gd name="T13" fmla="*/ 14 h 18"/>
                <a:gd name="T14" fmla="*/ 11 w 40"/>
                <a:gd name="T15" fmla="*/ 15 h 18"/>
                <a:gd name="T16" fmla="*/ 17 w 40"/>
                <a:gd name="T17" fmla="*/ 15 h 18"/>
                <a:gd name="T18" fmla="*/ 23 w 40"/>
                <a:gd name="T19" fmla="*/ 15 h 18"/>
                <a:gd name="T20" fmla="*/ 27 w 40"/>
                <a:gd name="T21" fmla="*/ 14 h 18"/>
                <a:gd name="T22" fmla="*/ 32 w 40"/>
                <a:gd name="T23" fmla="*/ 12 h 18"/>
                <a:gd name="T24" fmla="*/ 33 w 40"/>
                <a:gd name="T25" fmla="*/ 9 h 18"/>
                <a:gd name="T26" fmla="*/ 35 w 40"/>
                <a:gd name="T27" fmla="*/ 6 h 18"/>
                <a:gd name="T28" fmla="*/ 32 w 40"/>
                <a:gd name="T29" fmla="*/ 4 h 18"/>
                <a:gd name="T30" fmla="*/ 27 w 40"/>
                <a:gd name="T31" fmla="*/ 3 h 18"/>
                <a:gd name="T32" fmla="*/ 23 w 40"/>
                <a:gd name="T33" fmla="*/ 3 h 18"/>
                <a:gd name="T34" fmla="*/ 23 w 40"/>
                <a:gd name="T35" fmla="*/ 0 h 18"/>
                <a:gd name="T36" fmla="*/ 29 w 40"/>
                <a:gd name="T37" fmla="*/ 1 h 18"/>
                <a:gd name="T38" fmla="*/ 33 w 40"/>
                <a:gd name="T39" fmla="*/ 1 h 18"/>
                <a:gd name="T40" fmla="*/ 38 w 40"/>
                <a:gd name="T41" fmla="*/ 4 h 18"/>
                <a:gd name="T42" fmla="*/ 40 w 40"/>
                <a:gd name="T43" fmla="*/ 6 h 18"/>
                <a:gd name="T44" fmla="*/ 38 w 40"/>
                <a:gd name="T45" fmla="*/ 9 h 18"/>
                <a:gd name="T46" fmla="*/ 36 w 40"/>
                <a:gd name="T47" fmla="*/ 12 h 18"/>
                <a:gd name="T48" fmla="*/ 32 w 40"/>
                <a:gd name="T49" fmla="*/ 14 h 18"/>
                <a:gd name="T50" fmla="*/ 27 w 40"/>
                <a:gd name="T51" fmla="*/ 15 h 18"/>
                <a:gd name="T52" fmla="*/ 21 w 40"/>
                <a:gd name="T53" fmla="*/ 17 h 18"/>
                <a:gd name="T54" fmla="*/ 15 w 40"/>
                <a:gd name="T55" fmla="*/ 18 h 18"/>
                <a:gd name="T56" fmla="*/ 9 w 40"/>
                <a:gd name="T57" fmla="*/ 17 h 18"/>
                <a:gd name="T58" fmla="*/ 5 w 40"/>
                <a:gd name="T59" fmla="*/ 15 h 18"/>
                <a:gd name="T60" fmla="*/ 2 w 40"/>
                <a:gd name="T61" fmla="*/ 14 h 18"/>
                <a:gd name="T62" fmla="*/ 0 w 40"/>
                <a:gd name="T63" fmla="*/ 12 h 18"/>
                <a:gd name="T64" fmla="*/ 0 w 40"/>
                <a:gd name="T65" fmla="*/ 9 h 18"/>
                <a:gd name="T66" fmla="*/ 2 w 40"/>
                <a:gd name="T67" fmla="*/ 6 h 18"/>
                <a:gd name="T68" fmla="*/ 6 w 40"/>
                <a:gd name="T69" fmla="*/ 4 h 18"/>
                <a:gd name="T70" fmla="*/ 11 w 40"/>
                <a:gd name="T71" fmla="*/ 1 h 18"/>
                <a:gd name="T72" fmla="*/ 17 w 40"/>
                <a:gd name="T73" fmla="*/ 1 h 18"/>
                <a:gd name="T74" fmla="*/ 23 w 40"/>
                <a:gd name="T7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18">
                  <a:moveTo>
                    <a:pt x="23" y="3"/>
                  </a:moveTo>
                  <a:lnTo>
                    <a:pt x="17" y="3"/>
                  </a:lnTo>
                  <a:lnTo>
                    <a:pt x="11" y="4"/>
                  </a:lnTo>
                  <a:lnTo>
                    <a:pt x="6" y="6"/>
                  </a:lnTo>
                  <a:lnTo>
                    <a:pt x="5" y="9"/>
                  </a:lnTo>
                  <a:lnTo>
                    <a:pt x="5" y="12"/>
                  </a:lnTo>
                  <a:lnTo>
                    <a:pt x="6" y="14"/>
                  </a:lnTo>
                  <a:lnTo>
                    <a:pt x="11" y="15"/>
                  </a:lnTo>
                  <a:lnTo>
                    <a:pt x="17" y="15"/>
                  </a:lnTo>
                  <a:lnTo>
                    <a:pt x="23" y="15"/>
                  </a:lnTo>
                  <a:lnTo>
                    <a:pt x="27" y="14"/>
                  </a:lnTo>
                  <a:lnTo>
                    <a:pt x="32" y="12"/>
                  </a:lnTo>
                  <a:lnTo>
                    <a:pt x="33" y="9"/>
                  </a:lnTo>
                  <a:lnTo>
                    <a:pt x="35" y="6"/>
                  </a:lnTo>
                  <a:lnTo>
                    <a:pt x="32" y="4"/>
                  </a:lnTo>
                  <a:lnTo>
                    <a:pt x="27" y="3"/>
                  </a:lnTo>
                  <a:lnTo>
                    <a:pt x="23" y="3"/>
                  </a:lnTo>
                  <a:close/>
                  <a:moveTo>
                    <a:pt x="23" y="0"/>
                  </a:moveTo>
                  <a:lnTo>
                    <a:pt x="29" y="1"/>
                  </a:lnTo>
                  <a:lnTo>
                    <a:pt x="33" y="1"/>
                  </a:lnTo>
                  <a:lnTo>
                    <a:pt x="38" y="4"/>
                  </a:lnTo>
                  <a:lnTo>
                    <a:pt x="40" y="6"/>
                  </a:lnTo>
                  <a:lnTo>
                    <a:pt x="38" y="9"/>
                  </a:lnTo>
                  <a:lnTo>
                    <a:pt x="36" y="12"/>
                  </a:lnTo>
                  <a:lnTo>
                    <a:pt x="32" y="14"/>
                  </a:lnTo>
                  <a:lnTo>
                    <a:pt x="27" y="15"/>
                  </a:lnTo>
                  <a:lnTo>
                    <a:pt x="21" y="17"/>
                  </a:lnTo>
                  <a:lnTo>
                    <a:pt x="15" y="18"/>
                  </a:lnTo>
                  <a:lnTo>
                    <a:pt x="9" y="17"/>
                  </a:lnTo>
                  <a:lnTo>
                    <a:pt x="5" y="15"/>
                  </a:lnTo>
                  <a:lnTo>
                    <a:pt x="2" y="14"/>
                  </a:lnTo>
                  <a:lnTo>
                    <a:pt x="0" y="12"/>
                  </a:lnTo>
                  <a:lnTo>
                    <a:pt x="0" y="9"/>
                  </a:lnTo>
                  <a:lnTo>
                    <a:pt x="2" y="6"/>
                  </a:lnTo>
                  <a:lnTo>
                    <a:pt x="6" y="4"/>
                  </a:lnTo>
                  <a:lnTo>
                    <a:pt x="11" y="1"/>
                  </a:lnTo>
                  <a:lnTo>
                    <a:pt x="17"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5" name="Freeform 2394"/>
            <p:cNvSpPr>
              <a:spLocks/>
            </p:cNvSpPr>
            <p:nvPr/>
          </p:nvSpPr>
          <p:spPr bwMode="auto">
            <a:xfrm>
              <a:off x="947738" y="2522538"/>
              <a:ext cx="55563" cy="23813"/>
            </a:xfrm>
            <a:custGeom>
              <a:avLst/>
              <a:gdLst>
                <a:gd name="T0" fmla="*/ 21 w 35"/>
                <a:gd name="T1" fmla="*/ 0 h 15"/>
                <a:gd name="T2" fmla="*/ 25 w 35"/>
                <a:gd name="T3" fmla="*/ 2 h 15"/>
                <a:gd name="T4" fmla="*/ 30 w 35"/>
                <a:gd name="T5" fmla="*/ 2 h 15"/>
                <a:gd name="T6" fmla="*/ 33 w 35"/>
                <a:gd name="T7" fmla="*/ 3 h 15"/>
                <a:gd name="T8" fmla="*/ 35 w 35"/>
                <a:gd name="T9" fmla="*/ 6 h 15"/>
                <a:gd name="T10" fmla="*/ 35 w 35"/>
                <a:gd name="T11" fmla="*/ 8 h 15"/>
                <a:gd name="T12" fmla="*/ 31 w 35"/>
                <a:gd name="T13" fmla="*/ 11 h 15"/>
                <a:gd name="T14" fmla="*/ 27 w 35"/>
                <a:gd name="T15" fmla="*/ 14 h 15"/>
                <a:gd name="T16" fmla="*/ 21 w 35"/>
                <a:gd name="T17" fmla="*/ 15 h 15"/>
                <a:gd name="T18" fmla="*/ 13 w 35"/>
                <a:gd name="T19" fmla="*/ 15 h 15"/>
                <a:gd name="T20" fmla="*/ 9 w 35"/>
                <a:gd name="T21" fmla="*/ 15 h 15"/>
                <a:gd name="T22" fmla="*/ 4 w 35"/>
                <a:gd name="T23" fmla="*/ 14 h 15"/>
                <a:gd name="T24" fmla="*/ 1 w 35"/>
                <a:gd name="T25" fmla="*/ 12 h 15"/>
                <a:gd name="T26" fmla="*/ 0 w 35"/>
                <a:gd name="T27" fmla="*/ 11 h 15"/>
                <a:gd name="T28" fmla="*/ 0 w 35"/>
                <a:gd name="T29" fmla="*/ 8 h 15"/>
                <a:gd name="T30" fmla="*/ 3 w 35"/>
                <a:gd name="T31" fmla="*/ 5 h 15"/>
                <a:gd name="T32" fmla="*/ 7 w 35"/>
                <a:gd name="T33" fmla="*/ 3 h 15"/>
                <a:gd name="T34" fmla="*/ 13 w 35"/>
                <a:gd name="T35" fmla="*/ 2 h 15"/>
                <a:gd name="T36" fmla="*/ 21 w 35"/>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5">
                  <a:moveTo>
                    <a:pt x="21" y="0"/>
                  </a:moveTo>
                  <a:lnTo>
                    <a:pt x="25" y="2"/>
                  </a:lnTo>
                  <a:lnTo>
                    <a:pt x="30" y="2"/>
                  </a:lnTo>
                  <a:lnTo>
                    <a:pt x="33" y="3"/>
                  </a:lnTo>
                  <a:lnTo>
                    <a:pt x="35" y="6"/>
                  </a:lnTo>
                  <a:lnTo>
                    <a:pt x="35" y="8"/>
                  </a:lnTo>
                  <a:lnTo>
                    <a:pt x="31" y="11"/>
                  </a:lnTo>
                  <a:lnTo>
                    <a:pt x="27" y="14"/>
                  </a:lnTo>
                  <a:lnTo>
                    <a:pt x="21" y="15"/>
                  </a:lnTo>
                  <a:lnTo>
                    <a:pt x="13" y="15"/>
                  </a:lnTo>
                  <a:lnTo>
                    <a:pt x="9" y="15"/>
                  </a:lnTo>
                  <a:lnTo>
                    <a:pt x="4" y="14"/>
                  </a:lnTo>
                  <a:lnTo>
                    <a:pt x="1" y="12"/>
                  </a:lnTo>
                  <a:lnTo>
                    <a:pt x="0" y="11"/>
                  </a:lnTo>
                  <a:lnTo>
                    <a:pt x="0" y="8"/>
                  </a:lnTo>
                  <a:lnTo>
                    <a:pt x="3" y="5"/>
                  </a:lnTo>
                  <a:lnTo>
                    <a:pt x="7" y="3"/>
                  </a:lnTo>
                  <a:lnTo>
                    <a:pt x="13" y="2"/>
                  </a:lnTo>
                  <a:lnTo>
                    <a:pt x="21" y="0"/>
                  </a:lnTo>
                  <a:close/>
                </a:path>
              </a:pathLst>
            </a:custGeom>
            <a:solidFill>
              <a:srgbClr val="EB691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6" name="Freeform 2395"/>
            <p:cNvSpPr>
              <a:spLocks noEditPoints="1"/>
            </p:cNvSpPr>
            <p:nvPr/>
          </p:nvSpPr>
          <p:spPr bwMode="auto">
            <a:xfrm>
              <a:off x="944563" y="2522538"/>
              <a:ext cx="60325" cy="26988"/>
            </a:xfrm>
            <a:custGeom>
              <a:avLst/>
              <a:gdLst>
                <a:gd name="T0" fmla="*/ 21 w 38"/>
                <a:gd name="T1" fmla="*/ 2 h 17"/>
                <a:gd name="T2" fmla="*/ 17 w 38"/>
                <a:gd name="T3" fmla="*/ 2 h 17"/>
                <a:gd name="T4" fmla="*/ 11 w 38"/>
                <a:gd name="T5" fmla="*/ 3 h 17"/>
                <a:gd name="T6" fmla="*/ 6 w 38"/>
                <a:gd name="T7" fmla="*/ 6 h 17"/>
                <a:gd name="T8" fmla="*/ 5 w 38"/>
                <a:gd name="T9" fmla="*/ 8 h 17"/>
                <a:gd name="T10" fmla="*/ 5 w 38"/>
                <a:gd name="T11" fmla="*/ 11 h 17"/>
                <a:gd name="T12" fmla="*/ 6 w 38"/>
                <a:gd name="T13" fmla="*/ 12 h 17"/>
                <a:gd name="T14" fmla="*/ 11 w 38"/>
                <a:gd name="T15" fmla="*/ 14 h 17"/>
                <a:gd name="T16" fmla="*/ 17 w 38"/>
                <a:gd name="T17" fmla="*/ 15 h 17"/>
                <a:gd name="T18" fmla="*/ 23 w 38"/>
                <a:gd name="T19" fmla="*/ 14 h 17"/>
                <a:gd name="T20" fmla="*/ 27 w 38"/>
                <a:gd name="T21" fmla="*/ 12 h 17"/>
                <a:gd name="T22" fmla="*/ 32 w 38"/>
                <a:gd name="T23" fmla="*/ 11 h 17"/>
                <a:gd name="T24" fmla="*/ 33 w 38"/>
                <a:gd name="T25" fmla="*/ 8 h 17"/>
                <a:gd name="T26" fmla="*/ 33 w 38"/>
                <a:gd name="T27" fmla="*/ 6 h 17"/>
                <a:gd name="T28" fmla="*/ 32 w 38"/>
                <a:gd name="T29" fmla="*/ 3 h 17"/>
                <a:gd name="T30" fmla="*/ 27 w 38"/>
                <a:gd name="T31" fmla="*/ 2 h 17"/>
                <a:gd name="T32" fmla="*/ 21 w 38"/>
                <a:gd name="T33" fmla="*/ 2 h 17"/>
                <a:gd name="T34" fmla="*/ 23 w 38"/>
                <a:gd name="T35" fmla="*/ 0 h 17"/>
                <a:gd name="T36" fmla="*/ 29 w 38"/>
                <a:gd name="T37" fmla="*/ 0 h 17"/>
                <a:gd name="T38" fmla="*/ 33 w 38"/>
                <a:gd name="T39" fmla="*/ 2 h 17"/>
                <a:gd name="T40" fmla="*/ 37 w 38"/>
                <a:gd name="T41" fmla="*/ 3 h 17"/>
                <a:gd name="T42" fmla="*/ 38 w 38"/>
                <a:gd name="T43" fmla="*/ 6 h 17"/>
                <a:gd name="T44" fmla="*/ 38 w 38"/>
                <a:gd name="T45" fmla="*/ 8 h 17"/>
                <a:gd name="T46" fmla="*/ 37 w 38"/>
                <a:gd name="T47" fmla="*/ 11 h 17"/>
                <a:gd name="T48" fmla="*/ 32 w 38"/>
                <a:gd name="T49" fmla="*/ 14 h 17"/>
                <a:gd name="T50" fmla="*/ 27 w 38"/>
                <a:gd name="T51" fmla="*/ 15 h 17"/>
                <a:gd name="T52" fmla="*/ 21 w 38"/>
                <a:gd name="T53" fmla="*/ 17 h 17"/>
                <a:gd name="T54" fmla="*/ 15 w 38"/>
                <a:gd name="T55" fmla="*/ 17 h 17"/>
                <a:gd name="T56" fmla="*/ 9 w 38"/>
                <a:gd name="T57" fmla="*/ 17 h 17"/>
                <a:gd name="T58" fmla="*/ 5 w 38"/>
                <a:gd name="T59" fmla="*/ 15 h 17"/>
                <a:gd name="T60" fmla="*/ 2 w 38"/>
                <a:gd name="T61" fmla="*/ 14 h 17"/>
                <a:gd name="T62" fmla="*/ 0 w 38"/>
                <a:gd name="T63" fmla="*/ 11 h 17"/>
                <a:gd name="T64" fmla="*/ 0 w 38"/>
                <a:gd name="T65" fmla="*/ 8 h 17"/>
                <a:gd name="T66" fmla="*/ 2 w 38"/>
                <a:gd name="T67" fmla="*/ 6 h 17"/>
                <a:gd name="T68" fmla="*/ 6 w 38"/>
                <a:gd name="T69" fmla="*/ 3 h 17"/>
                <a:gd name="T70" fmla="*/ 11 w 38"/>
                <a:gd name="T71" fmla="*/ 2 h 17"/>
                <a:gd name="T72" fmla="*/ 17 w 38"/>
                <a:gd name="T73" fmla="*/ 0 h 17"/>
                <a:gd name="T74" fmla="*/ 23 w 38"/>
                <a:gd name="T7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17">
                  <a:moveTo>
                    <a:pt x="21" y="2"/>
                  </a:moveTo>
                  <a:lnTo>
                    <a:pt x="17" y="2"/>
                  </a:lnTo>
                  <a:lnTo>
                    <a:pt x="11" y="3"/>
                  </a:lnTo>
                  <a:lnTo>
                    <a:pt x="6" y="6"/>
                  </a:lnTo>
                  <a:lnTo>
                    <a:pt x="5" y="8"/>
                  </a:lnTo>
                  <a:lnTo>
                    <a:pt x="5" y="11"/>
                  </a:lnTo>
                  <a:lnTo>
                    <a:pt x="6" y="12"/>
                  </a:lnTo>
                  <a:lnTo>
                    <a:pt x="11" y="14"/>
                  </a:lnTo>
                  <a:lnTo>
                    <a:pt x="17" y="15"/>
                  </a:lnTo>
                  <a:lnTo>
                    <a:pt x="23" y="14"/>
                  </a:lnTo>
                  <a:lnTo>
                    <a:pt x="27" y="12"/>
                  </a:lnTo>
                  <a:lnTo>
                    <a:pt x="32" y="11"/>
                  </a:lnTo>
                  <a:lnTo>
                    <a:pt x="33" y="8"/>
                  </a:lnTo>
                  <a:lnTo>
                    <a:pt x="33" y="6"/>
                  </a:lnTo>
                  <a:lnTo>
                    <a:pt x="32" y="3"/>
                  </a:lnTo>
                  <a:lnTo>
                    <a:pt x="27" y="2"/>
                  </a:lnTo>
                  <a:lnTo>
                    <a:pt x="21" y="2"/>
                  </a:lnTo>
                  <a:close/>
                  <a:moveTo>
                    <a:pt x="23" y="0"/>
                  </a:moveTo>
                  <a:lnTo>
                    <a:pt x="29" y="0"/>
                  </a:lnTo>
                  <a:lnTo>
                    <a:pt x="33" y="2"/>
                  </a:lnTo>
                  <a:lnTo>
                    <a:pt x="37" y="3"/>
                  </a:lnTo>
                  <a:lnTo>
                    <a:pt x="38" y="6"/>
                  </a:lnTo>
                  <a:lnTo>
                    <a:pt x="38" y="8"/>
                  </a:lnTo>
                  <a:lnTo>
                    <a:pt x="37" y="11"/>
                  </a:lnTo>
                  <a:lnTo>
                    <a:pt x="32" y="14"/>
                  </a:lnTo>
                  <a:lnTo>
                    <a:pt x="27" y="15"/>
                  </a:lnTo>
                  <a:lnTo>
                    <a:pt x="21" y="17"/>
                  </a:lnTo>
                  <a:lnTo>
                    <a:pt x="15" y="17"/>
                  </a:lnTo>
                  <a:lnTo>
                    <a:pt x="9" y="17"/>
                  </a:lnTo>
                  <a:lnTo>
                    <a:pt x="5" y="15"/>
                  </a:lnTo>
                  <a:lnTo>
                    <a:pt x="2" y="14"/>
                  </a:lnTo>
                  <a:lnTo>
                    <a:pt x="0" y="11"/>
                  </a:lnTo>
                  <a:lnTo>
                    <a:pt x="0" y="8"/>
                  </a:lnTo>
                  <a:lnTo>
                    <a:pt x="2" y="6"/>
                  </a:lnTo>
                  <a:lnTo>
                    <a:pt x="6" y="3"/>
                  </a:lnTo>
                  <a:lnTo>
                    <a:pt x="11" y="2"/>
                  </a:lnTo>
                  <a:lnTo>
                    <a:pt x="17"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7" name="Freeform 2396"/>
            <p:cNvSpPr>
              <a:spLocks/>
            </p:cNvSpPr>
            <p:nvPr/>
          </p:nvSpPr>
          <p:spPr bwMode="auto">
            <a:xfrm>
              <a:off x="617538" y="2522538"/>
              <a:ext cx="80963" cy="36513"/>
            </a:xfrm>
            <a:custGeom>
              <a:avLst/>
              <a:gdLst>
                <a:gd name="T0" fmla="*/ 30 w 51"/>
                <a:gd name="T1" fmla="*/ 0 h 23"/>
                <a:gd name="T2" fmla="*/ 38 w 51"/>
                <a:gd name="T3" fmla="*/ 2 h 23"/>
                <a:gd name="T4" fmla="*/ 42 w 51"/>
                <a:gd name="T5" fmla="*/ 2 h 23"/>
                <a:gd name="T6" fmla="*/ 47 w 51"/>
                <a:gd name="T7" fmla="*/ 5 h 23"/>
                <a:gd name="T8" fmla="*/ 50 w 51"/>
                <a:gd name="T9" fmla="*/ 6 h 23"/>
                <a:gd name="T10" fmla="*/ 51 w 51"/>
                <a:gd name="T11" fmla="*/ 9 h 23"/>
                <a:gd name="T12" fmla="*/ 51 w 51"/>
                <a:gd name="T13" fmla="*/ 12 h 23"/>
                <a:gd name="T14" fmla="*/ 45 w 51"/>
                <a:gd name="T15" fmla="*/ 17 h 23"/>
                <a:gd name="T16" fmla="*/ 33 w 51"/>
                <a:gd name="T17" fmla="*/ 22 h 23"/>
                <a:gd name="T18" fmla="*/ 21 w 51"/>
                <a:gd name="T19" fmla="*/ 23 h 23"/>
                <a:gd name="T20" fmla="*/ 13 w 51"/>
                <a:gd name="T21" fmla="*/ 23 h 23"/>
                <a:gd name="T22" fmla="*/ 9 w 51"/>
                <a:gd name="T23" fmla="*/ 22 h 23"/>
                <a:gd name="T24" fmla="*/ 4 w 51"/>
                <a:gd name="T25" fmla="*/ 20 h 23"/>
                <a:gd name="T26" fmla="*/ 1 w 51"/>
                <a:gd name="T27" fmla="*/ 17 h 23"/>
                <a:gd name="T28" fmla="*/ 0 w 51"/>
                <a:gd name="T29" fmla="*/ 15 h 23"/>
                <a:gd name="T30" fmla="*/ 0 w 51"/>
                <a:gd name="T31" fmla="*/ 12 h 23"/>
                <a:gd name="T32" fmla="*/ 6 w 51"/>
                <a:gd name="T33" fmla="*/ 6 h 23"/>
                <a:gd name="T34" fmla="*/ 18 w 51"/>
                <a:gd name="T35" fmla="*/ 3 h 23"/>
                <a:gd name="T36" fmla="*/ 30 w 51"/>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23">
                  <a:moveTo>
                    <a:pt x="30" y="0"/>
                  </a:moveTo>
                  <a:lnTo>
                    <a:pt x="38" y="2"/>
                  </a:lnTo>
                  <a:lnTo>
                    <a:pt x="42" y="2"/>
                  </a:lnTo>
                  <a:lnTo>
                    <a:pt x="47" y="5"/>
                  </a:lnTo>
                  <a:lnTo>
                    <a:pt x="50" y="6"/>
                  </a:lnTo>
                  <a:lnTo>
                    <a:pt x="51" y="9"/>
                  </a:lnTo>
                  <a:lnTo>
                    <a:pt x="51" y="12"/>
                  </a:lnTo>
                  <a:lnTo>
                    <a:pt x="45" y="17"/>
                  </a:lnTo>
                  <a:lnTo>
                    <a:pt x="33" y="22"/>
                  </a:lnTo>
                  <a:lnTo>
                    <a:pt x="21" y="23"/>
                  </a:lnTo>
                  <a:lnTo>
                    <a:pt x="13" y="23"/>
                  </a:lnTo>
                  <a:lnTo>
                    <a:pt x="9" y="22"/>
                  </a:lnTo>
                  <a:lnTo>
                    <a:pt x="4" y="20"/>
                  </a:lnTo>
                  <a:lnTo>
                    <a:pt x="1" y="17"/>
                  </a:lnTo>
                  <a:lnTo>
                    <a:pt x="0" y="15"/>
                  </a:lnTo>
                  <a:lnTo>
                    <a:pt x="0" y="12"/>
                  </a:lnTo>
                  <a:lnTo>
                    <a:pt x="6" y="6"/>
                  </a:lnTo>
                  <a:lnTo>
                    <a:pt x="18" y="3"/>
                  </a:lnTo>
                  <a:lnTo>
                    <a:pt x="30"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8" name="Freeform 2397"/>
            <p:cNvSpPr>
              <a:spLocks noEditPoints="1"/>
            </p:cNvSpPr>
            <p:nvPr/>
          </p:nvSpPr>
          <p:spPr bwMode="auto">
            <a:xfrm>
              <a:off x="612775" y="2522538"/>
              <a:ext cx="90488" cy="39688"/>
            </a:xfrm>
            <a:custGeom>
              <a:avLst/>
              <a:gdLst>
                <a:gd name="T0" fmla="*/ 33 w 57"/>
                <a:gd name="T1" fmla="*/ 2 h 25"/>
                <a:gd name="T2" fmla="*/ 21 w 57"/>
                <a:gd name="T3" fmla="*/ 3 h 25"/>
                <a:gd name="T4" fmla="*/ 10 w 57"/>
                <a:gd name="T5" fmla="*/ 6 h 25"/>
                <a:gd name="T6" fmla="*/ 6 w 57"/>
                <a:gd name="T7" fmla="*/ 12 h 25"/>
                <a:gd name="T8" fmla="*/ 6 w 57"/>
                <a:gd name="T9" fmla="*/ 15 h 25"/>
                <a:gd name="T10" fmla="*/ 7 w 57"/>
                <a:gd name="T11" fmla="*/ 18 h 25"/>
                <a:gd name="T12" fmla="*/ 12 w 57"/>
                <a:gd name="T13" fmla="*/ 20 h 25"/>
                <a:gd name="T14" fmla="*/ 16 w 57"/>
                <a:gd name="T15" fmla="*/ 22 h 25"/>
                <a:gd name="T16" fmla="*/ 24 w 57"/>
                <a:gd name="T17" fmla="*/ 22 h 25"/>
                <a:gd name="T18" fmla="*/ 36 w 57"/>
                <a:gd name="T19" fmla="*/ 20 h 25"/>
                <a:gd name="T20" fmla="*/ 47 w 57"/>
                <a:gd name="T21" fmla="*/ 17 h 25"/>
                <a:gd name="T22" fmla="*/ 51 w 57"/>
                <a:gd name="T23" fmla="*/ 12 h 25"/>
                <a:gd name="T24" fmla="*/ 51 w 57"/>
                <a:gd name="T25" fmla="*/ 9 h 25"/>
                <a:gd name="T26" fmla="*/ 50 w 57"/>
                <a:gd name="T27" fmla="*/ 6 h 25"/>
                <a:gd name="T28" fmla="*/ 47 w 57"/>
                <a:gd name="T29" fmla="*/ 3 h 25"/>
                <a:gd name="T30" fmla="*/ 41 w 57"/>
                <a:gd name="T31" fmla="*/ 2 h 25"/>
                <a:gd name="T32" fmla="*/ 33 w 57"/>
                <a:gd name="T33" fmla="*/ 2 h 25"/>
                <a:gd name="T34" fmla="*/ 34 w 57"/>
                <a:gd name="T35" fmla="*/ 0 h 25"/>
                <a:gd name="T36" fmla="*/ 41 w 57"/>
                <a:gd name="T37" fmla="*/ 0 h 25"/>
                <a:gd name="T38" fmla="*/ 47 w 57"/>
                <a:gd name="T39" fmla="*/ 2 h 25"/>
                <a:gd name="T40" fmla="*/ 53 w 57"/>
                <a:gd name="T41" fmla="*/ 3 h 25"/>
                <a:gd name="T42" fmla="*/ 56 w 57"/>
                <a:gd name="T43" fmla="*/ 6 h 25"/>
                <a:gd name="T44" fmla="*/ 57 w 57"/>
                <a:gd name="T45" fmla="*/ 9 h 25"/>
                <a:gd name="T46" fmla="*/ 56 w 57"/>
                <a:gd name="T47" fmla="*/ 12 h 25"/>
                <a:gd name="T48" fmla="*/ 50 w 57"/>
                <a:gd name="T49" fmla="*/ 18 h 25"/>
                <a:gd name="T50" fmla="*/ 38 w 57"/>
                <a:gd name="T51" fmla="*/ 22 h 25"/>
                <a:gd name="T52" fmla="*/ 22 w 57"/>
                <a:gd name="T53" fmla="*/ 25 h 25"/>
                <a:gd name="T54" fmla="*/ 16 w 57"/>
                <a:gd name="T55" fmla="*/ 23 h 25"/>
                <a:gd name="T56" fmla="*/ 10 w 57"/>
                <a:gd name="T57" fmla="*/ 23 h 25"/>
                <a:gd name="T58" fmla="*/ 4 w 57"/>
                <a:gd name="T59" fmla="*/ 20 h 25"/>
                <a:gd name="T60" fmla="*/ 1 w 57"/>
                <a:gd name="T61" fmla="*/ 18 h 25"/>
                <a:gd name="T62" fmla="*/ 0 w 57"/>
                <a:gd name="T63" fmla="*/ 15 h 25"/>
                <a:gd name="T64" fmla="*/ 1 w 57"/>
                <a:gd name="T65" fmla="*/ 12 h 25"/>
                <a:gd name="T66" fmla="*/ 7 w 57"/>
                <a:gd name="T67" fmla="*/ 6 h 25"/>
                <a:gd name="T68" fmla="*/ 19 w 57"/>
                <a:gd name="T69" fmla="*/ 2 h 25"/>
                <a:gd name="T70" fmla="*/ 34 w 57"/>
                <a:gd name="T7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25">
                  <a:moveTo>
                    <a:pt x="33" y="2"/>
                  </a:moveTo>
                  <a:lnTo>
                    <a:pt x="21" y="3"/>
                  </a:lnTo>
                  <a:lnTo>
                    <a:pt x="10" y="6"/>
                  </a:lnTo>
                  <a:lnTo>
                    <a:pt x="6" y="12"/>
                  </a:lnTo>
                  <a:lnTo>
                    <a:pt x="6" y="15"/>
                  </a:lnTo>
                  <a:lnTo>
                    <a:pt x="7" y="18"/>
                  </a:lnTo>
                  <a:lnTo>
                    <a:pt x="12" y="20"/>
                  </a:lnTo>
                  <a:lnTo>
                    <a:pt x="16" y="22"/>
                  </a:lnTo>
                  <a:lnTo>
                    <a:pt x="24" y="22"/>
                  </a:lnTo>
                  <a:lnTo>
                    <a:pt x="36" y="20"/>
                  </a:lnTo>
                  <a:lnTo>
                    <a:pt x="47" y="17"/>
                  </a:lnTo>
                  <a:lnTo>
                    <a:pt x="51" y="12"/>
                  </a:lnTo>
                  <a:lnTo>
                    <a:pt x="51" y="9"/>
                  </a:lnTo>
                  <a:lnTo>
                    <a:pt x="50" y="6"/>
                  </a:lnTo>
                  <a:lnTo>
                    <a:pt x="47" y="3"/>
                  </a:lnTo>
                  <a:lnTo>
                    <a:pt x="41" y="2"/>
                  </a:lnTo>
                  <a:lnTo>
                    <a:pt x="33" y="2"/>
                  </a:lnTo>
                  <a:close/>
                  <a:moveTo>
                    <a:pt x="34" y="0"/>
                  </a:moveTo>
                  <a:lnTo>
                    <a:pt x="41" y="0"/>
                  </a:lnTo>
                  <a:lnTo>
                    <a:pt x="47" y="2"/>
                  </a:lnTo>
                  <a:lnTo>
                    <a:pt x="53" y="3"/>
                  </a:lnTo>
                  <a:lnTo>
                    <a:pt x="56" y="6"/>
                  </a:lnTo>
                  <a:lnTo>
                    <a:pt x="57" y="9"/>
                  </a:lnTo>
                  <a:lnTo>
                    <a:pt x="56" y="12"/>
                  </a:lnTo>
                  <a:lnTo>
                    <a:pt x="50" y="18"/>
                  </a:lnTo>
                  <a:lnTo>
                    <a:pt x="38" y="22"/>
                  </a:lnTo>
                  <a:lnTo>
                    <a:pt x="22" y="25"/>
                  </a:lnTo>
                  <a:lnTo>
                    <a:pt x="16" y="23"/>
                  </a:lnTo>
                  <a:lnTo>
                    <a:pt x="10" y="23"/>
                  </a:lnTo>
                  <a:lnTo>
                    <a:pt x="4" y="20"/>
                  </a:lnTo>
                  <a:lnTo>
                    <a:pt x="1" y="18"/>
                  </a:lnTo>
                  <a:lnTo>
                    <a:pt x="0" y="15"/>
                  </a:lnTo>
                  <a:lnTo>
                    <a:pt x="1" y="12"/>
                  </a:lnTo>
                  <a:lnTo>
                    <a:pt x="7" y="6"/>
                  </a:lnTo>
                  <a:lnTo>
                    <a:pt x="19" y="2"/>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399" name="Freeform 2398"/>
            <p:cNvSpPr>
              <a:spLocks/>
            </p:cNvSpPr>
            <p:nvPr/>
          </p:nvSpPr>
          <p:spPr bwMode="auto">
            <a:xfrm>
              <a:off x="831850" y="2209800"/>
              <a:ext cx="127000" cy="55563"/>
            </a:xfrm>
            <a:custGeom>
              <a:avLst/>
              <a:gdLst>
                <a:gd name="T0" fmla="*/ 48 w 80"/>
                <a:gd name="T1" fmla="*/ 0 h 35"/>
                <a:gd name="T2" fmla="*/ 63 w 80"/>
                <a:gd name="T3" fmla="*/ 0 h 35"/>
                <a:gd name="T4" fmla="*/ 74 w 80"/>
                <a:gd name="T5" fmla="*/ 4 h 35"/>
                <a:gd name="T6" fmla="*/ 80 w 80"/>
                <a:gd name="T7" fmla="*/ 10 h 35"/>
                <a:gd name="T8" fmla="*/ 79 w 80"/>
                <a:gd name="T9" fmla="*/ 16 h 35"/>
                <a:gd name="T10" fmla="*/ 73 w 80"/>
                <a:gd name="T11" fmla="*/ 24 h 35"/>
                <a:gd name="T12" fmla="*/ 62 w 80"/>
                <a:gd name="T13" fmla="*/ 30 h 35"/>
                <a:gd name="T14" fmla="*/ 47 w 80"/>
                <a:gd name="T15" fmla="*/ 33 h 35"/>
                <a:gd name="T16" fmla="*/ 32 w 80"/>
                <a:gd name="T17" fmla="*/ 35 h 35"/>
                <a:gd name="T18" fmla="*/ 16 w 80"/>
                <a:gd name="T19" fmla="*/ 33 h 35"/>
                <a:gd name="T20" fmla="*/ 6 w 80"/>
                <a:gd name="T21" fmla="*/ 30 h 35"/>
                <a:gd name="T22" fmla="*/ 0 w 80"/>
                <a:gd name="T23" fmla="*/ 24 h 35"/>
                <a:gd name="T24" fmla="*/ 0 w 80"/>
                <a:gd name="T25" fmla="*/ 18 h 35"/>
                <a:gd name="T26" fmla="*/ 6 w 80"/>
                <a:gd name="T27" fmla="*/ 10 h 35"/>
                <a:gd name="T28" fmla="*/ 16 w 80"/>
                <a:gd name="T29" fmla="*/ 4 h 35"/>
                <a:gd name="T30" fmla="*/ 32 w 80"/>
                <a:gd name="T31" fmla="*/ 1 h 35"/>
                <a:gd name="T32" fmla="*/ 48 w 80"/>
                <a:gd name="T3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35">
                  <a:moveTo>
                    <a:pt x="48" y="0"/>
                  </a:moveTo>
                  <a:lnTo>
                    <a:pt x="63" y="0"/>
                  </a:lnTo>
                  <a:lnTo>
                    <a:pt x="74" y="4"/>
                  </a:lnTo>
                  <a:lnTo>
                    <a:pt x="80" y="10"/>
                  </a:lnTo>
                  <a:lnTo>
                    <a:pt x="79" y="16"/>
                  </a:lnTo>
                  <a:lnTo>
                    <a:pt x="73" y="24"/>
                  </a:lnTo>
                  <a:lnTo>
                    <a:pt x="62" y="30"/>
                  </a:lnTo>
                  <a:lnTo>
                    <a:pt x="47" y="33"/>
                  </a:lnTo>
                  <a:lnTo>
                    <a:pt x="32" y="35"/>
                  </a:lnTo>
                  <a:lnTo>
                    <a:pt x="16" y="33"/>
                  </a:lnTo>
                  <a:lnTo>
                    <a:pt x="6" y="30"/>
                  </a:lnTo>
                  <a:lnTo>
                    <a:pt x="0" y="24"/>
                  </a:lnTo>
                  <a:lnTo>
                    <a:pt x="0" y="18"/>
                  </a:lnTo>
                  <a:lnTo>
                    <a:pt x="6" y="10"/>
                  </a:lnTo>
                  <a:lnTo>
                    <a:pt x="16" y="4"/>
                  </a:lnTo>
                  <a:lnTo>
                    <a:pt x="32" y="1"/>
                  </a:lnTo>
                  <a:lnTo>
                    <a:pt x="48"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0" name="Freeform 2399"/>
            <p:cNvSpPr>
              <a:spLocks noEditPoints="1"/>
            </p:cNvSpPr>
            <p:nvPr/>
          </p:nvSpPr>
          <p:spPr bwMode="auto">
            <a:xfrm>
              <a:off x="827088" y="2206625"/>
              <a:ext cx="134938" cy="60325"/>
            </a:xfrm>
            <a:custGeom>
              <a:avLst/>
              <a:gdLst>
                <a:gd name="T0" fmla="*/ 50 w 85"/>
                <a:gd name="T1" fmla="*/ 2 h 38"/>
                <a:gd name="T2" fmla="*/ 30 w 85"/>
                <a:gd name="T3" fmla="*/ 5 h 38"/>
                <a:gd name="T4" fmla="*/ 13 w 85"/>
                <a:gd name="T5" fmla="*/ 11 h 38"/>
                <a:gd name="T6" fmla="*/ 4 w 85"/>
                <a:gd name="T7" fmla="*/ 20 h 38"/>
                <a:gd name="T8" fmla="*/ 4 w 85"/>
                <a:gd name="T9" fmla="*/ 26 h 38"/>
                <a:gd name="T10" fmla="*/ 10 w 85"/>
                <a:gd name="T11" fmla="*/ 31 h 38"/>
                <a:gd name="T12" fmla="*/ 21 w 85"/>
                <a:gd name="T13" fmla="*/ 35 h 38"/>
                <a:gd name="T14" fmla="*/ 35 w 85"/>
                <a:gd name="T15" fmla="*/ 37 h 38"/>
                <a:gd name="T16" fmla="*/ 54 w 85"/>
                <a:gd name="T17" fmla="*/ 34 h 38"/>
                <a:gd name="T18" fmla="*/ 71 w 85"/>
                <a:gd name="T19" fmla="*/ 28 h 38"/>
                <a:gd name="T20" fmla="*/ 80 w 85"/>
                <a:gd name="T21" fmla="*/ 18 h 38"/>
                <a:gd name="T22" fmla="*/ 80 w 85"/>
                <a:gd name="T23" fmla="*/ 12 h 38"/>
                <a:gd name="T24" fmla="*/ 74 w 85"/>
                <a:gd name="T25" fmla="*/ 6 h 38"/>
                <a:gd name="T26" fmla="*/ 65 w 85"/>
                <a:gd name="T27" fmla="*/ 3 h 38"/>
                <a:gd name="T28" fmla="*/ 50 w 85"/>
                <a:gd name="T29" fmla="*/ 2 h 38"/>
                <a:gd name="T30" fmla="*/ 51 w 85"/>
                <a:gd name="T31" fmla="*/ 0 h 38"/>
                <a:gd name="T32" fmla="*/ 66 w 85"/>
                <a:gd name="T33" fmla="*/ 2 h 38"/>
                <a:gd name="T34" fmla="*/ 79 w 85"/>
                <a:gd name="T35" fmla="*/ 6 h 38"/>
                <a:gd name="T36" fmla="*/ 85 w 85"/>
                <a:gd name="T37" fmla="*/ 11 h 38"/>
                <a:gd name="T38" fmla="*/ 85 w 85"/>
                <a:gd name="T39" fmla="*/ 18 h 38"/>
                <a:gd name="T40" fmla="*/ 77 w 85"/>
                <a:gd name="T41" fmla="*/ 26 h 38"/>
                <a:gd name="T42" fmla="*/ 66 w 85"/>
                <a:gd name="T43" fmla="*/ 32 h 38"/>
                <a:gd name="T44" fmla="*/ 51 w 85"/>
                <a:gd name="T45" fmla="*/ 37 h 38"/>
                <a:gd name="T46" fmla="*/ 33 w 85"/>
                <a:gd name="T47" fmla="*/ 38 h 38"/>
                <a:gd name="T48" fmla="*/ 18 w 85"/>
                <a:gd name="T49" fmla="*/ 37 h 38"/>
                <a:gd name="T50" fmla="*/ 6 w 85"/>
                <a:gd name="T51" fmla="*/ 32 h 38"/>
                <a:gd name="T52" fmla="*/ 0 w 85"/>
                <a:gd name="T53" fmla="*/ 26 h 38"/>
                <a:gd name="T54" fmla="*/ 0 w 85"/>
                <a:gd name="T55" fmla="*/ 20 h 38"/>
                <a:gd name="T56" fmla="*/ 7 w 85"/>
                <a:gd name="T57" fmla="*/ 12 h 38"/>
                <a:gd name="T58" fmla="*/ 19 w 85"/>
                <a:gd name="T59" fmla="*/ 6 h 38"/>
                <a:gd name="T60" fmla="*/ 35 w 85"/>
                <a:gd name="T61" fmla="*/ 2 h 38"/>
                <a:gd name="T62" fmla="*/ 51 w 85"/>
                <a:gd name="T6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 h="38">
                  <a:moveTo>
                    <a:pt x="50" y="2"/>
                  </a:moveTo>
                  <a:lnTo>
                    <a:pt x="30" y="5"/>
                  </a:lnTo>
                  <a:lnTo>
                    <a:pt x="13" y="11"/>
                  </a:lnTo>
                  <a:lnTo>
                    <a:pt x="4" y="20"/>
                  </a:lnTo>
                  <a:lnTo>
                    <a:pt x="4" y="26"/>
                  </a:lnTo>
                  <a:lnTo>
                    <a:pt x="10" y="31"/>
                  </a:lnTo>
                  <a:lnTo>
                    <a:pt x="21" y="35"/>
                  </a:lnTo>
                  <a:lnTo>
                    <a:pt x="35" y="37"/>
                  </a:lnTo>
                  <a:lnTo>
                    <a:pt x="54" y="34"/>
                  </a:lnTo>
                  <a:lnTo>
                    <a:pt x="71" y="28"/>
                  </a:lnTo>
                  <a:lnTo>
                    <a:pt x="80" y="18"/>
                  </a:lnTo>
                  <a:lnTo>
                    <a:pt x="80" y="12"/>
                  </a:lnTo>
                  <a:lnTo>
                    <a:pt x="74" y="6"/>
                  </a:lnTo>
                  <a:lnTo>
                    <a:pt x="65" y="3"/>
                  </a:lnTo>
                  <a:lnTo>
                    <a:pt x="50" y="2"/>
                  </a:lnTo>
                  <a:close/>
                  <a:moveTo>
                    <a:pt x="51" y="0"/>
                  </a:moveTo>
                  <a:lnTo>
                    <a:pt x="66" y="2"/>
                  </a:lnTo>
                  <a:lnTo>
                    <a:pt x="79" y="6"/>
                  </a:lnTo>
                  <a:lnTo>
                    <a:pt x="85" y="11"/>
                  </a:lnTo>
                  <a:lnTo>
                    <a:pt x="85" y="18"/>
                  </a:lnTo>
                  <a:lnTo>
                    <a:pt x="77" y="26"/>
                  </a:lnTo>
                  <a:lnTo>
                    <a:pt x="66" y="32"/>
                  </a:lnTo>
                  <a:lnTo>
                    <a:pt x="51" y="37"/>
                  </a:lnTo>
                  <a:lnTo>
                    <a:pt x="33" y="38"/>
                  </a:lnTo>
                  <a:lnTo>
                    <a:pt x="18" y="37"/>
                  </a:lnTo>
                  <a:lnTo>
                    <a:pt x="6" y="32"/>
                  </a:lnTo>
                  <a:lnTo>
                    <a:pt x="0" y="26"/>
                  </a:lnTo>
                  <a:lnTo>
                    <a:pt x="0" y="20"/>
                  </a:lnTo>
                  <a:lnTo>
                    <a:pt x="7" y="12"/>
                  </a:lnTo>
                  <a:lnTo>
                    <a:pt x="19" y="6"/>
                  </a:lnTo>
                  <a:lnTo>
                    <a:pt x="35"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1" name="Freeform 2400"/>
            <p:cNvSpPr>
              <a:spLocks/>
            </p:cNvSpPr>
            <p:nvPr/>
          </p:nvSpPr>
          <p:spPr bwMode="auto">
            <a:xfrm>
              <a:off x="845837" y="2555774"/>
              <a:ext cx="186038" cy="91926"/>
            </a:xfrm>
            <a:custGeom>
              <a:avLst/>
              <a:gdLst>
                <a:gd name="T0" fmla="*/ 55 w 90"/>
                <a:gd name="T1" fmla="*/ 0 h 39"/>
                <a:gd name="T2" fmla="*/ 72 w 90"/>
                <a:gd name="T3" fmla="*/ 1 h 39"/>
                <a:gd name="T4" fmla="*/ 84 w 90"/>
                <a:gd name="T5" fmla="*/ 4 h 39"/>
                <a:gd name="T6" fmla="*/ 90 w 90"/>
                <a:gd name="T7" fmla="*/ 12 h 39"/>
                <a:gd name="T8" fmla="*/ 90 w 90"/>
                <a:gd name="T9" fmla="*/ 19 h 39"/>
                <a:gd name="T10" fmla="*/ 84 w 90"/>
                <a:gd name="T11" fmla="*/ 27 h 39"/>
                <a:gd name="T12" fmla="*/ 72 w 90"/>
                <a:gd name="T13" fmla="*/ 33 h 39"/>
                <a:gd name="T14" fmla="*/ 55 w 90"/>
                <a:gd name="T15" fmla="*/ 38 h 39"/>
                <a:gd name="T16" fmla="*/ 37 w 90"/>
                <a:gd name="T17" fmla="*/ 39 h 39"/>
                <a:gd name="T18" fmla="*/ 20 w 90"/>
                <a:gd name="T19" fmla="*/ 38 h 39"/>
                <a:gd name="T20" fmla="*/ 8 w 90"/>
                <a:gd name="T21" fmla="*/ 33 h 39"/>
                <a:gd name="T22" fmla="*/ 0 w 90"/>
                <a:gd name="T23" fmla="*/ 27 h 39"/>
                <a:gd name="T24" fmla="*/ 0 w 90"/>
                <a:gd name="T25" fmla="*/ 19 h 39"/>
                <a:gd name="T26" fmla="*/ 8 w 90"/>
                <a:gd name="T27" fmla="*/ 12 h 39"/>
                <a:gd name="T28" fmla="*/ 20 w 90"/>
                <a:gd name="T29" fmla="*/ 6 h 39"/>
                <a:gd name="T30" fmla="*/ 37 w 90"/>
                <a:gd name="T31" fmla="*/ 1 h 39"/>
                <a:gd name="T32" fmla="*/ 55 w 90"/>
                <a:gd name="T3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39">
                  <a:moveTo>
                    <a:pt x="55" y="0"/>
                  </a:moveTo>
                  <a:lnTo>
                    <a:pt x="72" y="1"/>
                  </a:lnTo>
                  <a:lnTo>
                    <a:pt x="84" y="4"/>
                  </a:lnTo>
                  <a:lnTo>
                    <a:pt x="90" y="12"/>
                  </a:lnTo>
                  <a:lnTo>
                    <a:pt x="90" y="19"/>
                  </a:lnTo>
                  <a:lnTo>
                    <a:pt x="84" y="27"/>
                  </a:lnTo>
                  <a:lnTo>
                    <a:pt x="72" y="33"/>
                  </a:lnTo>
                  <a:lnTo>
                    <a:pt x="55" y="38"/>
                  </a:lnTo>
                  <a:lnTo>
                    <a:pt x="37" y="39"/>
                  </a:lnTo>
                  <a:lnTo>
                    <a:pt x="20" y="38"/>
                  </a:lnTo>
                  <a:lnTo>
                    <a:pt x="8" y="33"/>
                  </a:lnTo>
                  <a:lnTo>
                    <a:pt x="0" y="27"/>
                  </a:lnTo>
                  <a:lnTo>
                    <a:pt x="0" y="19"/>
                  </a:lnTo>
                  <a:lnTo>
                    <a:pt x="8" y="12"/>
                  </a:lnTo>
                  <a:lnTo>
                    <a:pt x="20" y="6"/>
                  </a:lnTo>
                  <a:lnTo>
                    <a:pt x="37" y="1"/>
                  </a:lnTo>
                  <a:lnTo>
                    <a:pt x="55" y="0"/>
                  </a:lnTo>
                  <a:close/>
                </a:path>
              </a:pathLst>
            </a:custGeom>
            <a:solidFill>
              <a:srgbClr val="D9D9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2" name="Freeform 2401"/>
            <p:cNvSpPr>
              <a:spLocks noEditPoints="1"/>
            </p:cNvSpPr>
            <p:nvPr/>
          </p:nvSpPr>
          <p:spPr bwMode="auto">
            <a:xfrm>
              <a:off x="887413" y="2554288"/>
              <a:ext cx="149225" cy="68263"/>
            </a:xfrm>
            <a:custGeom>
              <a:avLst/>
              <a:gdLst>
                <a:gd name="T0" fmla="*/ 56 w 94"/>
                <a:gd name="T1" fmla="*/ 2 h 43"/>
                <a:gd name="T2" fmla="*/ 38 w 94"/>
                <a:gd name="T3" fmla="*/ 3 h 43"/>
                <a:gd name="T4" fmla="*/ 22 w 94"/>
                <a:gd name="T5" fmla="*/ 8 h 43"/>
                <a:gd name="T6" fmla="*/ 10 w 94"/>
                <a:gd name="T7" fmla="*/ 14 h 43"/>
                <a:gd name="T8" fmla="*/ 4 w 94"/>
                <a:gd name="T9" fmla="*/ 21 h 43"/>
                <a:gd name="T10" fmla="*/ 4 w 94"/>
                <a:gd name="T11" fmla="*/ 29 h 43"/>
                <a:gd name="T12" fmla="*/ 10 w 94"/>
                <a:gd name="T13" fmla="*/ 35 h 43"/>
                <a:gd name="T14" fmla="*/ 22 w 94"/>
                <a:gd name="T15" fmla="*/ 38 h 43"/>
                <a:gd name="T16" fmla="*/ 38 w 94"/>
                <a:gd name="T17" fmla="*/ 40 h 43"/>
                <a:gd name="T18" fmla="*/ 56 w 94"/>
                <a:gd name="T19" fmla="*/ 38 h 43"/>
                <a:gd name="T20" fmla="*/ 71 w 94"/>
                <a:gd name="T21" fmla="*/ 35 h 43"/>
                <a:gd name="T22" fmla="*/ 83 w 94"/>
                <a:gd name="T23" fmla="*/ 29 h 43"/>
                <a:gd name="T24" fmla="*/ 89 w 94"/>
                <a:gd name="T25" fmla="*/ 21 h 43"/>
                <a:gd name="T26" fmla="*/ 89 w 94"/>
                <a:gd name="T27" fmla="*/ 14 h 43"/>
                <a:gd name="T28" fmla="*/ 83 w 94"/>
                <a:gd name="T29" fmla="*/ 8 h 43"/>
                <a:gd name="T30" fmla="*/ 71 w 94"/>
                <a:gd name="T31" fmla="*/ 3 h 43"/>
                <a:gd name="T32" fmla="*/ 56 w 94"/>
                <a:gd name="T33" fmla="*/ 2 h 43"/>
                <a:gd name="T34" fmla="*/ 56 w 94"/>
                <a:gd name="T35" fmla="*/ 0 h 43"/>
                <a:gd name="T36" fmla="*/ 74 w 94"/>
                <a:gd name="T37" fmla="*/ 2 h 43"/>
                <a:gd name="T38" fmla="*/ 86 w 94"/>
                <a:gd name="T39" fmla="*/ 6 h 43"/>
                <a:gd name="T40" fmla="*/ 94 w 94"/>
                <a:gd name="T41" fmla="*/ 12 h 43"/>
                <a:gd name="T42" fmla="*/ 94 w 94"/>
                <a:gd name="T43" fmla="*/ 21 h 43"/>
                <a:gd name="T44" fmla="*/ 86 w 94"/>
                <a:gd name="T45" fmla="*/ 29 h 43"/>
                <a:gd name="T46" fmla="*/ 73 w 94"/>
                <a:gd name="T47" fmla="*/ 36 h 43"/>
                <a:gd name="T48" fmla="*/ 56 w 94"/>
                <a:gd name="T49" fmla="*/ 41 h 43"/>
                <a:gd name="T50" fmla="*/ 38 w 94"/>
                <a:gd name="T51" fmla="*/ 43 h 43"/>
                <a:gd name="T52" fmla="*/ 19 w 94"/>
                <a:gd name="T53" fmla="*/ 41 h 43"/>
                <a:gd name="T54" fmla="*/ 6 w 94"/>
                <a:gd name="T55" fmla="*/ 36 h 43"/>
                <a:gd name="T56" fmla="*/ 0 w 94"/>
                <a:gd name="T57" fmla="*/ 29 h 43"/>
                <a:gd name="T58" fmla="*/ 0 w 94"/>
                <a:gd name="T59" fmla="*/ 21 h 43"/>
                <a:gd name="T60" fmla="*/ 7 w 94"/>
                <a:gd name="T61" fmla="*/ 12 h 43"/>
                <a:gd name="T62" fmla="*/ 19 w 94"/>
                <a:gd name="T63" fmla="*/ 6 h 43"/>
                <a:gd name="T64" fmla="*/ 38 w 94"/>
                <a:gd name="T65" fmla="*/ 2 h 43"/>
                <a:gd name="T66" fmla="*/ 56 w 94"/>
                <a:gd name="T6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43">
                  <a:moveTo>
                    <a:pt x="56" y="2"/>
                  </a:moveTo>
                  <a:lnTo>
                    <a:pt x="38" y="3"/>
                  </a:lnTo>
                  <a:lnTo>
                    <a:pt x="22" y="8"/>
                  </a:lnTo>
                  <a:lnTo>
                    <a:pt x="10" y="14"/>
                  </a:lnTo>
                  <a:lnTo>
                    <a:pt x="4" y="21"/>
                  </a:lnTo>
                  <a:lnTo>
                    <a:pt x="4" y="29"/>
                  </a:lnTo>
                  <a:lnTo>
                    <a:pt x="10" y="35"/>
                  </a:lnTo>
                  <a:lnTo>
                    <a:pt x="22" y="38"/>
                  </a:lnTo>
                  <a:lnTo>
                    <a:pt x="38" y="40"/>
                  </a:lnTo>
                  <a:lnTo>
                    <a:pt x="56" y="38"/>
                  </a:lnTo>
                  <a:lnTo>
                    <a:pt x="71" y="35"/>
                  </a:lnTo>
                  <a:lnTo>
                    <a:pt x="83" y="29"/>
                  </a:lnTo>
                  <a:lnTo>
                    <a:pt x="89" y="21"/>
                  </a:lnTo>
                  <a:lnTo>
                    <a:pt x="89" y="14"/>
                  </a:lnTo>
                  <a:lnTo>
                    <a:pt x="83" y="8"/>
                  </a:lnTo>
                  <a:lnTo>
                    <a:pt x="71" y="3"/>
                  </a:lnTo>
                  <a:lnTo>
                    <a:pt x="56" y="2"/>
                  </a:lnTo>
                  <a:close/>
                  <a:moveTo>
                    <a:pt x="56" y="0"/>
                  </a:moveTo>
                  <a:lnTo>
                    <a:pt x="74" y="2"/>
                  </a:lnTo>
                  <a:lnTo>
                    <a:pt x="86" y="6"/>
                  </a:lnTo>
                  <a:lnTo>
                    <a:pt x="94" y="12"/>
                  </a:lnTo>
                  <a:lnTo>
                    <a:pt x="94" y="21"/>
                  </a:lnTo>
                  <a:lnTo>
                    <a:pt x="86" y="29"/>
                  </a:lnTo>
                  <a:lnTo>
                    <a:pt x="73" y="36"/>
                  </a:lnTo>
                  <a:lnTo>
                    <a:pt x="56" y="41"/>
                  </a:lnTo>
                  <a:lnTo>
                    <a:pt x="38" y="43"/>
                  </a:lnTo>
                  <a:lnTo>
                    <a:pt x="19" y="41"/>
                  </a:lnTo>
                  <a:lnTo>
                    <a:pt x="6" y="36"/>
                  </a:lnTo>
                  <a:lnTo>
                    <a:pt x="0" y="29"/>
                  </a:lnTo>
                  <a:lnTo>
                    <a:pt x="0" y="21"/>
                  </a:lnTo>
                  <a:lnTo>
                    <a:pt x="7" y="12"/>
                  </a:lnTo>
                  <a:lnTo>
                    <a:pt x="19" y="6"/>
                  </a:lnTo>
                  <a:lnTo>
                    <a:pt x="38" y="2"/>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3" name="Freeform 2402"/>
            <p:cNvSpPr>
              <a:spLocks/>
            </p:cNvSpPr>
            <p:nvPr/>
          </p:nvSpPr>
          <p:spPr bwMode="auto">
            <a:xfrm>
              <a:off x="688975" y="2066925"/>
              <a:ext cx="144463" cy="65088"/>
            </a:xfrm>
            <a:custGeom>
              <a:avLst/>
              <a:gdLst>
                <a:gd name="T0" fmla="*/ 55 w 91"/>
                <a:gd name="T1" fmla="*/ 0 h 41"/>
                <a:gd name="T2" fmla="*/ 72 w 91"/>
                <a:gd name="T3" fmla="*/ 2 h 41"/>
                <a:gd name="T4" fmla="*/ 84 w 91"/>
                <a:gd name="T5" fmla="*/ 6 h 41"/>
                <a:gd name="T6" fmla="*/ 91 w 91"/>
                <a:gd name="T7" fmla="*/ 12 h 41"/>
                <a:gd name="T8" fmla="*/ 90 w 91"/>
                <a:gd name="T9" fmla="*/ 20 h 41"/>
                <a:gd name="T10" fmla="*/ 84 w 91"/>
                <a:gd name="T11" fmla="*/ 29 h 41"/>
                <a:gd name="T12" fmla="*/ 70 w 91"/>
                <a:gd name="T13" fmla="*/ 35 h 41"/>
                <a:gd name="T14" fmla="*/ 53 w 91"/>
                <a:gd name="T15" fmla="*/ 40 h 41"/>
                <a:gd name="T16" fmla="*/ 35 w 91"/>
                <a:gd name="T17" fmla="*/ 41 h 41"/>
                <a:gd name="T18" fmla="*/ 18 w 91"/>
                <a:gd name="T19" fmla="*/ 40 h 41"/>
                <a:gd name="T20" fmla="*/ 6 w 91"/>
                <a:gd name="T21" fmla="*/ 35 h 41"/>
                <a:gd name="T22" fmla="*/ 0 w 91"/>
                <a:gd name="T23" fmla="*/ 29 h 41"/>
                <a:gd name="T24" fmla="*/ 0 w 91"/>
                <a:gd name="T25" fmla="*/ 21 h 41"/>
                <a:gd name="T26" fmla="*/ 8 w 91"/>
                <a:gd name="T27" fmla="*/ 12 h 41"/>
                <a:gd name="T28" fmla="*/ 20 w 91"/>
                <a:gd name="T29" fmla="*/ 6 h 41"/>
                <a:gd name="T30" fmla="*/ 37 w 91"/>
                <a:gd name="T31" fmla="*/ 2 h 41"/>
                <a:gd name="T32" fmla="*/ 55 w 9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41">
                  <a:moveTo>
                    <a:pt x="55" y="0"/>
                  </a:moveTo>
                  <a:lnTo>
                    <a:pt x="72" y="2"/>
                  </a:lnTo>
                  <a:lnTo>
                    <a:pt x="84" y="6"/>
                  </a:lnTo>
                  <a:lnTo>
                    <a:pt x="91" y="12"/>
                  </a:lnTo>
                  <a:lnTo>
                    <a:pt x="90" y="20"/>
                  </a:lnTo>
                  <a:lnTo>
                    <a:pt x="84" y="29"/>
                  </a:lnTo>
                  <a:lnTo>
                    <a:pt x="70" y="35"/>
                  </a:lnTo>
                  <a:lnTo>
                    <a:pt x="53" y="40"/>
                  </a:lnTo>
                  <a:lnTo>
                    <a:pt x="35" y="41"/>
                  </a:lnTo>
                  <a:lnTo>
                    <a:pt x="18" y="40"/>
                  </a:lnTo>
                  <a:lnTo>
                    <a:pt x="6" y="35"/>
                  </a:lnTo>
                  <a:lnTo>
                    <a:pt x="0" y="29"/>
                  </a:lnTo>
                  <a:lnTo>
                    <a:pt x="0" y="21"/>
                  </a:lnTo>
                  <a:lnTo>
                    <a:pt x="8" y="12"/>
                  </a:lnTo>
                  <a:lnTo>
                    <a:pt x="20" y="6"/>
                  </a:lnTo>
                  <a:lnTo>
                    <a:pt x="37" y="2"/>
                  </a:lnTo>
                  <a:lnTo>
                    <a:pt x="55"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4" name="Freeform 2403"/>
            <p:cNvSpPr>
              <a:spLocks noEditPoints="1"/>
            </p:cNvSpPr>
            <p:nvPr/>
          </p:nvSpPr>
          <p:spPr bwMode="auto">
            <a:xfrm>
              <a:off x="684213" y="2065338"/>
              <a:ext cx="152400" cy="69850"/>
            </a:xfrm>
            <a:custGeom>
              <a:avLst/>
              <a:gdLst>
                <a:gd name="T0" fmla="*/ 58 w 96"/>
                <a:gd name="T1" fmla="*/ 1 h 44"/>
                <a:gd name="T2" fmla="*/ 41 w 96"/>
                <a:gd name="T3" fmla="*/ 3 h 44"/>
                <a:gd name="T4" fmla="*/ 24 w 96"/>
                <a:gd name="T5" fmla="*/ 7 h 44"/>
                <a:gd name="T6" fmla="*/ 12 w 96"/>
                <a:gd name="T7" fmla="*/ 15 h 44"/>
                <a:gd name="T8" fmla="*/ 5 w 96"/>
                <a:gd name="T9" fmla="*/ 22 h 44"/>
                <a:gd name="T10" fmla="*/ 5 w 96"/>
                <a:gd name="T11" fmla="*/ 30 h 44"/>
                <a:gd name="T12" fmla="*/ 11 w 96"/>
                <a:gd name="T13" fmla="*/ 36 h 44"/>
                <a:gd name="T14" fmla="*/ 23 w 96"/>
                <a:gd name="T15" fmla="*/ 41 h 44"/>
                <a:gd name="T16" fmla="*/ 40 w 96"/>
                <a:gd name="T17" fmla="*/ 42 h 44"/>
                <a:gd name="T18" fmla="*/ 56 w 96"/>
                <a:gd name="T19" fmla="*/ 39 h 44"/>
                <a:gd name="T20" fmla="*/ 71 w 96"/>
                <a:gd name="T21" fmla="*/ 36 h 44"/>
                <a:gd name="T22" fmla="*/ 84 w 96"/>
                <a:gd name="T23" fmla="*/ 28 h 44"/>
                <a:gd name="T24" fmla="*/ 91 w 96"/>
                <a:gd name="T25" fmla="*/ 21 h 44"/>
                <a:gd name="T26" fmla="*/ 91 w 96"/>
                <a:gd name="T27" fmla="*/ 13 h 44"/>
                <a:gd name="T28" fmla="*/ 85 w 96"/>
                <a:gd name="T29" fmla="*/ 7 h 44"/>
                <a:gd name="T30" fmla="*/ 75 w 96"/>
                <a:gd name="T31" fmla="*/ 3 h 44"/>
                <a:gd name="T32" fmla="*/ 58 w 96"/>
                <a:gd name="T33" fmla="*/ 1 h 44"/>
                <a:gd name="T34" fmla="*/ 59 w 96"/>
                <a:gd name="T35" fmla="*/ 0 h 44"/>
                <a:gd name="T36" fmla="*/ 76 w 96"/>
                <a:gd name="T37" fmla="*/ 1 h 44"/>
                <a:gd name="T38" fmla="*/ 90 w 96"/>
                <a:gd name="T39" fmla="*/ 6 h 44"/>
                <a:gd name="T40" fmla="*/ 96 w 96"/>
                <a:gd name="T41" fmla="*/ 13 h 44"/>
                <a:gd name="T42" fmla="*/ 96 w 96"/>
                <a:gd name="T43" fmla="*/ 21 h 44"/>
                <a:gd name="T44" fmla="*/ 88 w 96"/>
                <a:gd name="T45" fmla="*/ 30 h 44"/>
                <a:gd name="T46" fmla="*/ 75 w 96"/>
                <a:gd name="T47" fmla="*/ 38 h 44"/>
                <a:gd name="T48" fmla="*/ 58 w 96"/>
                <a:gd name="T49" fmla="*/ 42 h 44"/>
                <a:gd name="T50" fmla="*/ 38 w 96"/>
                <a:gd name="T51" fmla="*/ 44 h 44"/>
                <a:gd name="T52" fmla="*/ 20 w 96"/>
                <a:gd name="T53" fmla="*/ 42 h 44"/>
                <a:gd name="T54" fmla="*/ 8 w 96"/>
                <a:gd name="T55" fmla="*/ 38 h 44"/>
                <a:gd name="T56" fmla="*/ 0 w 96"/>
                <a:gd name="T57" fmla="*/ 30 h 44"/>
                <a:gd name="T58" fmla="*/ 0 w 96"/>
                <a:gd name="T59" fmla="*/ 22 h 44"/>
                <a:gd name="T60" fmla="*/ 8 w 96"/>
                <a:gd name="T61" fmla="*/ 13 h 44"/>
                <a:gd name="T62" fmla="*/ 21 w 96"/>
                <a:gd name="T63" fmla="*/ 6 h 44"/>
                <a:gd name="T64" fmla="*/ 40 w 96"/>
                <a:gd name="T65" fmla="*/ 1 h 44"/>
                <a:gd name="T66" fmla="*/ 59 w 96"/>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44">
                  <a:moveTo>
                    <a:pt x="58" y="1"/>
                  </a:moveTo>
                  <a:lnTo>
                    <a:pt x="41" y="3"/>
                  </a:lnTo>
                  <a:lnTo>
                    <a:pt x="24" y="7"/>
                  </a:lnTo>
                  <a:lnTo>
                    <a:pt x="12" y="15"/>
                  </a:lnTo>
                  <a:lnTo>
                    <a:pt x="5" y="22"/>
                  </a:lnTo>
                  <a:lnTo>
                    <a:pt x="5" y="30"/>
                  </a:lnTo>
                  <a:lnTo>
                    <a:pt x="11" y="36"/>
                  </a:lnTo>
                  <a:lnTo>
                    <a:pt x="23" y="41"/>
                  </a:lnTo>
                  <a:lnTo>
                    <a:pt x="40" y="42"/>
                  </a:lnTo>
                  <a:lnTo>
                    <a:pt x="56" y="39"/>
                  </a:lnTo>
                  <a:lnTo>
                    <a:pt x="71" y="36"/>
                  </a:lnTo>
                  <a:lnTo>
                    <a:pt x="84" y="28"/>
                  </a:lnTo>
                  <a:lnTo>
                    <a:pt x="91" y="21"/>
                  </a:lnTo>
                  <a:lnTo>
                    <a:pt x="91" y="13"/>
                  </a:lnTo>
                  <a:lnTo>
                    <a:pt x="85" y="7"/>
                  </a:lnTo>
                  <a:lnTo>
                    <a:pt x="75" y="3"/>
                  </a:lnTo>
                  <a:lnTo>
                    <a:pt x="58" y="1"/>
                  </a:lnTo>
                  <a:close/>
                  <a:moveTo>
                    <a:pt x="59" y="0"/>
                  </a:moveTo>
                  <a:lnTo>
                    <a:pt x="76" y="1"/>
                  </a:lnTo>
                  <a:lnTo>
                    <a:pt x="90" y="6"/>
                  </a:lnTo>
                  <a:lnTo>
                    <a:pt x="96" y="13"/>
                  </a:lnTo>
                  <a:lnTo>
                    <a:pt x="96" y="21"/>
                  </a:lnTo>
                  <a:lnTo>
                    <a:pt x="88" y="30"/>
                  </a:lnTo>
                  <a:lnTo>
                    <a:pt x="75" y="38"/>
                  </a:lnTo>
                  <a:lnTo>
                    <a:pt x="58" y="42"/>
                  </a:lnTo>
                  <a:lnTo>
                    <a:pt x="38" y="44"/>
                  </a:lnTo>
                  <a:lnTo>
                    <a:pt x="20" y="42"/>
                  </a:lnTo>
                  <a:lnTo>
                    <a:pt x="8" y="38"/>
                  </a:lnTo>
                  <a:lnTo>
                    <a:pt x="0" y="30"/>
                  </a:lnTo>
                  <a:lnTo>
                    <a:pt x="0" y="22"/>
                  </a:lnTo>
                  <a:lnTo>
                    <a:pt x="8" y="13"/>
                  </a:lnTo>
                  <a:lnTo>
                    <a:pt x="21" y="6"/>
                  </a:lnTo>
                  <a:lnTo>
                    <a:pt x="40" y="1"/>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5" name="Freeform 2404"/>
            <p:cNvSpPr>
              <a:spLocks/>
            </p:cNvSpPr>
            <p:nvPr/>
          </p:nvSpPr>
          <p:spPr bwMode="auto">
            <a:xfrm>
              <a:off x="1144588" y="1903413"/>
              <a:ext cx="138113" cy="69850"/>
            </a:xfrm>
            <a:custGeom>
              <a:avLst/>
              <a:gdLst>
                <a:gd name="T0" fmla="*/ 53 w 87"/>
                <a:gd name="T1" fmla="*/ 0 h 44"/>
                <a:gd name="T2" fmla="*/ 68 w 87"/>
                <a:gd name="T3" fmla="*/ 1 h 44"/>
                <a:gd name="T4" fmla="*/ 81 w 87"/>
                <a:gd name="T5" fmla="*/ 6 h 44"/>
                <a:gd name="T6" fmla="*/ 87 w 87"/>
                <a:gd name="T7" fmla="*/ 13 h 44"/>
                <a:gd name="T8" fmla="*/ 85 w 87"/>
                <a:gd name="T9" fmla="*/ 23 h 44"/>
                <a:gd name="T10" fmla="*/ 79 w 87"/>
                <a:gd name="T11" fmla="*/ 30 h 44"/>
                <a:gd name="T12" fmla="*/ 65 w 87"/>
                <a:gd name="T13" fmla="*/ 38 h 44"/>
                <a:gd name="T14" fmla="*/ 50 w 87"/>
                <a:gd name="T15" fmla="*/ 42 h 44"/>
                <a:gd name="T16" fmla="*/ 33 w 87"/>
                <a:gd name="T17" fmla="*/ 44 h 44"/>
                <a:gd name="T18" fmla="*/ 17 w 87"/>
                <a:gd name="T19" fmla="*/ 42 h 44"/>
                <a:gd name="T20" fmla="*/ 6 w 87"/>
                <a:gd name="T21" fmla="*/ 38 h 44"/>
                <a:gd name="T22" fmla="*/ 0 w 87"/>
                <a:gd name="T23" fmla="*/ 30 h 44"/>
                <a:gd name="T24" fmla="*/ 0 w 87"/>
                <a:gd name="T25" fmla="*/ 23 h 44"/>
                <a:gd name="T26" fmla="*/ 8 w 87"/>
                <a:gd name="T27" fmla="*/ 13 h 44"/>
                <a:gd name="T28" fmla="*/ 20 w 87"/>
                <a:gd name="T29" fmla="*/ 6 h 44"/>
                <a:gd name="T30" fmla="*/ 35 w 87"/>
                <a:gd name="T31" fmla="*/ 1 h 44"/>
                <a:gd name="T32" fmla="*/ 53 w 87"/>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44">
                  <a:moveTo>
                    <a:pt x="53" y="0"/>
                  </a:moveTo>
                  <a:lnTo>
                    <a:pt x="68" y="1"/>
                  </a:lnTo>
                  <a:lnTo>
                    <a:pt x="81" y="6"/>
                  </a:lnTo>
                  <a:lnTo>
                    <a:pt x="87" y="13"/>
                  </a:lnTo>
                  <a:lnTo>
                    <a:pt x="85" y="23"/>
                  </a:lnTo>
                  <a:lnTo>
                    <a:pt x="79" y="30"/>
                  </a:lnTo>
                  <a:lnTo>
                    <a:pt x="65" y="38"/>
                  </a:lnTo>
                  <a:lnTo>
                    <a:pt x="50" y="42"/>
                  </a:lnTo>
                  <a:lnTo>
                    <a:pt x="33" y="44"/>
                  </a:lnTo>
                  <a:lnTo>
                    <a:pt x="17" y="42"/>
                  </a:lnTo>
                  <a:lnTo>
                    <a:pt x="6" y="38"/>
                  </a:lnTo>
                  <a:lnTo>
                    <a:pt x="0" y="30"/>
                  </a:lnTo>
                  <a:lnTo>
                    <a:pt x="0" y="23"/>
                  </a:lnTo>
                  <a:lnTo>
                    <a:pt x="8" y="13"/>
                  </a:lnTo>
                  <a:lnTo>
                    <a:pt x="20" y="6"/>
                  </a:lnTo>
                  <a:lnTo>
                    <a:pt x="35" y="1"/>
                  </a:lnTo>
                  <a:lnTo>
                    <a:pt x="53"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6" name="Freeform 2405"/>
            <p:cNvSpPr>
              <a:spLocks noEditPoints="1"/>
            </p:cNvSpPr>
            <p:nvPr/>
          </p:nvSpPr>
          <p:spPr bwMode="auto">
            <a:xfrm>
              <a:off x="1139825" y="1900238"/>
              <a:ext cx="144463" cy="74613"/>
            </a:xfrm>
            <a:custGeom>
              <a:avLst/>
              <a:gdLst>
                <a:gd name="T0" fmla="*/ 55 w 91"/>
                <a:gd name="T1" fmla="*/ 3 h 47"/>
                <a:gd name="T2" fmla="*/ 39 w 91"/>
                <a:gd name="T3" fmla="*/ 5 h 47"/>
                <a:gd name="T4" fmla="*/ 24 w 91"/>
                <a:gd name="T5" fmla="*/ 9 h 47"/>
                <a:gd name="T6" fmla="*/ 12 w 91"/>
                <a:gd name="T7" fmla="*/ 15 h 47"/>
                <a:gd name="T8" fmla="*/ 5 w 91"/>
                <a:gd name="T9" fmla="*/ 25 h 47"/>
                <a:gd name="T10" fmla="*/ 5 w 91"/>
                <a:gd name="T11" fmla="*/ 32 h 47"/>
                <a:gd name="T12" fmla="*/ 11 w 91"/>
                <a:gd name="T13" fmla="*/ 38 h 47"/>
                <a:gd name="T14" fmla="*/ 21 w 91"/>
                <a:gd name="T15" fmla="*/ 43 h 47"/>
                <a:gd name="T16" fmla="*/ 36 w 91"/>
                <a:gd name="T17" fmla="*/ 44 h 47"/>
                <a:gd name="T18" fmla="*/ 53 w 91"/>
                <a:gd name="T19" fmla="*/ 43 h 47"/>
                <a:gd name="T20" fmla="*/ 68 w 91"/>
                <a:gd name="T21" fmla="*/ 38 h 47"/>
                <a:gd name="T22" fmla="*/ 79 w 91"/>
                <a:gd name="T23" fmla="*/ 32 h 47"/>
                <a:gd name="T24" fmla="*/ 87 w 91"/>
                <a:gd name="T25" fmla="*/ 25 h 47"/>
                <a:gd name="T26" fmla="*/ 87 w 91"/>
                <a:gd name="T27" fmla="*/ 15 h 47"/>
                <a:gd name="T28" fmla="*/ 80 w 91"/>
                <a:gd name="T29" fmla="*/ 9 h 47"/>
                <a:gd name="T30" fmla="*/ 70 w 91"/>
                <a:gd name="T31" fmla="*/ 5 h 47"/>
                <a:gd name="T32" fmla="*/ 55 w 91"/>
                <a:gd name="T33" fmla="*/ 3 h 47"/>
                <a:gd name="T34" fmla="*/ 56 w 91"/>
                <a:gd name="T35" fmla="*/ 0 h 47"/>
                <a:gd name="T36" fmla="*/ 73 w 91"/>
                <a:gd name="T37" fmla="*/ 2 h 47"/>
                <a:gd name="T38" fmla="*/ 85 w 91"/>
                <a:gd name="T39" fmla="*/ 8 h 47"/>
                <a:gd name="T40" fmla="*/ 91 w 91"/>
                <a:gd name="T41" fmla="*/ 15 h 47"/>
                <a:gd name="T42" fmla="*/ 91 w 91"/>
                <a:gd name="T43" fmla="*/ 25 h 47"/>
                <a:gd name="T44" fmla="*/ 84 w 91"/>
                <a:gd name="T45" fmla="*/ 34 h 47"/>
                <a:gd name="T46" fmla="*/ 70 w 91"/>
                <a:gd name="T47" fmla="*/ 40 h 47"/>
                <a:gd name="T48" fmla="*/ 53 w 91"/>
                <a:gd name="T49" fmla="*/ 46 h 47"/>
                <a:gd name="T50" fmla="*/ 35 w 91"/>
                <a:gd name="T51" fmla="*/ 47 h 47"/>
                <a:gd name="T52" fmla="*/ 18 w 91"/>
                <a:gd name="T53" fmla="*/ 46 h 47"/>
                <a:gd name="T54" fmla="*/ 6 w 91"/>
                <a:gd name="T55" fmla="*/ 41 h 47"/>
                <a:gd name="T56" fmla="*/ 0 w 91"/>
                <a:gd name="T57" fmla="*/ 34 h 47"/>
                <a:gd name="T58" fmla="*/ 2 w 91"/>
                <a:gd name="T59" fmla="*/ 25 h 47"/>
                <a:gd name="T60" fmla="*/ 9 w 91"/>
                <a:gd name="T61" fmla="*/ 15 h 47"/>
                <a:gd name="T62" fmla="*/ 21 w 91"/>
                <a:gd name="T63" fmla="*/ 8 h 47"/>
                <a:gd name="T64" fmla="*/ 38 w 91"/>
                <a:gd name="T65" fmla="*/ 2 h 47"/>
                <a:gd name="T66" fmla="*/ 56 w 91"/>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47">
                  <a:moveTo>
                    <a:pt x="55" y="3"/>
                  </a:moveTo>
                  <a:lnTo>
                    <a:pt x="39" y="5"/>
                  </a:lnTo>
                  <a:lnTo>
                    <a:pt x="24" y="9"/>
                  </a:lnTo>
                  <a:lnTo>
                    <a:pt x="12" y="15"/>
                  </a:lnTo>
                  <a:lnTo>
                    <a:pt x="5" y="25"/>
                  </a:lnTo>
                  <a:lnTo>
                    <a:pt x="5" y="32"/>
                  </a:lnTo>
                  <a:lnTo>
                    <a:pt x="11" y="38"/>
                  </a:lnTo>
                  <a:lnTo>
                    <a:pt x="21" y="43"/>
                  </a:lnTo>
                  <a:lnTo>
                    <a:pt x="36" y="44"/>
                  </a:lnTo>
                  <a:lnTo>
                    <a:pt x="53" y="43"/>
                  </a:lnTo>
                  <a:lnTo>
                    <a:pt x="68" y="38"/>
                  </a:lnTo>
                  <a:lnTo>
                    <a:pt x="79" y="32"/>
                  </a:lnTo>
                  <a:lnTo>
                    <a:pt x="87" y="25"/>
                  </a:lnTo>
                  <a:lnTo>
                    <a:pt x="87" y="15"/>
                  </a:lnTo>
                  <a:lnTo>
                    <a:pt x="80" y="9"/>
                  </a:lnTo>
                  <a:lnTo>
                    <a:pt x="70" y="5"/>
                  </a:lnTo>
                  <a:lnTo>
                    <a:pt x="55" y="3"/>
                  </a:lnTo>
                  <a:close/>
                  <a:moveTo>
                    <a:pt x="56" y="0"/>
                  </a:moveTo>
                  <a:lnTo>
                    <a:pt x="73" y="2"/>
                  </a:lnTo>
                  <a:lnTo>
                    <a:pt x="85" y="8"/>
                  </a:lnTo>
                  <a:lnTo>
                    <a:pt x="91" y="15"/>
                  </a:lnTo>
                  <a:lnTo>
                    <a:pt x="91" y="25"/>
                  </a:lnTo>
                  <a:lnTo>
                    <a:pt x="84" y="34"/>
                  </a:lnTo>
                  <a:lnTo>
                    <a:pt x="70" y="40"/>
                  </a:lnTo>
                  <a:lnTo>
                    <a:pt x="53" y="46"/>
                  </a:lnTo>
                  <a:lnTo>
                    <a:pt x="35" y="47"/>
                  </a:lnTo>
                  <a:lnTo>
                    <a:pt x="18" y="46"/>
                  </a:lnTo>
                  <a:lnTo>
                    <a:pt x="6" y="41"/>
                  </a:lnTo>
                  <a:lnTo>
                    <a:pt x="0" y="34"/>
                  </a:lnTo>
                  <a:lnTo>
                    <a:pt x="2" y="25"/>
                  </a:lnTo>
                  <a:lnTo>
                    <a:pt x="9" y="15"/>
                  </a:lnTo>
                  <a:lnTo>
                    <a:pt x="21" y="8"/>
                  </a:lnTo>
                  <a:lnTo>
                    <a:pt x="38" y="2"/>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7" name="Freeform 2406"/>
            <p:cNvSpPr>
              <a:spLocks/>
            </p:cNvSpPr>
            <p:nvPr/>
          </p:nvSpPr>
          <p:spPr bwMode="auto">
            <a:xfrm>
              <a:off x="1927225" y="1949450"/>
              <a:ext cx="207963" cy="112713"/>
            </a:xfrm>
            <a:custGeom>
              <a:avLst/>
              <a:gdLst>
                <a:gd name="T0" fmla="*/ 79 w 131"/>
                <a:gd name="T1" fmla="*/ 0 h 71"/>
                <a:gd name="T2" fmla="*/ 98 w 131"/>
                <a:gd name="T3" fmla="*/ 1 h 71"/>
                <a:gd name="T4" fmla="*/ 114 w 131"/>
                <a:gd name="T5" fmla="*/ 6 h 71"/>
                <a:gd name="T6" fmla="*/ 125 w 131"/>
                <a:gd name="T7" fmla="*/ 15 h 71"/>
                <a:gd name="T8" fmla="*/ 131 w 131"/>
                <a:gd name="T9" fmla="*/ 24 h 71"/>
                <a:gd name="T10" fmla="*/ 131 w 131"/>
                <a:gd name="T11" fmla="*/ 35 h 71"/>
                <a:gd name="T12" fmla="*/ 120 w 131"/>
                <a:gd name="T13" fmla="*/ 50 h 71"/>
                <a:gd name="T14" fmla="*/ 104 w 131"/>
                <a:gd name="T15" fmla="*/ 60 h 71"/>
                <a:gd name="T16" fmla="*/ 81 w 131"/>
                <a:gd name="T17" fmla="*/ 68 h 71"/>
                <a:gd name="T18" fmla="*/ 54 w 131"/>
                <a:gd name="T19" fmla="*/ 71 h 71"/>
                <a:gd name="T20" fmla="*/ 34 w 131"/>
                <a:gd name="T21" fmla="*/ 70 h 71"/>
                <a:gd name="T22" fmla="*/ 17 w 131"/>
                <a:gd name="T23" fmla="*/ 65 h 71"/>
                <a:gd name="T24" fmla="*/ 7 w 131"/>
                <a:gd name="T25" fmla="*/ 57 h 71"/>
                <a:gd name="T26" fmla="*/ 0 w 131"/>
                <a:gd name="T27" fmla="*/ 47 h 71"/>
                <a:gd name="T28" fmla="*/ 0 w 131"/>
                <a:gd name="T29" fmla="*/ 36 h 71"/>
                <a:gd name="T30" fmla="*/ 11 w 131"/>
                <a:gd name="T31" fmla="*/ 22 h 71"/>
                <a:gd name="T32" fmla="*/ 29 w 131"/>
                <a:gd name="T33" fmla="*/ 10 h 71"/>
                <a:gd name="T34" fmla="*/ 52 w 131"/>
                <a:gd name="T35" fmla="*/ 3 h 71"/>
                <a:gd name="T36" fmla="*/ 79 w 131"/>
                <a:gd name="T3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 h="71">
                  <a:moveTo>
                    <a:pt x="79" y="0"/>
                  </a:moveTo>
                  <a:lnTo>
                    <a:pt x="98" y="1"/>
                  </a:lnTo>
                  <a:lnTo>
                    <a:pt x="114" y="6"/>
                  </a:lnTo>
                  <a:lnTo>
                    <a:pt x="125" y="15"/>
                  </a:lnTo>
                  <a:lnTo>
                    <a:pt x="131" y="24"/>
                  </a:lnTo>
                  <a:lnTo>
                    <a:pt x="131" y="35"/>
                  </a:lnTo>
                  <a:lnTo>
                    <a:pt x="120" y="50"/>
                  </a:lnTo>
                  <a:lnTo>
                    <a:pt x="104" y="60"/>
                  </a:lnTo>
                  <a:lnTo>
                    <a:pt x="81" y="68"/>
                  </a:lnTo>
                  <a:lnTo>
                    <a:pt x="54" y="71"/>
                  </a:lnTo>
                  <a:lnTo>
                    <a:pt x="34" y="70"/>
                  </a:lnTo>
                  <a:lnTo>
                    <a:pt x="17" y="65"/>
                  </a:lnTo>
                  <a:lnTo>
                    <a:pt x="7" y="57"/>
                  </a:lnTo>
                  <a:lnTo>
                    <a:pt x="0" y="47"/>
                  </a:lnTo>
                  <a:lnTo>
                    <a:pt x="0" y="36"/>
                  </a:lnTo>
                  <a:lnTo>
                    <a:pt x="11" y="22"/>
                  </a:lnTo>
                  <a:lnTo>
                    <a:pt x="29" y="10"/>
                  </a:lnTo>
                  <a:lnTo>
                    <a:pt x="52" y="3"/>
                  </a:lnTo>
                  <a:lnTo>
                    <a:pt x="79"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8" name="Freeform 2407"/>
            <p:cNvSpPr>
              <a:spLocks noEditPoints="1"/>
            </p:cNvSpPr>
            <p:nvPr/>
          </p:nvSpPr>
          <p:spPr bwMode="auto">
            <a:xfrm>
              <a:off x="1925638" y="1946275"/>
              <a:ext cx="211138" cy="119063"/>
            </a:xfrm>
            <a:custGeom>
              <a:avLst/>
              <a:gdLst>
                <a:gd name="T0" fmla="*/ 79 w 133"/>
                <a:gd name="T1" fmla="*/ 3 h 75"/>
                <a:gd name="T2" fmla="*/ 55 w 133"/>
                <a:gd name="T3" fmla="*/ 5 h 75"/>
                <a:gd name="T4" fmla="*/ 32 w 133"/>
                <a:gd name="T5" fmla="*/ 12 h 75"/>
                <a:gd name="T6" fmla="*/ 14 w 133"/>
                <a:gd name="T7" fmla="*/ 24 h 75"/>
                <a:gd name="T8" fmla="*/ 4 w 133"/>
                <a:gd name="T9" fmla="*/ 38 h 75"/>
                <a:gd name="T10" fmla="*/ 3 w 133"/>
                <a:gd name="T11" fmla="*/ 49 h 75"/>
                <a:gd name="T12" fmla="*/ 9 w 133"/>
                <a:gd name="T13" fmla="*/ 58 h 75"/>
                <a:gd name="T14" fmla="*/ 20 w 133"/>
                <a:gd name="T15" fmla="*/ 65 h 75"/>
                <a:gd name="T16" fmla="*/ 36 w 133"/>
                <a:gd name="T17" fmla="*/ 70 h 75"/>
                <a:gd name="T18" fmla="*/ 56 w 133"/>
                <a:gd name="T19" fmla="*/ 72 h 75"/>
                <a:gd name="T20" fmla="*/ 80 w 133"/>
                <a:gd name="T21" fmla="*/ 69 h 75"/>
                <a:gd name="T22" fmla="*/ 103 w 133"/>
                <a:gd name="T23" fmla="*/ 62 h 75"/>
                <a:gd name="T24" fmla="*/ 120 w 133"/>
                <a:gd name="T25" fmla="*/ 50 h 75"/>
                <a:gd name="T26" fmla="*/ 130 w 133"/>
                <a:gd name="T27" fmla="*/ 37 h 75"/>
                <a:gd name="T28" fmla="*/ 129 w 133"/>
                <a:gd name="T29" fmla="*/ 24 h 75"/>
                <a:gd name="T30" fmla="*/ 120 w 133"/>
                <a:gd name="T31" fmla="*/ 12 h 75"/>
                <a:gd name="T32" fmla="*/ 103 w 133"/>
                <a:gd name="T33" fmla="*/ 5 h 75"/>
                <a:gd name="T34" fmla="*/ 79 w 133"/>
                <a:gd name="T35" fmla="*/ 3 h 75"/>
                <a:gd name="T36" fmla="*/ 80 w 133"/>
                <a:gd name="T37" fmla="*/ 0 h 75"/>
                <a:gd name="T38" fmla="*/ 100 w 133"/>
                <a:gd name="T39" fmla="*/ 2 h 75"/>
                <a:gd name="T40" fmla="*/ 117 w 133"/>
                <a:gd name="T41" fmla="*/ 8 h 75"/>
                <a:gd name="T42" fmla="*/ 127 w 133"/>
                <a:gd name="T43" fmla="*/ 15 h 75"/>
                <a:gd name="T44" fmla="*/ 133 w 133"/>
                <a:gd name="T45" fmla="*/ 26 h 75"/>
                <a:gd name="T46" fmla="*/ 133 w 133"/>
                <a:gd name="T47" fmla="*/ 37 h 75"/>
                <a:gd name="T48" fmla="*/ 126 w 133"/>
                <a:gd name="T49" fmla="*/ 49 h 75"/>
                <a:gd name="T50" fmla="*/ 114 w 133"/>
                <a:gd name="T51" fmla="*/ 59 h 75"/>
                <a:gd name="T52" fmla="*/ 97 w 133"/>
                <a:gd name="T53" fmla="*/ 67 h 75"/>
                <a:gd name="T54" fmla="*/ 76 w 133"/>
                <a:gd name="T55" fmla="*/ 72 h 75"/>
                <a:gd name="T56" fmla="*/ 55 w 133"/>
                <a:gd name="T57" fmla="*/ 75 h 75"/>
                <a:gd name="T58" fmla="*/ 33 w 133"/>
                <a:gd name="T59" fmla="*/ 73 h 75"/>
                <a:gd name="T60" fmla="*/ 17 w 133"/>
                <a:gd name="T61" fmla="*/ 67 h 75"/>
                <a:gd name="T62" fmla="*/ 6 w 133"/>
                <a:gd name="T63" fmla="*/ 59 h 75"/>
                <a:gd name="T64" fmla="*/ 0 w 133"/>
                <a:gd name="T65" fmla="*/ 49 h 75"/>
                <a:gd name="T66" fmla="*/ 0 w 133"/>
                <a:gd name="T67" fmla="*/ 38 h 75"/>
                <a:gd name="T68" fmla="*/ 11 w 133"/>
                <a:gd name="T69" fmla="*/ 23 h 75"/>
                <a:gd name="T70" fmla="*/ 29 w 133"/>
                <a:gd name="T71" fmla="*/ 11 h 75"/>
                <a:gd name="T72" fmla="*/ 53 w 133"/>
                <a:gd name="T73" fmla="*/ 3 h 75"/>
                <a:gd name="T74" fmla="*/ 80 w 133"/>
                <a:gd name="T7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75">
                  <a:moveTo>
                    <a:pt x="79" y="3"/>
                  </a:moveTo>
                  <a:lnTo>
                    <a:pt x="55" y="5"/>
                  </a:lnTo>
                  <a:lnTo>
                    <a:pt x="32" y="12"/>
                  </a:lnTo>
                  <a:lnTo>
                    <a:pt x="14" y="24"/>
                  </a:lnTo>
                  <a:lnTo>
                    <a:pt x="4" y="38"/>
                  </a:lnTo>
                  <a:lnTo>
                    <a:pt x="3" y="49"/>
                  </a:lnTo>
                  <a:lnTo>
                    <a:pt x="9" y="58"/>
                  </a:lnTo>
                  <a:lnTo>
                    <a:pt x="20" y="65"/>
                  </a:lnTo>
                  <a:lnTo>
                    <a:pt x="36" y="70"/>
                  </a:lnTo>
                  <a:lnTo>
                    <a:pt x="56" y="72"/>
                  </a:lnTo>
                  <a:lnTo>
                    <a:pt x="80" y="69"/>
                  </a:lnTo>
                  <a:lnTo>
                    <a:pt x="103" y="62"/>
                  </a:lnTo>
                  <a:lnTo>
                    <a:pt x="120" y="50"/>
                  </a:lnTo>
                  <a:lnTo>
                    <a:pt x="130" y="37"/>
                  </a:lnTo>
                  <a:lnTo>
                    <a:pt x="129" y="24"/>
                  </a:lnTo>
                  <a:lnTo>
                    <a:pt x="120" y="12"/>
                  </a:lnTo>
                  <a:lnTo>
                    <a:pt x="103" y="5"/>
                  </a:lnTo>
                  <a:lnTo>
                    <a:pt x="79" y="3"/>
                  </a:lnTo>
                  <a:close/>
                  <a:moveTo>
                    <a:pt x="80" y="0"/>
                  </a:moveTo>
                  <a:lnTo>
                    <a:pt x="100" y="2"/>
                  </a:lnTo>
                  <a:lnTo>
                    <a:pt x="117" y="8"/>
                  </a:lnTo>
                  <a:lnTo>
                    <a:pt x="127" y="15"/>
                  </a:lnTo>
                  <a:lnTo>
                    <a:pt x="133" y="26"/>
                  </a:lnTo>
                  <a:lnTo>
                    <a:pt x="133" y="37"/>
                  </a:lnTo>
                  <a:lnTo>
                    <a:pt x="126" y="49"/>
                  </a:lnTo>
                  <a:lnTo>
                    <a:pt x="114" y="59"/>
                  </a:lnTo>
                  <a:lnTo>
                    <a:pt x="97" y="67"/>
                  </a:lnTo>
                  <a:lnTo>
                    <a:pt x="76" y="72"/>
                  </a:lnTo>
                  <a:lnTo>
                    <a:pt x="55" y="75"/>
                  </a:lnTo>
                  <a:lnTo>
                    <a:pt x="33" y="73"/>
                  </a:lnTo>
                  <a:lnTo>
                    <a:pt x="17" y="67"/>
                  </a:lnTo>
                  <a:lnTo>
                    <a:pt x="6" y="59"/>
                  </a:lnTo>
                  <a:lnTo>
                    <a:pt x="0" y="49"/>
                  </a:lnTo>
                  <a:lnTo>
                    <a:pt x="0" y="38"/>
                  </a:lnTo>
                  <a:lnTo>
                    <a:pt x="11" y="23"/>
                  </a:lnTo>
                  <a:lnTo>
                    <a:pt x="29" y="11"/>
                  </a:lnTo>
                  <a:lnTo>
                    <a:pt x="53" y="3"/>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09" name="Freeform 2408"/>
            <p:cNvSpPr>
              <a:spLocks/>
            </p:cNvSpPr>
            <p:nvPr/>
          </p:nvSpPr>
          <p:spPr bwMode="auto">
            <a:xfrm>
              <a:off x="1617663" y="2052638"/>
              <a:ext cx="260350" cy="133350"/>
            </a:xfrm>
            <a:custGeom>
              <a:avLst/>
              <a:gdLst>
                <a:gd name="T0" fmla="*/ 98 w 164"/>
                <a:gd name="T1" fmla="*/ 0 h 84"/>
                <a:gd name="T2" fmla="*/ 123 w 164"/>
                <a:gd name="T3" fmla="*/ 2 h 84"/>
                <a:gd name="T4" fmla="*/ 142 w 164"/>
                <a:gd name="T5" fmla="*/ 8 h 84"/>
                <a:gd name="T6" fmla="*/ 156 w 164"/>
                <a:gd name="T7" fmla="*/ 17 h 84"/>
                <a:gd name="T8" fmla="*/ 164 w 164"/>
                <a:gd name="T9" fmla="*/ 29 h 84"/>
                <a:gd name="T10" fmla="*/ 164 w 164"/>
                <a:gd name="T11" fmla="*/ 43 h 84"/>
                <a:gd name="T12" fmla="*/ 154 w 164"/>
                <a:gd name="T13" fmla="*/ 55 h 84"/>
                <a:gd name="T14" fmla="*/ 138 w 164"/>
                <a:gd name="T15" fmla="*/ 67 h 84"/>
                <a:gd name="T16" fmla="*/ 118 w 164"/>
                <a:gd name="T17" fmla="*/ 76 h 84"/>
                <a:gd name="T18" fmla="*/ 92 w 164"/>
                <a:gd name="T19" fmla="*/ 81 h 84"/>
                <a:gd name="T20" fmla="*/ 66 w 164"/>
                <a:gd name="T21" fmla="*/ 84 h 84"/>
                <a:gd name="T22" fmla="*/ 41 w 164"/>
                <a:gd name="T23" fmla="*/ 82 h 84"/>
                <a:gd name="T24" fmla="*/ 21 w 164"/>
                <a:gd name="T25" fmla="*/ 76 h 84"/>
                <a:gd name="T26" fmla="*/ 6 w 164"/>
                <a:gd name="T27" fmla="*/ 67 h 84"/>
                <a:gd name="T28" fmla="*/ 0 w 164"/>
                <a:gd name="T29" fmla="*/ 56 h 84"/>
                <a:gd name="T30" fmla="*/ 0 w 164"/>
                <a:gd name="T31" fmla="*/ 43 h 84"/>
                <a:gd name="T32" fmla="*/ 10 w 164"/>
                <a:gd name="T33" fmla="*/ 29 h 84"/>
                <a:gd name="T34" fmla="*/ 25 w 164"/>
                <a:gd name="T35" fmla="*/ 18 h 84"/>
                <a:gd name="T36" fmla="*/ 47 w 164"/>
                <a:gd name="T37" fmla="*/ 9 h 84"/>
                <a:gd name="T38" fmla="*/ 71 w 164"/>
                <a:gd name="T39" fmla="*/ 3 h 84"/>
                <a:gd name="T40" fmla="*/ 98 w 164"/>
                <a:gd name="T4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 h="84">
                  <a:moveTo>
                    <a:pt x="98" y="0"/>
                  </a:moveTo>
                  <a:lnTo>
                    <a:pt x="123" y="2"/>
                  </a:lnTo>
                  <a:lnTo>
                    <a:pt x="142" y="8"/>
                  </a:lnTo>
                  <a:lnTo>
                    <a:pt x="156" y="17"/>
                  </a:lnTo>
                  <a:lnTo>
                    <a:pt x="164" y="29"/>
                  </a:lnTo>
                  <a:lnTo>
                    <a:pt x="164" y="43"/>
                  </a:lnTo>
                  <a:lnTo>
                    <a:pt x="154" y="55"/>
                  </a:lnTo>
                  <a:lnTo>
                    <a:pt x="138" y="67"/>
                  </a:lnTo>
                  <a:lnTo>
                    <a:pt x="118" y="76"/>
                  </a:lnTo>
                  <a:lnTo>
                    <a:pt x="92" y="81"/>
                  </a:lnTo>
                  <a:lnTo>
                    <a:pt x="66" y="84"/>
                  </a:lnTo>
                  <a:lnTo>
                    <a:pt x="41" y="82"/>
                  </a:lnTo>
                  <a:lnTo>
                    <a:pt x="21" y="76"/>
                  </a:lnTo>
                  <a:lnTo>
                    <a:pt x="6" y="67"/>
                  </a:lnTo>
                  <a:lnTo>
                    <a:pt x="0" y="56"/>
                  </a:lnTo>
                  <a:lnTo>
                    <a:pt x="0" y="43"/>
                  </a:lnTo>
                  <a:lnTo>
                    <a:pt x="10" y="29"/>
                  </a:lnTo>
                  <a:lnTo>
                    <a:pt x="25" y="18"/>
                  </a:lnTo>
                  <a:lnTo>
                    <a:pt x="47" y="9"/>
                  </a:lnTo>
                  <a:lnTo>
                    <a:pt x="71" y="3"/>
                  </a:lnTo>
                  <a:lnTo>
                    <a:pt x="98"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0" name="Freeform 2409"/>
            <p:cNvSpPr>
              <a:spLocks noEditPoints="1"/>
            </p:cNvSpPr>
            <p:nvPr/>
          </p:nvSpPr>
          <p:spPr bwMode="auto">
            <a:xfrm>
              <a:off x="1612900" y="2049463"/>
              <a:ext cx="266700" cy="138113"/>
            </a:xfrm>
            <a:custGeom>
              <a:avLst/>
              <a:gdLst>
                <a:gd name="T0" fmla="*/ 101 w 168"/>
                <a:gd name="T1" fmla="*/ 4 h 87"/>
                <a:gd name="T2" fmla="*/ 75 w 168"/>
                <a:gd name="T3" fmla="*/ 5 h 87"/>
                <a:gd name="T4" fmla="*/ 51 w 168"/>
                <a:gd name="T5" fmla="*/ 11 h 87"/>
                <a:gd name="T6" fmla="*/ 30 w 168"/>
                <a:gd name="T7" fmla="*/ 20 h 87"/>
                <a:gd name="T8" fmla="*/ 15 w 168"/>
                <a:gd name="T9" fmla="*/ 31 h 87"/>
                <a:gd name="T10" fmla="*/ 6 w 168"/>
                <a:gd name="T11" fmla="*/ 45 h 87"/>
                <a:gd name="T12" fmla="*/ 4 w 168"/>
                <a:gd name="T13" fmla="*/ 57 h 87"/>
                <a:gd name="T14" fmla="*/ 12 w 168"/>
                <a:gd name="T15" fmla="*/ 69 h 87"/>
                <a:gd name="T16" fmla="*/ 25 w 168"/>
                <a:gd name="T17" fmla="*/ 76 h 87"/>
                <a:gd name="T18" fmla="*/ 45 w 168"/>
                <a:gd name="T19" fmla="*/ 83 h 87"/>
                <a:gd name="T20" fmla="*/ 69 w 168"/>
                <a:gd name="T21" fmla="*/ 84 h 87"/>
                <a:gd name="T22" fmla="*/ 95 w 168"/>
                <a:gd name="T23" fmla="*/ 83 h 87"/>
                <a:gd name="T24" fmla="*/ 119 w 168"/>
                <a:gd name="T25" fmla="*/ 76 h 87"/>
                <a:gd name="T26" fmla="*/ 141 w 168"/>
                <a:gd name="T27" fmla="*/ 67 h 87"/>
                <a:gd name="T28" fmla="*/ 156 w 168"/>
                <a:gd name="T29" fmla="*/ 57 h 87"/>
                <a:gd name="T30" fmla="*/ 164 w 168"/>
                <a:gd name="T31" fmla="*/ 45 h 87"/>
                <a:gd name="T32" fmla="*/ 165 w 168"/>
                <a:gd name="T33" fmla="*/ 31 h 87"/>
                <a:gd name="T34" fmla="*/ 157 w 168"/>
                <a:gd name="T35" fmla="*/ 20 h 87"/>
                <a:gd name="T36" fmla="*/ 144 w 168"/>
                <a:gd name="T37" fmla="*/ 11 h 87"/>
                <a:gd name="T38" fmla="*/ 124 w 168"/>
                <a:gd name="T39" fmla="*/ 5 h 87"/>
                <a:gd name="T40" fmla="*/ 101 w 168"/>
                <a:gd name="T41" fmla="*/ 4 h 87"/>
                <a:gd name="T42" fmla="*/ 101 w 168"/>
                <a:gd name="T43" fmla="*/ 0 h 87"/>
                <a:gd name="T44" fmla="*/ 127 w 168"/>
                <a:gd name="T45" fmla="*/ 4 h 87"/>
                <a:gd name="T46" fmla="*/ 147 w 168"/>
                <a:gd name="T47" fmla="*/ 10 h 87"/>
                <a:gd name="T48" fmla="*/ 162 w 168"/>
                <a:gd name="T49" fmla="*/ 19 h 87"/>
                <a:gd name="T50" fmla="*/ 168 w 168"/>
                <a:gd name="T51" fmla="*/ 31 h 87"/>
                <a:gd name="T52" fmla="*/ 168 w 168"/>
                <a:gd name="T53" fmla="*/ 45 h 87"/>
                <a:gd name="T54" fmla="*/ 159 w 168"/>
                <a:gd name="T55" fmla="*/ 57 h 87"/>
                <a:gd name="T56" fmla="*/ 142 w 168"/>
                <a:gd name="T57" fmla="*/ 69 h 87"/>
                <a:gd name="T58" fmla="*/ 121 w 168"/>
                <a:gd name="T59" fmla="*/ 78 h 87"/>
                <a:gd name="T60" fmla="*/ 97 w 168"/>
                <a:gd name="T61" fmla="*/ 84 h 87"/>
                <a:gd name="T62" fmla="*/ 69 w 168"/>
                <a:gd name="T63" fmla="*/ 87 h 87"/>
                <a:gd name="T64" fmla="*/ 44 w 168"/>
                <a:gd name="T65" fmla="*/ 84 h 87"/>
                <a:gd name="T66" fmla="*/ 22 w 168"/>
                <a:gd name="T67" fmla="*/ 78 h 87"/>
                <a:gd name="T68" fmla="*/ 7 w 168"/>
                <a:gd name="T69" fmla="*/ 69 h 87"/>
                <a:gd name="T70" fmla="*/ 0 w 168"/>
                <a:gd name="T71" fmla="*/ 58 h 87"/>
                <a:gd name="T72" fmla="*/ 1 w 168"/>
                <a:gd name="T73" fmla="*/ 45 h 87"/>
                <a:gd name="T74" fmla="*/ 10 w 168"/>
                <a:gd name="T75" fmla="*/ 31 h 87"/>
                <a:gd name="T76" fmla="*/ 27 w 168"/>
                <a:gd name="T77" fmla="*/ 19 h 87"/>
                <a:gd name="T78" fmla="*/ 50 w 168"/>
                <a:gd name="T79" fmla="*/ 10 h 87"/>
                <a:gd name="T80" fmla="*/ 74 w 168"/>
                <a:gd name="T81" fmla="*/ 4 h 87"/>
                <a:gd name="T82" fmla="*/ 101 w 168"/>
                <a:gd name="T8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8" h="87">
                  <a:moveTo>
                    <a:pt x="101" y="4"/>
                  </a:moveTo>
                  <a:lnTo>
                    <a:pt x="75" y="5"/>
                  </a:lnTo>
                  <a:lnTo>
                    <a:pt x="51" y="11"/>
                  </a:lnTo>
                  <a:lnTo>
                    <a:pt x="30" y="20"/>
                  </a:lnTo>
                  <a:lnTo>
                    <a:pt x="15" y="31"/>
                  </a:lnTo>
                  <a:lnTo>
                    <a:pt x="6" y="45"/>
                  </a:lnTo>
                  <a:lnTo>
                    <a:pt x="4" y="57"/>
                  </a:lnTo>
                  <a:lnTo>
                    <a:pt x="12" y="69"/>
                  </a:lnTo>
                  <a:lnTo>
                    <a:pt x="25" y="76"/>
                  </a:lnTo>
                  <a:lnTo>
                    <a:pt x="45" y="83"/>
                  </a:lnTo>
                  <a:lnTo>
                    <a:pt x="69" y="84"/>
                  </a:lnTo>
                  <a:lnTo>
                    <a:pt x="95" y="83"/>
                  </a:lnTo>
                  <a:lnTo>
                    <a:pt x="119" y="76"/>
                  </a:lnTo>
                  <a:lnTo>
                    <a:pt x="141" y="67"/>
                  </a:lnTo>
                  <a:lnTo>
                    <a:pt x="156" y="57"/>
                  </a:lnTo>
                  <a:lnTo>
                    <a:pt x="164" y="45"/>
                  </a:lnTo>
                  <a:lnTo>
                    <a:pt x="165" y="31"/>
                  </a:lnTo>
                  <a:lnTo>
                    <a:pt x="157" y="20"/>
                  </a:lnTo>
                  <a:lnTo>
                    <a:pt x="144" y="11"/>
                  </a:lnTo>
                  <a:lnTo>
                    <a:pt x="124" y="5"/>
                  </a:lnTo>
                  <a:lnTo>
                    <a:pt x="101" y="4"/>
                  </a:lnTo>
                  <a:close/>
                  <a:moveTo>
                    <a:pt x="101" y="0"/>
                  </a:moveTo>
                  <a:lnTo>
                    <a:pt x="127" y="4"/>
                  </a:lnTo>
                  <a:lnTo>
                    <a:pt x="147" y="10"/>
                  </a:lnTo>
                  <a:lnTo>
                    <a:pt x="162" y="19"/>
                  </a:lnTo>
                  <a:lnTo>
                    <a:pt x="168" y="31"/>
                  </a:lnTo>
                  <a:lnTo>
                    <a:pt x="168" y="45"/>
                  </a:lnTo>
                  <a:lnTo>
                    <a:pt x="159" y="57"/>
                  </a:lnTo>
                  <a:lnTo>
                    <a:pt x="142" y="69"/>
                  </a:lnTo>
                  <a:lnTo>
                    <a:pt x="121" y="78"/>
                  </a:lnTo>
                  <a:lnTo>
                    <a:pt x="97" y="84"/>
                  </a:lnTo>
                  <a:lnTo>
                    <a:pt x="69" y="87"/>
                  </a:lnTo>
                  <a:lnTo>
                    <a:pt x="44" y="84"/>
                  </a:lnTo>
                  <a:lnTo>
                    <a:pt x="22" y="78"/>
                  </a:lnTo>
                  <a:lnTo>
                    <a:pt x="7" y="69"/>
                  </a:lnTo>
                  <a:lnTo>
                    <a:pt x="0" y="58"/>
                  </a:lnTo>
                  <a:lnTo>
                    <a:pt x="1" y="45"/>
                  </a:lnTo>
                  <a:lnTo>
                    <a:pt x="10" y="31"/>
                  </a:lnTo>
                  <a:lnTo>
                    <a:pt x="27" y="19"/>
                  </a:lnTo>
                  <a:lnTo>
                    <a:pt x="50" y="10"/>
                  </a:lnTo>
                  <a:lnTo>
                    <a:pt x="74" y="4"/>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1" name="Freeform 2410"/>
            <p:cNvSpPr>
              <a:spLocks/>
            </p:cNvSpPr>
            <p:nvPr/>
          </p:nvSpPr>
          <p:spPr bwMode="auto">
            <a:xfrm>
              <a:off x="1055688" y="2754313"/>
              <a:ext cx="292100" cy="139700"/>
            </a:xfrm>
            <a:custGeom>
              <a:avLst/>
              <a:gdLst>
                <a:gd name="T0" fmla="*/ 109 w 184"/>
                <a:gd name="T1" fmla="*/ 0 h 88"/>
                <a:gd name="T2" fmla="*/ 137 w 184"/>
                <a:gd name="T3" fmla="*/ 3 h 88"/>
                <a:gd name="T4" fmla="*/ 159 w 184"/>
                <a:gd name="T5" fmla="*/ 9 h 88"/>
                <a:gd name="T6" fmla="*/ 174 w 184"/>
                <a:gd name="T7" fmla="*/ 18 h 88"/>
                <a:gd name="T8" fmla="*/ 184 w 184"/>
                <a:gd name="T9" fmla="*/ 31 h 88"/>
                <a:gd name="T10" fmla="*/ 182 w 184"/>
                <a:gd name="T11" fmla="*/ 44 h 88"/>
                <a:gd name="T12" fmla="*/ 173 w 184"/>
                <a:gd name="T13" fmla="*/ 58 h 88"/>
                <a:gd name="T14" fmla="*/ 155 w 184"/>
                <a:gd name="T15" fmla="*/ 70 h 88"/>
                <a:gd name="T16" fmla="*/ 132 w 184"/>
                <a:gd name="T17" fmla="*/ 79 h 88"/>
                <a:gd name="T18" fmla="*/ 103 w 184"/>
                <a:gd name="T19" fmla="*/ 85 h 88"/>
                <a:gd name="T20" fmla="*/ 74 w 184"/>
                <a:gd name="T21" fmla="*/ 88 h 88"/>
                <a:gd name="T22" fmla="*/ 45 w 184"/>
                <a:gd name="T23" fmla="*/ 85 h 88"/>
                <a:gd name="T24" fmla="*/ 23 w 184"/>
                <a:gd name="T25" fmla="*/ 79 h 88"/>
                <a:gd name="T26" fmla="*/ 7 w 184"/>
                <a:gd name="T27" fmla="*/ 70 h 88"/>
                <a:gd name="T28" fmla="*/ 0 w 184"/>
                <a:gd name="T29" fmla="*/ 58 h 88"/>
                <a:gd name="T30" fmla="*/ 0 w 184"/>
                <a:gd name="T31" fmla="*/ 44 h 88"/>
                <a:gd name="T32" fmla="*/ 11 w 184"/>
                <a:gd name="T33" fmla="*/ 31 h 88"/>
                <a:gd name="T34" fmla="*/ 29 w 184"/>
                <a:gd name="T35" fmla="*/ 18 h 88"/>
                <a:gd name="T36" fmla="*/ 53 w 184"/>
                <a:gd name="T37" fmla="*/ 9 h 88"/>
                <a:gd name="T38" fmla="*/ 80 w 184"/>
                <a:gd name="T39" fmla="*/ 3 h 88"/>
                <a:gd name="T40" fmla="*/ 109 w 184"/>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 h="88">
                  <a:moveTo>
                    <a:pt x="109" y="0"/>
                  </a:moveTo>
                  <a:lnTo>
                    <a:pt x="137" y="3"/>
                  </a:lnTo>
                  <a:lnTo>
                    <a:pt x="159" y="9"/>
                  </a:lnTo>
                  <a:lnTo>
                    <a:pt x="174" y="18"/>
                  </a:lnTo>
                  <a:lnTo>
                    <a:pt x="184" y="31"/>
                  </a:lnTo>
                  <a:lnTo>
                    <a:pt x="182" y="44"/>
                  </a:lnTo>
                  <a:lnTo>
                    <a:pt x="173" y="58"/>
                  </a:lnTo>
                  <a:lnTo>
                    <a:pt x="155" y="70"/>
                  </a:lnTo>
                  <a:lnTo>
                    <a:pt x="132" y="79"/>
                  </a:lnTo>
                  <a:lnTo>
                    <a:pt x="103" y="85"/>
                  </a:lnTo>
                  <a:lnTo>
                    <a:pt x="74" y="88"/>
                  </a:lnTo>
                  <a:lnTo>
                    <a:pt x="45" y="85"/>
                  </a:lnTo>
                  <a:lnTo>
                    <a:pt x="23" y="79"/>
                  </a:lnTo>
                  <a:lnTo>
                    <a:pt x="7" y="70"/>
                  </a:lnTo>
                  <a:lnTo>
                    <a:pt x="0" y="58"/>
                  </a:lnTo>
                  <a:lnTo>
                    <a:pt x="0" y="44"/>
                  </a:lnTo>
                  <a:lnTo>
                    <a:pt x="11" y="31"/>
                  </a:lnTo>
                  <a:lnTo>
                    <a:pt x="29" y="18"/>
                  </a:lnTo>
                  <a:lnTo>
                    <a:pt x="53" y="9"/>
                  </a:lnTo>
                  <a:lnTo>
                    <a:pt x="80" y="3"/>
                  </a:lnTo>
                  <a:lnTo>
                    <a:pt x="109" y="0"/>
                  </a:lnTo>
                  <a:close/>
                </a:path>
              </a:pathLst>
            </a:custGeom>
            <a:solidFill>
              <a:srgbClr val="C050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2" name="Freeform 2411"/>
            <p:cNvSpPr>
              <a:spLocks noEditPoints="1"/>
            </p:cNvSpPr>
            <p:nvPr/>
          </p:nvSpPr>
          <p:spPr bwMode="auto">
            <a:xfrm>
              <a:off x="1050925" y="2754313"/>
              <a:ext cx="298450" cy="142875"/>
            </a:xfrm>
            <a:custGeom>
              <a:avLst/>
              <a:gdLst>
                <a:gd name="T0" fmla="*/ 112 w 188"/>
                <a:gd name="T1" fmla="*/ 2 h 90"/>
                <a:gd name="T2" fmla="*/ 83 w 188"/>
                <a:gd name="T3" fmla="*/ 5 h 90"/>
                <a:gd name="T4" fmla="*/ 56 w 188"/>
                <a:gd name="T5" fmla="*/ 11 h 90"/>
                <a:gd name="T6" fmla="*/ 33 w 188"/>
                <a:gd name="T7" fmla="*/ 18 h 90"/>
                <a:gd name="T8" fmla="*/ 17 w 188"/>
                <a:gd name="T9" fmla="*/ 31 h 90"/>
                <a:gd name="T10" fmla="*/ 6 w 188"/>
                <a:gd name="T11" fmla="*/ 44 h 90"/>
                <a:gd name="T12" fmla="*/ 4 w 188"/>
                <a:gd name="T13" fmla="*/ 58 h 90"/>
                <a:gd name="T14" fmla="*/ 12 w 188"/>
                <a:gd name="T15" fmla="*/ 70 h 90"/>
                <a:gd name="T16" fmla="*/ 29 w 188"/>
                <a:gd name="T17" fmla="*/ 79 h 90"/>
                <a:gd name="T18" fmla="*/ 50 w 188"/>
                <a:gd name="T19" fmla="*/ 85 h 90"/>
                <a:gd name="T20" fmla="*/ 77 w 188"/>
                <a:gd name="T21" fmla="*/ 87 h 90"/>
                <a:gd name="T22" fmla="*/ 106 w 188"/>
                <a:gd name="T23" fmla="*/ 85 h 90"/>
                <a:gd name="T24" fmla="*/ 133 w 188"/>
                <a:gd name="T25" fmla="*/ 79 h 90"/>
                <a:gd name="T26" fmla="*/ 156 w 188"/>
                <a:gd name="T27" fmla="*/ 68 h 90"/>
                <a:gd name="T28" fmla="*/ 173 w 188"/>
                <a:gd name="T29" fmla="*/ 58 h 90"/>
                <a:gd name="T30" fmla="*/ 184 w 188"/>
                <a:gd name="T31" fmla="*/ 44 h 90"/>
                <a:gd name="T32" fmla="*/ 184 w 188"/>
                <a:gd name="T33" fmla="*/ 31 h 90"/>
                <a:gd name="T34" fmla="*/ 176 w 188"/>
                <a:gd name="T35" fmla="*/ 18 h 90"/>
                <a:gd name="T36" fmla="*/ 161 w 188"/>
                <a:gd name="T37" fmla="*/ 9 h 90"/>
                <a:gd name="T38" fmla="*/ 140 w 188"/>
                <a:gd name="T39" fmla="*/ 5 h 90"/>
                <a:gd name="T40" fmla="*/ 112 w 188"/>
                <a:gd name="T41" fmla="*/ 2 h 90"/>
                <a:gd name="T42" fmla="*/ 112 w 188"/>
                <a:gd name="T43" fmla="*/ 0 h 90"/>
                <a:gd name="T44" fmla="*/ 141 w 188"/>
                <a:gd name="T45" fmla="*/ 2 h 90"/>
                <a:gd name="T46" fmla="*/ 164 w 188"/>
                <a:gd name="T47" fmla="*/ 8 h 90"/>
                <a:gd name="T48" fmla="*/ 181 w 188"/>
                <a:gd name="T49" fmla="*/ 18 h 90"/>
                <a:gd name="T50" fmla="*/ 188 w 188"/>
                <a:gd name="T51" fmla="*/ 29 h 90"/>
                <a:gd name="T52" fmla="*/ 188 w 188"/>
                <a:gd name="T53" fmla="*/ 44 h 90"/>
                <a:gd name="T54" fmla="*/ 177 w 188"/>
                <a:gd name="T55" fmla="*/ 58 h 90"/>
                <a:gd name="T56" fmla="*/ 159 w 188"/>
                <a:gd name="T57" fmla="*/ 70 h 90"/>
                <a:gd name="T58" fmla="*/ 135 w 188"/>
                <a:gd name="T59" fmla="*/ 81 h 90"/>
                <a:gd name="T60" fmla="*/ 108 w 188"/>
                <a:gd name="T61" fmla="*/ 87 h 90"/>
                <a:gd name="T62" fmla="*/ 76 w 188"/>
                <a:gd name="T63" fmla="*/ 90 h 90"/>
                <a:gd name="T64" fmla="*/ 48 w 188"/>
                <a:gd name="T65" fmla="*/ 87 h 90"/>
                <a:gd name="T66" fmla="*/ 24 w 188"/>
                <a:gd name="T67" fmla="*/ 81 h 90"/>
                <a:gd name="T68" fmla="*/ 9 w 188"/>
                <a:gd name="T69" fmla="*/ 70 h 90"/>
                <a:gd name="T70" fmla="*/ 0 w 188"/>
                <a:gd name="T71" fmla="*/ 58 h 90"/>
                <a:gd name="T72" fmla="*/ 1 w 188"/>
                <a:gd name="T73" fmla="*/ 44 h 90"/>
                <a:gd name="T74" fmla="*/ 12 w 188"/>
                <a:gd name="T75" fmla="*/ 31 h 90"/>
                <a:gd name="T76" fmla="*/ 30 w 188"/>
                <a:gd name="T77" fmla="*/ 18 h 90"/>
                <a:gd name="T78" fmla="*/ 55 w 188"/>
                <a:gd name="T79" fmla="*/ 8 h 90"/>
                <a:gd name="T80" fmla="*/ 83 w 188"/>
                <a:gd name="T81" fmla="*/ 2 h 90"/>
                <a:gd name="T82" fmla="*/ 112 w 188"/>
                <a:gd name="T8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90">
                  <a:moveTo>
                    <a:pt x="112" y="2"/>
                  </a:moveTo>
                  <a:lnTo>
                    <a:pt x="83" y="5"/>
                  </a:lnTo>
                  <a:lnTo>
                    <a:pt x="56" y="11"/>
                  </a:lnTo>
                  <a:lnTo>
                    <a:pt x="33" y="18"/>
                  </a:lnTo>
                  <a:lnTo>
                    <a:pt x="17" y="31"/>
                  </a:lnTo>
                  <a:lnTo>
                    <a:pt x="6" y="44"/>
                  </a:lnTo>
                  <a:lnTo>
                    <a:pt x="4" y="58"/>
                  </a:lnTo>
                  <a:lnTo>
                    <a:pt x="12" y="70"/>
                  </a:lnTo>
                  <a:lnTo>
                    <a:pt x="29" y="79"/>
                  </a:lnTo>
                  <a:lnTo>
                    <a:pt x="50" y="85"/>
                  </a:lnTo>
                  <a:lnTo>
                    <a:pt x="77" y="87"/>
                  </a:lnTo>
                  <a:lnTo>
                    <a:pt x="106" y="85"/>
                  </a:lnTo>
                  <a:lnTo>
                    <a:pt x="133" y="79"/>
                  </a:lnTo>
                  <a:lnTo>
                    <a:pt x="156" y="68"/>
                  </a:lnTo>
                  <a:lnTo>
                    <a:pt x="173" y="58"/>
                  </a:lnTo>
                  <a:lnTo>
                    <a:pt x="184" y="44"/>
                  </a:lnTo>
                  <a:lnTo>
                    <a:pt x="184" y="31"/>
                  </a:lnTo>
                  <a:lnTo>
                    <a:pt x="176" y="18"/>
                  </a:lnTo>
                  <a:lnTo>
                    <a:pt x="161" y="9"/>
                  </a:lnTo>
                  <a:lnTo>
                    <a:pt x="140" y="5"/>
                  </a:lnTo>
                  <a:lnTo>
                    <a:pt x="112" y="2"/>
                  </a:lnTo>
                  <a:close/>
                  <a:moveTo>
                    <a:pt x="112" y="0"/>
                  </a:moveTo>
                  <a:lnTo>
                    <a:pt x="141" y="2"/>
                  </a:lnTo>
                  <a:lnTo>
                    <a:pt x="164" y="8"/>
                  </a:lnTo>
                  <a:lnTo>
                    <a:pt x="181" y="18"/>
                  </a:lnTo>
                  <a:lnTo>
                    <a:pt x="188" y="29"/>
                  </a:lnTo>
                  <a:lnTo>
                    <a:pt x="188" y="44"/>
                  </a:lnTo>
                  <a:lnTo>
                    <a:pt x="177" y="58"/>
                  </a:lnTo>
                  <a:lnTo>
                    <a:pt x="159" y="70"/>
                  </a:lnTo>
                  <a:lnTo>
                    <a:pt x="135" y="81"/>
                  </a:lnTo>
                  <a:lnTo>
                    <a:pt x="108" y="87"/>
                  </a:lnTo>
                  <a:lnTo>
                    <a:pt x="76" y="90"/>
                  </a:lnTo>
                  <a:lnTo>
                    <a:pt x="48" y="87"/>
                  </a:lnTo>
                  <a:lnTo>
                    <a:pt x="24" y="81"/>
                  </a:lnTo>
                  <a:lnTo>
                    <a:pt x="9" y="70"/>
                  </a:lnTo>
                  <a:lnTo>
                    <a:pt x="0" y="58"/>
                  </a:lnTo>
                  <a:lnTo>
                    <a:pt x="1" y="44"/>
                  </a:lnTo>
                  <a:lnTo>
                    <a:pt x="12" y="31"/>
                  </a:lnTo>
                  <a:lnTo>
                    <a:pt x="30" y="18"/>
                  </a:lnTo>
                  <a:lnTo>
                    <a:pt x="55" y="8"/>
                  </a:lnTo>
                  <a:lnTo>
                    <a:pt x="83" y="2"/>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3" name="Freeform 2412"/>
            <p:cNvSpPr>
              <a:spLocks/>
            </p:cNvSpPr>
            <p:nvPr/>
          </p:nvSpPr>
          <p:spPr bwMode="auto">
            <a:xfrm>
              <a:off x="1689100" y="2922588"/>
              <a:ext cx="274638" cy="142875"/>
            </a:xfrm>
            <a:custGeom>
              <a:avLst/>
              <a:gdLst>
                <a:gd name="T0" fmla="*/ 100 w 173"/>
                <a:gd name="T1" fmla="*/ 0 h 90"/>
                <a:gd name="T2" fmla="*/ 126 w 173"/>
                <a:gd name="T3" fmla="*/ 4 h 90"/>
                <a:gd name="T4" fmla="*/ 149 w 173"/>
                <a:gd name="T5" fmla="*/ 10 h 90"/>
                <a:gd name="T6" fmla="*/ 164 w 173"/>
                <a:gd name="T7" fmla="*/ 19 h 90"/>
                <a:gd name="T8" fmla="*/ 172 w 173"/>
                <a:gd name="T9" fmla="*/ 31 h 90"/>
                <a:gd name="T10" fmla="*/ 173 w 173"/>
                <a:gd name="T11" fmla="*/ 45 h 90"/>
                <a:gd name="T12" fmla="*/ 164 w 173"/>
                <a:gd name="T13" fmla="*/ 60 h 90"/>
                <a:gd name="T14" fmla="*/ 149 w 173"/>
                <a:gd name="T15" fmla="*/ 72 h 90"/>
                <a:gd name="T16" fmla="*/ 126 w 173"/>
                <a:gd name="T17" fmla="*/ 81 h 90"/>
                <a:gd name="T18" fmla="*/ 100 w 173"/>
                <a:gd name="T19" fmla="*/ 89 h 90"/>
                <a:gd name="T20" fmla="*/ 73 w 173"/>
                <a:gd name="T21" fmla="*/ 90 h 90"/>
                <a:gd name="T22" fmla="*/ 46 w 173"/>
                <a:gd name="T23" fmla="*/ 89 h 90"/>
                <a:gd name="T24" fmla="*/ 24 w 173"/>
                <a:gd name="T25" fmla="*/ 81 h 90"/>
                <a:gd name="T26" fmla="*/ 9 w 173"/>
                <a:gd name="T27" fmla="*/ 72 h 90"/>
                <a:gd name="T28" fmla="*/ 0 w 173"/>
                <a:gd name="T29" fmla="*/ 60 h 90"/>
                <a:gd name="T30" fmla="*/ 2 w 173"/>
                <a:gd name="T31" fmla="*/ 45 h 90"/>
                <a:gd name="T32" fmla="*/ 11 w 173"/>
                <a:gd name="T33" fmla="*/ 31 h 90"/>
                <a:gd name="T34" fmla="*/ 26 w 173"/>
                <a:gd name="T35" fmla="*/ 19 h 90"/>
                <a:gd name="T36" fmla="*/ 47 w 173"/>
                <a:gd name="T37" fmla="*/ 10 h 90"/>
                <a:gd name="T38" fmla="*/ 73 w 173"/>
                <a:gd name="T39" fmla="*/ 4 h 90"/>
                <a:gd name="T40" fmla="*/ 100 w 173"/>
                <a:gd name="T4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90">
                  <a:moveTo>
                    <a:pt x="100" y="0"/>
                  </a:moveTo>
                  <a:lnTo>
                    <a:pt x="126" y="4"/>
                  </a:lnTo>
                  <a:lnTo>
                    <a:pt x="149" y="10"/>
                  </a:lnTo>
                  <a:lnTo>
                    <a:pt x="164" y="19"/>
                  </a:lnTo>
                  <a:lnTo>
                    <a:pt x="172" y="31"/>
                  </a:lnTo>
                  <a:lnTo>
                    <a:pt x="173" y="45"/>
                  </a:lnTo>
                  <a:lnTo>
                    <a:pt x="164" y="60"/>
                  </a:lnTo>
                  <a:lnTo>
                    <a:pt x="149" y="72"/>
                  </a:lnTo>
                  <a:lnTo>
                    <a:pt x="126" y="81"/>
                  </a:lnTo>
                  <a:lnTo>
                    <a:pt x="100" y="89"/>
                  </a:lnTo>
                  <a:lnTo>
                    <a:pt x="73" y="90"/>
                  </a:lnTo>
                  <a:lnTo>
                    <a:pt x="46" y="89"/>
                  </a:lnTo>
                  <a:lnTo>
                    <a:pt x="24" y="81"/>
                  </a:lnTo>
                  <a:lnTo>
                    <a:pt x="9" y="72"/>
                  </a:lnTo>
                  <a:lnTo>
                    <a:pt x="0" y="60"/>
                  </a:lnTo>
                  <a:lnTo>
                    <a:pt x="2" y="45"/>
                  </a:lnTo>
                  <a:lnTo>
                    <a:pt x="11" y="31"/>
                  </a:lnTo>
                  <a:lnTo>
                    <a:pt x="26" y="19"/>
                  </a:lnTo>
                  <a:lnTo>
                    <a:pt x="47" y="10"/>
                  </a:lnTo>
                  <a:lnTo>
                    <a:pt x="73" y="4"/>
                  </a:lnTo>
                  <a:lnTo>
                    <a:pt x="1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4" name="Freeform 2413"/>
            <p:cNvSpPr>
              <a:spLocks noEditPoints="1"/>
            </p:cNvSpPr>
            <p:nvPr/>
          </p:nvSpPr>
          <p:spPr bwMode="auto">
            <a:xfrm>
              <a:off x="1687513" y="2922588"/>
              <a:ext cx="279400" cy="146050"/>
            </a:xfrm>
            <a:custGeom>
              <a:avLst/>
              <a:gdLst>
                <a:gd name="T0" fmla="*/ 101 w 176"/>
                <a:gd name="T1" fmla="*/ 2 h 92"/>
                <a:gd name="T2" fmla="*/ 74 w 176"/>
                <a:gd name="T3" fmla="*/ 5 h 92"/>
                <a:gd name="T4" fmla="*/ 50 w 176"/>
                <a:gd name="T5" fmla="*/ 11 h 92"/>
                <a:gd name="T6" fmla="*/ 28 w 176"/>
                <a:gd name="T7" fmla="*/ 20 h 92"/>
                <a:gd name="T8" fmla="*/ 13 w 176"/>
                <a:gd name="T9" fmla="*/ 31 h 92"/>
                <a:gd name="T10" fmla="*/ 4 w 176"/>
                <a:gd name="T11" fmla="*/ 45 h 92"/>
                <a:gd name="T12" fmla="*/ 4 w 176"/>
                <a:gd name="T13" fmla="*/ 58 h 92"/>
                <a:gd name="T14" fmla="*/ 12 w 176"/>
                <a:gd name="T15" fmla="*/ 70 h 92"/>
                <a:gd name="T16" fmla="*/ 27 w 176"/>
                <a:gd name="T17" fmla="*/ 81 h 92"/>
                <a:gd name="T18" fmla="*/ 48 w 176"/>
                <a:gd name="T19" fmla="*/ 87 h 92"/>
                <a:gd name="T20" fmla="*/ 74 w 176"/>
                <a:gd name="T21" fmla="*/ 89 h 92"/>
                <a:gd name="T22" fmla="*/ 101 w 176"/>
                <a:gd name="T23" fmla="*/ 87 h 92"/>
                <a:gd name="T24" fmla="*/ 127 w 176"/>
                <a:gd name="T25" fmla="*/ 81 h 92"/>
                <a:gd name="T26" fmla="*/ 147 w 176"/>
                <a:gd name="T27" fmla="*/ 70 h 92"/>
                <a:gd name="T28" fmla="*/ 164 w 176"/>
                <a:gd name="T29" fmla="*/ 58 h 92"/>
                <a:gd name="T30" fmla="*/ 171 w 176"/>
                <a:gd name="T31" fmla="*/ 45 h 92"/>
                <a:gd name="T32" fmla="*/ 171 w 176"/>
                <a:gd name="T33" fmla="*/ 31 h 92"/>
                <a:gd name="T34" fmla="*/ 164 w 176"/>
                <a:gd name="T35" fmla="*/ 20 h 92"/>
                <a:gd name="T36" fmla="*/ 148 w 176"/>
                <a:gd name="T37" fmla="*/ 11 h 92"/>
                <a:gd name="T38" fmla="*/ 127 w 176"/>
                <a:gd name="T39" fmla="*/ 5 h 92"/>
                <a:gd name="T40" fmla="*/ 101 w 176"/>
                <a:gd name="T41" fmla="*/ 2 h 92"/>
                <a:gd name="T42" fmla="*/ 101 w 176"/>
                <a:gd name="T43" fmla="*/ 0 h 92"/>
                <a:gd name="T44" fmla="*/ 129 w 176"/>
                <a:gd name="T45" fmla="*/ 2 h 92"/>
                <a:gd name="T46" fmla="*/ 151 w 176"/>
                <a:gd name="T47" fmla="*/ 8 h 92"/>
                <a:gd name="T48" fmla="*/ 167 w 176"/>
                <a:gd name="T49" fmla="*/ 19 h 92"/>
                <a:gd name="T50" fmla="*/ 176 w 176"/>
                <a:gd name="T51" fmla="*/ 31 h 92"/>
                <a:gd name="T52" fmla="*/ 176 w 176"/>
                <a:gd name="T53" fmla="*/ 45 h 92"/>
                <a:gd name="T54" fmla="*/ 167 w 176"/>
                <a:gd name="T55" fmla="*/ 60 h 92"/>
                <a:gd name="T56" fmla="*/ 151 w 176"/>
                <a:gd name="T57" fmla="*/ 72 h 92"/>
                <a:gd name="T58" fmla="*/ 129 w 176"/>
                <a:gd name="T59" fmla="*/ 83 h 92"/>
                <a:gd name="T60" fmla="*/ 103 w 176"/>
                <a:gd name="T61" fmla="*/ 89 h 92"/>
                <a:gd name="T62" fmla="*/ 74 w 176"/>
                <a:gd name="T63" fmla="*/ 92 h 92"/>
                <a:gd name="T64" fmla="*/ 47 w 176"/>
                <a:gd name="T65" fmla="*/ 89 h 92"/>
                <a:gd name="T66" fmla="*/ 24 w 176"/>
                <a:gd name="T67" fmla="*/ 83 h 92"/>
                <a:gd name="T68" fmla="*/ 9 w 176"/>
                <a:gd name="T69" fmla="*/ 72 h 92"/>
                <a:gd name="T70" fmla="*/ 0 w 176"/>
                <a:gd name="T71" fmla="*/ 60 h 92"/>
                <a:gd name="T72" fmla="*/ 0 w 176"/>
                <a:gd name="T73" fmla="*/ 45 h 92"/>
                <a:gd name="T74" fmla="*/ 9 w 176"/>
                <a:gd name="T75" fmla="*/ 31 h 92"/>
                <a:gd name="T76" fmla="*/ 25 w 176"/>
                <a:gd name="T77" fmla="*/ 19 h 92"/>
                <a:gd name="T78" fmla="*/ 48 w 176"/>
                <a:gd name="T79" fmla="*/ 8 h 92"/>
                <a:gd name="T80" fmla="*/ 74 w 176"/>
                <a:gd name="T81" fmla="*/ 2 h 92"/>
                <a:gd name="T82" fmla="*/ 101 w 176"/>
                <a:gd name="T8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92">
                  <a:moveTo>
                    <a:pt x="101" y="2"/>
                  </a:moveTo>
                  <a:lnTo>
                    <a:pt x="74" y="5"/>
                  </a:lnTo>
                  <a:lnTo>
                    <a:pt x="50" y="11"/>
                  </a:lnTo>
                  <a:lnTo>
                    <a:pt x="28" y="20"/>
                  </a:lnTo>
                  <a:lnTo>
                    <a:pt x="13" y="31"/>
                  </a:lnTo>
                  <a:lnTo>
                    <a:pt x="4" y="45"/>
                  </a:lnTo>
                  <a:lnTo>
                    <a:pt x="4" y="58"/>
                  </a:lnTo>
                  <a:lnTo>
                    <a:pt x="12" y="70"/>
                  </a:lnTo>
                  <a:lnTo>
                    <a:pt x="27" y="81"/>
                  </a:lnTo>
                  <a:lnTo>
                    <a:pt x="48" y="87"/>
                  </a:lnTo>
                  <a:lnTo>
                    <a:pt x="74" y="89"/>
                  </a:lnTo>
                  <a:lnTo>
                    <a:pt x="101" y="87"/>
                  </a:lnTo>
                  <a:lnTo>
                    <a:pt x="127" y="81"/>
                  </a:lnTo>
                  <a:lnTo>
                    <a:pt x="147" y="70"/>
                  </a:lnTo>
                  <a:lnTo>
                    <a:pt x="164" y="58"/>
                  </a:lnTo>
                  <a:lnTo>
                    <a:pt x="171" y="45"/>
                  </a:lnTo>
                  <a:lnTo>
                    <a:pt x="171" y="31"/>
                  </a:lnTo>
                  <a:lnTo>
                    <a:pt x="164" y="20"/>
                  </a:lnTo>
                  <a:lnTo>
                    <a:pt x="148" y="11"/>
                  </a:lnTo>
                  <a:lnTo>
                    <a:pt x="127" y="5"/>
                  </a:lnTo>
                  <a:lnTo>
                    <a:pt x="101" y="2"/>
                  </a:lnTo>
                  <a:close/>
                  <a:moveTo>
                    <a:pt x="101" y="0"/>
                  </a:moveTo>
                  <a:lnTo>
                    <a:pt x="129" y="2"/>
                  </a:lnTo>
                  <a:lnTo>
                    <a:pt x="151" y="8"/>
                  </a:lnTo>
                  <a:lnTo>
                    <a:pt x="167" y="19"/>
                  </a:lnTo>
                  <a:lnTo>
                    <a:pt x="176" y="31"/>
                  </a:lnTo>
                  <a:lnTo>
                    <a:pt x="176" y="45"/>
                  </a:lnTo>
                  <a:lnTo>
                    <a:pt x="167" y="60"/>
                  </a:lnTo>
                  <a:lnTo>
                    <a:pt x="151" y="72"/>
                  </a:lnTo>
                  <a:lnTo>
                    <a:pt x="129" y="83"/>
                  </a:lnTo>
                  <a:lnTo>
                    <a:pt x="103" y="89"/>
                  </a:lnTo>
                  <a:lnTo>
                    <a:pt x="74" y="92"/>
                  </a:lnTo>
                  <a:lnTo>
                    <a:pt x="47" y="89"/>
                  </a:lnTo>
                  <a:lnTo>
                    <a:pt x="24" y="83"/>
                  </a:lnTo>
                  <a:lnTo>
                    <a:pt x="9" y="72"/>
                  </a:lnTo>
                  <a:lnTo>
                    <a:pt x="0" y="60"/>
                  </a:lnTo>
                  <a:lnTo>
                    <a:pt x="0" y="45"/>
                  </a:lnTo>
                  <a:lnTo>
                    <a:pt x="9" y="31"/>
                  </a:lnTo>
                  <a:lnTo>
                    <a:pt x="25" y="19"/>
                  </a:lnTo>
                  <a:lnTo>
                    <a:pt x="48" y="8"/>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5" name="Freeform 2414"/>
            <p:cNvSpPr>
              <a:spLocks/>
            </p:cNvSpPr>
            <p:nvPr/>
          </p:nvSpPr>
          <p:spPr bwMode="auto">
            <a:xfrm>
              <a:off x="1390650" y="3048000"/>
              <a:ext cx="361950" cy="196850"/>
            </a:xfrm>
            <a:custGeom>
              <a:avLst/>
              <a:gdLst>
                <a:gd name="T0" fmla="*/ 135 w 228"/>
                <a:gd name="T1" fmla="*/ 0 h 124"/>
                <a:gd name="T2" fmla="*/ 164 w 228"/>
                <a:gd name="T3" fmla="*/ 2 h 124"/>
                <a:gd name="T4" fmla="*/ 188 w 228"/>
                <a:gd name="T5" fmla="*/ 8 h 124"/>
                <a:gd name="T6" fmla="*/ 208 w 228"/>
                <a:gd name="T7" fmla="*/ 17 h 124"/>
                <a:gd name="T8" fmla="*/ 222 w 228"/>
                <a:gd name="T9" fmla="*/ 29 h 124"/>
                <a:gd name="T10" fmla="*/ 228 w 228"/>
                <a:gd name="T11" fmla="*/ 45 h 124"/>
                <a:gd name="T12" fmla="*/ 226 w 228"/>
                <a:gd name="T13" fmla="*/ 60 h 124"/>
                <a:gd name="T14" fmla="*/ 217 w 228"/>
                <a:gd name="T15" fmla="*/ 76 h 124"/>
                <a:gd name="T16" fmla="*/ 202 w 228"/>
                <a:gd name="T17" fmla="*/ 92 h 124"/>
                <a:gd name="T18" fmla="*/ 179 w 228"/>
                <a:gd name="T19" fmla="*/ 104 h 124"/>
                <a:gd name="T20" fmla="*/ 153 w 228"/>
                <a:gd name="T21" fmla="*/ 114 h 124"/>
                <a:gd name="T22" fmla="*/ 124 w 228"/>
                <a:gd name="T23" fmla="*/ 120 h 124"/>
                <a:gd name="T24" fmla="*/ 93 w 228"/>
                <a:gd name="T25" fmla="*/ 124 h 124"/>
                <a:gd name="T26" fmla="*/ 64 w 228"/>
                <a:gd name="T27" fmla="*/ 120 h 124"/>
                <a:gd name="T28" fmla="*/ 38 w 228"/>
                <a:gd name="T29" fmla="*/ 114 h 124"/>
                <a:gd name="T30" fmla="*/ 20 w 228"/>
                <a:gd name="T31" fmla="*/ 104 h 124"/>
                <a:gd name="T32" fmla="*/ 6 w 228"/>
                <a:gd name="T33" fmla="*/ 92 h 124"/>
                <a:gd name="T34" fmla="*/ 0 w 228"/>
                <a:gd name="T35" fmla="*/ 76 h 124"/>
                <a:gd name="T36" fmla="*/ 1 w 228"/>
                <a:gd name="T37" fmla="*/ 60 h 124"/>
                <a:gd name="T38" fmla="*/ 11 w 228"/>
                <a:gd name="T39" fmla="*/ 45 h 124"/>
                <a:gd name="T40" fmla="*/ 27 w 228"/>
                <a:gd name="T41" fmla="*/ 29 h 124"/>
                <a:gd name="T42" fmla="*/ 48 w 228"/>
                <a:gd name="T43" fmla="*/ 17 h 124"/>
                <a:gd name="T44" fmla="*/ 76 w 228"/>
                <a:gd name="T45" fmla="*/ 8 h 124"/>
                <a:gd name="T46" fmla="*/ 105 w 228"/>
                <a:gd name="T47" fmla="*/ 2 h 124"/>
                <a:gd name="T48" fmla="*/ 135 w 228"/>
                <a:gd name="T4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124">
                  <a:moveTo>
                    <a:pt x="135" y="0"/>
                  </a:moveTo>
                  <a:lnTo>
                    <a:pt x="164" y="2"/>
                  </a:lnTo>
                  <a:lnTo>
                    <a:pt x="188" y="8"/>
                  </a:lnTo>
                  <a:lnTo>
                    <a:pt x="208" y="17"/>
                  </a:lnTo>
                  <a:lnTo>
                    <a:pt x="222" y="29"/>
                  </a:lnTo>
                  <a:lnTo>
                    <a:pt x="228" y="45"/>
                  </a:lnTo>
                  <a:lnTo>
                    <a:pt x="226" y="60"/>
                  </a:lnTo>
                  <a:lnTo>
                    <a:pt x="217" y="76"/>
                  </a:lnTo>
                  <a:lnTo>
                    <a:pt x="202" y="92"/>
                  </a:lnTo>
                  <a:lnTo>
                    <a:pt x="179" y="104"/>
                  </a:lnTo>
                  <a:lnTo>
                    <a:pt x="153" y="114"/>
                  </a:lnTo>
                  <a:lnTo>
                    <a:pt x="124" y="120"/>
                  </a:lnTo>
                  <a:lnTo>
                    <a:pt x="93" y="124"/>
                  </a:lnTo>
                  <a:lnTo>
                    <a:pt x="64" y="120"/>
                  </a:lnTo>
                  <a:lnTo>
                    <a:pt x="38" y="114"/>
                  </a:lnTo>
                  <a:lnTo>
                    <a:pt x="20" y="104"/>
                  </a:lnTo>
                  <a:lnTo>
                    <a:pt x="6" y="92"/>
                  </a:lnTo>
                  <a:lnTo>
                    <a:pt x="0" y="76"/>
                  </a:lnTo>
                  <a:lnTo>
                    <a:pt x="1" y="60"/>
                  </a:lnTo>
                  <a:lnTo>
                    <a:pt x="11" y="45"/>
                  </a:lnTo>
                  <a:lnTo>
                    <a:pt x="27" y="29"/>
                  </a:lnTo>
                  <a:lnTo>
                    <a:pt x="48" y="17"/>
                  </a:lnTo>
                  <a:lnTo>
                    <a:pt x="76" y="8"/>
                  </a:lnTo>
                  <a:lnTo>
                    <a:pt x="105"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6" name="Freeform 2415"/>
            <p:cNvSpPr>
              <a:spLocks noEditPoints="1"/>
            </p:cNvSpPr>
            <p:nvPr/>
          </p:nvSpPr>
          <p:spPr bwMode="auto">
            <a:xfrm>
              <a:off x="1385888" y="3046413"/>
              <a:ext cx="371475" cy="198438"/>
            </a:xfrm>
            <a:custGeom>
              <a:avLst/>
              <a:gdLst>
                <a:gd name="T0" fmla="*/ 136 w 234"/>
                <a:gd name="T1" fmla="*/ 1 h 125"/>
                <a:gd name="T2" fmla="*/ 108 w 234"/>
                <a:gd name="T3" fmla="*/ 5 h 125"/>
                <a:gd name="T4" fmla="*/ 79 w 234"/>
                <a:gd name="T5" fmla="*/ 11 h 125"/>
                <a:gd name="T6" fmla="*/ 53 w 234"/>
                <a:gd name="T7" fmla="*/ 20 h 125"/>
                <a:gd name="T8" fmla="*/ 32 w 234"/>
                <a:gd name="T9" fmla="*/ 30 h 125"/>
                <a:gd name="T10" fmla="*/ 17 w 234"/>
                <a:gd name="T11" fmla="*/ 46 h 125"/>
                <a:gd name="T12" fmla="*/ 6 w 234"/>
                <a:gd name="T13" fmla="*/ 61 h 125"/>
                <a:gd name="T14" fmla="*/ 4 w 234"/>
                <a:gd name="T15" fmla="*/ 77 h 125"/>
                <a:gd name="T16" fmla="*/ 10 w 234"/>
                <a:gd name="T17" fmla="*/ 91 h 125"/>
                <a:gd name="T18" fmla="*/ 24 w 234"/>
                <a:gd name="T19" fmla="*/ 105 h 125"/>
                <a:gd name="T20" fmla="*/ 42 w 234"/>
                <a:gd name="T21" fmla="*/ 114 h 125"/>
                <a:gd name="T22" fmla="*/ 68 w 234"/>
                <a:gd name="T23" fmla="*/ 120 h 125"/>
                <a:gd name="T24" fmla="*/ 97 w 234"/>
                <a:gd name="T25" fmla="*/ 123 h 125"/>
                <a:gd name="T26" fmla="*/ 127 w 234"/>
                <a:gd name="T27" fmla="*/ 120 h 125"/>
                <a:gd name="T28" fmla="*/ 156 w 234"/>
                <a:gd name="T29" fmla="*/ 114 h 125"/>
                <a:gd name="T30" fmla="*/ 181 w 234"/>
                <a:gd name="T31" fmla="*/ 105 h 125"/>
                <a:gd name="T32" fmla="*/ 203 w 234"/>
                <a:gd name="T33" fmla="*/ 91 h 125"/>
                <a:gd name="T34" fmla="*/ 218 w 234"/>
                <a:gd name="T35" fmla="*/ 77 h 125"/>
                <a:gd name="T36" fmla="*/ 228 w 234"/>
                <a:gd name="T37" fmla="*/ 61 h 125"/>
                <a:gd name="T38" fmla="*/ 229 w 234"/>
                <a:gd name="T39" fmla="*/ 46 h 125"/>
                <a:gd name="T40" fmla="*/ 222 w 234"/>
                <a:gd name="T41" fmla="*/ 30 h 125"/>
                <a:gd name="T42" fmla="*/ 209 w 234"/>
                <a:gd name="T43" fmla="*/ 20 h 125"/>
                <a:gd name="T44" fmla="*/ 190 w 234"/>
                <a:gd name="T45" fmla="*/ 11 h 125"/>
                <a:gd name="T46" fmla="*/ 165 w 234"/>
                <a:gd name="T47" fmla="*/ 5 h 125"/>
                <a:gd name="T48" fmla="*/ 136 w 234"/>
                <a:gd name="T49" fmla="*/ 1 h 125"/>
                <a:gd name="T50" fmla="*/ 138 w 234"/>
                <a:gd name="T51" fmla="*/ 0 h 125"/>
                <a:gd name="T52" fmla="*/ 167 w 234"/>
                <a:gd name="T53" fmla="*/ 1 h 125"/>
                <a:gd name="T54" fmla="*/ 193 w 234"/>
                <a:gd name="T55" fmla="*/ 8 h 125"/>
                <a:gd name="T56" fmla="*/ 212 w 234"/>
                <a:gd name="T57" fmla="*/ 18 h 125"/>
                <a:gd name="T58" fmla="*/ 226 w 234"/>
                <a:gd name="T59" fmla="*/ 30 h 125"/>
                <a:gd name="T60" fmla="*/ 234 w 234"/>
                <a:gd name="T61" fmla="*/ 44 h 125"/>
                <a:gd name="T62" fmla="*/ 232 w 234"/>
                <a:gd name="T63" fmla="*/ 61 h 125"/>
                <a:gd name="T64" fmla="*/ 223 w 234"/>
                <a:gd name="T65" fmla="*/ 77 h 125"/>
                <a:gd name="T66" fmla="*/ 206 w 234"/>
                <a:gd name="T67" fmla="*/ 93 h 125"/>
                <a:gd name="T68" fmla="*/ 184 w 234"/>
                <a:gd name="T69" fmla="*/ 106 h 125"/>
                <a:gd name="T70" fmla="*/ 158 w 234"/>
                <a:gd name="T71" fmla="*/ 117 h 125"/>
                <a:gd name="T72" fmla="*/ 127 w 234"/>
                <a:gd name="T73" fmla="*/ 123 h 125"/>
                <a:gd name="T74" fmla="*/ 96 w 234"/>
                <a:gd name="T75" fmla="*/ 125 h 125"/>
                <a:gd name="T76" fmla="*/ 65 w 234"/>
                <a:gd name="T77" fmla="*/ 123 h 125"/>
                <a:gd name="T78" fmla="*/ 39 w 234"/>
                <a:gd name="T79" fmla="*/ 117 h 125"/>
                <a:gd name="T80" fmla="*/ 20 w 234"/>
                <a:gd name="T81" fmla="*/ 106 h 125"/>
                <a:gd name="T82" fmla="*/ 6 w 234"/>
                <a:gd name="T83" fmla="*/ 93 h 125"/>
                <a:gd name="T84" fmla="*/ 0 w 234"/>
                <a:gd name="T85" fmla="*/ 77 h 125"/>
                <a:gd name="T86" fmla="*/ 1 w 234"/>
                <a:gd name="T87" fmla="*/ 61 h 125"/>
                <a:gd name="T88" fmla="*/ 12 w 234"/>
                <a:gd name="T89" fmla="*/ 44 h 125"/>
                <a:gd name="T90" fmla="*/ 29 w 234"/>
                <a:gd name="T91" fmla="*/ 30 h 125"/>
                <a:gd name="T92" fmla="*/ 51 w 234"/>
                <a:gd name="T93" fmla="*/ 18 h 125"/>
                <a:gd name="T94" fmla="*/ 77 w 234"/>
                <a:gd name="T95" fmla="*/ 8 h 125"/>
                <a:gd name="T96" fmla="*/ 106 w 234"/>
                <a:gd name="T97" fmla="*/ 1 h 125"/>
                <a:gd name="T98" fmla="*/ 138 w 234"/>
                <a:gd name="T9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4" h="125">
                  <a:moveTo>
                    <a:pt x="136" y="1"/>
                  </a:moveTo>
                  <a:lnTo>
                    <a:pt x="108" y="5"/>
                  </a:lnTo>
                  <a:lnTo>
                    <a:pt x="79" y="11"/>
                  </a:lnTo>
                  <a:lnTo>
                    <a:pt x="53" y="20"/>
                  </a:lnTo>
                  <a:lnTo>
                    <a:pt x="32" y="30"/>
                  </a:lnTo>
                  <a:lnTo>
                    <a:pt x="17" y="46"/>
                  </a:lnTo>
                  <a:lnTo>
                    <a:pt x="6" y="61"/>
                  </a:lnTo>
                  <a:lnTo>
                    <a:pt x="4" y="77"/>
                  </a:lnTo>
                  <a:lnTo>
                    <a:pt x="10" y="91"/>
                  </a:lnTo>
                  <a:lnTo>
                    <a:pt x="24" y="105"/>
                  </a:lnTo>
                  <a:lnTo>
                    <a:pt x="42" y="114"/>
                  </a:lnTo>
                  <a:lnTo>
                    <a:pt x="68" y="120"/>
                  </a:lnTo>
                  <a:lnTo>
                    <a:pt x="97" y="123"/>
                  </a:lnTo>
                  <a:lnTo>
                    <a:pt x="127" y="120"/>
                  </a:lnTo>
                  <a:lnTo>
                    <a:pt x="156" y="114"/>
                  </a:lnTo>
                  <a:lnTo>
                    <a:pt x="181" y="105"/>
                  </a:lnTo>
                  <a:lnTo>
                    <a:pt x="203" y="91"/>
                  </a:lnTo>
                  <a:lnTo>
                    <a:pt x="218" y="77"/>
                  </a:lnTo>
                  <a:lnTo>
                    <a:pt x="228" y="61"/>
                  </a:lnTo>
                  <a:lnTo>
                    <a:pt x="229" y="46"/>
                  </a:lnTo>
                  <a:lnTo>
                    <a:pt x="222" y="30"/>
                  </a:lnTo>
                  <a:lnTo>
                    <a:pt x="209" y="20"/>
                  </a:lnTo>
                  <a:lnTo>
                    <a:pt x="190" y="11"/>
                  </a:lnTo>
                  <a:lnTo>
                    <a:pt x="165" y="5"/>
                  </a:lnTo>
                  <a:lnTo>
                    <a:pt x="136" y="1"/>
                  </a:lnTo>
                  <a:close/>
                  <a:moveTo>
                    <a:pt x="138" y="0"/>
                  </a:moveTo>
                  <a:lnTo>
                    <a:pt x="167" y="1"/>
                  </a:lnTo>
                  <a:lnTo>
                    <a:pt x="193" y="8"/>
                  </a:lnTo>
                  <a:lnTo>
                    <a:pt x="212" y="18"/>
                  </a:lnTo>
                  <a:lnTo>
                    <a:pt x="226" y="30"/>
                  </a:lnTo>
                  <a:lnTo>
                    <a:pt x="234" y="44"/>
                  </a:lnTo>
                  <a:lnTo>
                    <a:pt x="232" y="61"/>
                  </a:lnTo>
                  <a:lnTo>
                    <a:pt x="223" y="77"/>
                  </a:lnTo>
                  <a:lnTo>
                    <a:pt x="206" y="93"/>
                  </a:lnTo>
                  <a:lnTo>
                    <a:pt x="184" y="106"/>
                  </a:lnTo>
                  <a:lnTo>
                    <a:pt x="158" y="117"/>
                  </a:lnTo>
                  <a:lnTo>
                    <a:pt x="127" y="123"/>
                  </a:lnTo>
                  <a:lnTo>
                    <a:pt x="96" y="125"/>
                  </a:lnTo>
                  <a:lnTo>
                    <a:pt x="65" y="123"/>
                  </a:lnTo>
                  <a:lnTo>
                    <a:pt x="39" y="117"/>
                  </a:lnTo>
                  <a:lnTo>
                    <a:pt x="20" y="106"/>
                  </a:lnTo>
                  <a:lnTo>
                    <a:pt x="6" y="93"/>
                  </a:lnTo>
                  <a:lnTo>
                    <a:pt x="0" y="77"/>
                  </a:lnTo>
                  <a:lnTo>
                    <a:pt x="1" y="61"/>
                  </a:lnTo>
                  <a:lnTo>
                    <a:pt x="12" y="44"/>
                  </a:lnTo>
                  <a:lnTo>
                    <a:pt x="29" y="30"/>
                  </a:lnTo>
                  <a:lnTo>
                    <a:pt x="51" y="18"/>
                  </a:lnTo>
                  <a:lnTo>
                    <a:pt x="77" y="8"/>
                  </a:lnTo>
                  <a:lnTo>
                    <a:pt x="106" y="1"/>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7" name="Freeform 2416"/>
            <p:cNvSpPr>
              <a:spLocks/>
            </p:cNvSpPr>
            <p:nvPr/>
          </p:nvSpPr>
          <p:spPr bwMode="auto">
            <a:xfrm>
              <a:off x="1270000" y="2921000"/>
              <a:ext cx="288925" cy="149225"/>
            </a:xfrm>
            <a:custGeom>
              <a:avLst/>
              <a:gdLst>
                <a:gd name="T0" fmla="*/ 109 w 182"/>
                <a:gd name="T1" fmla="*/ 0 h 94"/>
                <a:gd name="T2" fmla="*/ 137 w 182"/>
                <a:gd name="T3" fmla="*/ 3 h 94"/>
                <a:gd name="T4" fmla="*/ 158 w 182"/>
                <a:gd name="T5" fmla="*/ 9 h 94"/>
                <a:gd name="T6" fmla="*/ 175 w 182"/>
                <a:gd name="T7" fmla="*/ 20 h 94"/>
                <a:gd name="T8" fmla="*/ 182 w 182"/>
                <a:gd name="T9" fmla="*/ 32 h 94"/>
                <a:gd name="T10" fmla="*/ 182 w 182"/>
                <a:gd name="T11" fmla="*/ 46 h 94"/>
                <a:gd name="T12" fmla="*/ 173 w 182"/>
                <a:gd name="T13" fmla="*/ 61 h 94"/>
                <a:gd name="T14" fmla="*/ 155 w 182"/>
                <a:gd name="T15" fmla="*/ 74 h 94"/>
                <a:gd name="T16" fmla="*/ 132 w 182"/>
                <a:gd name="T17" fmla="*/ 84 h 94"/>
                <a:gd name="T18" fmla="*/ 105 w 182"/>
                <a:gd name="T19" fmla="*/ 91 h 94"/>
                <a:gd name="T20" fmla="*/ 74 w 182"/>
                <a:gd name="T21" fmla="*/ 94 h 94"/>
                <a:gd name="T22" fmla="*/ 47 w 182"/>
                <a:gd name="T23" fmla="*/ 91 h 94"/>
                <a:gd name="T24" fmla="*/ 24 w 182"/>
                <a:gd name="T25" fmla="*/ 84 h 94"/>
                <a:gd name="T26" fmla="*/ 8 w 182"/>
                <a:gd name="T27" fmla="*/ 74 h 94"/>
                <a:gd name="T28" fmla="*/ 0 w 182"/>
                <a:gd name="T29" fmla="*/ 61 h 94"/>
                <a:gd name="T30" fmla="*/ 2 w 182"/>
                <a:gd name="T31" fmla="*/ 46 h 94"/>
                <a:gd name="T32" fmla="*/ 11 w 182"/>
                <a:gd name="T33" fmla="*/ 32 h 94"/>
                <a:gd name="T34" fmla="*/ 29 w 182"/>
                <a:gd name="T35" fmla="*/ 20 h 94"/>
                <a:gd name="T36" fmla="*/ 52 w 182"/>
                <a:gd name="T37" fmla="*/ 9 h 94"/>
                <a:gd name="T38" fmla="*/ 79 w 182"/>
                <a:gd name="T39" fmla="*/ 3 h 94"/>
                <a:gd name="T40" fmla="*/ 109 w 182"/>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94">
                  <a:moveTo>
                    <a:pt x="109" y="0"/>
                  </a:moveTo>
                  <a:lnTo>
                    <a:pt x="137" y="3"/>
                  </a:lnTo>
                  <a:lnTo>
                    <a:pt x="158" y="9"/>
                  </a:lnTo>
                  <a:lnTo>
                    <a:pt x="175" y="20"/>
                  </a:lnTo>
                  <a:lnTo>
                    <a:pt x="182" y="32"/>
                  </a:lnTo>
                  <a:lnTo>
                    <a:pt x="182" y="46"/>
                  </a:lnTo>
                  <a:lnTo>
                    <a:pt x="173" y="61"/>
                  </a:lnTo>
                  <a:lnTo>
                    <a:pt x="155" y="74"/>
                  </a:lnTo>
                  <a:lnTo>
                    <a:pt x="132" y="84"/>
                  </a:lnTo>
                  <a:lnTo>
                    <a:pt x="105" y="91"/>
                  </a:lnTo>
                  <a:lnTo>
                    <a:pt x="74" y="94"/>
                  </a:lnTo>
                  <a:lnTo>
                    <a:pt x="47" y="91"/>
                  </a:lnTo>
                  <a:lnTo>
                    <a:pt x="24" y="84"/>
                  </a:lnTo>
                  <a:lnTo>
                    <a:pt x="8" y="74"/>
                  </a:lnTo>
                  <a:lnTo>
                    <a:pt x="0" y="61"/>
                  </a:lnTo>
                  <a:lnTo>
                    <a:pt x="2" y="46"/>
                  </a:lnTo>
                  <a:lnTo>
                    <a:pt x="11" y="32"/>
                  </a:lnTo>
                  <a:lnTo>
                    <a:pt x="29" y="20"/>
                  </a:lnTo>
                  <a:lnTo>
                    <a:pt x="52" y="9"/>
                  </a:lnTo>
                  <a:lnTo>
                    <a:pt x="79" y="3"/>
                  </a:lnTo>
                  <a:lnTo>
                    <a:pt x="1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8" name="Freeform 2417"/>
            <p:cNvSpPr>
              <a:spLocks noEditPoints="1"/>
            </p:cNvSpPr>
            <p:nvPr/>
          </p:nvSpPr>
          <p:spPr bwMode="auto">
            <a:xfrm>
              <a:off x="1265238" y="2921000"/>
              <a:ext cx="298450" cy="149225"/>
            </a:xfrm>
            <a:custGeom>
              <a:avLst/>
              <a:gdLst>
                <a:gd name="T0" fmla="*/ 111 w 188"/>
                <a:gd name="T1" fmla="*/ 1 h 94"/>
                <a:gd name="T2" fmla="*/ 83 w 188"/>
                <a:gd name="T3" fmla="*/ 5 h 94"/>
                <a:gd name="T4" fmla="*/ 56 w 188"/>
                <a:gd name="T5" fmla="*/ 11 h 94"/>
                <a:gd name="T6" fmla="*/ 33 w 188"/>
                <a:gd name="T7" fmla="*/ 20 h 94"/>
                <a:gd name="T8" fmla="*/ 17 w 188"/>
                <a:gd name="T9" fmla="*/ 32 h 94"/>
                <a:gd name="T10" fmla="*/ 6 w 188"/>
                <a:gd name="T11" fmla="*/ 46 h 94"/>
                <a:gd name="T12" fmla="*/ 6 w 188"/>
                <a:gd name="T13" fmla="*/ 61 h 94"/>
                <a:gd name="T14" fmla="*/ 14 w 188"/>
                <a:gd name="T15" fmla="*/ 73 h 94"/>
                <a:gd name="T16" fmla="*/ 29 w 188"/>
                <a:gd name="T17" fmla="*/ 84 h 94"/>
                <a:gd name="T18" fmla="*/ 50 w 188"/>
                <a:gd name="T19" fmla="*/ 90 h 94"/>
                <a:gd name="T20" fmla="*/ 77 w 188"/>
                <a:gd name="T21" fmla="*/ 93 h 94"/>
                <a:gd name="T22" fmla="*/ 106 w 188"/>
                <a:gd name="T23" fmla="*/ 90 h 94"/>
                <a:gd name="T24" fmla="*/ 134 w 188"/>
                <a:gd name="T25" fmla="*/ 84 h 94"/>
                <a:gd name="T26" fmla="*/ 156 w 188"/>
                <a:gd name="T27" fmla="*/ 73 h 94"/>
                <a:gd name="T28" fmla="*/ 173 w 188"/>
                <a:gd name="T29" fmla="*/ 61 h 94"/>
                <a:gd name="T30" fmla="*/ 184 w 188"/>
                <a:gd name="T31" fmla="*/ 46 h 94"/>
                <a:gd name="T32" fmla="*/ 184 w 188"/>
                <a:gd name="T33" fmla="*/ 32 h 94"/>
                <a:gd name="T34" fmla="*/ 176 w 188"/>
                <a:gd name="T35" fmla="*/ 20 h 94"/>
                <a:gd name="T36" fmla="*/ 159 w 188"/>
                <a:gd name="T37" fmla="*/ 11 h 94"/>
                <a:gd name="T38" fmla="*/ 138 w 188"/>
                <a:gd name="T39" fmla="*/ 5 h 94"/>
                <a:gd name="T40" fmla="*/ 111 w 188"/>
                <a:gd name="T41" fmla="*/ 1 h 94"/>
                <a:gd name="T42" fmla="*/ 112 w 188"/>
                <a:gd name="T43" fmla="*/ 0 h 94"/>
                <a:gd name="T44" fmla="*/ 140 w 188"/>
                <a:gd name="T45" fmla="*/ 1 h 94"/>
                <a:gd name="T46" fmla="*/ 164 w 188"/>
                <a:gd name="T47" fmla="*/ 8 h 94"/>
                <a:gd name="T48" fmla="*/ 179 w 188"/>
                <a:gd name="T49" fmla="*/ 18 h 94"/>
                <a:gd name="T50" fmla="*/ 188 w 188"/>
                <a:gd name="T51" fmla="*/ 32 h 94"/>
                <a:gd name="T52" fmla="*/ 187 w 188"/>
                <a:gd name="T53" fmla="*/ 46 h 94"/>
                <a:gd name="T54" fmla="*/ 178 w 188"/>
                <a:gd name="T55" fmla="*/ 61 h 94"/>
                <a:gd name="T56" fmla="*/ 159 w 188"/>
                <a:gd name="T57" fmla="*/ 74 h 94"/>
                <a:gd name="T58" fmla="*/ 135 w 188"/>
                <a:gd name="T59" fmla="*/ 85 h 94"/>
                <a:gd name="T60" fmla="*/ 108 w 188"/>
                <a:gd name="T61" fmla="*/ 93 h 94"/>
                <a:gd name="T62" fmla="*/ 77 w 188"/>
                <a:gd name="T63" fmla="*/ 94 h 94"/>
                <a:gd name="T64" fmla="*/ 49 w 188"/>
                <a:gd name="T65" fmla="*/ 93 h 94"/>
                <a:gd name="T66" fmla="*/ 26 w 188"/>
                <a:gd name="T67" fmla="*/ 85 h 94"/>
                <a:gd name="T68" fmla="*/ 9 w 188"/>
                <a:gd name="T69" fmla="*/ 74 h 94"/>
                <a:gd name="T70" fmla="*/ 0 w 188"/>
                <a:gd name="T71" fmla="*/ 61 h 94"/>
                <a:gd name="T72" fmla="*/ 1 w 188"/>
                <a:gd name="T73" fmla="*/ 46 h 94"/>
                <a:gd name="T74" fmla="*/ 12 w 188"/>
                <a:gd name="T75" fmla="*/ 32 h 94"/>
                <a:gd name="T76" fmla="*/ 30 w 188"/>
                <a:gd name="T77" fmla="*/ 18 h 94"/>
                <a:gd name="T78" fmla="*/ 55 w 188"/>
                <a:gd name="T79" fmla="*/ 8 h 94"/>
                <a:gd name="T80" fmla="*/ 82 w 188"/>
                <a:gd name="T81" fmla="*/ 1 h 94"/>
                <a:gd name="T82" fmla="*/ 112 w 188"/>
                <a:gd name="T8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94">
                  <a:moveTo>
                    <a:pt x="111" y="1"/>
                  </a:moveTo>
                  <a:lnTo>
                    <a:pt x="83" y="5"/>
                  </a:lnTo>
                  <a:lnTo>
                    <a:pt x="56" y="11"/>
                  </a:lnTo>
                  <a:lnTo>
                    <a:pt x="33" y="20"/>
                  </a:lnTo>
                  <a:lnTo>
                    <a:pt x="17" y="32"/>
                  </a:lnTo>
                  <a:lnTo>
                    <a:pt x="6" y="46"/>
                  </a:lnTo>
                  <a:lnTo>
                    <a:pt x="6" y="61"/>
                  </a:lnTo>
                  <a:lnTo>
                    <a:pt x="14" y="73"/>
                  </a:lnTo>
                  <a:lnTo>
                    <a:pt x="29" y="84"/>
                  </a:lnTo>
                  <a:lnTo>
                    <a:pt x="50" y="90"/>
                  </a:lnTo>
                  <a:lnTo>
                    <a:pt x="77" y="93"/>
                  </a:lnTo>
                  <a:lnTo>
                    <a:pt x="106" y="90"/>
                  </a:lnTo>
                  <a:lnTo>
                    <a:pt x="134" y="84"/>
                  </a:lnTo>
                  <a:lnTo>
                    <a:pt x="156" y="73"/>
                  </a:lnTo>
                  <a:lnTo>
                    <a:pt x="173" y="61"/>
                  </a:lnTo>
                  <a:lnTo>
                    <a:pt x="184" y="46"/>
                  </a:lnTo>
                  <a:lnTo>
                    <a:pt x="184" y="32"/>
                  </a:lnTo>
                  <a:lnTo>
                    <a:pt x="176" y="20"/>
                  </a:lnTo>
                  <a:lnTo>
                    <a:pt x="159" y="11"/>
                  </a:lnTo>
                  <a:lnTo>
                    <a:pt x="138" y="5"/>
                  </a:lnTo>
                  <a:lnTo>
                    <a:pt x="111" y="1"/>
                  </a:lnTo>
                  <a:close/>
                  <a:moveTo>
                    <a:pt x="112" y="0"/>
                  </a:moveTo>
                  <a:lnTo>
                    <a:pt x="140" y="1"/>
                  </a:lnTo>
                  <a:lnTo>
                    <a:pt x="164" y="8"/>
                  </a:lnTo>
                  <a:lnTo>
                    <a:pt x="179" y="18"/>
                  </a:lnTo>
                  <a:lnTo>
                    <a:pt x="188" y="32"/>
                  </a:lnTo>
                  <a:lnTo>
                    <a:pt x="187" y="46"/>
                  </a:lnTo>
                  <a:lnTo>
                    <a:pt x="178" y="61"/>
                  </a:lnTo>
                  <a:lnTo>
                    <a:pt x="159" y="74"/>
                  </a:lnTo>
                  <a:lnTo>
                    <a:pt x="135" y="85"/>
                  </a:lnTo>
                  <a:lnTo>
                    <a:pt x="108" y="93"/>
                  </a:lnTo>
                  <a:lnTo>
                    <a:pt x="77" y="94"/>
                  </a:lnTo>
                  <a:lnTo>
                    <a:pt x="49" y="93"/>
                  </a:lnTo>
                  <a:lnTo>
                    <a:pt x="26" y="85"/>
                  </a:lnTo>
                  <a:lnTo>
                    <a:pt x="9" y="74"/>
                  </a:lnTo>
                  <a:lnTo>
                    <a:pt x="0" y="61"/>
                  </a:lnTo>
                  <a:lnTo>
                    <a:pt x="1" y="46"/>
                  </a:lnTo>
                  <a:lnTo>
                    <a:pt x="12" y="32"/>
                  </a:lnTo>
                  <a:lnTo>
                    <a:pt x="30" y="18"/>
                  </a:lnTo>
                  <a:lnTo>
                    <a:pt x="55" y="8"/>
                  </a:lnTo>
                  <a:lnTo>
                    <a:pt x="82" y="1"/>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19" name="Freeform 2418"/>
            <p:cNvSpPr>
              <a:spLocks/>
            </p:cNvSpPr>
            <p:nvPr/>
          </p:nvSpPr>
          <p:spPr bwMode="auto">
            <a:xfrm>
              <a:off x="4183063" y="2954338"/>
              <a:ext cx="284163" cy="153988"/>
            </a:xfrm>
            <a:custGeom>
              <a:avLst/>
              <a:gdLst>
                <a:gd name="T0" fmla="*/ 84 w 179"/>
                <a:gd name="T1" fmla="*/ 0 h 97"/>
                <a:gd name="T2" fmla="*/ 111 w 179"/>
                <a:gd name="T3" fmla="*/ 3 h 97"/>
                <a:gd name="T4" fmla="*/ 137 w 179"/>
                <a:gd name="T5" fmla="*/ 9 h 97"/>
                <a:gd name="T6" fmla="*/ 158 w 179"/>
                <a:gd name="T7" fmla="*/ 20 h 97"/>
                <a:gd name="T8" fmla="*/ 172 w 179"/>
                <a:gd name="T9" fmla="*/ 34 h 97"/>
                <a:gd name="T10" fmla="*/ 179 w 179"/>
                <a:gd name="T11" fmla="*/ 49 h 97"/>
                <a:gd name="T12" fmla="*/ 176 w 179"/>
                <a:gd name="T13" fmla="*/ 64 h 97"/>
                <a:gd name="T14" fmla="*/ 166 w 179"/>
                <a:gd name="T15" fmla="*/ 78 h 97"/>
                <a:gd name="T16" fmla="*/ 148 w 179"/>
                <a:gd name="T17" fmla="*/ 88 h 97"/>
                <a:gd name="T18" fmla="*/ 125 w 179"/>
                <a:gd name="T19" fmla="*/ 96 h 97"/>
                <a:gd name="T20" fmla="*/ 96 w 179"/>
                <a:gd name="T21" fmla="*/ 97 h 97"/>
                <a:gd name="T22" fmla="*/ 67 w 179"/>
                <a:gd name="T23" fmla="*/ 94 h 97"/>
                <a:gd name="T24" fmla="*/ 41 w 179"/>
                <a:gd name="T25" fmla="*/ 88 h 97"/>
                <a:gd name="T26" fmla="*/ 22 w 179"/>
                <a:gd name="T27" fmla="*/ 78 h 97"/>
                <a:gd name="T28" fmla="*/ 6 w 179"/>
                <a:gd name="T29" fmla="*/ 64 h 97"/>
                <a:gd name="T30" fmla="*/ 0 w 179"/>
                <a:gd name="T31" fmla="*/ 49 h 97"/>
                <a:gd name="T32" fmla="*/ 3 w 179"/>
                <a:gd name="T33" fmla="*/ 34 h 97"/>
                <a:gd name="T34" fmla="*/ 15 w 179"/>
                <a:gd name="T35" fmla="*/ 20 h 97"/>
                <a:gd name="T36" fmla="*/ 32 w 179"/>
                <a:gd name="T37" fmla="*/ 9 h 97"/>
                <a:gd name="T38" fmla="*/ 56 w 179"/>
                <a:gd name="T39" fmla="*/ 3 h 97"/>
                <a:gd name="T40" fmla="*/ 84 w 179"/>
                <a:gd name="T4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 h="97">
                  <a:moveTo>
                    <a:pt x="84" y="0"/>
                  </a:moveTo>
                  <a:lnTo>
                    <a:pt x="111" y="3"/>
                  </a:lnTo>
                  <a:lnTo>
                    <a:pt x="137" y="9"/>
                  </a:lnTo>
                  <a:lnTo>
                    <a:pt x="158" y="20"/>
                  </a:lnTo>
                  <a:lnTo>
                    <a:pt x="172" y="34"/>
                  </a:lnTo>
                  <a:lnTo>
                    <a:pt x="179" y="49"/>
                  </a:lnTo>
                  <a:lnTo>
                    <a:pt x="176" y="64"/>
                  </a:lnTo>
                  <a:lnTo>
                    <a:pt x="166" y="78"/>
                  </a:lnTo>
                  <a:lnTo>
                    <a:pt x="148" y="88"/>
                  </a:lnTo>
                  <a:lnTo>
                    <a:pt x="125" y="96"/>
                  </a:lnTo>
                  <a:lnTo>
                    <a:pt x="96" y="97"/>
                  </a:lnTo>
                  <a:lnTo>
                    <a:pt x="67" y="94"/>
                  </a:lnTo>
                  <a:lnTo>
                    <a:pt x="41" y="88"/>
                  </a:lnTo>
                  <a:lnTo>
                    <a:pt x="22" y="78"/>
                  </a:lnTo>
                  <a:lnTo>
                    <a:pt x="6" y="64"/>
                  </a:lnTo>
                  <a:lnTo>
                    <a:pt x="0" y="49"/>
                  </a:lnTo>
                  <a:lnTo>
                    <a:pt x="3" y="34"/>
                  </a:lnTo>
                  <a:lnTo>
                    <a:pt x="15" y="20"/>
                  </a:lnTo>
                  <a:lnTo>
                    <a:pt x="32" y="9"/>
                  </a:lnTo>
                  <a:lnTo>
                    <a:pt x="56" y="3"/>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0" name="Freeform 2419"/>
            <p:cNvSpPr>
              <a:spLocks noEditPoints="1"/>
            </p:cNvSpPr>
            <p:nvPr/>
          </p:nvSpPr>
          <p:spPr bwMode="auto">
            <a:xfrm>
              <a:off x="4181475" y="2954338"/>
              <a:ext cx="288925" cy="157163"/>
            </a:xfrm>
            <a:custGeom>
              <a:avLst/>
              <a:gdLst>
                <a:gd name="T0" fmla="*/ 85 w 182"/>
                <a:gd name="T1" fmla="*/ 2 h 99"/>
                <a:gd name="T2" fmla="*/ 57 w 182"/>
                <a:gd name="T3" fmla="*/ 5 h 99"/>
                <a:gd name="T4" fmla="*/ 35 w 182"/>
                <a:gd name="T5" fmla="*/ 11 h 99"/>
                <a:gd name="T6" fmla="*/ 18 w 182"/>
                <a:gd name="T7" fmla="*/ 20 h 99"/>
                <a:gd name="T8" fmla="*/ 7 w 182"/>
                <a:gd name="T9" fmla="*/ 34 h 99"/>
                <a:gd name="T10" fmla="*/ 4 w 182"/>
                <a:gd name="T11" fmla="*/ 49 h 99"/>
                <a:gd name="T12" fmla="*/ 10 w 182"/>
                <a:gd name="T13" fmla="*/ 64 h 99"/>
                <a:gd name="T14" fmla="*/ 24 w 182"/>
                <a:gd name="T15" fmla="*/ 76 h 99"/>
                <a:gd name="T16" fmla="*/ 44 w 182"/>
                <a:gd name="T17" fmla="*/ 87 h 99"/>
                <a:gd name="T18" fmla="*/ 70 w 182"/>
                <a:gd name="T19" fmla="*/ 94 h 99"/>
                <a:gd name="T20" fmla="*/ 97 w 182"/>
                <a:gd name="T21" fmla="*/ 96 h 99"/>
                <a:gd name="T22" fmla="*/ 124 w 182"/>
                <a:gd name="T23" fmla="*/ 94 h 99"/>
                <a:gd name="T24" fmla="*/ 147 w 182"/>
                <a:gd name="T25" fmla="*/ 87 h 99"/>
                <a:gd name="T26" fmla="*/ 165 w 182"/>
                <a:gd name="T27" fmla="*/ 76 h 99"/>
                <a:gd name="T28" fmla="*/ 176 w 182"/>
                <a:gd name="T29" fmla="*/ 64 h 99"/>
                <a:gd name="T30" fmla="*/ 177 w 182"/>
                <a:gd name="T31" fmla="*/ 49 h 99"/>
                <a:gd name="T32" fmla="*/ 171 w 182"/>
                <a:gd name="T33" fmla="*/ 34 h 99"/>
                <a:gd name="T34" fmla="*/ 156 w 182"/>
                <a:gd name="T35" fmla="*/ 20 h 99"/>
                <a:gd name="T36" fmla="*/ 136 w 182"/>
                <a:gd name="T37" fmla="*/ 11 h 99"/>
                <a:gd name="T38" fmla="*/ 112 w 182"/>
                <a:gd name="T39" fmla="*/ 5 h 99"/>
                <a:gd name="T40" fmla="*/ 85 w 182"/>
                <a:gd name="T41" fmla="*/ 2 h 99"/>
                <a:gd name="T42" fmla="*/ 85 w 182"/>
                <a:gd name="T43" fmla="*/ 0 h 99"/>
                <a:gd name="T44" fmla="*/ 114 w 182"/>
                <a:gd name="T45" fmla="*/ 2 h 99"/>
                <a:gd name="T46" fmla="*/ 139 w 182"/>
                <a:gd name="T47" fmla="*/ 9 h 99"/>
                <a:gd name="T48" fmla="*/ 161 w 182"/>
                <a:gd name="T49" fmla="*/ 20 h 99"/>
                <a:gd name="T50" fmla="*/ 174 w 182"/>
                <a:gd name="T51" fmla="*/ 32 h 99"/>
                <a:gd name="T52" fmla="*/ 182 w 182"/>
                <a:gd name="T53" fmla="*/ 49 h 99"/>
                <a:gd name="T54" fmla="*/ 180 w 182"/>
                <a:gd name="T55" fmla="*/ 64 h 99"/>
                <a:gd name="T56" fmla="*/ 168 w 182"/>
                <a:gd name="T57" fmla="*/ 78 h 99"/>
                <a:gd name="T58" fmla="*/ 150 w 182"/>
                <a:gd name="T59" fmla="*/ 88 h 99"/>
                <a:gd name="T60" fmla="*/ 126 w 182"/>
                <a:gd name="T61" fmla="*/ 96 h 99"/>
                <a:gd name="T62" fmla="*/ 97 w 182"/>
                <a:gd name="T63" fmla="*/ 99 h 99"/>
                <a:gd name="T64" fmla="*/ 68 w 182"/>
                <a:gd name="T65" fmla="*/ 96 h 99"/>
                <a:gd name="T66" fmla="*/ 42 w 182"/>
                <a:gd name="T67" fmla="*/ 88 h 99"/>
                <a:gd name="T68" fmla="*/ 21 w 182"/>
                <a:gd name="T69" fmla="*/ 78 h 99"/>
                <a:gd name="T70" fmla="*/ 6 w 182"/>
                <a:gd name="T71" fmla="*/ 64 h 99"/>
                <a:gd name="T72" fmla="*/ 0 w 182"/>
                <a:gd name="T73" fmla="*/ 49 h 99"/>
                <a:gd name="T74" fmla="*/ 3 w 182"/>
                <a:gd name="T75" fmla="*/ 32 h 99"/>
                <a:gd name="T76" fmla="*/ 13 w 182"/>
                <a:gd name="T77" fmla="*/ 20 h 99"/>
                <a:gd name="T78" fmla="*/ 32 w 182"/>
                <a:gd name="T79" fmla="*/ 9 h 99"/>
                <a:gd name="T80" fmla="*/ 56 w 182"/>
                <a:gd name="T81" fmla="*/ 2 h 99"/>
                <a:gd name="T82" fmla="*/ 85 w 182"/>
                <a:gd name="T8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2" h="99">
                  <a:moveTo>
                    <a:pt x="85" y="2"/>
                  </a:moveTo>
                  <a:lnTo>
                    <a:pt x="57" y="5"/>
                  </a:lnTo>
                  <a:lnTo>
                    <a:pt x="35" y="11"/>
                  </a:lnTo>
                  <a:lnTo>
                    <a:pt x="18" y="20"/>
                  </a:lnTo>
                  <a:lnTo>
                    <a:pt x="7" y="34"/>
                  </a:lnTo>
                  <a:lnTo>
                    <a:pt x="4" y="49"/>
                  </a:lnTo>
                  <a:lnTo>
                    <a:pt x="10" y="64"/>
                  </a:lnTo>
                  <a:lnTo>
                    <a:pt x="24" y="76"/>
                  </a:lnTo>
                  <a:lnTo>
                    <a:pt x="44" y="87"/>
                  </a:lnTo>
                  <a:lnTo>
                    <a:pt x="70" y="94"/>
                  </a:lnTo>
                  <a:lnTo>
                    <a:pt x="97" y="96"/>
                  </a:lnTo>
                  <a:lnTo>
                    <a:pt x="124" y="94"/>
                  </a:lnTo>
                  <a:lnTo>
                    <a:pt x="147" y="87"/>
                  </a:lnTo>
                  <a:lnTo>
                    <a:pt x="165" y="76"/>
                  </a:lnTo>
                  <a:lnTo>
                    <a:pt x="176" y="64"/>
                  </a:lnTo>
                  <a:lnTo>
                    <a:pt x="177" y="49"/>
                  </a:lnTo>
                  <a:lnTo>
                    <a:pt x="171" y="34"/>
                  </a:lnTo>
                  <a:lnTo>
                    <a:pt x="156" y="20"/>
                  </a:lnTo>
                  <a:lnTo>
                    <a:pt x="136" y="11"/>
                  </a:lnTo>
                  <a:lnTo>
                    <a:pt x="112" y="5"/>
                  </a:lnTo>
                  <a:lnTo>
                    <a:pt x="85" y="2"/>
                  </a:lnTo>
                  <a:close/>
                  <a:moveTo>
                    <a:pt x="85" y="0"/>
                  </a:moveTo>
                  <a:lnTo>
                    <a:pt x="114" y="2"/>
                  </a:lnTo>
                  <a:lnTo>
                    <a:pt x="139" y="9"/>
                  </a:lnTo>
                  <a:lnTo>
                    <a:pt x="161" y="20"/>
                  </a:lnTo>
                  <a:lnTo>
                    <a:pt x="174" y="32"/>
                  </a:lnTo>
                  <a:lnTo>
                    <a:pt x="182" y="49"/>
                  </a:lnTo>
                  <a:lnTo>
                    <a:pt x="180" y="64"/>
                  </a:lnTo>
                  <a:lnTo>
                    <a:pt x="168" y="78"/>
                  </a:lnTo>
                  <a:lnTo>
                    <a:pt x="150" y="88"/>
                  </a:lnTo>
                  <a:lnTo>
                    <a:pt x="126" y="96"/>
                  </a:lnTo>
                  <a:lnTo>
                    <a:pt x="97" y="99"/>
                  </a:lnTo>
                  <a:lnTo>
                    <a:pt x="68" y="96"/>
                  </a:lnTo>
                  <a:lnTo>
                    <a:pt x="42" y="88"/>
                  </a:lnTo>
                  <a:lnTo>
                    <a:pt x="21" y="78"/>
                  </a:lnTo>
                  <a:lnTo>
                    <a:pt x="6" y="64"/>
                  </a:lnTo>
                  <a:lnTo>
                    <a:pt x="0" y="49"/>
                  </a:lnTo>
                  <a:lnTo>
                    <a:pt x="3" y="32"/>
                  </a:lnTo>
                  <a:lnTo>
                    <a:pt x="13" y="20"/>
                  </a:lnTo>
                  <a:lnTo>
                    <a:pt x="32" y="9"/>
                  </a:lnTo>
                  <a:lnTo>
                    <a:pt x="56" y="2"/>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1" name="Freeform 2420"/>
            <p:cNvSpPr>
              <a:spLocks/>
            </p:cNvSpPr>
            <p:nvPr/>
          </p:nvSpPr>
          <p:spPr bwMode="auto">
            <a:xfrm>
              <a:off x="5083175" y="2057400"/>
              <a:ext cx="238125" cy="123825"/>
            </a:xfrm>
            <a:custGeom>
              <a:avLst/>
              <a:gdLst>
                <a:gd name="T0" fmla="*/ 60 w 150"/>
                <a:gd name="T1" fmla="*/ 0 h 78"/>
                <a:gd name="T2" fmla="*/ 85 w 150"/>
                <a:gd name="T3" fmla="*/ 2 h 78"/>
                <a:gd name="T4" fmla="*/ 107 w 150"/>
                <a:gd name="T5" fmla="*/ 8 h 78"/>
                <a:gd name="T6" fmla="*/ 126 w 150"/>
                <a:gd name="T7" fmla="*/ 15 h 78"/>
                <a:gd name="T8" fmla="*/ 141 w 150"/>
                <a:gd name="T9" fmla="*/ 26 h 78"/>
                <a:gd name="T10" fmla="*/ 148 w 150"/>
                <a:gd name="T11" fmla="*/ 40 h 78"/>
                <a:gd name="T12" fmla="*/ 150 w 150"/>
                <a:gd name="T13" fmla="*/ 52 h 78"/>
                <a:gd name="T14" fmla="*/ 142 w 150"/>
                <a:gd name="T15" fmla="*/ 62 h 78"/>
                <a:gd name="T16" fmla="*/ 129 w 150"/>
                <a:gd name="T17" fmla="*/ 70 h 78"/>
                <a:gd name="T18" fmla="*/ 110 w 150"/>
                <a:gd name="T19" fmla="*/ 76 h 78"/>
                <a:gd name="T20" fmla="*/ 86 w 150"/>
                <a:gd name="T21" fmla="*/ 78 h 78"/>
                <a:gd name="T22" fmla="*/ 62 w 150"/>
                <a:gd name="T23" fmla="*/ 76 h 78"/>
                <a:gd name="T24" fmla="*/ 41 w 150"/>
                <a:gd name="T25" fmla="*/ 70 h 78"/>
                <a:gd name="T26" fmla="*/ 21 w 150"/>
                <a:gd name="T27" fmla="*/ 62 h 78"/>
                <a:gd name="T28" fmla="*/ 7 w 150"/>
                <a:gd name="T29" fmla="*/ 52 h 78"/>
                <a:gd name="T30" fmla="*/ 0 w 150"/>
                <a:gd name="T31" fmla="*/ 40 h 78"/>
                <a:gd name="T32" fmla="*/ 0 w 150"/>
                <a:gd name="T33" fmla="*/ 27 h 78"/>
                <a:gd name="T34" fmla="*/ 6 w 150"/>
                <a:gd name="T35" fmla="*/ 17 h 78"/>
                <a:gd name="T36" fmla="*/ 19 w 150"/>
                <a:gd name="T37" fmla="*/ 8 h 78"/>
                <a:gd name="T38" fmla="*/ 37 w 150"/>
                <a:gd name="T39" fmla="*/ 2 h 78"/>
                <a:gd name="T40" fmla="*/ 60 w 150"/>
                <a:gd name="T4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78">
                  <a:moveTo>
                    <a:pt x="60" y="0"/>
                  </a:moveTo>
                  <a:lnTo>
                    <a:pt x="85" y="2"/>
                  </a:lnTo>
                  <a:lnTo>
                    <a:pt x="107" y="8"/>
                  </a:lnTo>
                  <a:lnTo>
                    <a:pt x="126" y="15"/>
                  </a:lnTo>
                  <a:lnTo>
                    <a:pt x="141" y="26"/>
                  </a:lnTo>
                  <a:lnTo>
                    <a:pt x="148" y="40"/>
                  </a:lnTo>
                  <a:lnTo>
                    <a:pt x="150" y="52"/>
                  </a:lnTo>
                  <a:lnTo>
                    <a:pt x="142" y="62"/>
                  </a:lnTo>
                  <a:lnTo>
                    <a:pt x="129" y="70"/>
                  </a:lnTo>
                  <a:lnTo>
                    <a:pt x="110" y="76"/>
                  </a:lnTo>
                  <a:lnTo>
                    <a:pt x="86" y="78"/>
                  </a:lnTo>
                  <a:lnTo>
                    <a:pt x="62" y="76"/>
                  </a:lnTo>
                  <a:lnTo>
                    <a:pt x="41" y="70"/>
                  </a:lnTo>
                  <a:lnTo>
                    <a:pt x="21" y="62"/>
                  </a:lnTo>
                  <a:lnTo>
                    <a:pt x="7" y="52"/>
                  </a:lnTo>
                  <a:lnTo>
                    <a:pt x="0" y="40"/>
                  </a:lnTo>
                  <a:lnTo>
                    <a:pt x="0" y="27"/>
                  </a:lnTo>
                  <a:lnTo>
                    <a:pt x="6" y="17"/>
                  </a:lnTo>
                  <a:lnTo>
                    <a:pt x="19" y="8"/>
                  </a:lnTo>
                  <a:lnTo>
                    <a:pt x="37" y="2"/>
                  </a:lnTo>
                  <a:lnTo>
                    <a:pt x="60" y="0"/>
                  </a:lnTo>
                  <a:close/>
                </a:path>
              </a:pathLst>
            </a:custGeom>
            <a:solidFill>
              <a:srgbClr val="973DC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2" name="Freeform 2421"/>
            <p:cNvSpPr>
              <a:spLocks noEditPoints="1"/>
            </p:cNvSpPr>
            <p:nvPr/>
          </p:nvSpPr>
          <p:spPr bwMode="auto">
            <a:xfrm>
              <a:off x="5078413" y="2055813"/>
              <a:ext cx="244475" cy="127000"/>
            </a:xfrm>
            <a:custGeom>
              <a:avLst/>
              <a:gdLst>
                <a:gd name="T0" fmla="*/ 63 w 154"/>
                <a:gd name="T1" fmla="*/ 3 h 80"/>
                <a:gd name="T2" fmla="*/ 42 w 154"/>
                <a:gd name="T3" fmla="*/ 4 h 80"/>
                <a:gd name="T4" fmla="*/ 24 w 154"/>
                <a:gd name="T5" fmla="*/ 10 h 80"/>
                <a:gd name="T6" fmla="*/ 12 w 154"/>
                <a:gd name="T7" fmla="*/ 18 h 80"/>
                <a:gd name="T8" fmla="*/ 4 w 154"/>
                <a:gd name="T9" fmla="*/ 28 h 80"/>
                <a:gd name="T10" fmla="*/ 4 w 154"/>
                <a:gd name="T11" fmla="*/ 41 h 80"/>
                <a:gd name="T12" fmla="*/ 12 w 154"/>
                <a:gd name="T13" fmla="*/ 53 h 80"/>
                <a:gd name="T14" fmla="*/ 25 w 154"/>
                <a:gd name="T15" fmla="*/ 63 h 80"/>
                <a:gd name="T16" fmla="*/ 44 w 154"/>
                <a:gd name="T17" fmla="*/ 71 h 80"/>
                <a:gd name="T18" fmla="*/ 66 w 154"/>
                <a:gd name="T19" fmla="*/ 75 h 80"/>
                <a:gd name="T20" fmla="*/ 89 w 154"/>
                <a:gd name="T21" fmla="*/ 79 h 80"/>
                <a:gd name="T22" fmla="*/ 112 w 154"/>
                <a:gd name="T23" fmla="*/ 75 h 80"/>
                <a:gd name="T24" fmla="*/ 130 w 154"/>
                <a:gd name="T25" fmla="*/ 71 h 80"/>
                <a:gd name="T26" fmla="*/ 144 w 154"/>
                <a:gd name="T27" fmla="*/ 62 h 80"/>
                <a:gd name="T28" fmla="*/ 150 w 154"/>
                <a:gd name="T29" fmla="*/ 51 h 80"/>
                <a:gd name="T30" fmla="*/ 150 w 154"/>
                <a:gd name="T31" fmla="*/ 41 h 80"/>
                <a:gd name="T32" fmla="*/ 142 w 154"/>
                <a:gd name="T33" fmla="*/ 28 h 80"/>
                <a:gd name="T34" fmla="*/ 129 w 154"/>
                <a:gd name="T35" fmla="*/ 18 h 80"/>
                <a:gd name="T36" fmla="*/ 109 w 154"/>
                <a:gd name="T37" fmla="*/ 9 h 80"/>
                <a:gd name="T38" fmla="*/ 88 w 154"/>
                <a:gd name="T39" fmla="*/ 4 h 80"/>
                <a:gd name="T40" fmla="*/ 63 w 154"/>
                <a:gd name="T41" fmla="*/ 3 h 80"/>
                <a:gd name="T42" fmla="*/ 63 w 154"/>
                <a:gd name="T43" fmla="*/ 0 h 80"/>
                <a:gd name="T44" fmla="*/ 88 w 154"/>
                <a:gd name="T45" fmla="*/ 3 h 80"/>
                <a:gd name="T46" fmla="*/ 110 w 154"/>
                <a:gd name="T47" fmla="*/ 7 h 80"/>
                <a:gd name="T48" fmla="*/ 130 w 154"/>
                <a:gd name="T49" fmla="*/ 16 h 80"/>
                <a:gd name="T50" fmla="*/ 145 w 154"/>
                <a:gd name="T51" fmla="*/ 27 h 80"/>
                <a:gd name="T52" fmla="*/ 154 w 154"/>
                <a:gd name="T53" fmla="*/ 41 h 80"/>
                <a:gd name="T54" fmla="*/ 154 w 154"/>
                <a:gd name="T55" fmla="*/ 53 h 80"/>
                <a:gd name="T56" fmla="*/ 147 w 154"/>
                <a:gd name="T57" fmla="*/ 63 h 80"/>
                <a:gd name="T58" fmla="*/ 133 w 154"/>
                <a:gd name="T59" fmla="*/ 72 h 80"/>
                <a:gd name="T60" fmla="*/ 113 w 154"/>
                <a:gd name="T61" fmla="*/ 77 h 80"/>
                <a:gd name="T62" fmla="*/ 91 w 154"/>
                <a:gd name="T63" fmla="*/ 80 h 80"/>
                <a:gd name="T64" fmla="*/ 65 w 154"/>
                <a:gd name="T65" fmla="*/ 79 h 80"/>
                <a:gd name="T66" fmla="*/ 42 w 154"/>
                <a:gd name="T67" fmla="*/ 72 h 80"/>
                <a:gd name="T68" fmla="*/ 22 w 154"/>
                <a:gd name="T69" fmla="*/ 63 h 80"/>
                <a:gd name="T70" fmla="*/ 9 w 154"/>
                <a:gd name="T71" fmla="*/ 53 h 80"/>
                <a:gd name="T72" fmla="*/ 1 w 154"/>
                <a:gd name="T73" fmla="*/ 41 h 80"/>
                <a:gd name="T74" fmla="*/ 0 w 154"/>
                <a:gd name="T75" fmla="*/ 28 h 80"/>
                <a:gd name="T76" fmla="*/ 7 w 154"/>
                <a:gd name="T77" fmla="*/ 16 h 80"/>
                <a:gd name="T78" fmla="*/ 21 w 154"/>
                <a:gd name="T79" fmla="*/ 9 h 80"/>
                <a:gd name="T80" fmla="*/ 40 w 154"/>
                <a:gd name="T81" fmla="*/ 3 h 80"/>
                <a:gd name="T82" fmla="*/ 63 w 154"/>
                <a:gd name="T8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80">
                  <a:moveTo>
                    <a:pt x="63" y="3"/>
                  </a:moveTo>
                  <a:lnTo>
                    <a:pt x="42" y="4"/>
                  </a:lnTo>
                  <a:lnTo>
                    <a:pt x="24" y="10"/>
                  </a:lnTo>
                  <a:lnTo>
                    <a:pt x="12" y="18"/>
                  </a:lnTo>
                  <a:lnTo>
                    <a:pt x="4" y="28"/>
                  </a:lnTo>
                  <a:lnTo>
                    <a:pt x="4" y="41"/>
                  </a:lnTo>
                  <a:lnTo>
                    <a:pt x="12" y="53"/>
                  </a:lnTo>
                  <a:lnTo>
                    <a:pt x="25" y="63"/>
                  </a:lnTo>
                  <a:lnTo>
                    <a:pt x="44" y="71"/>
                  </a:lnTo>
                  <a:lnTo>
                    <a:pt x="66" y="75"/>
                  </a:lnTo>
                  <a:lnTo>
                    <a:pt x="89" y="79"/>
                  </a:lnTo>
                  <a:lnTo>
                    <a:pt x="112" y="75"/>
                  </a:lnTo>
                  <a:lnTo>
                    <a:pt x="130" y="71"/>
                  </a:lnTo>
                  <a:lnTo>
                    <a:pt x="144" y="62"/>
                  </a:lnTo>
                  <a:lnTo>
                    <a:pt x="150" y="51"/>
                  </a:lnTo>
                  <a:lnTo>
                    <a:pt x="150" y="41"/>
                  </a:lnTo>
                  <a:lnTo>
                    <a:pt x="142" y="28"/>
                  </a:lnTo>
                  <a:lnTo>
                    <a:pt x="129" y="18"/>
                  </a:lnTo>
                  <a:lnTo>
                    <a:pt x="109" y="9"/>
                  </a:lnTo>
                  <a:lnTo>
                    <a:pt x="88" y="4"/>
                  </a:lnTo>
                  <a:lnTo>
                    <a:pt x="63" y="3"/>
                  </a:lnTo>
                  <a:close/>
                  <a:moveTo>
                    <a:pt x="63" y="0"/>
                  </a:moveTo>
                  <a:lnTo>
                    <a:pt x="88" y="3"/>
                  </a:lnTo>
                  <a:lnTo>
                    <a:pt x="110" y="7"/>
                  </a:lnTo>
                  <a:lnTo>
                    <a:pt x="130" y="16"/>
                  </a:lnTo>
                  <a:lnTo>
                    <a:pt x="145" y="27"/>
                  </a:lnTo>
                  <a:lnTo>
                    <a:pt x="154" y="41"/>
                  </a:lnTo>
                  <a:lnTo>
                    <a:pt x="154" y="53"/>
                  </a:lnTo>
                  <a:lnTo>
                    <a:pt x="147" y="63"/>
                  </a:lnTo>
                  <a:lnTo>
                    <a:pt x="133" y="72"/>
                  </a:lnTo>
                  <a:lnTo>
                    <a:pt x="113" y="77"/>
                  </a:lnTo>
                  <a:lnTo>
                    <a:pt x="91" y="80"/>
                  </a:lnTo>
                  <a:lnTo>
                    <a:pt x="65" y="79"/>
                  </a:lnTo>
                  <a:lnTo>
                    <a:pt x="42" y="72"/>
                  </a:lnTo>
                  <a:lnTo>
                    <a:pt x="22" y="63"/>
                  </a:lnTo>
                  <a:lnTo>
                    <a:pt x="9" y="53"/>
                  </a:lnTo>
                  <a:lnTo>
                    <a:pt x="1" y="41"/>
                  </a:lnTo>
                  <a:lnTo>
                    <a:pt x="0" y="28"/>
                  </a:lnTo>
                  <a:lnTo>
                    <a:pt x="7" y="16"/>
                  </a:lnTo>
                  <a:lnTo>
                    <a:pt x="21" y="9"/>
                  </a:lnTo>
                  <a:lnTo>
                    <a:pt x="40"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3" name="Freeform 2422"/>
            <p:cNvSpPr>
              <a:spLocks/>
            </p:cNvSpPr>
            <p:nvPr/>
          </p:nvSpPr>
          <p:spPr bwMode="auto">
            <a:xfrm>
              <a:off x="5889625" y="2233613"/>
              <a:ext cx="265113" cy="120650"/>
            </a:xfrm>
            <a:custGeom>
              <a:avLst/>
              <a:gdLst>
                <a:gd name="T0" fmla="*/ 65 w 167"/>
                <a:gd name="T1" fmla="*/ 0 h 76"/>
                <a:gd name="T2" fmla="*/ 93 w 167"/>
                <a:gd name="T3" fmla="*/ 1 h 76"/>
                <a:gd name="T4" fmla="*/ 117 w 167"/>
                <a:gd name="T5" fmla="*/ 6 h 76"/>
                <a:gd name="T6" fmla="*/ 138 w 167"/>
                <a:gd name="T7" fmla="*/ 15 h 76"/>
                <a:gd name="T8" fmla="*/ 155 w 167"/>
                <a:gd name="T9" fmla="*/ 26 h 76"/>
                <a:gd name="T10" fmla="*/ 166 w 167"/>
                <a:gd name="T11" fmla="*/ 38 h 76"/>
                <a:gd name="T12" fmla="*/ 167 w 167"/>
                <a:gd name="T13" fmla="*/ 50 h 76"/>
                <a:gd name="T14" fmla="*/ 159 w 167"/>
                <a:gd name="T15" fmla="*/ 61 h 76"/>
                <a:gd name="T16" fmla="*/ 146 w 167"/>
                <a:gd name="T17" fmla="*/ 68 h 76"/>
                <a:gd name="T18" fmla="*/ 125 w 167"/>
                <a:gd name="T19" fmla="*/ 74 h 76"/>
                <a:gd name="T20" fmla="*/ 100 w 167"/>
                <a:gd name="T21" fmla="*/ 76 h 76"/>
                <a:gd name="T22" fmla="*/ 73 w 167"/>
                <a:gd name="T23" fmla="*/ 74 h 76"/>
                <a:gd name="T24" fmla="*/ 47 w 167"/>
                <a:gd name="T25" fmla="*/ 68 h 76"/>
                <a:gd name="T26" fmla="*/ 26 w 167"/>
                <a:gd name="T27" fmla="*/ 61 h 76"/>
                <a:gd name="T28" fmla="*/ 11 w 167"/>
                <a:gd name="T29" fmla="*/ 50 h 76"/>
                <a:gd name="T30" fmla="*/ 0 w 167"/>
                <a:gd name="T31" fmla="*/ 38 h 76"/>
                <a:gd name="T32" fmla="*/ 0 w 167"/>
                <a:gd name="T33" fmla="*/ 26 h 76"/>
                <a:gd name="T34" fmla="*/ 6 w 167"/>
                <a:gd name="T35" fmla="*/ 15 h 76"/>
                <a:gd name="T36" fmla="*/ 20 w 167"/>
                <a:gd name="T37" fmla="*/ 8 h 76"/>
                <a:gd name="T38" fmla="*/ 41 w 167"/>
                <a:gd name="T39" fmla="*/ 1 h 76"/>
                <a:gd name="T40" fmla="*/ 65 w 167"/>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7" h="76">
                  <a:moveTo>
                    <a:pt x="65" y="0"/>
                  </a:moveTo>
                  <a:lnTo>
                    <a:pt x="93" y="1"/>
                  </a:lnTo>
                  <a:lnTo>
                    <a:pt x="117" y="6"/>
                  </a:lnTo>
                  <a:lnTo>
                    <a:pt x="138" y="15"/>
                  </a:lnTo>
                  <a:lnTo>
                    <a:pt x="155" y="26"/>
                  </a:lnTo>
                  <a:lnTo>
                    <a:pt x="166" y="38"/>
                  </a:lnTo>
                  <a:lnTo>
                    <a:pt x="167" y="50"/>
                  </a:lnTo>
                  <a:lnTo>
                    <a:pt x="159" y="61"/>
                  </a:lnTo>
                  <a:lnTo>
                    <a:pt x="146" y="68"/>
                  </a:lnTo>
                  <a:lnTo>
                    <a:pt x="125" y="74"/>
                  </a:lnTo>
                  <a:lnTo>
                    <a:pt x="100" y="76"/>
                  </a:lnTo>
                  <a:lnTo>
                    <a:pt x="73" y="74"/>
                  </a:lnTo>
                  <a:lnTo>
                    <a:pt x="47" y="68"/>
                  </a:lnTo>
                  <a:lnTo>
                    <a:pt x="26" y="61"/>
                  </a:lnTo>
                  <a:lnTo>
                    <a:pt x="11" y="50"/>
                  </a:lnTo>
                  <a:lnTo>
                    <a:pt x="0" y="38"/>
                  </a:lnTo>
                  <a:lnTo>
                    <a:pt x="0" y="26"/>
                  </a:lnTo>
                  <a:lnTo>
                    <a:pt x="6" y="15"/>
                  </a:lnTo>
                  <a:lnTo>
                    <a:pt x="20" y="8"/>
                  </a:lnTo>
                  <a:lnTo>
                    <a:pt x="41"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4" name="Freeform 2423"/>
            <p:cNvSpPr>
              <a:spLocks noEditPoints="1"/>
            </p:cNvSpPr>
            <p:nvPr/>
          </p:nvSpPr>
          <p:spPr bwMode="auto">
            <a:xfrm>
              <a:off x="5884863" y="2230438"/>
              <a:ext cx="273050" cy="125413"/>
            </a:xfrm>
            <a:custGeom>
              <a:avLst/>
              <a:gdLst>
                <a:gd name="T0" fmla="*/ 68 w 172"/>
                <a:gd name="T1" fmla="*/ 2 h 79"/>
                <a:gd name="T2" fmla="*/ 44 w 172"/>
                <a:gd name="T3" fmla="*/ 5 h 79"/>
                <a:gd name="T4" fmla="*/ 26 w 172"/>
                <a:gd name="T5" fmla="*/ 10 h 79"/>
                <a:gd name="T6" fmla="*/ 12 w 172"/>
                <a:gd name="T7" fmla="*/ 19 h 79"/>
                <a:gd name="T8" fmla="*/ 5 w 172"/>
                <a:gd name="T9" fmla="*/ 28 h 79"/>
                <a:gd name="T10" fmla="*/ 6 w 172"/>
                <a:gd name="T11" fmla="*/ 40 h 79"/>
                <a:gd name="T12" fmla="*/ 15 w 172"/>
                <a:gd name="T13" fmla="*/ 52 h 79"/>
                <a:gd name="T14" fmla="*/ 30 w 172"/>
                <a:gd name="T15" fmla="*/ 63 h 79"/>
                <a:gd name="T16" fmla="*/ 52 w 172"/>
                <a:gd name="T17" fmla="*/ 70 h 79"/>
                <a:gd name="T18" fmla="*/ 76 w 172"/>
                <a:gd name="T19" fmla="*/ 75 h 79"/>
                <a:gd name="T20" fmla="*/ 102 w 172"/>
                <a:gd name="T21" fmla="*/ 76 h 79"/>
                <a:gd name="T22" fmla="*/ 126 w 172"/>
                <a:gd name="T23" fmla="*/ 75 h 79"/>
                <a:gd name="T24" fmla="*/ 147 w 172"/>
                <a:gd name="T25" fmla="*/ 70 h 79"/>
                <a:gd name="T26" fmla="*/ 161 w 172"/>
                <a:gd name="T27" fmla="*/ 61 h 79"/>
                <a:gd name="T28" fmla="*/ 167 w 172"/>
                <a:gd name="T29" fmla="*/ 51 h 79"/>
                <a:gd name="T30" fmla="*/ 166 w 172"/>
                <a:gd name="T31" fmla="*/ 40 h 79"/>
                <a:gd name="T32" fmla="*/ 156 w 172"/>
                <a:gd name="T33" fmla="*/ 28 h 79"/>
                <a:gd name="T34" fmla="*/ 140 w 172"/>
                <a:gd name="T35" fmla="*/ 17 h 79"/>
                <a:gd name="T36" fmla="*/ 120 w 172"/>
                <a:gd name="T37" fmla="*/ 10 h 79"/>
                <a:gd name="T38" fmla="*/ 94 w 172"/>
                <a:gd name="T39" fmla="*/ 5 h 79"/>
                <a:gd name="T40" fmla="*/ 68 w 172"/>
                <a:gd name="T41" fmla="*/ 2 h 79"/>
                <a:gd name="T42" fmla="*/ 68 w 172"/>
                <a:gd name="T43" fmla="*/ 0 h 79"/>
                <a:gd name="T44" fmla="*/ 96 w 172"/>
                <a:gd name="T45" fmla="*/ 2 h 79"/>
                <a:gd name="T46" fmla="*/ 121 w 172"/>
                <a:gd name="T47" fmla="*/ 8 h 79"/>
                <a:gd name="T48" fmla="*/ 143 w 172"/>
                <a:gd name="T49" fmla="*/ 16 h 79"/>
                <a:gd name="T50" fmla="*/ 161 w 172"/>
                <a:gd name="T51" fmla="*/ 28 h 79"/>
                <a:gd name="T52" fmla="*/ 170 w 172"/>
                <a:gd name="T53" fmla="*/ 40 h 79"/>
                <a:gd name="T54" fmla="*/ 172 w 172"/>
                <a:gd name="T55" fmla="*/ 52 h 79"/>
                <a:gd name="T56" fmla="*/ 164 w 172"/>
                <a:gd name="T57" fmla="*/ 63 h 79"/>
                <a:gd name="T58" fmla="*/ 150 w 172"/>
                <a:gd name="T59" fmla="*/ 72 h 79"/>
                <a:gd name="T60" fmla="*/ 129 w 172"/>
                <a:gd name="T61" fmla="*/ 76 h 79"/>
                <a:gd name="T62" fmla="*/ 103 w 172"/>
                <a:gd name="T63" fmla="*/ 79 h 79"/>
                <a:gd name="T64" fmla="*/ 76 w 172"/>
                <a:gd name="T65" fmla="*/ 78 h 79"/>
                <a:gd name="T66" fmla="*/ 50 w 172"/>
                <a:gd name="T67" fmla="*/ 72 h 79"/>
                <a:gd name="T68" fmla="*/ 27 w 172"/>
                <a:gd name="T69" fmla="*/ 63 h 79"/>
                <a:gd name="T70" fmla="*/ 11 w 172"/>
                <a:gd name="T71" fmla="*/ 52 h 79"/>
                <a:gd name="T72" fmla="*/ 2 w 172"/>
                <a:gd name="T73" fmla="*/ 40 h 79"/>
                <a:gd name="T74" fmla="*/ 0 w 172"/>
                <a:gd name="T75" fmla="*/ 28 h 79"/>
                <a:gd name="T76" fmla="*/ 8 w 172"/>
                <a:gd name="T77" fmla="*/ 17 h 79"/>
                <a:gd name="T78" fmla="*/ 21 w 172"/>
                <a:gd name="T79" fmla="*/ 8 h 79"/>
                <a:gd name="T80" fmla="*/ 43 w 172"/>
                <a:gd name="T81" fmla="*/ 2 h 79"/>
                <a:gd name="T82" fmla="*/ 68 w 172"/>
                <a:gd name="T8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79">
                  <a:moveTo>
                    <a:pt x="68" y="2"/>
                  </a:moveTo>
                  <a:lnTo>
                    <a:pt x="44" y="5"/>
                  </a:lnTo>
                  <a:lnTo>
                    <a:pt x="26" y="10"/>
                  </a:lnTo>
                  <a:lnTo>
                    <a:pt x="12" y="19"/>
                  </a:lnTo>
                  <a:lnTo>
                    <a:pt x="5" y="28"/>
                  </a:lnTo>
                  <a:lnTo>
                    <a:pt x="6" y="40"/>
                  </a:lnTo>
                  <a:lnTo>
                    <a:pt x="15" y="52"/>
                  </a:lnTo>
                  <a:lnTo>
                    <a:pt x="30" y="63"/>
                  </a:lnTo>
                  <a:lnTo>
                    <a:pt x="52" y="70"/>
                  </a:lnTo>
                  <a:lnTo>
                    <a:pt x="76" y="75"/>
                  </a:lnTo>
                  <a:lnTo>
                    <a:pt x="102" y="76"/>
                  </a:lnTo>
                  <a:lnTo>
                    <a:pt x="126" y="75"/>
                  </a:lnTo>
                  <a:lnTo>
                    <a:pt x="147" y="70"/>
                  </a:lnTo>
                  <a:lnTo>
                    <a:pt x="161" y="61"/>
                  </a:lnTo>
                  <a:lnTo>
                    <a:pt x="167" y="51"/>
                  </a:lnTo>
                  <a:lnTo>
                    <a:pt x="166" y="40"/>
                  </a:lnTo>
                  <a:lnTo>
                    <a:pt x="156" y="28"/>
                  </a:lnTo>
                  <a:lnTo>
                    <a:pt x="140" y="17"/>
                  </a:lnTo>
                  <a:lnTo>
                    <a:pt x="120" y="10"/>
                  </a:lnTo>
                  <a:lnTo>
                    <a:pt x="94" y="5"/>
                  </a:lnTo>
                  <a:lnTo>
                    <a:pt x="68" y="2"/>
                  </a:lnTo>
                  <a:close/>
                  <a:moveTo>
                    <a:pt x="68" y="0"/>
                  </a:moveTo>
                  <a:lnTo>
                    <a:pt x="96" y="2"/>
                  </a:lnTo>
                  <a:lnTo>
                    <a:pt x="121" y="8"/>
                  </a:lnTo>
                  <a:lnTo>
                    <a:pt x="143" y="16"/>
                  </a:lnTo>
                  <a:lnTo>
                    <a:pt x="161" y="28"/>
                  </a:lnTo>
                  <a:lnTo>
                    <a:pt x="170" y="40"/>
                  </a:lnTo>
                  <a:lnTo>
                    <a:pt x="172" y="52"/>
                  </a:lnTo>
                  <a:lnTo>
                    <a:pt x="164" y="63"/>
                  </a:lnTo>
                  <a:lnTo>
                    <a:pt x="150" y="72"/>
                  </a:lnTo>
                  <a:lnTo>
                    <a:pt x="129" y="76"/>
                  </a:lnTo>
                  <a:lnTo>
                    <a:pt x="103" y="79"/>
                  </a:lnTo>
                  <a:lnTo>
                    <a:pt x="76" y="78"/>
                  </a:lnTo>
                  <a:lnTo>
                    <a:pt x="50" y="72"/>
                  </a:lnTo>
                  <a:lnTo>
                    <a:pt x="27" y="63"/>
                  </a:lnTo>
                  <a:lnTo>
                    <a:pt x="11" y="52"/>
                  </a:lnTo>
                  <a:lnTo>
                    <a:pt x="2" y="40"/>
                  </a:lnTo>
                  <a:lnTo>
                    <a:pt x="0" y="28"/>
                  </a:lnTo>
                  <a:lnTo>
                    <a:pt x="8" y="17"/>
                  </a:lnTo>
                  <a:lnTo>
                    <a:pt x="21" y="8"/>
                  </a:lnTo>
                  <a:lnTo>
                    <a:pt x="43" y="2"/>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5" name="Freeform 2424"/>
            <p:cNvSpPr>
              <a:spLocks/>
            </p:cNvSpPr>
            <p:nvPr/>
          </p:nvSpPr>
          <p:spPr bwMode="auto">
            <a:xfrm>
              <a:off x="1887538" y="3032125"/>
              <a:ext cx="288925" cy="158750"/>
            </a:xfrm>
            <a:custGeom>
              <a:avLst/>
              <a:gdLst>
                <a:gd name="T0" fmla="*/ 104 w 182"/>
                <a:gd name="T1" fmla="*/ 0 h 100"/>
                <a:gd name="T2" fmla="*/ 132 w 182"/>
                <a:gd name="T3" fmla="*/ 3 h 100"/>
                <a:gd name="T4" fmla="*/ 156 w 182"/>
                <a:gd name="T5" fmla="*/ 9 h 100"/>
                <a:gd name="T6" fmla="*/ 173 w 182"/>
                <a:gd name="T7" fmla="*/ 20 h 100"/>
                <a:gd name="T8" fmla="*/ 182 w 182"/>
                <a:gd name="T9" fmla="*/ 33 h 100"/>
                <a:gd name="T10" fmla="*/ 182 w 182"/>
                <a:gd name="T11" fmla="*/ 48 h 100"/>
                <a:gd name="T12" fmla="*/ 174 w 182"/>
                <a:gd name="T13" fmla="*/ 65 h 100"/>
                <a:gd name="T14" fmla="*/ 157 w 182"/>
                <a:gd name="T15" fmla="*/ 79 h 100"/>
                <a:gd name="T16" fmla="*/ 135 w 182"/>
                <a:gd name="T17" fmla="*/ 89 h 100"/>
                <a:gd name="T18" fmla="*/ 107 w 182"/>
                <a:gd name="T19" fmla="*/ 97 h 100"/>
                <a:gd name="T20" fmla="*/ 77 w 182"/>
                <a:gd name="T21" fmla="*/ 100 h 100"/>
                <a:gd name="T22" fmla="*/ 48 w 182"/>
                <a:gd name="T23" fmla="*/ 97 h 100"/>
                <a:gd name="T24" fmla="*/ 25 w 182"/>
                <a:gd name="T25" fmla="*/ 89 h 100"/>
                <a:gd name="T26" fmla="*/ 9 w 182"/>
                <a:gd name="T27" fmla="*/ 79 h 100"/>
                <a:gd name="T28" fmla="*/ 0 w 182"/>
                <a:gd name="T29" fmla="*/ 65 h 100"/>
                <a:gd name="T30" fmla="*/ 0 w 182"/>
                <a:gd name="T31" fmla="*/ 48 h 100"/>
                <a:gd name="T32" fmla="*/ 9 w 182"/>
                <a:gd name="T33" fmla="*/ 33 h 100"/>
                <a:gd name="T34" fmla="*/ 25 w 182"/>
                <a:gd name="T35" fmla="*/ 20 h 100"/>
                <a:gd name="T36" fmla="*/ 48 w 182"/>
                <a:gd name="T37" fmla="*/ 9 h 100"/>
                <a:gd name="T38" fmla="*/ 76 w 182"/>
                <a:gd name="T39" fmla="*/ 3 h 100"/>
                <a:gd name="T40" fmla="*/ 104 w 182"/>
                <a:gd name="T4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100">
                  <a:moveTo>
                    <a:pt x="104" y="0"/>
                  </a:moveTo>
                  <a:lnTo>
                    <a:pt x="132" y="3"/>
                  </a:lnTo>
                  <a:lnTo>
                    <a:pt x="156" y="9"/>
                  </a:lnTo>
                  <a:lnTo>
                    <a:pt x="173" y="20"/>
                  </a:lnTo>
                  <a:lnTo>
                    <a:pt x="182" y="33"/>
                  </a:lnTo>
                  <a:lnTo>
                    <a:pt x="182" y="48"/>
                  </a:lnTo>
                  <a:lnTo>
                    <a:pt x="174" y="65"/>
                  </a:lnTo>
                  <a:lnTo>
                    <a:pt x="157" y="79"/>
                  </a:lnTo>
                  <a:lnTo>
                    <a:pt x="135" y="89"/>
                  </a:lnTo>
                  <a:lnTo>
                    <a:pt x="107" y="97"/>
                  </a:lnTo>
                  <a:lnTo>
                    <a:pt x="77" y="100"/>
                  </a:lnTo>
                  <a:lnTo>
                    <a:pt x="48" y="97"/>
                  </a:lnTo>
                  <a:lnTo>
                    <a:pt x="25" y="89"/>
                  </a:lnTo>
                  <a:lnTo>
                    <a:pt x="9" y="79"/>
                  </a:lnTo>
                  <a:lnTo>
                    <a:pt x="0" y="65"/>
                  </a:lnTo>
                  <a:lnTo>
                    <a:pt x="0" y="48"/>
                  </a:lnTo>
                  <a:lnTo>
                    <a:pt x="9" y="33"/>
                  </a:lnTo>
                  <a:lnTo>
                    <a:pt x="25" y="20"/>
                  </a:lnTo>
                  <a:lnTo>
                    <a:pt x="48" y="9"/>
                  </a:lnTo>
                  <a:lnTo>
                    <a:pt x="76" y="3"/>
                  </a:lnTo>
                  <a:lnTo>
                    <a:pt x="1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6" name="Freeform 2425"/>
            <p:cNvSpPr>
              <a:spLocks noEditPoints="1"/>
            </p:cNvSpPr>
            <p:nvPr/>
          </p:nvSpPr>
          <p:spPr bwMode="auto">
            <a:xfrm>
              <a:off x="1882775" y="3028950"/>
              <a:ext cx="298450" cy="165100"/>
            </a:xfrm>
            <a:custGeom>
              <a:avLst/>
              <a:gdLst>
                <a:gd name="T0" fmla="*/ 107 w 188"/>
                <a:gd name="T1" fmla="*/ 3 h 104"/>
                <a:gd name="T2" fmla="*/ 79 w 188"/>
                <a:gd name="T3" fmla="*/ 5 h 104"/>
                <a:gd name="T4" fmla="*/ 53 w 188"/>
                <a:gd name="T5" fmla="*/ 12 h 104"/>
                <a:gd name="T6" fmla="*/ 30 w 188"/>
                <a:gd name="T7" fmla="*/ 23 h 104"/>
                <a:gd name="T8" fmla="*/ 13 w 188"/>
                <a:gd name="T9" fmla="*/ 35 h 104"/>
                <a:gd name="T10" fmla="*/ 4 w 188"/>
                <a:gd name="T11" fmla="*/ 50 h 104"/>
                <a:gd name="T12" fmla="*/ 4 w 188"/>
                <a:gd name="T13" fmla="*/ 66 h 104"/>
                <a:gd name="T14" fmla="*/ 13 w 188"/>
                <a:gd name="T15" fmla="*/ 79 h 104"/>
                <a:gd name="T16" fmla="*/ 30 w 188"/>
                <a:gd name="T17" fmla="*/ 90 h 104"/>
                <a:gd name="T18" fmla="*/ 53 w 188"/>
                <a:gd name="T19" fmla="*/ 98 h 104"/>
                <a:gd name="T20" fmla="*/ 80 w 188"/>
                <a:gd name="T21" fmla="*/ 101 h 104"/>
                <a:gd name="T22" fmla="*/ 109 w 188"/>
                <a:gd name="T23" fmla="*/ 98 h 104"/>
                <a:gd name="T24" fmla="*/ 136 w 188"/>
                <a:gd name="T25" fmla="*/ 91 h 104"/>
                <a:gd name="T26" fmla="*/ 159 w 188"/>
                <a:gd name="T27" fmla="*/ 79 h 104"/>
                <a:gd name="T28" fmla="*/ 174 w 188"/>
                <a:gd name="T29" fmla="*/ 66 h 104"/>
                <a:gd name="T30" fmla="*/ 183 w 188"/>
                <a:gd name="T31" fmla="*/ 50 h 104"/>
                <a:gd name="T32" fmla="*/ 182 w 188"/>
                <a:gd name="T33" fmla="*/ 35 h 104"/>
                <a:gd name="T34" fmla="*/ 173 w 188"/>
                <a:gd name="T35" fmla="*/ 23 h 104"/>
                <a:gd name="T36" fmla="*/ 157 w 188"/>
                <a:gd name="T37" fmla="*/ 12 h 104"/>
                <a:gd name="T38" fmla="*/ 135 w 188"/>
                <a:gd name="T39" fmla="*/ 5 h 104"/>
                <a:gd name="T40" fmla="*/ 107 w 188"/>
                <a:gd name="T41" fmla="*/ 3 h 104"/>
                <a:gd name="T42" fmla="*/ 107 w 188"/>
                <a:gd name="T43" fmla="*/ 0 h 104"/>
                <a:gd name="T44" fmla="*/ 136 w 188"/>
                <a:gd name="T45" fmla="*/ 3 h 104"/>
                <a:gd name="T46" fmla="*/ 160 w 188"/>
                <a:gd name="T47" fmla="*/ 11 h 104"/>
                <a:gd name="T48" fmla="*/ 177 w 188"/>
                <a:gd name="T49" fmla="*/ 22 h 104"/>
                <a:gd name="T50" fmla="*/ 186 w 188"/>
                <a:gd name="T51" fmla="*/ 35 h 104"/>
                <a:gd name="T52" fmla="*/ 188 w 188"/>
                <a:gd name="T53" fmla="*/ 50 h 104"/>
                <a:gd name="T54" fmla="*/ 179 w 188"/>
                <a:gd name="T55" fmla="*/ 67 h 104"/>
                <a:gd name="T56" fmla="*/ 162 w 188"/>
                <a:gd name="T57" fmla="*/ 81 h 104"/>
                <a:gd name="T58" fmla="*/ 138 w 188"/>
                <a:gd name="T59" fmla="*/ 93 h 104"/>
                <a:gd name="T60" fmla="*/ 110 w 188"/>
                <a:gd name="T61" fmla="*/ 101 h 104"/>
                <a:gd name="T62" fmla="*/ 80 w 188"/>
                <a:gd name="T63" fmla="*/ 104 h 104"/>
                <a:gd name="T64" fmla="*/ 51 w 188"/>
                <a:gd name="T65" fmla="*/ 101 h 104"/>
                <a:gd name="T66" fmla="*/ 27 w 188"/>
                <a:gd name="T67" fmla="*/ 93 h 104"/>
                <a:gd name="T68" fmla="*/ 9 w 188"/>
                <a:gd name="T69" fmla="*/ 81 h 104"/>
                <a:gd name="T70" fmla="*/ 0 w 188"/>
                <a:gd name="T71" fmla="*/ 67 h 104"/>
                <a:gd name="T72" fmla="*/ 0 w 188"/>
                <a:gd name="T73" fmla="*/ 50 h 104"/>
                <a:gd name="T74" fmla="*/ 9 w 188"/>
                <a:gd name="T75" fmla="*/ 35 h 104"/>
                <a:gd name="T76" fmla="*/ 27 w 188"/>
                <a:gd name="T77" fmla="*/ 22 h 104"/>
                <a:gd name="T78" fmla="*/ 50 w 188"/>
                <a:gd name="T79" fmla="*/ 11 h 104"/>
                <a:gd name="T80" fmla="*/ 77 w 188"/>
                <a:gd name="T81" fmla="*/ 3 h 104"/>
                <a:gd name="T82" fmla="*/ 107 w 188"/>
                <a:gd name="T8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104">
                  <a:moveTo>
                    <a:pt x="107" y="3"/>
                  </a:moveTo>
                  <a:lnTo>
                    <a:pt x="79" y="5"/>
                  </a:lnTo>
                  <a:lnTo>
                    <a:pt x="53" y="12"/>
                  </a:lnTo>
                  <a:lnTo>
                    <a:pt x="30" y="23"/>
                  </a:lnTo>
                  <a:lnTo>
                    <a:pt x="13" y="35"/>
                  </a:lnTo>
                  <a:lnTo>
                    <a:pt x="4" y="50"/>
                  </a:lnTo>
                  <a:lnTo>
                    <a:pt x="4" y="66"/>
                  </a:lnTo>
                  <a:lnTo>
                    <a:pt x="13" y="79"/>
                  </a:lnTo>
                  <a:lnTo>
                    <a:pt x="30" y="90"/>
                  </a:lnTo>
                  <a:lnTo>
                    <a:pt x="53" y="98"/>
                  </a:lnTo>
                  <a:lnTo>
                    <a:pt x="80" y="101"/>
                  </a:lnTo>
                  <a:lnTo>
                    <a:pt x="109" y="98"/>
                  </a:lnTo>
                  <a:lnTo>
                    <a:pt x="136" y="91"/>
                  </a:lnTo>
                  <a:lnTo>
                    <a:pt x="159" y="79"/>
                  </a:lnTo>
                  <a:lnTo>
                    <a:pt x="174" y="66"/>
                  </a:lnTo>
                  <a:lnTo>
                    <a:pt x="183" y="50"/>
                  </a:lnTo>
                  <a:lnTo>
                    <a:pt x="182" y="35"/>
                  </a:lnTo>
                  <a:lnTo>
                    <a:pt x="173" y="23"/>
                  </a:lnTo>
                  <a:lnTo>
                    <a:pt x="157" y="12"/>
                  </a:lnTo>
                  <a:lnTo>
                    <a:pt x="135" y="5"/>
                  </a:lnTo>
                  <a:lnTo>
                    <a:pt x="107" y="3"/>
                  </a:lnTo>
                  <a:close/>
                  <a:moveTo>
                    <a:pt x="107" y="0"/>
                  </a:moveTo>
                  <a:lnTo>
                    <a:pt x="136" y="3"/>
                  </a:lnTo>
                  <a:lnTo>
                    <a:pt x="160" y="11"/>
                  </a:lnTo>
                  <a:lnTo>
                    <a:pt x="177" y="22"/>
                  </a:lnTo>
                  <a:lnTo>
                    <a:pt x="186" y="35"/>
                  </a:lnTo>
                  <a:lnTo>
                    <a:pt x="188" y="50"/>
                  </a:lnTo>
                  <a:lnTo>
                    <a:pt x="179" y="67"/>
                  </a:lnTo>
                  <a:lnTo>
                    <a:pt x="162" y="81"/>
                  </a:lnTo>
                  <a:lnTo>
                    <a:pt x="138" y="93"/>
                  </a:lnTo>
                  <a:lnTo>
                    <a:pt x="110" y="101"/>
                  </a:lnTo>
                  <a:lnTo>
                    <a:pt x="80" y="104"/>
                  </a:lnTo>
                  <a:lnTo>
                    <a:pt x="51" y="101"/>
                  </a:lnTo>
                  <a:lnTo>
                    <a:pt x="27" y="93"/>
                  </a:lnTo>
                  <a:lnTo>
                    <a:pt x="9" y="81"/>
                  </a:lnTo>
                  <a:lnTo>
                    <a:pt x="0" y="67"/>
                  </a:lnTo>
                  <a:lnTo>
                    <a:pt x="0" y="50"/>
                  </a:lnTo>
                  <a:lnTo>
                    <a:pt x="9" y="35"/>
                  </a:lnTo>
                  <a:lnTo>
                    <a:pt x="27" y="22"/>
                  </a:lnTo>
                  <a:lnTo>
                    <a:pt x="50" y="11"/>
                  </a:lnTo>
                  <a:lnTo>
                    <a:pt x="77" y="3"/>
                  </a:lnTo>
                  <a:lnTo>
                    <a:pt x="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7" name="Freeform 2426"/>
            <p:cNvSpPr>
              <a:spLocks/>
            </p:cNvSpPr>
            <p:nvPr/>
          </p:nvSpPr>
          <p:spPr bwMode="auto">
            <a:xfrm>
              <a:off x="3386138" y="2295525"/>
              <a:ext cx="233363" cy="120650"/>
            </a:xfrm>
            <a:custGeom>
              <a:avLst/>
              <a:gdLst>
                <a:gd name="T0" fmla="*/ 74 w 147"/>
                <a:gd name="T1" fmla="*/ 0 h 76"/>
                <a:gd name="T2" fmla="*/ 97 w 147"/>
                <a:gd name="T3" fmla="*/ 2 h 76"/>
                <a:gd name="T4" fmla="*/ 117 w 147"/>
                <a:gd name="T5" fmla="*/ 8 h 76"/>
                <a:gd name="T6" fmla="*/ 133 w 147"/>
                <a:gd name="T7" fmla="*/ 16 h 76"/>
                <a:gd name="T8" fmla="*/ 143 w 147"/>
                <a:gd name="T9" fmla="*/ 26 h 76"/>
                <a:gd name="T10" fmla="*/ 147 w 147"/>
                <a:gd name="T11" fmla="*/ 38 h 76"/>
                <a:gd name="T12" fmla="*/ 143 w 147"/>
                <a:gd name="T13" fmla="*/ 51 h 76"/>
                <a:gd name="T14" fmla="*/ 132 w 147"/>
                <a:gd name="T15" fmla="*/ 61 h 76"/>
                <a:gd name="T16" fmla="*/ 117 w 147"/>
                <a:gd name="T17" fmla="*/ 69 h 76"/>
                <a:gd name="T18" fmla="*/ 97 w 147"/>
                <a:gd name="T19" fmla="*/ 75 h 76"/>
                <a:gd name="T20" fmla="*/ 73 w 147"/>
                <a:gd name="T21" fmla="*/ 76 h 76"/>
                <a:gd name="T22" fmla="*/ 50 w 147"/>
                <a:gd name="T23" fmla="*/ 75 h 76"/>
                <a:gd name="T24" fmla="*/ 30 w 147"/>
                <a:gd name="T25" fmla="*/ 70 h 76"/>
                <a:gd name="T26" fmla="*/ 14 w 147"/>
                <a:gd name="T27" fmla="*/ 61 h 76"/>
                <a:gd name="T28" fmla="*/ 4 w 147"/>
                <a:gd name="T29" fmla="*/ 51 h 76"/>
                <a:gd name="T30" fmla="*/ 0 w 147"/>
                <a:gd name="T31" fmla="*/ 38 h 76"/>
                <a:gd name="T32" fmla="*/ 4 w 147"/>
                <a:gd name="T33" fmla="*/ 28 h 76"/>
                <a:gd name="T34" fmla="*/ 15 w 147"/>
                <a:gd name="T35" fmla="*/ 17 h 76"/>
                <a:gd name="T36" fmla="*/ 32 w 147"/>
                <a:gd name="T37" fmla="*/ 8 h 76"/>
                <a:gd name="T38" fmla="*/ 51 w 147"/>
                <a:gd name="T39" fmla="*/ 3 h 76"/>
                <a:gd name="T40" fmla="*/ 74 w 147"/>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 h="76">
                  <a:moveTo>
                    <a:pt x="74" y="0"/>
                  </a:moveTo>
                  <a:lnTo>
                    <a:pt x="97" y="2"/>
                  </a:lnTo>
                  <a:lnTo>
                    <a:pt x="117" y="8"/>
                  </a:lnTo>
                  <a:lnTo>
                    <a:pt x="133" y="16"/>
                  </a:lnTo>
                  <a:lnTo>
                    <a:pt x="143" y="26"/>
                  </a:lnTo>
                  <a:lnTo>
                    <a:pt x="147" y="38"/>
                  </a:lnTo>
                  <a:lnTo>
                    <a:pt x="143" y="51"/>
                  </a:lnTo>
                  <a:lnTo>
                    <a:pt x="132" y="61"/>
                  </a:lnTo>
                  <a:lnTo>
                    <a:pt x="117" y="69"/>
                  </a:lnTo>
                  <a:lnTo>
                    <a:pt x="97" y="75"/>
                  </a:lnTo>
                  <a:lnTo>
                    <a:pt x="73" y="76"/>
                  </a:lnTo>
                  <a:lnTo>
                    <a:pt x="50" y="75"/>
                  </a:lnTo>
                  <a:lnTo>
                    <a:pt x="30" y="70"/>
                  </a:lnTo>
                  <a:lnTo>
                    <a:pt x="14" y="61"/>
                  </a:lnTo>
                  <a:lnTo>
                    <a:pt x="4" y="51"/>
                  </a:lnTo>
                  <a:lnTo>
                    <a:pt x="0" y="38"/>
                  </a:lnTo>
                  <a:lnTo>
                    <a:pt x="4" y="28"/>
                  </a:lnTo>
                  <a:lnTo>
                    <a:pt x="15" y="17"/>
                  </a:lnTo>
                  <a:lnTo>
                    <a:pt x="32" y="8"/>
                  </a:lnTo>
                  <a:lnTo>
                    <a:pt x="51" y="3"/>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8" name="Freeform 2427"/>
            <p:cNvSpPr>
              <a:spLocks noEditPoints="1"/>
            </p:cNvSpPr>
            <p:nvPr/>
          </p:nvSpPr>
          <p:spPr bwMode="auto">
            <a:xfrm>
              <a:off x="3382963" y="2295525"/>
              <a:ext cx="239713" cy="123825"/>
            </a:xfrm>
            <a:custGeom>
              <a:avLst/>
              <a:gdLst>
                <a:gd name="T0" fmla="*/ 76 w 151"/>
                <a:gd name="T1" fmla="*/ 2 h 78"/>
                <a:gd name="T2" fmla="*/ 53 w 151"/>
                <a:gd name="T3" fmla="*/ 3 h 78"/>
                <a:gd name="T4" fmla="*/ 35 w 151"/>
                <a:gd name="T5" fmla="*/ 10 h 78"/>
                <a:gd name="T6" fmla="*/ 19 w 151"/>
                <a:gd name="T7" fmla="*/ 17 h 78"/>
                <a:gd name="T8" fmla="*/ 8 w 151"/>
                <a:gd name="T9" fmla="*/ 28 h 78"/>
                <a:gd name="T10" fmla="*/ 5 w 151"/>
                <a:gd name="T11" fmla="*/ 38 h 78"/>
                <a:gd name="T12" fmla="*/ 8 w 151"/>
                <a:gd name="T13" fmla="*/ 51 h 78"/>
                <a:gd name="T14" fmla="*/ 17 w 151"/>
                <a:gd name="T15" fmla="*/ 61 h 78"/>
                <a:gd name="T16" fmla="*/ 32 w 151"/>
                <a:gd name="T17" fmla="*/ 69 h 78"/>
                <a:gd name="T18" fmla="*/ 52 w 151"/>
                <a:gd name="T19" fmla="*/ 73 h 78"/>
                <a:gd name="T20" fmla="*/ 75 w 151"/>
                <a:gd name="T21" fmla="*/ 76 h 78"/>
                <a:gd name="T22" fmla="*/ 97 w 151"/>
                <a:gd name="T23" fmla="*/ 73 h 78"/>
                <a:gd name="T24" fmla="*/ 117 w 151"/>
                <a:gd name="T25" fmla="*/ 69 h 78"/>
                <a:gd name="T26" fmla="*/ 132 w 151"/>
                <a:gd name="T27" fmla="*/ 60 h 78"/>
                <a:gd name="T28" fmla="*/ 143 w 151"/>
                <a:gd name="T29" fmla="*/ 51 h 78"/>
                <a:gd name="T30" fmla="*/ 146 w 151"/>
                <a:gd name="T31" fmla="*/ 38 h 78"/>
                <a:gd name="T32" fmla="*/ 143 w 151"/>
                <a:gd name="T33" fmla="*/ 26 h 78"/>
                <a:gd name="T34" fmla="*/ 134 w 151"/>
                <a:gd name="T35" fmla="*/ 17 h 78"/>
                <a:gd name="T36" fmla="*/ 117 w 151"/>
                <a:gd name="T37" fmla="*/ 8 h 78"/>
                <a:gd name="T38" fmla="*/ 99 w 151"/>
                <a:gd name="T39" fmla="*/ 3 h 78"/>
                <a:gd name="T40" fmla="*/ 76 w 151"/>
                <a:gd name="T41" fmla="*/ 2 h 78"/>
                <a:gd name="T42" fmla="*/ 76 w 151"/>
                <a:gd name="T43" fmla="*/ 0 h 78"/>
                <a:gd name="T44" fmla="*/ 101 w 151"/>
                <a:gd name="T45" fmla="*/ 2 h 78"/>
                <a:gd name="T46" fmla="*/ 120 w 151"/>
                <a:gd name="T47" fmla="*/ 7 h 78"/>
                <a:gd name="T48" fmla="*/ 137 w 151"/>
                <a:gd name="T49" fmla="*/ 16 h 78"/>
                <a:gd name="T50" fmla="*/ 146 w 151"/>
                <a:gd name="T51" fmla="*/ 26 h 78"/>
                <a:gd name="T52" fmla="*/ 151 w 151"/>
                <a:gd name="T53" fmla="*/ 38 h 78"/>
                <a:gd name="T54" fmla="*/ 146 w 151"/>
                <a:gd name="T55" fmla="*/ 51 h 78"/>
                <a:gd name="T56" fmla="*/ 135 w 151"/>
                <a:gd name="T57" fmla="*/ 61 h 78"/>
                <a:gd name="T58" fmla="*/ 120 w 151"/>
                <a:gd name="T59" fmla="*/ 70 h 78"/>
                <a:gd name="T60" fmla="*/ 99 w 151"/>
                <a:gd name="T61" fmla="*/ 76 h 78"/>
                <a:gd name="T62" fmla="*/ 75 w 151"/>
                <a:gd name="T63" fmla="*/ 78 h 78"/>
                <a:gd name="T64" fmla="*/ 50 w 151"/>
                <a:gd name="T65" fmla="*/ 76 h 78"/>
                <a:gd name="T66" fmla="*/ 31 w 151"/>
                <a:gd name="T67" fmla="*/ 70 h 78"/>
                <a:gd name="T68" fmla="*/ 14 w 151"/>
                <a:gd name="T69" fmla="*/ 63 h 78"/>
                <a:gd name="T70" fmla="*/ 3 w 151"/>
                <a:gd name="T71" fmla="*/ 52 h 78"/>
                <a:gd name="T72" fmla="*/ 0 w 151"/>
                <a:gd name="T73" fmla="*/ 38 h 78"/>
                <a:gd name="T74" fmla="*/ 5 w 151"/>
                <a:gd name="T75" fmla="*/ 26 h 78"/>
                <a:gd name="T76" fmla="*/ 16 w 151"/>
                <a:gd name="T77" fmla="*/ 16 h 78"/>
                <a:gd name="T78" fmla="*/ 32 w 151"/>
                <a:gd name="T79" fmla="*/ 8 h 78"/>
                <a:gd name="T80" fmla="*/ 53 w 151"/>
                <a:gd name="T81" fmla="*/ 2 h 78"/>
                <a:gd name="T82" fmla="*/ 76 w 151"/>
                <a:gd name="T8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 h="78">
                  <a:moveTo>
                    <a:pt x="76" y="2"/>
                  </a:moveTo>
                  <a:lnTo>
                    <a:pt x="53" y="3"/>
                  </a:lnTo>
                  <a:lnTo>
                    <a:pt x="35" y="10"/>
                  </a:lnTo>
                  <a:lnTo>
                    <a:pt x="19" y="17"/>
                  </a:lnTo>
                  <a:lnTo>
                    <a:pt x="8" y="28"/>
                  </a:lnTo>
                  <a:lnTo>
                    <a:pt x="5" y="38"/>
                  </a:lnTo>
                  <a:lnTo>
                    <a:pt x="8" y="51"/>
                  </a:lnTo>
                  <a:lnTo>
                    <a:pt x="17" y="61"/>
                  </a:lnTo>
                  <a:lnTo>
                    <a:pt x="32" y="69"/>
                  </a:lnTo>
                  <a:lnTo>
                    <a:pt x="52" y="73"/>
                  </a:lnTo>
                  <a:lnTo>
                    <a:pt x="75" y="76"/>
                  </a:lnTo>
                  <a:lnTo>
                    <a:pt x="97" y="73"/>
                  </a:lnTo>
                  <a:lnTo>
                    <a:pt x="117" y="69"/>
                  </a:lnTo>
                  <a:lnTo>
                    <a:pt x="132" y="60"/>
                  </a:lnTo>
                  <a:lnTo>
                    <a:pt x="143" y="51"/>
                  </a:lnTo>
                  <a:lnTo>
                    <a:pt x="146" y="38"/>
                  </a:lnTo>
                  <a:lnTo>
                    <a:pt x="143" y="26"/>
                  </a:lnTo>
                  <a:lnTo>
                    <a:pt x="134" y="17"/>
                  </a:lnTo>
                  <a:lnTo>
                    <a:pt x="117" y="8"/>
                  </a:lnTo>
                  <a:lnTo>
                    <a:pt x="99" y="3"/>
                  </a:lnTo>
                  <a:lnTo>
                    <a:pt x="76" y="2"/>
                  </a:lnTo>
                  <a:close/>
                  <a:moveTo>
                    <a:pt x="76" y="0"/>
                  </a:moveTo>
                  <a:lnTo>
                    <a:pt x="101" y="2"/>
                  </a:lnTo>
                  <a:lnTo>
                    <a:pt x="120" y="7"/>
                  </a:lnTo>
                  <a:lnTo>
                    <a:pt x="137" y="16"/>
                  </a:lnTo>
                  <a:lnTo>
                    <a:pt x="146" y="26"/>
                  </a:lnTo>
                  <a:lnTo>
                    <a:pt x="151" y="38"/>
                  </a:lnTo>
                  <a:lnTo>
                    <a:pt x="146" y="51"/>
                  </a:lnTo>
                  <a:lnTo>
                    <a:pt x="135" y="61"/>
                  </a:lnTo>
                  <a:lnTo>
                    <a:pt x="120" y="70"/>
                  </a:lnTo>
                  <a:lnTo>
                    <a:pt x="99" y="76"/>
                  </a:lnTo>
                  <a:lnTo>
                    <a:pt x="75" y="78"/>
                  </a:lnTo>
                  <a:lnTo>
                    <a:pt x="50" y="76"/>
                  </a:lnTo>
                  <a:lnTo>
                    <a:pt x="31" y="70"/>
                  </a:lnTo>
                  <a:lnTo>
                    <a:pt x="14" y="63"/>
                  </a:lnTo>
                  <a:lnTo>
                    <a:pt x="3" y="52"/>
                  </a:lnTo>
                  <a:lnTo>
                    <a:pt x="0" y="38"/>
                  </a:lnTo>
                  <a:lnTo>
                    <a:pt x="5" y="26"/>
                  </a:lnTo>
                  <a:lnTo>
                    <a:pt x="16" y="16"/>
                  </a:lnTo>
                  <a:lnTo>
                    <a:pt x="32" y="8"/>
                  </a:lnTo>
                  <a:lnTo>
                    <a:pt x="53" y="2"/>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29" name="Freeform 2428"/>
            <p:cNvSpPr>
              <a:spLocks/>
            </p:cNvSpPr>
            <p:nvPr/>
          </p:nvSpPr>
          <p:spPr bwMode="auto">
            <a:xfrm>
              <a:off x="1343025" y="2103438"/>
              <a:ext cx="225425" cy="107950"/>
            </a:xfrm>
            <a:custGeom>
              <a:avLst/>
              <a:gdLst>
                <a:gd name="T0" fmla="*/ 86 w 142"/>
                <a:gd name="T1" fmla="*/ 0 h 68"/>
                <a:gd name="T2" fmla="*/ 107 w 142"/>
                <a:gd name="T3" fmla="*/ 1 h 68"/>
                <a:gd name="T4" fmla="*/ 124 w 142"/>
                <a:gd name="T5" fmla="*/ 6 h 68"/>
                <a:gd name="T6" fmla="*/ 136 w 142"/>
                <a:gd name="T7" fmla="*/ 14 h 68"/>
                <a:gd name="T8" fmla="*/ 142 w 142"/>
                <a:gd name="T9" fmla="*/ 23 h 68"/>
                <a:gd name="T10" fmla="*/ 141 w 142"/>
                <a:gd name="T11" fmla="*/ 33 h 68"/>
                <a:gd name="T12" fmla="*/ 133 w 142"/>
                <a:gd name="T13" fmla="*/ 44 h 68"/>
                <a:gd name="T14" fmla="*/ 119 w 142"/>
                <a:gd name="T15" fmla="*/ 55 h 68"/>
                <a:gd name="T16" fmla="*/ 101 w 142"/>
                <a:gd name="T17" fmla="*/ 61 h 68"/>
                <a:gd name="T18" fmla="*/ 80 w 142"/>
                <a:gd name="T19" fmla="*/ 67 h 68"/>
                <a:gd name="T20" fmla="*/ 57 w 142"/>
                <a:gd name="T21" fmla="*/ 68 h 68"/>
                <a:gd name="T22" fmla="*/ 36 w 142"/>
                <a:gd name="T23" fmla="*/ 67 h 68"/>
                <a:gd name="T24" fmla="*/ 18 w 142"/>
                <a:gd name="T25" fmla="*/ 62 h 68"/>
                <a:gd name="T26" fmla="*/ 6 w 142"/>
                <a:gd name="T27" fmla="*/ 55 h 68"/>
                <a:gd name="T28" fmla="*/ 0 w 142"/>
                <a:gd name="T29" fmla="*/ 45 h 68"/>
                <a:gd name="T30" fmla="*/ 1 w 142"/>
                <a:gd name="T31" fmla="*/ 35 h 68"/>
                <a:gd name="T32" fmla="*/ 9 w 142"/>
                <a:gd name="T33" fmla="*/ 24 h 68"/>
                <a:gd name="T34" fmla="*/ 24 w 142"/>
                <a:gd name="T35" fmla="*/ 14 h 68"/>
                <a:gd name="T36" fmla="*/ 42 w 142"/>
                <a:gd name="T37" fmla="*/ 6 h 68"/>
                <a:gd name="T38" fmla="*/ 63 w 142"/>
                <a:gd name="T39" fmla="*/ 1 h 68"/>
                <a:gd name="T40" fmla="*/ 86 w 142"/>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68">
                  <a:moveTo>
                    <a:pt x="86" y="0"/>
                  </a:moveTo>
                  <a:lnTo>
                    <a:pt x="107" y="1"/>
                  </a:lnTo>
                  <a:lnTo>
                    <a:pt x="124" y="6"/>
                  </a:lnTo>
                  <a:lnTo>
                    <a:pt x="136" y="14"/>
                  </a:lnTo>
                  <a:lnTo>
                    <a:pt x="142" y="23"/>
                  </a:lnTo>
                  <a:lnTo>
                    <a:pt x="141" y="33"/>
                  </a:lnTo>
                  <a:lnTo>
                    <a:pt x="133" y="44"/>
                  </a:lnTo>
                  <a:lnTo>
                    <a:pt x="119" y="55"/>
                  </a:lnTo>
                  <a:lnTo>
                    <a:pt x="101" y="61"/>
                  </a:lnTo>
                  <a:lnTo>
                    <a:pt x="80" y="67"/>
                  </a:lnTo>
                  <a:lnTo>
                    <a:pt x="57" y="68"/>
                  </a:lnTo>
                  <a:lnTo>
                    <a:pt x="36" y="67"/>
                  </a:lnTo>
                  <a:lnTo>
                    <a:pt x="18" y="62"/>
                  </a:lnTo>
                  <a:lnTo>
                    <a:pt x="6" y="55"/>
                  </a:lnTo>
                  <a:lnTo>
                    <a:pt x="0" y="45"/>
                  </a:lnTo>
                  <a:lnTo>
                    <a:pt x="1" y="35"/>
                  </a:lnTo>
                  <a:lnTo>
                    <a:pt x="9" y="24"/>
                  </a:lnTo>
                  <a:lnTo>
                    <a:pt x="24" y="14"/>
                  </a:lnTo>
                  <a:lnTo>
                    <a:pt x="42" y="6"/>
                  </a:lnTo>
                  <a:lnTo>
                    <a:pt x="63" y="1"/>
                  </a:lnTo>
                  <a:lnTo>
                    <a:pt x="86"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0" name="Freeform 2429"/>
            <p:cNvSpPr>
              <a:spLocks noEditPoints="1"/>
            </p:cNvSpPr>
            <p:nvPr/>
          </p:nvSpPr>
          <p:spPr bwMode="auto">
            <a:xfrm>
              <a:off x="1339850" y="2100263"/>
              <a:ext cx="231775" cy="111125"/>
            </a:xfrm>
            <a:custGeom>
              <a:avLst/>
              <a:gdLst>
                <a:gd name="T0" fmla="*/ 88 w 146"/>
                <a:gd name="T1" fmla="*/ 2 h 70"/>
                <a:gd name="T2" fmla="*/ 59 w 146"/>
                <a:gd name="T3" fmla="*/ 5 h 70"/>
                <a:gd name="T4" fmla="*/ 35 w 146"/>
                <a:gd name="T5" fmla="*/ 13 h 70"/>
                <a:gd name="T6" fmla="*/ 17 w 146"/>
                <a:gd name="T7" fmla="*/ 23 h 70"/>
                <a:gd name="T8" fmla="*/ 5 w 146"/>
                <a:gd name="T9" fmla="*/ 37 h 70"/>
                <a:gd name="T10" fmla="*/ 5 w 146"/>
                <a:gd name="T11" fmla="*/ 46 h 70"/>
                <a:gd name="T12" fmla="*/ 11 w 146"/>
                <a:gd name="T13" fmla="*/ 55 h 70"/>
                <a:gd name="T14" fmla="*/ 21 w 146"/>
                <a:gd name="T15" fmla="*/ 63 h 70"/>
                <a:gd name="T16" fmla="*/ 39 w 146"/>
                <a:gd name="T17" fmla="*/ 67 h 70"/>
                <a:gd name="T18" fmla="*/ 59 w 146"/>
                <a:gd name="T19" fmla="*/ 69 h 70"/>
                <a:gd name="T20" fmla="*/ 87 w 146"/>
                <a:gd name="T21" fmla="*/ 66 h 70"/>
                <a:gd name="T22" fmla="*/ 111 w 146"/>
                <a:gd name="T23" fmla="*/ 60 h 70"/>
                <a:gd name="T24" fmla="*/ 131 w 146"/>
                <a:gd name="T25" fmla="*/ 49 h 70"/>
                <a:gd name="T26" fmla="*/ 141 w 146"/>
                <a:gd name="T27" fmla="*/ 35 h 70"/>
                <a:gd name="T28" fmla="*/ 141 w 146"/>
                <a:gd name="T29" fmla="*/ 25 h 70"/>
                <a:gd name="T30" fmla="*/ 137 w 146"/>
                <a:gd name="T31" fmla="*/ 16 h 70"/>
                <a:gd name="T32" fmla="*/ 125 w 146"/>
                <a:gd name="T33" fmla="*/ 9 h 70"/>
                <a:gd name="T34" fmla="*/ 108 w 146"/>
                <a:gd name="T35" fmla="*/ 5 h 70"/>
                <a:gd name="T36" fmla="*/ 88 w 146"/>
                <a:gd name="T37" fmla="*/ 2 h 70"/>
                <a:gd name="T38" fmla="*/ 88 w 146"/>
                <a:gd name="T39" fmla="*/ 0 h 70"/>
                <a:gd name="T40" fmla="*/ 109 w 146"/>
                <a:gd name="T41" fmla="*/ 2 h 70"/>
                <a:gd name="T42" fmla="*/ 128 w 146"/>
                <a:gd name="T43" fmla="*/ 8 h 70"/>
                <a:gd name="T44" fmla="*/ 140 w 146"/>
                <a:gd name="T45" fmla="*/ 16 h 70"/>
                <a:gd name="T46" fmla="*/ 146 w 146"/>
                <a:gd name="T47" fmla="*/ 25 h 70"/>
                <a:gd name="T48" fmla="*/ 144 w 146"/>
                <a:gd name="T49" fmla="*/ 35 h 70"/>
                <a:gd name="T50" fmla="*/ 137 w 146"/>
                <a:gd name="T51" fmla="*/ 47 h 70"/>
                <a:gd name="T52" fmla="*/ 123 w 146"/>
                <a:gd name="T53" fmla="*/ 57 h 70"/>
                <a:gd name="T54" fmla="*/ 105 w 146"/>
                <a:gd name="T55" fmla="*/ 64 h 70"/>
                <a:gd name="T56" fmla="*/ 82 w 146"/>
                <a:gd name="T57" fmla="*/ 69 h 70"/>
                <a:gd name="T58" fmla="*/ 59 w 146"/>
                <a:gd name="T59" fmla="*/ 70 h 70"/>
                <a:gd name="T60" fmla="*/ 36 w 146"/>
                <a:gd name="T61" fmla="*/ 69 h 70"/>
                <a:gd name="T62" fmla="*/ 18 w 146"/>
                <a:gd name="T63" fmla="*/ 64 h 70"/>
                <a:gd name="T64" fmla="*/ 6 w 146"/>
                <a:gd name="T65" fmla="*/ 57 h 70"/>
                <a:gd name="T66" fmla="*/ 0 w 146"/>
                <a:gd name="T67" fmla="*/ 47 h 70"/>
                <a:gd name="T68" fmla="*/ 2 w 146"/>
                <a:gd name="T69" fmla="*/ 37 h 70"/>
                <a:gd name="T70" fmla="*/ 9 w 146"/>
                <a:gd name="T71" fmla="*/ 25 h 70"/>
                <a:gd name="T72" fmla="*/ 24 w 146"/>
                <a:gd name="T73" fmla="*/ 16 h 70"/>
                <a:gd name="T74" fmla="*/ 43 w 146"/>
                <a:gd name="T75" fmla="*/ 8 h 70"/>
                <a:gd name="T76" fmla="*/ 65 w 146"/>
                <a:gd name="T77" fmla="*/ 2 h 70"/>
                <a:gd name="T78" fmla="*/ 88 w 146"/>
                <a:gd name="T7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70">
                  <a:moveTo>
                    <a:pt x="88" y="2"/>
                  </a:moveTo>
                  <a:lnTo>
                    <a:pt x="59" y="5"/>
                  </a:lnTo>
                  <a:lnTo>
                    <a:pt x="35" y="13"/>
                  </a:lnTo>
                  <a:lnTo>
                    <a:pt x="17" y="23"/>
                  </a:lnTo>
                  <a:lnTo>
                    <a:pt x="5" y="37"/>
                  </a:lnTo>
                  <a:lnTo>
                    <a:pt x="5" y="46"/>
                  </a:lnTo>
                  <a:lnTo>
                    <a:pt x="11" y="55"/>
                  </a:lnTo>
                  <a:lnTo>
                    <a:pt x="21" y="63"/>
                  </a:lnTo>
                  <a:lnTo>
                    <a:pt x="39" y="67"/>
                  </a:lnTo>
                  <a:lnTo>
                    <a:pt x="59" y="69"/>
                  </a:lnTo>
                  <a:lnTo>
                    <a:pt x="87" y="66"/>
                  </a:lnTo>
                  <a:lnTo>
                    <a:pt x="111" y="60"/>
                  </a:lnTo>
                  <a:lnTo>
                    <a:pt x="131" y="49"/>
                  </a:lnTo>
                  <a:lnTo>
                    <a:pt x="141" y="35"/>
                  </a:lnTo>
                  <a:lnTo>
                    <a:pt x="141" y="25"/>
                  </a:lnTo>
                  <a:lnTo>
                    <a:pt x="137" y="16"/>
                  </a:lnTo>
                  <a:lnTo>
                    <a:pt x="125" y="9"/>
                  </a:lnTo>
                  <a:lnTo>
                    <a:pt x="108" y="5"/>
                  </a:lnTo>
                  <a:lnTo>
                    <a:pt x="88" y="2"/>
                  </a:lnTo>
                  <a:close/>
                  <a:moveTo>
                    <a:pt x="88" y="0"/>
                  </a:moveTo>
                  <a:lnTo>
                    <a:pt x="109" y="2"/>
                  </a:lnTo>
                  <a:lnTo>
                    <a:pt x="128" y="8"/>
                  </a:lnTo>
                  <a:lnTo>
                    <a:pt x="140" y="16"/>
                  </a:lnTo>
                  <a:lnTo>
                    <a:pt x="146" y="25"/>
                  </a:lnTo>
                  <a:lnTo>
                    <a:pt x="144" y="35"/>
                  </a:lnTo>
                  <a:lnTo>
                    <a:pt x="137" y="47"/>
                  </a:lnTo>
                  <a:lnTo>
                    <a:pt x="123" y="57"/>
                  </a:lnTo>
                  <a:lnTo>
                    <a:pt x="105" y="64"/>
                  </a:lnTo>
                  <a:lnTo>
                    <a:pt x="82" y="69"/>
                  </a:lnTo>
                  <a:lnTo>
                    <a:pt x="59" y="70"/>
                  </a:lnTo>
                  <a:lnTo>
                    <a:pt x="36" y="69"/>
                  </a:lnTo>
                  <a:lnTo>
                    <a:pt x="18" y="64"/>
                  </a:lnTo>
                  <a:lnTo>
                    <a:pt x="6" y="57"/>
                  </a:lnTo>
                  <a:lnTo>
                    <a:pt x="0" y="47"/>
                  </a:lnTo>
                  <a:lnTo>
                    <a:pt x="2" y="37"/>
                  </a:lnTo>
                  <a:lnTo>
                    <a:pt x="9" y="25"/>
                  </a:lnTo>
                  <a:lnTo>
                    <a:pt x="24" y="16"/>
                  </a:lnTo>
                  <a:lnTo>
                    <a:pt x="43" y="8"/>
                  </a:lnTo>
                  <a:lnTo>
                    <a:pt x="65" y="2"/>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1" name="Freeform 2430"/>
            <p:cNvSpPr>
              <a:spLocks/>
            </p:cNvSpPr>
            <p:nvPr/>
          </p:nvSpPr>
          <p:spPr bwMode="auto">
            <a:xfrm>
              <a:off x="3028950" y="1625600"/>
              <a:ext cx="176213" cy="130175"/>
            </a:xfrm>
            <a:custGeom>
              <a:avLst/>
              <a:gdLst>
                <a:gd name="T0" fmla="*/ 62 w 111"/>
                <a:gd name="T1" fmla="*/ 0 h 82"/>
                <a:gd name="T2" fmla="*/ 84 w 111"/>
                <a:gd name="T3" fmla="*/ 3 h 82"/>
                <a:gd name="T4" fmla="*/ 99 w 111"/>
                <a:gd name="T5" fmla="*/ 12 h 82"/>
                <a:gd name="T6" fmla="*/ 109 w 111"/>
                <a:gd name="T7" fmla="*/ 26 h 82"/>
                <a:gd name="T8" fmla="*/ 111 w 111"/>
                <a:gd name="T9" fmla="*/ 41 h 82"/>
                <a:gd name="T10" fmla="*/ 105 w 111"/>
                <a:gd name="T11" fmla="*/ 58 h 82"/>
                <a:gd name="T12" fmla="*/ 91 w 111"/>
                <a:gd name="T13" fmla="*/ 70 h 82"/>
                <a:gd name="T14" fmla="*/ 73 w 111"/>
                <a:gd name="T15" fmla="*/ 78 h 82"/>
                <a:gd name="T16" fmla="*/ 50 w 111"/>
                <a:gd name="T17" fmla="*/ 82 h 82"/>
                <a:gd name="T18" fmla="*/ 29 w 111"/>
                <a:gd name="T19" fmla="*/ 79 h 82"/>
                <a:gd name="T20" fmla="*/ 12 w 111"/>
                <a:gd name="T21" fmla="*/ 70 h 82"/>
                <a:gd name="T22" fmla="*/ 2 w 111"/>
                <a:gd name="T23" fmla="*/ 58 h 82"/>
                <a:gd name="T24" fmla="*/ 0 w 111"/>
                <a:gd name="T25" fmla="*/ 41 h 82"/>
                <a:gd name="T26" fmla="*/ 8 w 111"/>
                <a:gd name="T27" fmla="*/ 26 h 82"/>
                <a:gd name="T28" fmla="*/ 21 w 111"/>
                <a:gd name="T29" fmla="*/ 12 h 82"/>
                <a:gd name="T30" fmla="*/ 41 w 111"/>
                <a:gd name="T31" fmla="*/ 3 h 82"/>
                <a:gd name="T32" fmla="*/ 62 w 111"/>
                <a:gd name="T3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82">
                  <a:moveTo>
                    <a:pt x="62" y="0"/>
                  </a:moveTo>
                  <a:lnTo>
                    <a:pt x="84" y="3"/>
                  </a:lnTo>
                  <a:lnTo>
                    <a:pt x="99" y="12"/>
                  </a:lnTo>
                  <a:lnTo>
                    <a:pt x="109" y="26"/>
                  </a:lnTo>
                  <a:lnTo>
                    <a:pt x="111" y="41"/>
                  </a:lnTo>
                  <a:lnTo>
                    <a:pt x="105" y="58"/>
                  </a:lnTo>
                  <a:lnTo>
                    <a:pt x="91" y="70"/>
                  </a:lnTo>
                  <a:lnTo>
                    <a:pt x="73" y="78"/>
                  </a:lnTo>
                  <a:lnTo>
                    <a:pt x="50" y="82"/>
                  </a:lnTo>
                  <a:lnTo>
                    <a:pt x="29" y="79"/>
                  </a:lnTo>
                  <a:lnTo>
                    <a:pt x="12" y="70"/>
                  </a:lnTo>
                  <a:lnTo>
                    <a:pt x="2" y="58"/>
                  </a:lnTo>
                  <a:lnTo>
                    <a:pt x="0" y="41"/>
                  </a:lnTo>
                  <a:lnTo>
                    <a:pt x="8" y="26"/>
                  </a:lnTo>
                  <a:lnTo>
                    <a:pt x="21" y="12"/>
                  </a:lnTo>
                  <a:lnTo>
                    <a:pt x="41"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2" name="Freeform 2431"/>
            <p:cNvSpPr>
              <a:spLocks noEditPoints="1"/>
            </p:cNvSpPr>
            <p:nvPr/>
          </p:nvSpPr>
          <p:spPr bwMode="auto">
            <a:xfrm>
              <a:off x="3027363" y="1624013"/>
              <a:ext cx="180975" cy="131763"/>
            </a:xfrm>
            <a:custGeom>
              <a:avLst/>
              <a:gdLst>
                <a:gd name="T0" fmla="*/ 63 w 114"/>
                <a:gd name="T1" fmla="*/ 3 h 83"/>
                <a:gd name="T2" fmla="*/ 42 w 114"/>
                <a:gd name="T3" fmla="*/ 6 h 83"/>
                <a:gd name="T4" fmla="*/ 24 w 114"/>
                <a:gd name="T5" fmla="*/ 15 h 83"/>
                <a:gd name="T6" fmla="*/ 10 w 114"/>
                <a:gd name="T7" fmla="*/ 27 h 83"/>
                <a:gd name="T8" fmla="*/ 3 w 114"/>
                <a:gd name="T9" fmla="*/ 42 h 83"/>
                <a:gd name="T10" fmla="*/ 6 w 114"/>
                <a:gd name="T11" fmla="*/ 57 h 83"/>
                <a:gd name="T12" fmla="*/ 15 w 114"/>
                <a:gd name="T13" fmla="*/ 69 h 83"/>
                <a:gd name="T14" fmla="*/ 32 w 114"/>
                <a:gd name="T15" fmla="*/ 79 h 83"/>
                <a:gd name="T16" fmla="*/ 51 w 114"/>
                <a:gd name="T17" fmla="*/ 82 h 83"/>
                <a:gd name="T18" fmla="*/ 73 w 114"/>
                <a:gd name="T19" fmla="*/ 79 h 83"/>
                <a:gd name="T20" fmla="*/ 91 w 114"/>
                <a:gd name="T21" fmla="*/ 69 h 83"/>
                <a:gd name="T22" fmla="*/ 104 w 114"/>
                <a:gd name="T23" fmla="*/ 57 h 83"/>
                <a:gd name="T24" fmla="*/ 110 w 114"/>
                <a:gd name="T25" fmla="*/ 42 h 83"/>
                <a:gd name="T26" fmla="*/ 109 w 114"/>
                <a:gd name="T27" fmla="*/ 27 h 83"/>
                <a:gd name="T28" fmla="*/ 98 w 114"/>
                <a:gd name="T29" fmla="*/ 15 h 83"/>
                <a:gd name="T30" fmla="*/ 83 w 114"/>
                <a:gd name="T31" fmla="*/ 6 h 83"/>
                <a:gd name="T32" fmla="*/ 63 w 114"/>
                <a:gd name="T33" fmla="*/ 3 h 83"/>
                <a:gd name="T34" fmla="*/ 63 w 114"/>
                <a:gd name="T35" fmla="*/ 0 h 83"/>
                <a:gd name="T36" fmla="*/ 85 w 114"/>
                <a:gd name="T37" fmla="*/ 4 h 83"/>
                <a:gd name="T38" fmla="*/ 101 w 114"/>
                <a:gd name="T39" fmla="*/ 13 h 83"/>
                <a:gd name="T40" fmla="*/ 112 w 114"/>
                <a:gd name="T41" fmla="*/ 25 h 83"/>
                <a:gd name="T42" fmla="*/ 114 w 114"/>
                <a:gd name="T43" fmla="*/ 42 h 83"/>
                <a:gd name="T44" fmla="*/ 107 w 114"/>
                <a:gd name="T45" fmla="*/ 59 h 83"/>
                <a:gd name="T46" fmla="*/ 94 w 114"/>
                <a:gd name="T47" fmla="*/ 71 h 83"/>
                <a:gd name="T48" fmla="*/ 74 w 114"/>
                <a:gd name="T49" fmla="*/ 80 h 83"/>
                <a:gd name="T50" fmla="*/ 51 w 114"/>
                <a:gd name="T51" fmla="*/ 83 h 83"/>
                <a:gd name="T52" fmla="*/ 28 w 114"/>
                <a:gd name="T53" fmla="*/ 80 h 83"/>
                <a:gd name="T54" fmla="*/ 12 w 114"/>
                <a:gd name="T55" fmla="*/ 72 h 83"/>
                <a:gd name="T56" fmla="*/ 1 w 114"/>
                <a:gd name="T57" fmla="*/ 59 h 83"/>
                <a:gd name="T58" fmla="*/ 0 w 114"/>
                <a:gd name="T59" fmla="*/ 42 h 83"/>
                <a:gd name="T60" fmla="*/ 7 w 114"/>
                <a:gd name="T61" fmla="*/ 27 h 83"/>
                <a:gd name="T62" fmla="*/ 21 w 114"/>
                <a:gd name="T63" fmla="*/ 13 h 83"/>
                <a:gd name="T64" fmla="*/ 41 w 114"/>
                <a:gd name="T65" fmla="*/ 4 h 83"/>
                <a:gd name="T66" fmla="*/ 63 w 114"/>
                <a:gd name="T6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83">
                  <a:moveTo>
                    <a:pt x="63" y="3"/>
                  </a:moveTo>
                  <a:lnTo>
                    <a:pt x="42" y="6"/>
                  </a:lnTo>
                  <a:lnTo>
                    <a:pt x="24" y="15"/>
                  </a:lnTo>
                  <a:lnTo>
                    <a:pt x="10" y="27"/>
                  </a:lnTo>
                  <a:lnTo>
                    <a:pt x="3" y="42"/>
                  </a:lnTo>
                  <a:lnTo>
                    <a:pt x="6" y="57"/>
                  </a:lnTo>
                  <a:lnTo>
                    <a:pt x="15" y="69"/>
                  </a:lnTo>
                  <a:lnTo>
                    <a:pt x="32" y="79"/>
                  </a:lnTo>
                  <a:lnTo>
                    <a:pt x="51" y="82"/>
                  </a:lnTo>
                  <a:lnTo>
                    <a:pt x="73" y="79"/>
                  </a:lnTo>
                  <a:lnTo>
                    <a:pt x="91" y="69"/>
                  </a:lnTo>
                  <a:lnTo>
                    <a:pt x="104" y="57"/>
                  </a:lnTo>
                  <a:lnTo>
                    <a:pt x="110" y="42"/>
                  </a:lnTo>
                  <a:lnTo>
                    <a:pt x="109" y="27"/>
                  </a:lnTo>
                  <a:lnTo>
                    <a:pt x="98" y="15"/>
                  </a:lnTo>
                  <a:lnTo>
                    <a:pt x="83" y="6"/>
                  </a:lnTo>
                  <a:lnTo>
                    <a:pt x="63" y="3"/>
                  </a:lnTo>
                  <a:close/>
                  <a:moveTo>
                    <a:pt x="63" y="0"/>
                  </a:moveTo>
                  <a:lnTo>
                    <a:pt x="85" y="4"/>
                  </a:lnTo>
                  <a:lnTo>
                    <a:pt x="101" y="13"/>
                  </a:lnTo>
                  <a:lnTo>
                    <a:pt x="112" y="25"/>
                  </a:lnTo>
                  <a:lnTo>
                    <a:pt x="114" y="42"/>
                  </a:lnTo>
                  <a:lnTo>
                    <a:pt x="107" y="59"/>
                  </a:lnTo>
                  <a:lnTo>
                    <a:pt x="94" y="71"/>
                  </a:lnTo>
                  <a:lnTo>
                    <a:pt x="74" y="80"/>
                  </a:lnTo>
                  <a:lnTo>
                    <a:pt x="51" y="83"/>
                  </a:lnTo>
                  <a:lnTo>
                    <a:pt x="28" y="80"/>
                  </a:lnTo>
                  <a:lnTo>
                    <a:pt x="12" y="72"/>
                  </a:lnTo>
                  <a:lnTo>
                    <a:pt x="1" y="59"/>
                  </a:lnTo>
                  <a:lnTo>
                    <a:pt x="0" y="42"/>
                  </a:lnTo>
                  <a:lnTo>
                    <a:pt x="7" y="27"/>
                  </a:lnTo>
                  <a:lnTo>
                    <a:pt x="21" y="13"/>
                  </a:lnTo>
                  <a:lnTo>
                    <a:pt x="41" y="4"/>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3" name="Freeform 2432"/>
            <p:cNvSpPr>
              <a:spLocks/>
            </p:cNvSpPr>
            <p:nvPr/>
          </p:nvSpPr>
          <p:spPr bwMode="auto">
            <a:xfrm>
              <a:off x="942975" y="2219325"/>
              <a:ext cx="234950" cy="106363"/>
            </a:xfrm>
            <a:custGeom>
              <a:avLst/>
              <a:gdLst>
                <a:gd name="T0" fmla="*/ 91 w 148"/>
                <a:gd name="T1" fmla="*/ 0 h 67"/>
                <a:gd name="T2" fmla="*/ 112 w 148"/>
                <a:gd name="T3" fmla="*/ 1 h 67"/>
                <a:gd name="T4" fmla="*/ 130 w 148"/>
                <a:gd name="T5" fmla="*/ 6 h 67"/>
                <a:gd name="T6" fmla="*/ 142 w 148"/>
                <a:gd name="T7" fmla="*/ 14 h 67"/>
                <a:gd name="T8" fmla="*/ 148 w 148"/>
                <a:gd name="T9" fmla="*/ 23 h 67"/>
                <a:gd name="T10" fmla="*/ 148 w 148"/>
                <a:gd name="T11" fmla="*/ 33 h 67"/>
                <a:gd name="T12" fmla="*/ 139 w 148"/>
                <a:gd name="T13" fmla="*/ 44 h 67"/>
                <a:gd name="T14" fmla="*/ 126 w 148"/>
                <a:gd name="T15" fmla="*/ 53 h 67"/>
                <a:gd name="T16" fmla="*/ 106 w 148"/>
                <a:gd name="T17" fmla="*/ 59 h 67"/>
                <a:gd name="T18" fmla="*/ 85 w 148"/>
                <a:gd name="T19" fmla="*/ 64 h 67"/>
                <a:gd name="T20" fmla="*/ 60 w 148"/>
                <a:gd name="T21" fmla="*/ 67 h 67"/>
                <a:gd name="T22" fmla="*/ 38 w 148"/>
                <a:gd name="T23" fmla="*/ 65 h 67"/>
                <a:gd name="T24" fmla="*/ 19 w 148"/>
                <a:gd name="T25" fmla="*/ 61 h 67"/>
                <a:gd name="T26" fmla="*/ 7 w 148"/>
                <a:gd name="T27" fmla="*/ 53 h 67"/>
                <a:gd name="T28" fmla="*/ 0 w 148"/>
                <a:gd name="T29" fmla="*/ 44 h 67"/>
                <a:gd name="T30" fmla="*/ 1 w 148"/>
                <a:gd name="T31" fmla="*/ 33 h 67"/>
                <a:gd name="T32" fmla="*/ 10 w 148"/>
                <a:gd name="T33" fmla="*/ 23 h 67"/>
                <a:gd name="T34" fmla="*/ 25 w 148"/>
                <a:gd name="T35" fmla="*/ 14 h 67"/>
                <a:gd name="T36" fmla="*/ 44 w 148"/>
                <a:gd name="T37" fmla="*/ 6 h 67"/>
                <a:gd name="T38" fmla="*/ 66 w 148"/>
                <a:gd name="T39" fmla="*/ 1 h 67"/>
                <a:gd name="T40" fmla="*/ 91 w 148"/>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67">
                  <a:moveTo>
                    <a:pt x="91" y="0"/>
                  </a:moveTo>
                  <a:lnTo>
                    <a:pt x="112" y="1"/>
                  </a:lnTo>
                  <a:lnTo>
                    <a:pt x="130" y="6"/>
                  </a:lnTo>
                  <a:lnTo>
                    <a:pt x="142" y="14"/>
                  </a:lnTo>
                  <a:lnTo>
                    <a:pt x="148" y="23"/>
                  </a:lnTo>
                  <a:lnTo>
                    <a:pt x="148" y="33"/>
                  </a:lnTo>
                  <a:lnTo>
                    <a:pt x="139" y="44"/>
                  </a:lnTo>
                  <a:lnTo>
                    <a:pt x="126" y="53"/>
                  </a:lnTo>
                  <a:lnTo>
                    <a:pt x="106" y="59"/>
                  </a:lnTo>
                  <a:lnTo>
                    <a:pt x="85" y="64"/>
                  </a:lnTo>
                  <a:lnTo>
                    <a:pt x="60" y="67"/>
                  </a:lnTo>
                  <a:lnTo>
                    <a:pt x="38" y="65"/>
                  </a:lnTo>
                  <a:lnTo>
                    <a:pt x="19" y="61"/>
                  </a:lnTo>
                  <a:lnTo>
                    <a:pt x="7" y="53"/>
                  </a:lnTo>
                  <a:lnTo>
                    <a:pt x="0" y="44"/>
                  </a:lnTo>
                  <a:lnTo>
                    <a:pt x="1" y="33"/>
                  </a:lnTo>
                  <a:lnTo>
                    <a:pt x="10" y="23"/>
                  </a:lnTo>
                  <a:lnTo>
                    <a:pt x="25" y="14"/>
                  </a:lnTo>
                  <a:lnTo>
                    <a:pt x="44" y="6"/>
                  </a:lnTo>
                  <a:lnTo>
                    <a:pt x="66" y="1"/>
                  </a:lnTo>
                  <a:lnTo>
                    <a:pt x="91"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4" name="Freeform 2433"/>
            <p:cNvSpPr>
              <a:spLocks noEditPoints="1"/>
            </p:cNvSpPr>
            <p:nvPr/>
          </p:nvSpPr>
          <p:spPr bwMode="auto">
            <a:xfrm>
              <a:off x="939800" y="2216150"/>
              <a:ext cx="242888" cy="109538"/>
            </a:xfrm>
            <a:custGeom>
              <a:avLst/>
              <a:gdLst>
                <a:gd name="T0" fmla="*/ 93 w 153"/>
                <a:gd name="T1" fmla="*/ 2 h 69"/>
                <a:gd name="T2" fmla="*/ 68 w 153"/>
                <a:gd name="T3" fmla="*/ 5 h 69"/>
                <a:gd name="T4" fmla="*/ 47 w 153"/>
                <a:gd name="T5" fmla="*/ 9 h 69"/>
                <a:gd name="T6" fmla="*/ 29 w 153"/>
                <a:gd name="T7" fmla="*/ 16 h 69"/>
                <a:gd name="T8" fmla="*/ 14 w 153"/>
                <a:gd name="T9" fmla="*/ 25 h 69"/>
                <a:gd name="T10" fmla="*/ 6 w 153"/>
                <a:gd name="T11" fmla="*/ 35 h 69"/>
                <a:gd name="T12" fmla="*/ 5 w 153"/>
                <a:gd name="T13" fmla="*/ 46 h 69"/>
                <a:gd name="T14" fmla="*/ 11 w 153"/>
                <a:gd name="T15" fmla="*/ 53 h 69"/>
                <a:gd name="T16" fmla="*/ 23 w 153"/>
                <a:gd name="T17" fmla="*/ 61 h 69"/>
                <a:gd name="T18" fmla="*/ 41 w 153"/>
                <a:gd name="T19" fmla="*/ 66 h 69"/>
                <a:gd name="T20" fmla="*/ 62 w 153"/>
                <a:gd name="T21" fmla="*/ 67 h 69"/>
                <a:gd name="T22" fmla="*/ 85 w 153"/>
                <a:gd name="T23" fmla="*/ 66 h 69"/>
                <a:gd name="T24" fmla="*/ 108 w 153"/>
                <a:gd name="T25" fmla="*/ 61 h 69"/>
                <a:gd name="T26" fmla="*/ 126 w 153"/>
                <a:gd name="T27" fmla="*/ 53 h 69"/>
                <a:gd name="T28" fmla="*/ 140 w 153"/>
                <a:gd name="T29" fmla="*/ 44 h 69"/>
                <a:gd name="T30" fmla="*/ 147 w 153"/>
                <a:gd name="T31" fmla="*/ 35 h 69"/>
                <a:gd name="T32" fmla="*/ 149 w 153"/>
                <a:gd name="T33" fmla="*/ 25 h 69"/>
                <a:gd name="T34" fmla="*/ 143 w 153"/>
                <a:gd name="T35" fmla="*/ 16 h 69"/>
                <a:gd name="T36" fmla="*/ 131 w 153"/>
                <a:gd name="T37" fmla="*/ 8 h 69"/>
                <a:gd name="T38" fmla="*/ 114 w 153"/>
                <a:gd name="T39" fmla="*/ 3 h 69"/>
                <a:gd name="T40" fmla="*/ 93 w 153"/>
                <a:gd name="T41" fmla="*/ 2 h 69"/>
                <a:gd name="T42" fmla="*/ 93 w 153"/>
                <a:gd name="T43" fmla="*/ 0 h 69"/>
                <a:gd name="T44" fmla="*/ 115 w 153"/>
                <a:gd name="T45" fmla="*/ 2 h 69"/>
                <a:gd name="T46" fmla="*/ 134 w 153"/>
                <a:gd name="T47" fmla="*/ 6 h 69"/>
                <a:gd name="T48" fmla="*/ 147 w 153"/>
                <a:gd name="T49" fmla="*/ 14 h 69"/>
                <a:gd name="T50" fmla="*/ 153 w 153"/>
                <a:gd name="T51" fmla="*/ 23 h 69"/>
                <a:gd name="T52" fmla="*/ 152 w 153"/>
                <a:gd name="T53" fmla="*/ 35 h 69"/>
                <a:gd name="T54" fmla="*/ 144 w 153"/>
                <a:gd name="T55" fmla="*/ 46 h 69"/>
                <a:gd name="T56" fmla="*/ 129 w 153"/>
                <a:gd name="T57" fmla="*/ 55 h 69"/>
                <a:gd name="T58" fmla="*/ 109 w 153"/>
                <a:gd name="T59" fmla="*/ 63 h 69"/>
                <a:gd name="T60" fmla="*/ 87 w 153"/>
                <a:gd name="T61" fmla="*/ 67 h 69"/>
                <a:gd name="T62" fmla="*/ 62 w 153"/>
                <a:gd name="T63" fmla="*/ 69 h 69"/>
                <a:gd name="T64" fmla="*/ 38 w 153"/>
                <a:gd name="T65" fmla="*/ 67 h 69"/>
                <a:gd name="T66" fmla="*/ 20 w 153"/>
                <a:gd name="T67" fmla="*/ 63 h 69"/>
                <a:gd name="T68" fmla="*/ 6 w 153"/>
                <a:gd name="T69" fmla="*/ 55 h 69"/>
                <a:gd name="T70" fmla="*/ 0 w 153"/>
                <a:gd name="T71" fmla="*/ 46 h 69"/>
                <a:gd name="T72" fmla="*/ 2 w 153"/>
                <a:gd name="T73" fmla="*/ 35 h 69"/>
                <a:gd name="T74" fmla="*/ 11 w 153"/>
                <a:gd name="T75" fmla="*/ 25 h 69"/>
                <a:gd name="T76" fmla="*/ 26 w 153"/>
                <a:gd name="T77" fmla="*/ 16 h 69"/>
                <a:gd name="T78" fmla="*/ 46 w 153"/>
                <a:gd name="T79" fmla="*/ 8 h 69"/>
                <a:gd name="T80" fmla="*/ 68 w 153"/>
                <a:gd name="T81" fmla="*/ 2 h 69"/>
                <a:gd name="T82" fmla="*/ 93 w 153"/>
                <a:gd name="T8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3" h="69">
                  <a:moveTo>
                    <a:pt x="93" y="2"/>
                  </a:moveTo>
                  <a:lnTo>
                    <a:pt x="68" y="5"/>
                  </a:lnTo>
                  <a:lnTo>
                    <a:pt x="47" y="9"/>
                  </a:lnTo>
                  <a:lnTo>
                    <a:pt x="29" y="16"/>
                  </a:lnTo>
                  <a:lnTo>
                    <a:pt x="14" y="25"/>
                  </a:lnTo>
                  <a:lnTo>
                    <a:pt x="6" y="35"/>
                  </a:lnTo>
                  <a:lnTo>
                    <a:pt x="5" y="46"/>
                  </a:lnTo>
                  <a:lnTo>
                    <a:pt x="11" y="53"/>
                  </a:lnTo>
                  <a:lnTo>
                    <a:pt x="23" y="61"/>
                  </a:lnTo>
                  <a:lnTo>
                    <a:pt x="41" y="66"/>
                  </a:lnTo>
                  <a:lnTo>
                    <a:pt x="62" y="67"/>
                  </a:lnTo>
                  <a:lnTo>
                    <a:pt x="85" y="66"/>
                  </a:lnTo>
                  <a:lnTo>
                    <a:pt x="108" y="61"/>
                  </a:lnTo>
                  <a:lnTo>
                    <a:pt x="126" y="53"/>
                  </a:lnTo>
                  <a:lnTo>
                    <a:pt x="140" y="44"/>
                  </a:lnTo>
                  <a:lnTo>
                    <a:pt x="147" y="35"/>
                  </a:lnTo>
                  <a:lnTo>
                    <a:pt x="149" y="25"/>
                  </a:lnTo>
                  <a:lnTo>
                    <a:pt x="143" y="16"/>
                  </a:lnTo>
                  <a:lnTo>
                    <a:pt x="131" y="8"/>
                  </a:lnTo>
                  <a:lnTo>
                    <a:pt x="114" y="3"/>
                  </a:lnTo>
                  <a:lnTo>
                    <a:pt x="93" y="2"/>
                  </a:lnTo>
                  <a:close/>
                  <a:moveTo>
                    <a:pt x="93" y="0"/>
                  </a:moveTo>
                  <a:lnTo>
                    <a:pt x="115" y="2"/>
                  </a:lnTo>
                  <a:lnTo>
                    <a:pt x="134" y="6"/>
                  </a:lnTo>
                  <a:lnTo>
                    <a:pt x="147" y="14"/>
                  </a:lnTo>
                  <a:lnTo>
                    <a:pt x="153" y="23"/>
                  </a:lnTo>
                  <a:lnTo>
                    <a:pt x="152" y="35"/>
                  </a:lnTo>
                  <a:lnTo>
                    <a:pt x="144" y="46"/>
                  </a:lnTo>
                  <a:lnTo>
                    <a:pt x="129" y="55"/>
                  </a:lnTo>
                  <a:lnTo>
                    <a:pt x="109" y="63"/>
                  </a:lnTo>
                  <a:lnTo>
                    <a:pt x="87" y="67"/>
                  </a:lnTo>
                  <a:lnTo>
                    <a:pt x="62" y="69"/>
                  </a:lnTo>
                  <a:lnTo>
                    <a:pt x="38" y="67"/>
                  </a:lnTo>
                  <a:lnTo>
                    <a:pt x="20" y="63"/>
                  </a:lnTo>
                  <a:lnTo>
                    <a:pt x="6" y="55"/>
                  </a:lnTo>
                  <a:lnTo>
                    <a:pt x="0" y="46"/>
                  </a:lnTo>
                  <a:lnTo>
                    <a:pt x="2" y="35"/>
                  </a:lnTo>
                  <a:lnTo>
                    <a:pt x="11" y="25"/>
                  </a:lnTo>
                  <a:lnTo>
                    <a:pt x="26" y="16"/>
                  </a:lnTo>
                  <a:lnTo>
                    <a:pt x="46" y="8"/>
                  </a:lnTo>
                  <a:lnTo>
                    <a:pt x="68" y="2"/>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5" name="Freeform 2434"/>
            <p:cNvSpPr>
              <a:spLocks/>
            </p:cNvSpPr>
            <p:nvPr/>
          </p:nvSpPr>
          <p:spPr bwMode="auto">
            <a:xfrm>
              <a:off x="879475" y="1879600"/>
              <a:ext cx="236538" cy="115888"/>
            </a:xfrm>
            <a:custGeom>
              <a:avLst/>
              <a:gdLst>
                <a:gd name="T0" fmla="*/ 93 w 149"/>
                <a:gd name="T1" fmla="*/ 0 h 73"/>
                <a:gd name="T2" fmla="*/ 114 w 149"/>
                <a:gd name="T3" fmla="*/ 1 h 73"/>
                <a:gd name="T4" fmla="*/ 132 w 149"/>
                <a:gd name="T5" fmla="*/ 6 h 73"/>
                <a:gd name="T6" fmla="*/ 144 w 149"/>
                <a:gd name="T7" fmla="*/ 15 h 73"/>
                <a:gd name="T8" fmla="*/ 149 w 149"/>
                <a:gd name="T9" fmla="*/ 24 h 73"/>
                <a:gd name="T10" fmla="*/ 147 w 149"/>
                <a:gd name="T11" fmla="*/ 36 h 73"/>
                <a:gd name="T12" fmla="*/ 138 w 149"/>
                <a:gd name="T13" fmla="*/ 48 h 73"/>
                <a:gd name="T14" fmla="*/ 125 w 149"/>
                <a:gd name="T15" fmla="*/ 59 h 73"/>
                <a:gd name="T16" fmla="*/ 105 w 149"/>
                <a:gd name="T17" fmla="*/ 66 h 73"/>
                <a:gd name="T18" fmla="*/ 82 w 149"/>
                <a:gd name="T19" fmla="*/ 71 h 73"/>
                <a:gd name="T20" fmla="*/ 58 w 149"/>
                <a:gd name="T21" fmla="*/ 73 h 73"/>
                <a:gd name="T22" fmla="*/ 35 w 149"/>
                <a:gd name="T23" fmla="*/ 71 h 73"/>
                <a:gd name="T24" fmla="*/ 18 w 149"/>
                <a:gd name="T25" fmla="*/ 66 h 73"/>
                <a:gd name="T26" fmla="*/ 5 w 149"/>
                <a:gd name="T27" fmla="*/ 59 h 73"/>
                <a:gd name="T28" fmla="*/ 0 w 149"/>
                <a:gd name="T29" fmla="*/ 48 h 73"/>
                <a:gd name="T30" fmla="*/ 2 w 149"/>
                <a:gd name="T31" fmla="*/ 36 h 73"/>
                <a:gd name="T32" fmla="*/ 11 w 149"/>
                <a:gd name="T33" fmla="*/ 25 h 73"/>
                <a:gd name="T34" fmla="*/ 26 w 149"/>
                <a:gd name="T35" fmla="*/ 15 h 73"/>
                <a:gd name="T36" fmla="*/ 46 w 149"/>
                <a:gd name="T37" fmla="*/ 7 h 73"/>
                <a:gd name="T38" fmla="*/ 68 w 149"/>
                <a:gd name="T39" fmla="*/ 1 h 73"/>
                <a:gd name="T40" fmla="*/ 93 w 149"/>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73">
                  <a:moveTo>
                    <a:pt x="93" y="0"/>
                  </a:moveTo>
                  <a:lnTo>
                    <a:pt x="114" y="1"/>
                  </a:lnTo>
                  <a:lnTo>
                    <a:pt x="132" y="6"/>
                  </a:lnTo>
                  <a:lnTo>
                    <a:pt x="144" y="15"/>
                  </a:lnTo>
                  <a:lnTo>
                    <a:pt x="149" y="24"/>
                  </a:lnTo>
                  <a:lnTo>
                    <a:pt x="147" y="36"/>
                  </a:lnTo>
                  <a:lnTo>
                    <a:pt x="138" y="48"/>
                  </a:lnTo>
                  <a:lnTo>
                    <a:pt x="125" y="59"/>
                  </a:lnTo>
                  <a:lnTo>
                    <a:pt x="105" y="66"/>
                  </a:lnTo>
                  <a:lnTo>
                    <a:pt x="82" y="71"/>
                  </a:lnTo>
                  <a:lnTo>
                    <a:pt x="58" y="73"/>
                  </a:lnTo>
                  <a:lnTo>
                    <a:pt x="35" y="71"/>
                  </a:lnTo>
                  <a:lnTo>
                    <a:pt x="18" y="66"/>
                  </a:lnTo>
                  <a:lnTo>
                    <a:pt x="5" y="59"/>
                  </a:lnTo>
                  <a:lnTo>
                    <a:pt x="0" y="48"/>
                  </a:lnTo>
                  <a:lnTo>
                    <a:pt x="2" y="36"/>
                  </a:lnTo>
                  <a:lnTo>
                    <a:pt x="11" y="25"/>
                  </a:lnTo>
                  <a:lnTo>
                    <a:pt x="26" y="15"/>
                  </a:lnTo>
                  <a:lnTo>
                    <a:pt x="46" y="7"/>
                  </a:lnTo>
                  <a:lnTo>
                    <a:pt x="68" y="1"/>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6" name="Freeform 2435"/>
            <p:cNvSpPr>
              <a:spLocks noEditPoints="1"/>
            </p:cNvSpPr>
            <p:nvPr/>
          </p:nvSpPr>
          <p:spPr bwMode="auto">
            <a:xfrm>
              <a:off x="874713" y="1876425"/>
              <a:ext cx="246063" cy="120650"/>
            </a:xfrm>
            <a:custGeom>
              <a:avLst/>
              <a:gdLst>
                <a:gd name="T0" fmla="*/ 94 w 155"/>
                <a:gd name="T1" fmla="*/ 2 h 76"/>
                <a:gd name="T2" fmla="*/ 71 w 155"/>
                <a:gd name="T3" fmla="*/ 5 h 76"/>
                <a:gd name="T4" fmla="*/ 50 w 155"/>
                <a:gd name="T5" fmla="*/ 9 h 76"/>
                <a:gd name="T6" fmla="*/ 30 w 155"/>
                <a:gd name="T7" fmla="*/ 17 h 76"/>
                <a:gd name="T8" fmla="*/ 15 w 155"/>
                <a:gd name="T9" fmla="*/ 27 h 76"/>
                <a:gd name="T10" fmla="*/ 6 w 155"/>
                <a:gd name="T11" fmla="*/ 38 h 76"/>
                <a:gd name="T12" fmla="*/ 5 w 155"/>
                <a:gd name="T13" fmla="*/ 50 h 76"/>
                <a:gd name="T14" fmla="*/ 11 w 155"/>
                <a:gd name="T15" fmla="*/ 59 h 76"/>
                <a:gd name="T16" fmla="*/ 23 w 155"/>
                <a:gd name="T17" fmla="*/ 67 h 76"/>
                <a:gd name="T18" fmla="*/ 40 w 155"/>
                <a:gd name="T19" fmla="*/ 73 h 76"/>
                <a:gd name="T20" fmla="*/ 61 w 155"/>
                <a:gd name="T21" fmla="*/ 75 h 76"/>
                <a:gd name="T22" fmla="*/ 85 w 155"/>
                <a:gd name="T23" fmla="*/ 73 h 76"/>
                <a:gd name="T24" fmla="*/ 106 w 155"/>
                <a:gd name="T25" fmla="*/ 67 h 76"/>
                <a:gd name="T26" fmla="*/ 126 w 155"/>
                <a:gd name="T27" fmla="*/ 59 h 76"/>
                <a:gd name="T28" fmla="*/ 140 w 155"/>
                <a:gd name="T29" fmla="*/ 50 h 76"/>
                <a:gd name="T30" fmla="*/ 149 w 155"/>
                <a:gd name="T31" fmla="*/ 38 h 76"/>
                <a:gd name="T32" fmla="*/ 150 w 155"/>
                <a:gd name="T33" fmla="*/ 27 h 76"/>
                <a:gd name="T34" fmla="*/ 144 w 155"/>
                <a:gd name="T35" fmla="*/ 17 h 76"/>
                <a:gd name="T36" fmla="*/ 134 w 155"/>
                <a:gd name="T37" fmla="*/ 9 h 76"/>
                <a:gd name="T38" fmla="*/ 117 w 155"/>
                <a:gd name="T39" fmla="*/ 5 h 76"/>
                <a:gd name="T40" fmla="*/ 94 w 155"/>
                <a:gd name="T41" fmla="*/ 2 h 76"/>
                <a:gd name="T42" fmla="*/ 96 w 155"/>
                <a:gd name="T43" fmla="*/ 0 h 76"/>
                <a:gd name="T44" fmla="*/ 118 w 155"/>
                <a:gd name="T45" fmla="*/ 2 h 76"/>
                <a:gd name="T46" fmla="*/ 137 w 155"/>
                <a:gd name="T47" fmla="*/ 8 h 76"/>
                <a:gd name="T48" fmla="*/ 149 w 155"/>
                <a:gd name="T49" fmla="*/ 15 h 76"/>
                <a:gd name="T50" fmla="*/ 155 w 155"/>
                <a:gd name="T51" fmla="*/ 26 h 76"/>
                <a:gd name="T52" fmla="*/ 153 w 155"/>
                <a:gd name="T53" fmla="*/ 38 h 76"/>
                <a:gd name="T54" fmla="*/ 144 w 155"/>
                <a:gd name="T55" fmla="*/ 50 h 76"/>
                <a:gd name="T56" fmla="*/ 128 w 155"/>
                <a:gd name="T57" fmla="*/ 61 h 76"/>
                <a:gd name="T58" fmla="*/ 108 w 155"/>
                <a:gd name="T59" fmla="*/ 68 h 76"/>
                <a:gd name="T60" fmla="*/ 85 w 155"/>
                <a:gd name="T61" fmla="*/ 75 h 76"/>
                <a:gd name="T62" fmla="*/ 61 w 155"/>
                <a:gd name="T63" fmla="*/ 76 h 76"/>
                <a:gd name="T64" fmla="*/ 38 w 155"/>
                <a:gd name="T65" fmla="*/ 75 h 76"/>
                <a:gd name="T66" fmla="*/ 18 w 155"/>
                <a:gd name="T67" fmla="*/ 70 h 76"/>
                <a:gd name="T68" fmla="*/ 6 w 155"/>
                <a:gd name="T69" fmla="*/ 61 h 76"/>
                <a:gd name="T70" fmla="*/ 0 w 155"/>
                <a:gd name="T71" fmla="*/ 50 h 76"/>
                <a:gd name="T72" fmla="*/ 2 w 155"/>
                <a:gd name="T73" fmla="*/ 40 h 76"/>
                <a:gd name="T74" fmla="*/ 12 w 155"/>
                <a:gd name="T75" fmla="*/ 27 h 76"/>
                <a:gd name="T76" fmla="*/ 27 w 155"/>
                <a:gd name="T77" fmla="*/ 15 h 76"/>
                <a:gd name="T78" fmla="*/ 47 w 155"/>
                <a:gd name="T79" fmla="*/ 8 h 76"/>
                <a:gd name="T80" fmla="*/ 71 w 155"/>
                <a:gd name="T81" fmla="*/ 2 h 76"/>
                <a:gd name="T82" fmla="*/ 96 w 155"/>
                <a:gd name="T8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76">
                  <a:moveTo>
                    <a:pt x="94" y="2"/>
                  </a:moveTo>
                  <a:lnTo>
                    <a:pt x="71" y="5"/>
                  </a:lnTo>
                  <a:lnTo>
                    <a:pt x="50" y="9"/>
                  </a:lnTo>
                  <a:lnTo>
                    <a:pt x="30" y="17"/>
                  </a:lnTo>
                  <a:lnTo>
                    <a:pt x="15" y="27"/>
                  </a:lnTo>
                  <a:lnTo>
                    <a:pt x="6" y="38"/>
                  </a:lnTo>
                  <a:lnTo>
                    <a:pt x="5" y="50"/>
                  </a:lnTo>
                  <a:lnTo>
                    <a:pt x="11" y="59"/>
                  </a:lnTo>
                  <a:lnTo>
                    <a:pt x="23" y="67"/>
                  </a:lnTo>
                  <a:lnTo>
                    <a:pt x="40" y="73"/>
                  </a:lnTo>
                  <a:lnTo>
                    <a:pt x="61" y="75"/>
                  </a:lnTo>
                  <a:lnTo>
                    <a:pt x="85" y="73"/>
                  </a:lnTo>
                  <a:lnTo>
                    <a:pt x="106" y="67"/>
                  </a:lnTo>
                  <a:lnTo>
                    <a:pt x="126" y="59"/>
                  </a:lnTo>
                  <a:lnTo>
                    <a:pt x="140" y="50"/>
                  </a:lnTo>
                  <a:lnTo>
                    <a:pt x="149" y="38"/>
                  </a:lnTo>
                  <a:lnTo>
                    <a:pt x="150" y="27"/>
                  </a:lnTo>
                  <a:lnTo>
                    <a:pt x="144" y="17"/>
                  </a:lnTo>
                  <a:lnTo>
                    <a:pt x="134" y="9"/>
                  </a:lnTo>
                  <a:lnTo>
                    <a:pt x="117" y="5"/>
                  </a:lnTo>
                  <a:lnTo>
                    <a:pt x="94" y="2"/>
                  </a:lnTo>
                  <a:close/>
                  <a:moveTo>
                    <a:pt x="96" y="0"/>
                  </a:moveTo>
                  <a:lnTo>
                    <a:pt x="118" y="2"/>
                  </a:lnTo>
                  <a:lnTo>
                    <a:pt x="137" y="8"/>
                  </a:lnTo>
                  <a:lnTo>
                    <a:pt x="149" y="15"/>
                  </a:lnTo>
                  <a:lnTo>
                    <a:pt x="155" y="26"/>
                  </a:lnTo>
                  <a:lnTo>
                    <a:pt x="153" y="38"/>
                  </a:lnTo>
                  <a:lnTo>
                    <a:pt x="144" y="50"/>
                  </a:lnTo>
                  <a:lnTo>
                    <a:pt x="128" y="61"/>
                  </a:lnTo>
                  <a:lnTo>
                    <a:pt x="108" y="68"/>
                  </a:lnTo>
                  <a:lnTo>
                    <a:pt x="85" y="75"/>
                  </a:lnTo>
                  <a:lnTo>
                    <a:pt x="61" y="76"/>
                  </a:lnTo>
                  <a:lnTo>
                    <a:pt x="38" y="75"/>
                  </a:lnTo>
                  <a:lnTo>
                    <a:pt x="18" y="70"/>
                  </a:lnTo>
                  <a:lnTo>
                    <a:pt x="6" y="61"/>
                  </a:lnTo>
                  <a:lnTo>
                    <a:pt x="0" y="50"/>
                  </a:lnTo>
                  <a:lnTo>
                    <a:pt x="2" y="40"/>
                  </a:lnTo>
                  <a:lnTo>
                    <a:pt x="12" y="27"/>
                  </a:lnTo>
                  <a:lnTo>
                    <a:pt x="27" y="15"/>
                  </a:lnTo>
                  <a:lnTo>
                    <a:pt x="47" y="8"/>
                  </a:lnTo>
                  <a:lnTo>
                    <a:pt x="71" y="2"/>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7" name="Freeform 2436"/>
            <p:cNvSpPr>
              <a:spLocks/>
            </p:cNvSpPr>
            <p:nvPr/>
          </p:nvSpPr>
          <p:spPr bwMode="auto">
            <a:xfrm>
              <a:off x="479425" y="2320925"/>
              <a:ext cx="311150" cy="130175"/>
            </a:xfrm>
            <a:custGeom>
              <a:avLst/>
              <a:gdLst>
                <a:gd name="T0" fmla="*/ 118 w 196"/>
                <a:gd name="T1" fmla="*/ 0 h 82"/>
                <a:gd name="T2" fmla="*/ 147 w 196"/>
                <a:gd name="T3" fmla="*/ 1 h 82"/>
                <a:gd name="T4" fmla="*/ 172 w 196"/>
                <a:gd name="T5" fmla="*/ 7 h 82"/>
                <a:gd name="T6" fmla="*/ 187 w 196"/>
                <a:gd name="T7" fmla="*/ 16 h 82"/>
                <a:gd name="T8" fmla="*/ 196 w 196"/>
                <a:gd name="T9" fmla="*/ 27 h 82"/>
                <a:gd name="T10" fmla="*/ 194 w 196"/>
                <a:gd name="T11" fmla="*/ 41 h 82"/>
                <a:gd name="T12" fmla="*/ 184 w 196"/>
                <a:gd name="T13" fmla="*/ 53 h 82"/>
                <a:gd name="T14" fmla="*/ 164 w 196"/>
                <a:gd name="T15" fmla="*/ 65 h 82"/>
                <a:gd name="T16" fmla="*/ 140 w 196"/>
                <a:gd name="T17" fmla="*/ 74 h 82"/>
                <a:gd name="T18" fmla="*/ 109 w 196"/>
                <a:gd name="T19" fmla="*/ 80 h 82"/>
                <a:gd name="T20" fmla="*/ 79 w 196"/>
                <a:gd name="T21" fmla="*/ 82 h 82"/>
                <a:gd name="T22" fmla="*/ 49 w 196"/>
                <a:gd name="T23" fmla="*/ 80 h 82"/>
                <a:gd name="T24" fmla="*/ 24 w 196"/>
                <a:gd name="T25" fmla="*/ 74 h 82"/>
                <a:gd name="T26" fmla="*/ 8 w 196"/>
                <a:gd name="T27" fmla="*/ 65 h 82"/>
                <a:gd name="T28" fmla="*/ 0 w 196"/>
                <a:gd name="T29" fmla="*/ 54 h 82"/>
                <a:gd name="T30" fmla="*/ 2 w 196"/>
                <a:gd name="T31" fmla="*/ 41 h 82"/>
                <a:gd name="T32" fmla="*/ 12 w 196"/>
                <a:gd name="T33" fmla="*/ 29 h 82"/>
                <a:gd name="T34" fmla="*/ 32 w 196"/>
                <a:gd name="T35" fmla="*/ 16 h 82"/>
                <a:gd name="T36" fmla="*/ 58 w 196"/>
                <a:gd name="T37" fmla="*/ 7 h 82"/>
                <a:gd name="T38" fmla="*/ 87 w 196"/>
                <a:gd name="T39" fmla="*/ 1 h 82"/>
                <a:gd name="T40" fmla="*/ 118 w 196"/>
                <a:gd name="T4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82">
                  <a:moveTo>
                    <a:pt x="118" y="0"/>
                  </a:moveTo>
                  <a:lnTo>
                    <a:pt x="147" y="1"/>
                  </a:lnTo>
                  <a:lnTo>
                    <a:pt x="172" y="7"/>
                  </a:lnTo>
                  <a:lnTo>
                    <a:pt x="187" y="16"/>
                  </a:lnTo>
                  <a:lnTo>
                    <a:pt x="196" y="27"/>
                  </a:lnTo>
                  <a:lnTo>
                    <a:pt x="194" y="41"/>
                  </a:lnTo>
                  <a:lnTo>
                    <a:pt x="184" y="53"/>
                  </a:lnTo>
                  <a:lnTo>
                    <a:pt x="164" y="65"/>
                  </a:lnTo>
                  <a:lnTo>
                    <a:pt x="140" y="74"/>
                  </a:lnTo>
                  <a:lnTo>
                    <a:pt x="109" y="80"/>
                  </a:lnTo>
                  <a:lnTo>
                    <a:pt x="79" y="82"/>
                  </a:lnTo>
                  <a:lnTo>
                    <a:pt x="49" y="80"/>
                  </a:lnTo>
                  <a:lnTo>
                    <a:pt x="24" y="74"/>
                  </a:lnTo>
                  <a:lnTo>
                    <a:pt x="8" y="65"/>
                  </a:lnTo>
                  <a:lnTo>
                    <a:pt x="0" y="54"/>
                  </a:lnTo>
                  <a:lnTo>
                    <a:pt x="2" y="41"/>
                  </a:lnTo>
                  <a:lnTo>
                    <a:pt x="12" y="29"/>
                  </a:lnTo>
                  <a:lnTo>
                    <a:pt x="32" y="16"/>
                  </a:lnTo>
                  <a:lnTo>
                    <a:pt x="58" y="7"/>
                  </a:lnTo>
                  <a:lnTo>
                    <a:pt x="87" y="1"/>
                  </a:lnTo>
                  <a:lnTo>
                    <a:pt x="118"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8" name="Freeform 2437"/>
            <p:cNvSpPr>
              <a:spLocks noEditPoints="1"/>
            </p:cNvSpPr>
            <p:nvPr/>
          </p:nvSpPr>
          <p:spPr bwMode="auto">
            <a:xfrm>
              <a:off x="474663" y="2317750"/>
              <a:ext cx="317500" cy="134938"/>
            </a:xfrm>
            <a:custGeom>
              <a:avLst/>
              <a:gdLst>
                <a:gd name="T0" fmla="*/ 121 w 200"/>
                <a:gd name="T1" fmla="*/ 2 h 85"/>
                <a:gd name="T2" fmla="*/ 90 w 200"/>
                <a:gd name="T3" fmla="*/ 5 h 85"/>
                <a:gd name="T4" fmla="*/ 62 w 200"/>
                <a:gd name="T5" fmla="*/ 11 h 85"/>
                <a:gd name="T6" fmla="*/ 36 w 200"/>
                <a:gd name="T7" fmla="*/ 18 h 85"/>
                <a:gd name="T8" fmla="*/ 18 w 200"/>
                <a:gd name="T9" fmla="*/ 31 h 85"/>
                <a:gd name="T10" fmla="*/ 6 w 200"/>
                <a:gd name="T11" fmla="*/ 43 h 85"/>
                <a:gd name="T12" fmla="*/ 5 w 200"/>
                <a:gd name="T13" fmla="*/ 56 h 85"/>
                <a:gd name="T14" fmla="*/ 14 w 200"/>
                <a:gd name="T15" fmla="*/ 67 h 85"/>
                <a:gd name="T16" fmla="*/ 30 w 200"/>
                <a:gd name="T17" fmla="*/ 76 h 85"/>
                <a:gd name="T18" fmla="*/ 53 w 200"/>
                <a:gd name="T19" fmla="*/ 81 h 85"/>
                <a:gd name="T20" fmla="*/ 82 w 200"/>
                <a:gd name="T21" fmla="*/ 84 h 85"/>
                <a:gd name="T22" fmla="*/ 112 w 200"/>
                <a:gd name="T23" fmla="*/ 81 h 85"/>
                <a:gd name="T24" fmla="*/ 141 w 200"/>
                <a:gd name="T25" fmla="*/ 75 h 85"/>
                <a:gd name="T26" fmla="*/ 166 w 200"/>
                <a:gd name="T27" fmla="*/ 67 h 85"/>
                <a:gd name="T28" fmla="*/ 184 w 200"/>
                <a:gd name="T29" fmla="*/ 55 h 85"/>
                <a:gd name="T30" fmla="*/ 194 w 200"/>
                <a:gd name="T31" fmla="*/ 43 h 85"/>
                <a:gd name="T32" fmla="*/ 196 w 200"/>
                <a:gd name="T33" fmla="*/ 29 h 85"/>
                <a:gd name="T34" fmla="*/ 188 w 200"/>
                <a:gd name="T35" fmla="*/ 18 h 85"/>
                <a:gd name="T36" fmla="*/ 173 w 200"/>
                <a:gd name="T37" fmla="*/ 9 h 85"/>
                <a:gd name="T38" fmla="*/ 150 w 200"/>
                <a:gd name="T39" fmla="*/ 5 h 85"/>
                <a:gd name="T40" fmla="*/ 121 w 200"/>
                <a:gd name="T41" fmla="*/ 2 h 85"/>
                <a:gd name="T42" fmla="*/ 121 w 200"/>
                <a:gd name="T43" fmla="*/ 0 h 85"/>
                <a:gd name="T44" fmla="*/ 152 w 200"/>
                <a:gd name="T45" fmla="*/ 2 h 85"/>
                <a:gd name="T46" fmla="*/ 176 w 200"/>
                <a:gd name="T47" fmla="*/ 8 h 85"/>
                <a:gd name="T48" fmla="*/ 193 w 200"/>
                <a:gd name="T49" fmla="*/ 17 h 85"/>
                <a:gd name="T50" fmla="*/ 200 w 200"/>
                <a:gd name="T51" fmla="*/ 29 h 85"/>
                <a:gd name="T52" fmla="*/ 199 w 200"/>
                <a:gd name="T53" fmla="*/ 43 h 85"/>
                <a:gd name="T54" fmla="*/ 188 w 200"/>
                <a:gd name="T55" fmla="*/ 56 h 85"/>
                <a:gd name="T56" fmla="*/ 169 w 200"/>
                <a:gd name="T57" fmla="*/ 67 h 85"/>
                <a:gd name="T58" fmla="*/ 143 w 200"/>
                <a:gd name="T59" fmla="*/ 76 h 85"/>
                <a:gd name="T60" fmla="*/ 114 w 200"/>
                <a:gd name="T61" fmla="*/ 82 h 85"/>
                <a:gd name="T62" fmla="*/ 81 w 200"/>
                <a:gd name="T63" fmla="*/ 85 h 85"/>
                <a:gd name="T64" fmla="*/ 55 w 200"/>
                <a:gd name="T65" fmla="*/ 84 h 85"/>
                <a:gd name="T66" fmla="*/ 33 w 200"/>
                <a:gd name="T67" fmla="*/ 79 h 85"/>
                <a:gd name="T68" fmla="*/ 17 w 200"/>
                <a:gd name="T69" fmla="*/ 73 h 85"/>
                <a:gd name="T70" fmla="*/ 5 w 200"/>
                <a:gd name="T71" fmla="*/ 64 h 85"/>
                <a:gd name="T72" fmla="*/ 0 w 200"/>
                <a:gd name="T73" fmla="*/ 55 h 85"/>
                <a:gd name="T74" fmla="*/ 2 w 200"/>
                <a:gd name="T75" fmla="*/ 43 h 85"/>
                <a:gd name="T76" fmla="*/ 14 w 200"/>
                <a:gd name="T77" fmla="*/ 29 h 85"/>
                <a:gd name="T78" fmla="*/ 33 w 200"/>
                <a:gd name="T79" fmla="*/ 18 h 85"/>
                <a:gd name="T80" fmla="*/ 59 w 200"/>
                <a:gd name="T81" fmla="*/ 9 h 85"/>
                <a:gd name="T82" fmla="*/ 90 w 200"/>
                <a:gd name="T83" fmla="*/ 3 h 85"/>
                <a:gd name="T84" fmla="*/ 121 w 200"/>
                <a:gd name="T8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85">
                  <a:moveTo>
                    <a:pt x="121" y="2"/>
                  </a:moveTo>
                  <a:lnTo>
                    <a:pt x="90" y="5"/>
                  </a:lnTo>
                  <a:lnTo>
                    <a:pt x="62" y="11"/>
                  </a:lnTo>
                  <a:lnTo>
                    <a:pt x="36" y="18"/>
                  </a:lnTo>
                  <a:lnTo>
                    <a:pt x="18" y="31"/>
                  </a:lnTo>
                  <a:lnTo>
                    <a:pt x="6" y="43"/>
                  </a:lnTo>
                  <a:lnTo>
                    <a:pt x="5" y="56"/>
                  </a:lnTo>
                  <a:lnTo>
                    <a:pt x="14" y="67"/>
                  </a:lnTo>
                  <a:lnTo>
                    <a:pt x="30" y="76"/>
                  </a:lnTo>
                  <a:lnTo>
                    <a:pt x="53" y="81"/>
                  </a:lnTo>
                  <a:lnTo>
                    <a:pt x="82" y="84"/>
                  </a:lnTo>
                  <a:lnTo>
                    <a:pt x="112" y="81"/>
                  </a:lnTo>
                  <a:lnTo>
                    <a:pt x="141" y="75"/>
                  </a:lnTo>
                  <a:lnTo>
                    <a:pt x="166" y="67"/>
                  </a:lnTo>
                  <a:lnTo>
                    <a:pt x="184" y="55"/>
                  </a:lnTo>
                  <a:lnTo>
                    <a:pt x="194" y="43"/>
                  </a:lnTo>
                  <a:lnTo>
                    <a:pt x="196" y="29"/>
                  </a:lnTo>
                  <a:lnTo>
                    <a:pt x="188" y="18"/>
                  </a:lnTo>
                  <a:lnTo>
                    <a:pt x="173" y="9"/>
                  </a:lnTo>
                  <a:lnTo>
                    <a:pt x="150" y="5"/>
                  </a:lnTo>
                  <a:lnTo>
                    <a:pt x="121" y="2"/>
                  </a:lnTo>
                  <a:close/>
                  <a:moveTo>
                    <a:pt x="121" y="0"/>
                  </a:moveTo>
                  <a:lnTo>
                    <a:pt x="152" y="2"/>
                  </a:lnTo>
                  <a:lnTo>
                    <a:pt x="176" y="8"/>
                  </a:lnTo>
                  <a:lnTo>
                    <a:pt x="193" y="17"/>
                  </a:lnTo>
                  <a:lnTo>
                    <a:pt x="200" y="29"/>
                  </a:lnTo>
                  <a:lnTo>
                    <a:pt x="199" y="43"/>
                  </a:lnTo>
                  <a:lnTo>
                    <a:pt x="188" y="56"/>
                  </a:lnTo>
                  <a:lnTo>
                    <a:pt x="169" y="67"/>
                  </a:lnTo>
                  <a:lnTo>
                    <a:pt x="143" y="76"/>
                  </a:lnTo>
                  <a:lnTo>
                    <a:pt x="114" y="82"/>
                  </a:lnTo>
                  <a:lnTo>
                    <a:pt x="81" y="85"/>
                  </a:lnTo>
                  <a:lnTo>
                    <a:pt x="55" y="84"/>
                  </a:lnTo>
                  <a:lnTo>
                    <a:pt x="33" y="79"/>
                  </a:lnTo>
                  <a:lnTo>
                    <a:pt x="17" y="73"/>
                  </a:lnTo>
                  <a:lnTo>
                    <a:pt x="5" y="64"/>
                  </a:lnTo>
                  <a:lnTo>
                    <a:pt x="0" y="55"/>
                  </a:lnTo>
                  <a:lnTo>
                    <a:pt x="2" y="43"/>
                  </a:lnTo>
                  <a:lnTo>
                    <a:pt x="14" y="29"/>
                  </a:lnTo>
                  <a:lnTo>
                    <a:pt x="33" y="18"/>
                  </a:lnTo>
                  <a:lnTo>
                    <a:pt x="59" y="9"/>
                  </a:lnTo>
                  <a:lnTo>
                    <a:pt x="90" y="3"/>
                  </a:lnTo>
                  <a:lnTo>
                    <a:pt x="1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39" name="Freeform 2438"/>
            <p:cNvSpPr>
              <a:spLocks/>
            </p:cNvSpPr>
            <p:nvPr/>
          </p:nvSpPr>
          <p:spPr bwMode="auto">
            <a:xfrm>
              <a:off x="1265238" y="1919288"/>
              <a:ext cx="223838" cy="115888"/>
            </a:xfrm>
            <a:custGeom>
              <a:avLst/>
              <a:gdLst>
                <a:gd name="T0" fmla="*/ 86 w 141"/>
                <a:gd name="T1" fmla="*/ 0 h 73"/>
                <a:gd name="T2" fmla="*/ 108 w 141"/>
                <a:gd name="T3" fmla="*/ 2 h 73"/>
                <a:gd name="T4" fmla="*/ 124 w 141"/>
                <a:gd name="T5" fmla="*/ 8 h 73"/>
                <a:gd name="T6" fmla="*/ 137 w 141"/>
                <a:gd name="T7" fmla="*/ 16 h 73"/>
                <a:gd name="T8" fmla="*/ 141 w 141"/>
                <a:gd name="T9" fmla="*/ 26 h 73"/>
                <a:gd name="T10" fmla="*/ 141 w 141"/>
                <a:gd name="T11" fmla="*/ 37 h 73"/>
                <a:gd name="T12" fmla="*/ 132 w 141"/>
                <a:gd name="T13" fmla="*/ 49 h 73"/>
                <a:gd name="T14" fmla="*/ 118 w 141"/>
                <a:gd name="T15" fmla="*/ 58 h 73"/>
                <a:gd name="T16" fmla="*/ 100 w 141"/>
                <a:gd name="T17" fmla="*/ 66 h 73"/>
                <a:gd name="T18" fmla="*/ 79 w 141"/>
                <a:gd name="T19" fmla="*/ 72 h 73"/>
                <a:gd name="T20" fmla="*/ 56 w 141"/>
                <a:gd name="T21" fmla="*/ 73 h 73"/>
                <a:gd name="T22" fmla="*/ 35 w 141"/>
                <a:gd name="T23" fmla="*/ 72 h 73"/>
                <a:gd name="T24" fmla="*/ 17 w 141"/>
                <a:gd name="T25" fmla="*/ 67 h 73"/>
                <a:gd name="T26" fmla="*/ 5 w 141"/>
                <a:gd name="T27" fmla="*/ 58 h 73"/>
                <a:gd name="T28" fmla="*/ 0 w 141"/>
                <a:gd name="T29" fmla="*/ 49 h 73"/>
                <a:gd name="T30" fmla="*/ 1 w 141"/>
                <a:gd name="T31" fmla="*/ 37 h 73"/>
                <a:gd name="T32" fmla="*/ 9 w 141"/>
                <a:gd name="T33" fmla="*/ 26 h 73"/>
                <a:gd name="T34" fmla="*/ 24 w 141"/>
                <a:gd name="T35" fmla="*/ 16 h 73"/>
                <a:gd name="T36" fmla="*/ 42 w 141"/>
                <a:gd name="T37" fmla="*/ 8 h 73"/>
                <a:gd name="T38" fmla="*/ 64 w 141"/>
                <a:gd name="T39" fmla="*/ 2 h 73"/>
                <a:gd name="T40" fmla="*/ 86 w 141"/>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73">
                  <a:moveTo>
                    <a:pt x="86" y="0"/>
                  </a:moveTo>
                  <a:lnTo>
                    <a:pt x="108" y="2"/>
                  </a:lnTo>
                  <a:lnTo>
                    <a:pt x="124" y="8"/>
                  </a:lnTo>
                  <a:lnTo>
                    <a:pt x="137" y="16"/>
                  </a:lnTo>
                  <a:lnTo>
                    <a:pt x="141" y="26"/>
                  </a:lnTo>
                  <a:lnTo>
                    <a:pt x="141" y="37"/>
                  </a:lnTo>
                  <a:lnTo>
                    <a:pt x="132" y="49"/>
                  </a:lnTo>
                  <a:lnTo>
                    <a:pt x="118" y="58"/>
                  </a:lnTo>
                  <a:lnTo>
                    <a:pt x="100" y="66"/>
                  </a:lnTo>
                  <a:lnTo>
                    <a:pt x="79" y="72"/>
                  </a:lnTo>
                  <a:lnTo>
                    <a:pt x="56" y="73"/>
                  </a:lnTo>
                  <a:lnTo>
                    <a:pt x="35" y="72"/>
                  </a:lnTo>
                  <a:lnTo>
                    <a:pt x="17" y="67"/>
                  </a:lnTo>
                  <a:lnTo>
                    <a:pt x="5" y="58"/>
                  </a:lnTo>
                  <a:lnTo>
                    <a:pt x="0" y="49"/>
                  </a:lnTo>
                  <a:lnTo>
                    <a:pt x="1" y="37"/>
                  </a:lnTo>
                  <a:lnTo>
                    <a:pt x="9" y="26"/>
                  </a:lnTo>
                  <a:lnTo>
                    <a:pt x="24" y="16"/>
                  </a:lnTo>
                  <a:lnTo>
                    <a:pt x="42" y="8"/>
                  </a:lnTo>
                  <a:lnTo>
                    <a:pt x="64" y="2"/>
                  </a:lnTo>
                  <a:lnTo>
                    <a:pt x="86"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0" name="Freeform 2439"/>
            <p:cNvSpPr>
              <a:spLocks noEditPoints="1"/>
            </p:cNvSpPr>
            <p:nvPr/>
          </p:nvSpPr>
          <p:spPr bwMode="auto">
            <a:xfrm>
              <a:off x="1260475" y="1917700"/>
              <a:ext cx="233363" cy="120650"/>
            </a:xfrm>
            <a:custGeom>
              <a:avLst/>
              <a:gdLst>
                <a:gd name="T0" fmla="*/ 89 w 147"/>
                <a:gd name="T1" fmla="*/ 3 h 76"/>
                <a:gd name="T2" fmla="*/ 62 w 147"/>
                <a:gd name="T3" fmla="*/ 6 h 76"/>
                <a:gd name="T4" fmla="*/ 36 w 147"/>
                <a:gd name="T5" fmla="*/ 14 h 76"/>
                <a:gd name="T6" fmla="*/ 18 w 147"/>
                <a:gd name="T7" fmla="*/ 24 h 76"/>
                <a:gd name="T8" fmla="*/ 6 w 147"/>
                <a:gd name="T9" fmla="*/ 38 h 76"/>
                <a:gd name="T10" fmla="*/ 4 w 147"/>
                <a:gd name="T11" fmla="*/ 50 h 76"/>
                <a:gd name="T12" fmla="*/ 11 w 147"/>
                <a:gd name="T13" fmla="*/ 59 h 76"/>
                <a:gd name="T14" fmla="*/ 21 w 147"/>
                <a:gd name="T15" fmla="*/ 67 h 76"/>
                <a:gd name="T16" fmla="*/ 38 w 147"/>
                <a:gd name="T17" fmla="*/ 71 h 76"/>
                <a:gd name="T18" fmla="*/ 59 w 147"/>
                <a:gd name="T19" fmla="*/ 73 h 76"/>
                <a:gd name="T20" fmla="*/ 86 w 147"/>
                <a:gd name="T21" fmla="*/ 70 h 76"/>
                <a:gd name="T22" fmla="*/ 111 w 147"/>
                <a:gd name="T23" fmla="*/ 62 h 76"/>
                <a:gd name="T24" fmla="*/ 130 w 147"/>
                <a:gd name="T25" fmla="*/ 52 h 76"/>
                <a:gd name="T26" fmla="*/ 141 w 147"/>
                <a:gd name="T27" fmla="*/ 38 h 76"/>
                <a:gd name="T28" fmla="*/ 143 w 147"/>
                <a:gd name="T29" fmla="*/ 27 h 76"/>
                <a:gd name="T30" fmla="*/ 138 w 147"/>
                <a:gd name="T31" fmla="*/ 17 h 76"/>
                <a:gd name="T32" fmla="*/ 126 w 147"/>
                <a:gd name="T33" fmla="*/ 9 h 76"/>
                <a:gd name="T34" fmla="*/ 111 w 147"/>
                <a:gd name="T35" fmla="*/ 4 h 76"/>
                <a:gd name="T36" fmla="*/ 89 w 147"/>
                <a:gd name="T37" fmla="*/ 3 h 76"/>
                <a:gd name="T38" fmla="*/ 91 w 147"/>
                <a:gd name="T39" fmla="*/ 0 h 76"/>
                <a:gd name="T40" fmla="*/ 112 w 147"/>
                <a:gd name="T41" fmla="*/ 3 h 76"/>
                <a:gd name="T42" fmla="*/ 129 w 147"/>
                <a:gd name="T43" fmla="*/ 8 h 76"/>
                <a:gd name="T44" fmla="*/ 141 w 147"/>
                <a:gd name="T45" fmla="*/ 15 h 76"/>
                <a:gd name="T46" fmla="*/ 147 w 147"/>
                <a:gd name="T47" fmla="*/ 26 h 76"/>
                <a:gd name="T48" fmla="*/ 146 w 147"/>
                <a:gd name="T49" fmla="*/ 38 h 76"/>
                <a:gd name="T50" fmla="*/ 137 w 147"/>
                <a:gd name="T51" fmla="*/ 50 h 76"/>
                <a:gd name="T52" fmla="*/ 123 w 147"/>
                <a:gd name="T53" fmla="*/ 61 h 76"/>
                <a:gd name="T54" fmla="*/ 103 w 147"/>
                <a:gd name="T55" fmla="*/ 68 h 76"/>
                <a:gd name="T56" fmla="*/ 82 w 147"/>
                <a:gd name="T57" fmla="*/ 73 h 76"/>
                <a:gd name="T58" fmla="*/ 58 w 147"/>
                <a:gd name="T59" fmla="*/ 76 h 76"/>
                <a:gd name="T60" fmla="*/ 36 w 147"/>
                <a:gd name="T61" fmla="*/ 73 h 76"/>
                <a:gd name="T62" fmla="*/ 18 w 147"/>
                <a:gd name="T63" fmla="*/ 68 h 76"/>
                <a:gd name="T64" fmla="*/ 6 w 147"/>
                <a:gd name="T65" fmla="*/ 61 h 76"/>
                <a:gd name="T66" fmla="*/ 0 w 147"/>
                <a:gd name="T67" fmla="*/ 50 h 76"/>
                <a:gd name="T68" fmla="*/ 1 w 147"/>
                <a:gd name="T69" fmla="*/ 38 h 76"/>
                <a:gd name="T70" fmla="*/ 11 w 147"/>
                <a:gd name="T71" fmla="*/ 27 h 76"/>
                <a:gd name="T72" fmla="*/ 26 w 147"/>
                <a:gd name="T73" fmla="*/ 17 h 76"/>
                <a:gd name="T74" fmla="*/ 45 w 147"/>
                <a:gd name="T75" fmla="*/ 8 h 76"/>
                <a:gd name="T76" fmla="*/ 67 w 147"/>
                <a:gd name="T77" fmla="*/ 3 h 76"/>
                <a:gd name="T78" fmla="*/ 91 w 147"/>
                <a:gd name="T7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76">
                  <a:moveTo>
                    <a:pt x="89" y="3"/>
                  </a:moveTo>
                  <a:lnTo>
                    <a:pt x="62" y="6"/>
                  </a:lnTo>
                  <a:lnTo>
                    <a:pt x="36" y="14"/>
                  </a:lnTo>
                  <a:lnTo>
                    <a:pt x="18" y="24"/>
                  </a:lnTo>
                  <a:lnTo>
                    <a:pt x="6" y="38"/>
                  </a:lnTo>
                  <a:lnTo>
                    <a:pt x="4" y="50"/>
                  </a:lnTo>
                  <a:lnTo>
                    <a:pt x="11" y="59"/>
                  </a:lnTo>
                  <a:lnTo>
                    <a:pt x="21" y="67"/>
                  </a:lnTo>
                  <a:lnTo>
                    <a:pt x="38" y="71"/>
                  </a:lnTo>
                  <a:lnTo>
                    <a:pt x="59" y="73"/>
                  </a:lnTo>
                  <a:lnTo>
                    <a:pt x="86" y="70"/>
                  </a:lnTo>
                  <a:lnTo>
                    <a:pt x="111" y="62"/>
                  </a:lnTo>
                  <a:lnTo>
                    <a:pt x="130" y="52"/>
                  </a:lnTo>
                  <a:lnTo>
                    <a:pt x="141" y="38"/>
                  </a:lnTo>
                  <a:lnTo>
                    <a:pt x="143" y="27"/>
                  </a:lnTo>
                  <a:lnTo>
                    <a:pt x="138" y="17"/>
                  </a:lnTo>
                  <a:lnTo>
                    <a:pt x="126" y="9"/>
                  </a:lnTo>
                  <a:lnTo>
                    <a:pt x="111" y="4"/>
                  </a:lnTo>
                  <a:lnTo>
                    <a:pt x="89" y="3"/>
                  </a:lnTo>
                  <a:close/>
                  <a:moveTo>
                    <a:pt x="91" y="0"/>
                  </a:moveTo>
                  <a:lnTo>
                    <a:pt x="112" y="3"/>
                  </a:lnTo>
                  <a:lnTo>
                    <a:pt x="129" y="8"/>
                  </a:lnTo>
                  <a:lnTo>
                    <a:pt x="141" y="15"/>
                  </a:lnTo>
                  <a:lnTo>
                    <a:pt x="147" y="26"/>
                  </a:lnTo>
                  <a:lnTo>
                    <a:pt x="146" y="38"/>
                  </a:lnTo>
                  <a:lnTo>
                    <a:pt x="137" y="50"/>
                  </a:lnTo>
                  <a:lnTo>
                    <a:pt x="123" y="61"/>
                  </a:lnTo>
                  <a:lnTo>
                    <a:pt x="103" y="68"/>
                  </a:lnTo>
                  <a:lnTo>
                    <a:pt x="82" y="73"/>
                  </a:lnTo>
                  <a:lnTo>
                    <a:pt x="58" y="76"/>
                  </a:lnTo>
                  <a:lnTo>
                    <a:pt x="36" y="73"/>
                  </a:lnTo>
                  <a:lnTo>
                    <a:pt x="18" y="68"/>
                  </a:lnTo>
                  <a:lnTo>
                    <a:pt x="6" y="61"/>
                  </a:lnTo>
                  <a:lnTo>
                    <a:pt x="0" y="50"/>
                  </a:lnTo>
                  <a:lnTo>
                    <a:pt x="1" y="38"/>
                  </a:lnTo>
                  <a:lnTo>
                    <a:pt x="11" y="27"/>
                  </a:lnTo>
                  <a:lnTo>
                    <a:pt x="26" y="17"/>
                  </a:lnTo>
                  <a:lnTo>
                    <a:pt x="45" y="8"/>
                  </a:lnTo>
                  <a:lnTo>
                    <a:pt x="67" y="3"/>
                  </a:lnTo>
                  <a:lnTo>
                    <a:pt x="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1" name="Freeform 2440"/>
            <p:cNvSpPr>
              <a:spLocks/>
            </p:cNvSpPr>
            <p:nvPr/>
          </p:nvSpPr>
          <p:spPr bwMode="auto">
            <a:xfrm>
              <a:off x="2147888" y="2049463"/>
              <a:ext cx="122238" cy="65088"/>
            </a:xfrm>
            <a:custGeom>
              <a:avLst/>
              <a:gdLst>
                <a:gd name="T0" fmla="*/ 45 w 77"/>
                <a:gd name="T1" fmla="*/ 0 h 41"/>
                <a:gd name="T2" fmla="*/ 59 w 77"/>
                <a:gd name="T3" fmla="*/ 2 h 41"/>
                <a:gd name="T4" fmla="*/ 69 w 77"/>
                <a:gd name="T5" fmla="*/ 7 h 41"/>
                <a:gd name="T6" fmla="*/ 75 w 77"/>
                <a:gd name="T7" fmla="*/ 13 h 41"/>
                <a:gd name="T8" fmla="*/ 77 w 77"/>
                <a:gd name="T9" fmla="*/ 20 h 41"/>
                <a:gd name="T10" fmla="*/ 71 w 77"/>
                <a:gd name="T11" fmla="*/ 29 h 41"/>
                <a:gd name="T12" fmla="*/ 60 w 77"/>
                <a:gd name="T13" fmla="*/ 35 h 41"/>
                <a:gd name="T14" fmla="*/ 47 w 77"/>
                <a:gd name="T15" fmla="*/ 40 h 41"/>
                <a:gd name="T16" fmla="*/ 31 w 77"/>
                <a:gd name="T17" fmla="*/ 41 h 41"/>
                <a:gd name="T18" fmla="*/ 16 w 77"/>
                <a:gd name="T19" fmla="*/ 40 h 41"/>
                <a:gd name="T20" fmla="*/ 6 w 77"/>
                <a:gd name="T21" fmla="*/ 35 h 41"/>
                <a:gd name="T22" fmla="*/ 0 w 77"/>
                <a:gd name="T23" fmla="*/ 29 h 41"/>
                <a:gd name="T24" fmla="*/ 0 w 77"/>
                <a:gd name="T25" fmla="*/ 22 h 41"/>
                <a:gd name="T26" fmla="*/ 6 w 77"/>
                <a:gd name="T27" fmla="*/ 13 h 41"/>
                <a:gd name="T28" fmla="*/ 15 w 77"/>
                <a:gd name="T29" fmla="*/ 7 h 41"/>
                <a:gd name="T30" fmla="*/ 28 w 77"/>
                <a:gd name="T31" fmla="*/ 2 h 41"/>
                <a:gd name="T32" fmla="*/ 45 w 77"/>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41">
                  <a:moveTo>
                    <a:pt x="45" y="0"/>
                  </a:moveTo>
                  <a:lnTo>
                    <a:pt x="59" y="2"/>
                  </a:lnTo>
                  <a:lnTo>
                    <a:pt x="69" y="7"/>
                  </a:lnTo>
                  <a:lnTo>
                    <a:pt x="75" y="13"/>
                  </a:lnTo>
                  <a:lnTo>
                    <a:pt x="77" y="20"/>
                  </a:lnTo>
                  <a:lnTo>
                    <a:pt x="71" y="29"/>
                  </a:lnTo>
                  <a:lnTo>
                    <a:pt x="60" y="35"/>
                  </a:lnTo>
                  <a:lnTo>
                    <a:pt x="47" y="40"/>
                  </a:lnTo>
                  <a:lnTo>
                    <a:pt x="31" y="41"/>
                  </a:lnTo>
                  <a:lnTo>
                    <a:pt x="16" y="40"/>
                  </a:lnTo>
                  <a:lnTo>
                    <a:pt x="6" y="35"/>
                  </a:lnTo>
                  <a:lnTo>
                    <a:pt x="0" y="29"/>
                  </a:lnTo>
                  <a:lnTo>
                    <a:pt x="0" y="22"/>
                  </a:lnTo>
                  <a:lnTo>
                    <a:pt x="6" y="13"/>
                  </a:lnTo>
                  <a:lnTo>
                    <a:pt x="15" y="7"/>
                  </a:lnTo>
                  <a:lnTo>
                    <a:pt x="28" y="2"/>
                  </a:lnTo>
                  <a:lnTo>
                    <a:pt x="45"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2" name="Freeform 2441"/>
            <p:cNvSpPr>
              <a:spLocks noEditPoints="1"/>
            </p:cNvSpPr>
            <p:nvPr/>
          </p:nvSpPr>
          <p:spPr bwMode="auto">
            <a:xfrm>
              <a:off x="2144713" y="2047875"/>
              <a:ext cx="128588" cy="69850"/>
            </a:xfrm>
            <a:custGeom>
              <a:avLst/>
              <a:gdLst>
                <a:gd name="T0" fmla="*/ 46 w 81"/>
                <a:gd name="T1" fmla="*/ 1 h 44"/>
                <a:gd name="T2" fmla="*/ 27 w 81"/>
                <a:gd name="T3" fmla="*/ 5 h 44"/>
                <a:gd name="T4" fmla="*/ 11 w 81"/>
                <a:gd name="T5" fmla="*/ 12 h 44"/>
                <a:gd name="T6" fmla="*/ 3 w 81"/>
                <a:gd name="T7" fmla="*/ 23 h 44"/>
                <a:gd name="T8" fmla="*/ 3 w 81"/>
                <a:gd name="T9" fmla="*/ 30 h 44"/>
                <a:gd name="T10" fmla="*/ 9 w 81"/>
                <a:gd name="T11" fmla="*/ 36 h 44"/>
                <a:gd name="T12" fmla="*/ 20 w 81"/>
                <a:gd name="T13" fmla="*/ 41 h 44"/>
                <a:gd name="T14" fmla="*/ 33 w 81"/>
                <a:gd name="T15" fmla="*/ 42 h 44"/>
                <a:gd name="T16" fmla="*/ 53 w 81"/>
                <a:gd name="T17" fmla="*/ 39 h 44"/>
                <a:gd name="T18" fmla="*/ 68 w 81"/>
                <a:gd name="T19" fmla="*/ 32 h 44"/>
                <a:gd name="T20" fmla="*/ 76 w 81"/>
                <a:gd name="T21" fmla="*/ 21 h 44"/>
                <a:gd name="T22" fmla="*/ 76 w 81"/>
                <a:gd name="T23" fmla="*/ 14 h 44"/>
                <a:gd name="T24" fmla="*/ 70 w 81"/>
                <a:gd name="T25" fmla="*/ 8 h 44"/>
                <a:gd name="T26" fmla="*/ 59 w 81"/>
                <a:gd name="T27" fmla="*/ 3 h 44"/>
                <a:gd name="T28" fmla="*/ 46 w 81"/>
                <a:gd name="T29" fmla="*/ 1 h 44"/>
                <a:gd name="T30" fmla="*/ 47 w 81"/>
                <a:gd name="T31" fmla="*/ 0 h 44"/>
                <a:gd name="T32" fmla="*/ 62 w 81"/>
                <a:gd name="T33" fmla="*/ 1 h 44"/>
                <a:gd name="T34" fmla="*/ 73 w 81"/>
                <a:gd name="T35" fmla="*/ 6 h 44"/>
                <a:gd name="T36" fmla="*/ 79 w 81"/>
                <a:gd name="T37" fmla="*/ 14 h 44"/>
                <a:gd name="T38" fmla="*/ 81 w 81"/>
                <a:gd name="T39" fmla="*/ 21 h 44"/>
                <a:gd name="T40" fmla="*/ 74 w 81"/>
                <a:gd name="T41" fmla="*/ 30 h 44"/>
                <a:gd name="T42" fmla="*/ 64 w 81"/>
                <a:gd name="T43" fmla="*/ 38 h 44"/>
                <a:gd name="T44" fmla="*/ 50 w 81"/>
                <a:gd name="T45" fmla="*/ 42 h 44"/>
                <a:gd name="T46" fmla="*/ 33 w 81"/>
                <a:gd name="T47" fmla="*/ 44 h 44"/>
                <a:gd name="T48" fmla="*/ 18 w 81"/>
                <a:gd name="T49" fmla="*/ 42 h 44"/>
                <a:gd name="T50" fmla="*/ 6 w 81"/>
                <a:gd name="T51" fmla="*/ 38 h 44"/>
                <a:gd name="T52" fmla="*/ 0 w 81"/>
                <a:gd name="T53" fmla="*/ 30 h 44"/>
                <a:gd name="T54" fmla="*/ 0 w 81"/>
                <a:gd name="T55" fmla="*/ 23 h 44"/>
                <a:gd name="T56" fmla="*/ 5 w 81"/>
                <a:gd name="T57" fmla="*/ 14 h 44"/>
                <a:gd name="T58" fmla="*/ 17 w 81"/>
                <a:gd name="T59" fmla="*/ 6 h 44"/>
                <a:gd name="T60" fmla="*/ 30 w 81"/>
                <a:gd name="T61" fmla="*/ 1 h 44"/>
                <a:gd name="T62" fmla="*/ 47 w 81"/>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44">
                  <a:moveTo>
                    <a:pt x="46" y="1"/>
                  </a:moveTo>
                  <a:lnTo>
                    <a:pt x="27" y="5"/>
                  </a:lnTo>
                  <a:lnTo>
                    <a:pt x="11" y="12"/>
                  </a:lnTo>
                  <a:lnTo>
                    <a:pt x="3" y="23"/>
                  </a:lnTo>
                  <a:lnTo>
                    <a:pt x="3" y="30"/>
                  </a:lnTo>
                  <a:lnTo>
                    <a:pt x="9" y="36"/>
                  </a:lnTo>
                  <a:lnTo>
                    <a:pt x="20" y="41"/>
                  </a:lnTo>
                  <a:lnTo>
                    <a:pt x="33" y="42"/>
                  </a:lnTo>
                  <a:lnTo>
                    <a:pt x="53" y="39"/>
                  </a:lnTo>
                  <a:lnTo>
                    <a:pt x="68" y="32"/>
                  </a:lnTo>
                  <a:lnTo>
                    <a:pt x="76" y="21"/>
                  </a:lnTo>
                  <a:lnTo>
                    <a:pt x="76" y="14"/>
                  </a:lnTo>
                  <a:lnTo>
                    <a:pt x="70" y="8"/>
                  </a:lnTo>
                  <a:lnTo>
                    <a:pt x="59" y="3"/>
                  </a:lnTo>
                  <a:lnTo>
                    <a:pt x="46" y="1"/>
                  </a:lnTo>
                  <a:close/>
                  <a:moveTo>
                    <a:pt x="47" y="0"/>
                  </a:moveTo>
                  <a:lnTo>
                    <a:pt x="62" y="1"/>
                  </a:lnTo>
                  <a:lnTo>
                    <a:pt x="73" y="6"/>
                  </a:lnTo>
                  <a:lnTo>
                    <a:pt x="79" y="14"/>
                  </a:lnTo>
                  <a:lnTo>
                    <a:pt x="81" y="21"/>
                  </a:lnTo>
                  <a:lnTo>
                    <a:pt x="74" y="30"/>
                  </a:lnTo>
                  <a:lnTo>
                    <a:pt x="64" y="38"/>
                  </a:lnTo>
                  <a:lnTo>
                    <a:pt x="50" y="42"/>
                  </a:lnTo>
                  <a:lnTo>
                    <a:pt x="33" y="44"/>
                  </a:lnTo>
                  <a:lnTo>
                    <a:pt x="18" y="42"/>
                  </a:lnTo>
                  <a:lnTo>
                    <a:pt x="6" y="38"/>
                  </a:lnTo>
                  <a:lnTo>
                    <a:pt x="0" y="30"/>
                  </a:lnTo>
                  <a:lnTo>
                    <a:pt x="0" y="23"/>
                  </a:lnTo>
                  <a:lnTo>
                    <a:pt x="5" y="14"/>
                  </a:lnTo>
                  <a:lnTo>
                    <a:pt x="17" y="6"/>
                  </a:lnTo>
                  <a:lnTo>
                    <a:pt x="30" y="1"/>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3" name="Freeform 2442"/>
            <p:cNvSpPr>
              <a:spLocks/>
            </p:cNvSpPr>
            <p:nvPr/>
          </p:nvSpPr>
          <p:spPr bwMode="auto">
            <a:xfrm>
              <a:off x="1185863" y="2182813"/>
              <a:ext cx="136525" cy="63500"/>
            </a:xfrm>
            <a:custGeom>
              <a:avLst/>
              <a:gdLst>
                <a:gd name="T0" fmla="*/ 51 w 86"/>
                <a:gd name="T1" fmla="*/ 0 h 40"/>
                <a:gd name="T2" fmla="*/ 68 w 86"/>
                <a:gd name="T3" fmla="*/ 2 h 40"/>
                <a:gd name="T4" fmla="*/ 80 w 86"/>
                <a:gd name="T5" fmla="*/ 6 h 40"/>
                <a:gd name="T6" fmla="*/ 86 w 86"/>
                <a:gd name="T7" fmla="*/ 12 h 40"/>
                <a:gd name="T8" fmla="*/ 86 w 86"/>
                <a:gd name="T9" fmla="*/ 20 h 40"/>
                <a:gd name="T10" fmla="*/ 79 w 86"/>
                <a:gd name="T11" fmla="*/ 27 h 40"/>
                <a:gd name="T12" fmla="*/ 67 w 86"/>
                <a:gd name="T13" fmla="*/ 33 h 40"/>
                <a:gd name="T14" fmla="*/ 51 w 86"/>
                <a:gd name="T15" fmla="*/ 38 h 40"/>
                <a:gd name="T16" fmla="*/ 35 w 86"/>
                <a:gd name="T17" fmla="*/ 40 h 40"/>
                <a:gd name="T18" fmla="*/ 18 w 86"/>
                <a:gd name="T19" fmla="*/ 38 h 40"/>
                <a:gd name="T20" fmla="*/ 6 w 86"/>
                <a:gd name="T21" fmla="*/ 35 h 40"/>
                <a:gd name="T22" fmla="*/ 0 w 86"/>
                <a:gd name="T23" fmla="*/ 27 h 40"/>
                <a:gd name="T24" fmla="*/ 0 w 86"/>
                <a:gd name="T25" fmla="*/ 20 h 40"/>
                <a:gd name="T26" fmla="*/ 7 w 86"/>
                <a:gd name="T27" fmla="*/ 12 h 40"/>
                <a:gd name="T28" fmla="*/ 20 w 86"/>
                <a:gd name="T29" fmla="*/ 6 h 40"/>
                <a:gd name="T30" fmla="*/ 35 w 86"/>
                <a:gd name="T31" fmla="*/ 2 h 40"/>
                <a:gd name="T32" fmla="*/ 51 w 86"/>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40">
                  <a:moveTo>
                    <a:pt x="51" y="0"/>
                  </a:moveTo>
                  <a:lnTo>
                    <a:pt x="68" y="2"/>
                  </a:lnTo>
                  <a:lnTo>
                    <a:pt x="80" y="6"/>
                  </a:lnTo>
                  <a:lnTo>
                    <a:pt x="86" y="12"/>
                  </a:lnTo>
                  <a:lnTo>
                    <a:pt x="86" y="20"/>
                  </a:lnTo>
                  <a:lnTo>
                    <a:pt x="79" y="27"/>
                  </a:lnTo>
                  <a:lnTo>
                    <a:pt x="67" y="33"/>
                  </a:lnTo>
                  <a:lnTo>
                    <a:pt x="51" y="38"/>
                  </a:lnTo>
                  <a:lnTo>
                    <a:pt x="35" y="40"/>
                  </a:lnTo>
                  <a:lnTo>
                    <a:pt x="18" y="38"/>
                  </a:lnTo>
                  <a:lnTo>
                    <a:pt x="6" y="35"/>
                  </a:lnTo>
                  <a:lnTo>
                    <a:pt x="0" y="27"/>
                  </a:lnTo>
                  <a:lnTo>
                    <a:pt x="0" y="20"/>
                  </a:lnTo>
                  <a:lnTo>
                    <a:pt x="7" y="12"/>
                  </a:lnTo>
                  <a:lnTo>
                    <a:pt x="20" y="6"/>
                  </a:lnTo>
                  <a:lnTo>
                    <a:pt x="35" y="2"/>
                  </a:lnTo>
                  <a:lnTo>
                    <a:pt x="51"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4" name="Freeform 2443"/>
            <p:cNvSpPr>
              <a:spLocks noEditPoints="1"/>
            </p:cNvSpPr>
            <p:nvPr/>
          </p:nvSpPr>
          <p:spPr bwMode="auto">
            <a:xfrm>
              <a:off x="1182688" y="2181225"/>
              <a:ext cx="142875" cy="66675"/>
            </a:xfrm>
            <a:custGeom>
              <a:avLst/>
              <a:gdLst>
                <a:gd name="T0" fmla="*/ 53 w 90"/>
                <a:gd name="T1" fmla="*/ 3 h 42"/>
                <a:gd name="T2" fmla="*/ 37 w 90"/>
                <a:gd name="T3" fmla="*/ 4 h 42"/>
                <a:gd name="T4" fmla="*/ 22 w 90"/>
                <a:gd name="T5" fmla="*/ 7 h 42"/>
                <a:gd name="T6" fmla="*/ 11 w 90"/>
                <a:gd name="T7" fmla="*/ 13 h 42"/>
                <a:gd name="T8" fmla="*/ 5 w 90"/>
                <a:gd name="T9" fmla="*/ 21 h 42"/>
                <a:gd name="T10" fmla="*/ 3 w 90"/>
                <a:gd name="T11" fmla="*/ 28 h 42"/>
                <a:gd name="T12" fmla="*/ 11 w 90"/>
                <a:gd name="T13" fmla="*/ 34 h 42"/>
                <a:gd name="T14" fmla="*/ 22 w 90"/>
                <a:gd name="T15" fmla="*/ 39 h 42"/>
                <a:gd name="T16" fmla="*/ 37 w 90"/>
                <a:gd name="T17" fmla="*/ 41 h 42"/>
                <a:gd name="T18" fmla="*/ 53 w 90"/>
                <a:gd name="T19" fmla="*/ 39 h 42"/>
                <a:gd name="T20" fmla="*/ 69 w 90"/>
                <a:gd name="T21" fmla="*/ 34 h 42"/>
                <a:gd name="T22" fmla="*/ 79 w 90"/>
                <a:gd name="T23" fmla="*/ 28 h 42"/>
                <a:gd name="T24" fmla="*/ 85 w 90"/>
                <a:gd name="T25" fmla="*/ 21 h 42"/>
                <a:gd name="T26" fmla="*/ 85 w 90"/>
                <a:gd name="T27" fmla="*/ 13 h 42"/>
                <a:gd name="T28" fmla="*/ 79 w 90"/>
                <a:gd name="T29" fmla="*/ 7 h 42"/>
                <a:gd name="T30" fmla="*/ 69 w 90"/>
                <a:gd name="T31" fmla="*/ 3 h 42"/>
                <a:gd name="T32" fmla="*/ 53 w 90"/>
                <a:gd name="T33" fmla="*/ 3 h 42"/>
                <a:gd name="T34" fmla="*/ 55 w 90"/>
                <a:gd name="T35" fmla="*/ 0 h 42"/>
                <a:gd name="T36" fmla="*/ 72 w 90"/>
                <a:gd name="T37" fmla="*/ 1 h 42"/>
                <a:gd name="T38" fmla="*/ 84 w 90"/>
                <a:gd name="T39" fmla="*/ 6 h 42"/>
                <a:gd name="T40" fmla="*/ 90 w 90"/>
                <a:gd name="T41" fmla="*/ 13 h 42"/>
                <a:gd name="T42" fmla="*/ 90 w 90"/>
                <a:gd name="T43" fmla="*/ 21 h 42"/>
                <a:gd name="T44" fmla="*/ 82 w 90"/>
                <a:gd name="T45" fmla="*/ 28 h 42"/>
                <a:gd name="T46" fmla="*/ 70 w 90"/>
                <a:gd name="T47" fmla="*/ 36 h 42"/>
                <a:gd name="T48" fmla="*/ 53 w 90"/>
                <a:gd name="T49" fmla="*/ 41 h 42"/>
                <a:gd name="T50" fmla="*/ 35 w 90"/>
                <a:gd name="T51" fmla="*/ 42 h 42"/>
                <a:gd name="T52" fmla="*/ 19 w 90"/>
                <a:gd name="T53" fmla="*/ 41 h 42"/>
                <a:gd name="T54" fmla="*/ 6 w 90"/>
                <a:gd name="T55" fmla="*/ 36 h 42"/>
                <a:gd name="T56" fmla="*/ 0 w 90"/>
                <a:gd name="T57" fmla="*/ 30 h 42"/>
                <a:gd name="T58" fmla="*/ 0 w 90"/>
                <a:gd name="T59" fmla="*/ 21 h 42"/>
                <a:gd name="T60" fmla="*/ 6 w 90"/>
                <a:gd name="T61" fmla="*/ 13 h 42"/>
                <a:gd name="T62" fmla="*/ 20 w 90"/>
                <a:gd name="T63" fmla="*/ 6 h 42"/>
                <a:gd name="T64" fmla="*/ 37 w 90"/>
                <a:gd name="T65" fmla="*/ 1 h 42"/>
                <a:gd name="T66" fmla="*/ 55 w 90"/>
                <a:gd name="T6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42">
                  <a:moveTo>
                    <a:pt x="53" y="3"/>
                  </a:moveTo>
                  <a:lnTo>
                    <a:pt x="37" y="4"/>
                  </a:lnTo>
                  <a:lnTo>
                    <a:pt x="22" y="7"/>
                  </a:lnTo>
                  <a:lnTo>
                    <a:pt x="11" y="13"/>
                  </a:lnTo>
                  <a:lnTo>
                    <a:pt x="5" y="21"/>
                  </a:lnTo>
                  <a:lnTo>
                    <a:pt x="3" y="28"/>
                  </a:lnTo>
                  <a:lnTo>
                    <a:pt x="11" y="34"/>
                  </a:lnTo>
                  <a:lnTo>
                    <a:pt x="22" y="39"/>
                  </a:lnTo>
                  <a:lnTo>
                    <a:pt x="37" y="41"/>
                  </a:lnTo>
                  <a:lnTo>
                    <a:pt x="53" y="39"/>
                  </a:lnTo>
                  <a:lnTo>
                    <a:pt x="69" y="34"/>
                  </a:lnTo>
                  <a:lnTo>
                    <a:pt x="79" y="28"/>
                  </a:lnTo>
                  <a:lnTo>
                    <a:pt x="85" y="21"/>
                  </a:lnTo>
                  <a:lnTo>
                    <a:pt x="85" y="13"/>
                  </a:lnTo>
                  <a:lnTo>
                    <a:pt x="79" y="7"/>
                  </a:lnTo>
                  <a:lnTo>
                    <a:pt x="69" y="3"/>
                  </a:lnTo>
                  <a:lnTo>
                    <a:pt x="53" y="3"/>
                  </a:lnTo>
                  <a:close/>
                  <a:moveTo>
                    <a:pt x="55" y="0"/>
                  </a:moveTo>
                  <a:lnTo>
                    <a:pt x="72" y="1"/>
                  </a:lnTo>
                  <a:lnTo>
                    <a:pt x="84" y="6"/>
                  </a:lnTo>
                  <a:lnTo>
                    <a:pt x="90" y="13"/>
                  </a:lnTo>
                  <a:lnTo>
                    <a:pt x="90" y="21"/>
                  </a:lnTo>
                  <a:lnTo>
                    <a:pt x="82" y="28"/>
                  </a:lnTo>
                  <a:lnTo>
                    <a:pt x="70" y="36"/>
                  </a:lnTo>
                  <a:lnTo>
                    <a:pt x="53" y="41"/>
                  </a:lnTo>
                  <a:lnTo>
                    <a:pt x="35" y="42"/>
                  </a:lnTo>
                  <a:lnTo>
                    <a:pt x="19" y="41"/>
                  </a:lnTo>
                  <a:lnTo>
                    <a:pt x="6" y="36"/>
                  </a:lnTo>
                  <a:lnTo>
                    <a:pt x="0" y="30"/>
                  </a:lnTo>
                  <a:lnTo>
                    <a:pt x="0" y="21"/>
                  </a:lnTo>
                  <a:lnTo>
                    <a:pt x="6" y="13"/>
                  </a:lnTo>
                  <a:lnTo>
                    <a:pt x="20" y="6"/>
                  </a:lnTo>
                  <a:lnTo>
                    <a:pt x="37" y="1"/>
                  </a:lnTo>
                  <a:lnTo>
                    <a:pt x="55"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5" name="Freeform 2444"/>
            <p:cNvSpPr>
              <a:spLocks/>
            </p:cNvSpPr>
            <p:nvPr/>
          </p:nvSpPr>
          <p:spPr bwMode="auto">
            <a:xfrm>
              <a:off x="1289050" y="2470150"/>
              <a:ext cx="139700" cy="61913"/>
            </a:xfrm>
            <a:custGeom>
              <a:avLst/>
              <a:gdLst>
                <a:gd name="T0" fmla="*/ 52 w 88"/>
                <a:gd name="T1" fmla="*/ 0 h 39"/>
                <a:gd name="T2" fmla="*/ 68 w 88"/>
                <a:gd name="T3" fmla="*/ 1 h 39"/>
                <a:gd name="T4" fmla="*/ 81 w 88"/>
                <a:gd name="T5" fmla="*/ 6 h 39"/>
                <a:gd name="T6" fmla="*/ 87 w 88"/>
                <a:gd name="T7" fmla="*/ 12 h 39"/>
                <a:gd name="T8" fmla="*/ 88 w 88"/>
                <a:gd name="T9" fmla="*/ 20 h 39"/>
                <a:gd name="T10" fmla="*/ 81 w 88"/>
                <a:gd name="T11" fmla="*/ 27 h 39"/>
                <a:gd name="T12" fmla="*/ 68 w 88"/>
                <a:gd name="T13" fmla="*/ 33 h 39"/>
                <a:gd name="T14" fmla="*/ 53 w 88"/>
                <a:gd name="T15" fmla="*/ 38 h 39"/>
                <a:gd name="T16" fmla="*/ 37 w 88"/>
                <a:gd name="T17" fmla="*/ 39 h 39"/>
                <a:gd name="T18" fmla="*/ 20 w 88"/>
                <a:gd name="T19" fmla="*/ 38 h 39"/>
                <a:gd name="T20" fmla="*/ 8 w 88"/>
                <a:gd name="T21" fmla="*/ 33 h 39"/>
                <a:gd name="T22" fmla="*/ 0 w 88"/>
                <a:gd name="T23" fmla="*/ 27 h 39"/>
                <a:gd name="T24" fmla="*/ 0 w 88"/>
                <a:gd name="T25" fmla="*/ 20 h 39"/>
                <a:gd name="T26" fmla="*/ 8 w 88"/>
                <a:gd name="T27" fmla="*/ 12 h 39"/>
                <a:gd name="T28" fmla="*/ 20 w 88"/>
                <a:gd name="T29" fmla="*/ 6 h 39"/>
                <a:gd name="T30" fmla="*/ 35 w 88"/>
                <a:gd name="T31" fmla="*/ 1 h 39"/>
                <a:gd name="T32" fmla="*/ 52 w 88"/>
                <a:gd name="T3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39">
                  <a:moveTo>
                    <a:pt x="52" y="0"/>
                  </a:moveTo>
                  <a:lnTo>
                    <a:pt x="68" y="1"/>
                  </a:lnTo>
                  <a:lnTo>
                    <a:pt x="81" y="6"/>
                  </a:lnTo>
                  <a:lnTo>
                    <a:pt x="87" y="12"/>
                  </a:lnTo>
                  <a:lnTo>
                    <a:pt x="88" y="20"/>
                  </a:lnTo>
                  <a:lnTo>
                    <a:pt x="81" y="27"/>
                  </a:lnTo>
                  <a:lnTo>
                    <a:pt x="68" y="33"/>
                  </a:lnTo>
                  <a:lnTo>
                    <a:pt x="53" y="38"/>
                  </a:lnTo>
                  <a:lnTo>
                    <a:pt x="37" y="39"/>
                  </a:lnTo>
                  <a:lnTo>
                    <a:pt x="20" y="38"/>
                  </a:lnTo>
                  <a:lnTo>
                    <a:pt x="8" y="33"/>
                  </a:lnTo>
                  <a:lnTo>
                    <a:pt x="0" y="27"/>
                  </a:lnTo>
                  <a:lnTo>
                    <a:pt x="0" y="20"/>
                  </a:lnTo>
                  <a:lnTo>
                    <a:pt x="8" y="12"/>
                  </a:lnTo>
                  <a:lnTo>
                    <a:pt x="20" y="6"/>
                  </a:lnTo>
                  <a:lnTo>
                    <a:pt x="35" y="1"/>
                  </a:lnTo>
                  <a:lnTo>
                    <a:pt x="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6" name="Freeform 2445"/>
            <p:cNvSpPr>
              <a:spLocks noEditPoints="1"/>
            </p:cNvSpPr>
            <p:nvPr/>
          </p:nvSpPr>
          <p:spPr bwMode="auto">
            <a:xfrm>
              <a:off x="1287463" y="2466975"/>
              <a:ext cx="144463" cy="68263"/>
            </a:xfrm>
            <a:custGeom>
              <a:avLst/>
              <a:gdLst>
                <a:gd name="T0" fmla="*/ 53 w 91"/>
                <a:gd name="T1" fmla="*/ 3 h 43"/>
                <a:gd name="T2" fmla="*/ 36 w 91"/>
                <a:gd name="T3" fmla="*/ 5 h 43"/>
                <a:gd name="T4" fmla="*/ 21 w 91"/>
                <a:gd name="T5" fmla="*/ 8 h 43"/>
                <a:gd name="T6" fmla="*/ 10 w 91"/>
                <a:gd name="T7" fmla="*/ 14 h 43"/>
                <a:gd name="T8" fmla="*/ 4 w 91"/>
                <a:gd name="T9" fmla="*/ 22 h 43"/>
                <a:gd name="T10" fmla="*/ 4 w 91"/>
                <a:gd name="T11" fmla="*/ 29 h 43"/>
                <a:gd name="T12" fmla="*/ 10 w 91"/>
                <a:gd name="T13" fmla="*/ 35 h 43"/>
                <a:gd name="T14" fmla="*/ 22 w 91"/>
                <a:gd name="T15" fmla="*/ 40 h 43"/>
                <a:gd name="T16" fmla="*/ 38 w 91"/>
                <a:gd name="T17" fmla="*/ 41 h 43"/>
                <a:gd name="T18" fmla="*/ 54 w 91"/>
                <a:gd name="T19" fmla="*/ 40 h 43"/>
                <a:gd name="T20" fmla="*/ 69 w 91"/>
                <a:gd name="T21" fmla="*/ 35 h 43"/>
                <a:gd name="T22" fmla="*/ 80 w 91"/>
                <a:gd name="T23" fmla="*/ 29 h 43"/>
                <a:gd name="T24" fmla="*/ 86 w 91"/>
                <a:gd name="T25" fmla="*/ 22 h 43"/>
                <a:gd name="T26" fmla="*/ 86 w 91"/>
                <a:gd name="T27" fmla="*/ 14 h 43"/>
                <a:gd name="T28" fmla="*/ 80 w 91"/>
                <a:gd name="T29" fmla="*/ 8 h 43"/>
                <a:gd name="T30" fmla="*/ 68 w 91"/>
                <a:gd name="T31" fmla="*/ 5 h 43"/>
                <a:gd name="T32" fmla="*/ 53 w 91"/>
                <a:gd name="T33" fmla="*/ 3 h 43"/>
                <a:gd name="T34" fmla="*/ 54 w 91"/>
                <a:gd name="T35" fmla="*/ 0 h 43"/>
                <a:gd name="T36" fmla="*/ 71 w 91"/>
                <a:gd name="T37" fmla="*/ 2 h 43"/>
                <a:gd name="T38" fmla="*/ 83 w 91"/>
                <a:gd name="T39" fmla="*/ 6 h 43"/>
                <a:gd name="T40" fmla="*/ 91 w 91"/>
                <a:gd name="T41" fmla="*/ 14 h 43"/>
                <a:gd name="T42" fmla="*/ 91 w 91"/>
                <a:gd name="T43" fmla="*/ 22 h 43"/>
                <a:gd name="T44" fmla="*/ 83 w 91"/>
                <a:gd name="T45" fmla="*/ 29 h 43"/>
                <a:gd name="T46" fmla="*/ 71 w 91"/>
                <a:gd name="T47" fmla="*/ 37 h 43"/>
                <a:gd name="T48" fmla="*/ 54 w 91"/>
                <a:gd name="T49" fmla="*/ 41 h 43"/>
                <a:gd name="T50" fmla="*/ 36 w 91"/>
                <a:gd name="T51" fmla="*/ 43 h 43"/>
                <a:gd name="T52" fmla="*/ 19 w 91"/>
                <a:gd name="T53" fmla="*/ 41 h 43"/>
                <a:gd name="T54" fmla="*/ 7 w 91"/>
                <a:gd name="T55" fmla="*/ 37 h 43"/>
                <a:gd name="T56" fmla="*/ 0 w 91"/>
                <a:gd name="T57" fmla="*/ 31 h 43"/>
                <a:gd name="T58" fmla="*/ 0 w 91"/>
                <a:gd name="T59" fmla="*/ 22 h 43"/>
                <a:gd name="T60" fmla="*/ 7 w 91"/>
                <a:gd name="T61" fmla="*/ 14 h 43"/>
                <a:gd name="T62" fmla="*/ 19 w 91"/>
                <a:gd name="T63" fmla="*/ 8 h 43"/>
                <a:gd name="T64" fmla="*/ 36 w 91"/>
                <a:gd name="T65" fmla="*/ 3 h 43"/>
                <a:gd name="T66" fmla="*/ 54 w 91"/>
                <a:gd name="T6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43">
                  <a:moveTo>
                    <a:pt x="53" y="3"/>
                  </a:moveTo>
                  <a:lnTo>
                    <a:pt x="36" y="5"/>
                  </a:lnTo>
                  <a:lnTo>
                    <a:pt x="21" y="8"/>
                  </a:lnTo>
                  <a:lnTo>
                    <a:pt x="10" y="14"/>
                  </a:lnTo>
                  <a:lnTo>
                    <a:pt x="4" y="22"/>
                  </a:lnTo>
                  <a:lnTo>
                    <a:pt x="4" y="29"/>
                  </a:lnTo>
                  <a:lnTo>
                    <a:pt x="10" y="35"/>
                  </a:lnTo>
                  <a:lnTo>
                    <a:pt x="22" y="40"/>
                  </a:lnTo>
                  <a:lnTo>
                    <a:pt x="38" y="41"/>
                  </a:lnTo>
                  <a:lnTo>
                    <a:pt x="54" y="40"/>
                  </a:lnTo>
                  <a:lnTo>
                    <a:pt x="69" y="35"/>
                  </a:lnTo>
                  <a:lnTo>
                    <a:pt x="80" y="29"/>
                  </a:lnTo>
                  <a:lnTo>
                    <a:pt x="86" y="22"/>
                  </a:lnTo>
                  <a:lnTo>
                    <a:pt x="86" y="14"/>
                  </a:lnTo>
                  <a:lnTo>
                    <a:pt x="80" y="8"/>
                  </a:lnTo>
                  <a:lnTo>
                    <a:pt x="68" y="5"/>
                  </a:lnTo>
                  <a:lnTo>
                    <a:pt x="53" y="3"/>
                  </a:lnTo>
                  <a:close/>
                  <a:moveTo>
                    <a:pt x="54" y="0"/>
                  </a:moveTo>
                  <a:lnTo>
                    <a:pt x="71" y="2"/>
                  </a:lnTo>
                  <a:lnTo>
                    <a:pt x="83" y="6"/>
                  </a:lnTo>
                  <a:lnTo>
                    <a:pt x="91" y="14"/>
                  </a:lnTo>
                  <a:lnTo>
                    <a:pt x="91" y="22"/>
                  </a:lnTo>
                  <a:lnTo>
                    <a:pt x="83" y="29"/>
                  </a:lnTo>
                  <a:lnTo>
                    <a:pt x="71" y="37"/>
                  </a:lnTo>
                  <a:lnTo>
                    <a:pt x="54" y="41"/>
                  </a:lnTo>
                  <a:lnTo>
                    <a:pt x="36" y="43"/>
                  </a:lnTo>
                  <a:lnTo>
                    <a:pt x="19" y="41"/>
                  </a:lnTo>
                  <a:lnTo>
                    <a:pt x="7" y="37"/>
                  </a:lnTo>
                  <a:lnTo>
                    <a:pt x="0" y="31"/>
                  </a:lnTo>
                  <a:lnTo>
                    <a:pt x="0" y="22"/>
                  </a:lnTo>
                  <a:lnTo>
                    <a:pt x="7" y="14"/>
                  </a:lnTo>
                  <a:lnTo>
                    <a:pt x="19" y="8"/>
                  </a:lnTo>
                  <a:lnTo>
                    <a:pt x="36" y="3"/>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7" name="Freeform 2446"/>
            <p:cNvSpPr>
              <a:spLocks/>
            </p:cNvSpPr>
            <p:nvPr/>
          </p:nvSpPr>
          <p:spPr bwMode="auto">
            <a:xfrm>
              <a:off x="1158875" y="2341563"/>
              <a:ext cx="138113" cy="63500"/>
            </a:xfrm>
            <a:custGeom>
              <a:avLst/>
              <a:gdLst>
                <a:gd name="T0" fmla="*/ 52 w 87"/>
                <a:gd name="T1" fmla="*/ 0 h 40"/>
                <a:gd name="T2" fmla="*/ 68 w 87"/>
                <a:gd name="T3" fmla="*/ 2 h 40"/>
                <a:gd name="T4" fmla="*/ 81 w 87"/>
                <a:gd name="T5" fmla="*/ 6 h 40"/>
                <a:gd name="T6" fmla="*/ 87 w 87"/>
                <a:gd name="T7" fmla="*/ 12 h 40"/>
                <a:gd name="T8" fmla="*/ 87 w 87"/>
                <a:gd name="T9" fmla="*/ 20 h 40"/>
                <a:gd name="T10" fmla="*/ 81 w 87"/>
                <a:gd name="T11" fmla="*/ 28 h 40"/>
                <a:gd name="T12" fmla="*/ 68 w 87"/>
                <a:gd name="T13" fmla="*/ 34 h 40"/>
                <a:gd name="T14" fmla="*/ 52 w 87"/>
                <a:gd name="T15" fmla="*/ 38 h 40"/>
                <a:gd name="T16" fmla="*/ 35 w 87"/>
                <a:gd name="T17" fmla="*/ 40 h 40"/>
                <a:gd name="T18" fmla="*/ 18 w 87"/>
                <a:gd name="T19" fmla="*/ 38 h 40"/>
                <a:gd name="T20" fmla="*/ 6 w 87"/>
                <a:gd name="T21" fmla="*/ 34 h 40"/>
                <a:gd name="T22" fmla="*/ 0 w 87"/>
                <a:gd name="T23" fmla="*/ 28 h 40"/>
                <a:gd name="T24" fmla="*/ 0 w 87"/>
                <a:gd name="T25" fmla="*/ 20 h 40"/>
                <a:gd name="T26" fmla="*/ 6 w 87"/>
                <a:gd name="T27" fmla="*/ 12 h 40"/>
                <a:gd name="T28" fmla="*/ 18 w 87"/>
                <a:gd name="T29" fmla="*/ 6 h 40"/>
                <a:gd name="T30" fmla="*/ 35 w 87"/>
                <a:gd name="T31" fmla="*/ 2 h 40"/>
                <a:gd name="T32" fmla="*/ 52 w 87"/>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40">
                  <a:moveTo>
                    <a:pt x="52" y="0"/>
                  </a:moveTo>
                  <a:lnTo>
                    <a:pt x="68" y="2"/>
                  </a:lnTo>
                  <a:lnTo>
                    <a:pt x="81" y="6"/>
                  </a:lnTo>
                  <a:lnTo>
                    <a:pt x="87" y="12"/>
                  </a:lnTo>
                  <a:lnTo>
                    <a:pt x="87" y="20"/>
                  </a:lnTo>
                  <a:lnTo>
                    <a:pt x="81" y="28"/>
                  </a:lnTo>
                  <a:lnTo>
                    <a:pt x="68" y="34"/>
                  </a:lnTo>
                  <a:lnTo>
                    <a:pt x="52" y="38"/>
                  </a:lnTo>
                  <a:lnTo>
                    <a:pt x="35" y="40"/>
                  </a:lnTo>
                  <a:lnTo>
                    <a:pt x="18" y="38"/>
                  </a:lnTo>
                  <a:lnTo>
                    <a:pt x="6" y="34"/>
                  </a:lnTo>
                  <a:lnTo>
                    <a:pt x="0" y="28"/>
                  </a:lnTo>
                  <a:lnTo>
                    <a:pt x="0" y="20"/>
                  </a:lnTo>
                  <a:lnTo>
                    <a:pt x="6" y="12"/>
                  </a:lnTo>
                  <a:lnTo>
                    <a:pt x="18" y="6"/>
                  </a:lnTo>
                  <a:lnTo>
                    <a:pt x="35" y="2"/>
                  </a:lnTo>
                  <a:lnTo>
                    <a:pt x="52"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8" name="Freeform 2447"/>
            <p:cNvSpPr>
              <a:spLocks noEditPoints="1"/>
            </p:cNvSpPr>
            <p:nvPr/>
          </p:nvSpPr>
          <p:spPr bwMode="auto">
            <a:xfrm>
              <a:off x="1154113" y="2339975"/>
              <a:ext cx="144463" cy="66675"/>
            </a:xfrm>
            <a:custGeom>
              <a:avLst/>
              <a:gdLst>
                <a:gd name="T0" fmla="*/ 55 w 91"/>
                <a:gd name="T1" fmla="*/ 3 h 42"/>
                <a:gd name="T2" fmla="*/ 38 w 91"/>
                <a:gd name="T3" fmla="*/ 4 h 42"/>
                <a:gd name="T4" fmla="*/ 23 w 91"/>
                <a:gd name="T5" fmla="*/ 7 h 42"/>
                <a:gd name="T6" fmla="*/ 12 w 91"/>
                <a:gd name="T7" fmla="*/ 13 h 42"/>
                <a:gd name="T8" fmla="*/ 5 w 91"/>
                <a:gd name="T9" fmla="*/ 21 h 42"/>
                <a:gd name="T10" fmla="*/ 5 w 91"/>
                <a:gd name="T11" fmla="*/ 29 h 42"/>
                <a:gd name="T12" fmla="*/ 11 w 91"/>
                <a:gd name="T13" fmla="*/ 35 h 42"/>
                <a:gd name="T14" fmla="*/ 23 w 91"/>
                <a:gd name="T15" fmla="*/ 38 h 42"/>
                <a:gd name="T16" fmla="*/ 38 w 91"/>
                <a:gd name="T17" fmla="*/ 39 h 42"/>
                <a:gd name="T18" fmla="*/ 55 w 91"/>
                <a:gd name="T19" fmla="*/ 38 h 42"/>
                <a:gd name="T20" fmla="*/ 70 w 91"/>
                <a:gd name="T21" fmla="*/ 35 h 42"/>
                <a:gd name="T22" fmla="*/ 81 w 91"/>
                <a:gd name="T23" fmla="*/ 29 h 42"/>
                <a:gd name="T24" fmla="*/ 88 w 91"/>
                <a:gd name="T25" fmla="*/ 21 h 42"/>
                <a:gd name="T26" fmla="*/ 88 w 91"/>
                <a:gd name="T27" fmla="*/ 13 h 42"/>
                <a:gd name="T28" fmla="*/ 82 w 91"/>
                <a:gd name="T29" fmla="*/ 7 h 42"/>
                <a:gd name="T30" fmla="*/ 70 w 91"/>
                <a:gd name="T31" fmla="*/ 4 h 42"/>
                <a:gd name="T32" fmla="*/ 55 w 91"/>
                <a:gd name="T33" fmla="*/ 3 h 42"/>
                <a:gd name="T34" fmla="*/ 56 w 91"/>
                <a:gd name="T35" fmla="*/ 0 h 42"/>
                <a:gd name="T36" fmla="*/ 73 w 91"/>
                <a:gd name="T37" fmla="*/ 1 h 42"/>
                <a:gd name="T38" fmla="*/ 85 w 91"/>
                <a:gd name="T39" fmla="*/ 6 h 42"/>
                <a:gd name="T40" fmla="*/ 91 w 91"/>
                <a:gd name="T41" fmla="*/ 13 h 42"/>
                <a:gd name="T42" fmla="*/ 91 w 91"/>
                <a:gd name="T43" fmla="*/ 21 h 42"/>
                <a:gd name="T44" fmla="*/ 85 w 91"/>
                <a:gd name="T45" fmla="*/ 29 h 42"/>
                <a:gd name="T46" fmla="*/ 73 w 91"/>
                <a:gd name="T47" fmla="*/ 36 h 42"/>
                <a:gd name="T48" fmla="*/ 56 w 91"/>
                <a:gd name="T49" fmla="*/ 41 h 42"/>
                <a:gd name="T50" fmla="*/ 38 w 91"/>
                <a:gd name="T51" fmla="*/ 42 h 42"/>
                <a:gd name="T52" fmla="*/ 20 w 91"/>
                <a:gd name="T53" fmla="*/ 41 h 42"/>
                <a:gd name="T54" fmla="*/ 8 w 91"/>
                <a:gd name="T55" fmla="*/ 36 h 42"/>
                <a:gd name="T56" fmla="*/ 0 w 91"/>
                <a:gd name="T57" fmla="*/ 29 h 42"/>
                <a:gd name="T58" fmla="*/ 0 w 91"/>
                <a:gd name="T59" fmla="*/ 21 h 42"/>
                <a:gd name="T60" fmla="*/ 8 w 91"/>
                <a:gd name="T61" fmla="*/ 13 h 42"/>
                <a:gd name="T62" fmla="*/ 21 w 91"/>
                <a:gd name="T63" fmla="*/ 7 h 42"/>
                <a:gd name="T64" fmla="*/ 37 w 91"/>
                <a:gd name="T65" fmla="*/ 3 h 42"/>
                <a:gd name="T66" fmla="*/ 56 w 91"/>
                <a:gd name="T6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42">
                  <a:moveTo>
                    <a:pt x="55" y="3"/>
                  </a:moveTo>
                  <a:lnTo>
                    <a:pt x="38" y="4"/>
                  </a:lnTo>
                  <a:lnTo>
                    <a:pt x="23" y="7"/>
                  </a:lnTo>
                  <a:lnTo>
                    <a:pt x="12" y="13"/>
                  </a:lnTo>
                  <a:lnTo>
                    <a:pt x="5" y="21"/>
                  </a:lnTo>
                  <a:lnTo>
                    <a:pt x="5" y="29"/>
                  </a:lnTo>
                  <a:lnTo>
                    <a:pt x="11" y="35"/>
                  </a:lnTo>
                  <a:lnTo>
                    <a:pt x="23" y="38"/>
                  </a:lnTo>
                  <a:lnTo>
                    <a:pt x="38" y="39"/>
                  </a:lnTo>
                  <a:lnTo>
                    <a:pt x="55" y="38"/>
                  </a:lnTo>
                  <a:lnTo>
                    <a:pt x="70" y="35"/>
                  </a:lnTo>
                  <a:lnTo>
                    <a:pt x="81" y="29"/>
                  </a:lnTo>
                  <a:lnTo>
                    <a:pt x="88" y="21"/>
                  </a:lnTo>
                  <a:lnTo>
                    <a:pt x="88" y="13"/>
                  </a:lnTo>
                  <a:lnTo>
                    <a:pt x="82" y="7"/>
                  </a:lnTo>
                  <a:lnTo>
                    <a:pt x="70" y="4"/>
                  </a:lnTo>
                  <a:lnTo>
                    <a:pt x="55" y="3"/>
                  </a:lnTo>
                  <a:close/>
                  <a:moveTo>
                    <a:pt x="56" y="0"/>
                  </a:moveTo>
                  <a:lnTo>
                    <a:pt x="73" y="1"/>
                  </a:lnTo>
                  <a:lnTo>
                    <a:pt x="85" y="6"/>
                  </a:lnTo>
                  <a:lnTo>
                    <a:pt x="91" y="13"/>
                  </a:lnTo>
                  <a:lnTo>
                    <a:pt x="91" y="21"/>
                  </a:lnTo>
                  <a:lnTo>
                    <a:pt x="85" y="29"/>
                  </a:lnTo>
                  <a:lnTo>
                    <a:pt x="73" y="36"/>
                  </a:lnTo>
                  <a:lnTo>
                    <a:pt x="56" y="41"/>
                  </a:lnTo>
                  <a:lnTo>
                    <a:pt x="38" y="42"/>
                  </a:lnTo>
                  <a:lnTo>
                    <a:pt x="20" y="41"/>
                  </a:lnTo>
                  <a:lnTo>
                    <a:pt x="8" y="36"/>
                  </a:lnTo>
                  <a:lnTo>
                    <a:pt x="0" y="29"/>
                  </a:lnTo>
                  <a:lnTo>
                    <a:pt x="0" y="21"/>
                  </a:lnTo>
                  <a:lnTo>
                    <a:pt x="8" y="13"/>
                  </a:lnTo>
                  <a:lnTo>
                    <a:pt x="21" y="7"/>
                  </a:lnTo>
                  <a:lnTo>
                    <a:pt x="37" y="3"/>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49" name="Freeform 2448"/>
            <p:cNvSpPr>
              <a:spLocks/>
            </p:cNvSpPr>
            <p:nvPr/>
          </p:nvSpPr>
          <p:spPr bwMode="auto">
            <a:xfrm>
              <a:off x="1566863" y="2190750"/>
              <a:ext cx="95250" cy="44450"/>
            </a:xfrm>
            <a:custGeom>
              <a:avLst/>
              <a:gdLst>
                <a:gd name="T0" fmla="*/ 36 w 60"/>
                <a:gd name="T1" fmla="*/ 0 h 28"/>
                <a:gd name="T2" fmla="*/ 44 w 60"/>
                <a:gd name="T3" fmla="*/ 1 h 28"/>
                <a:gd name="T4" fmla="*/ 50 w 60"/>
                <a:gd name="T5" fmla="*/ 3 h 28"/>
                <a:gd name="T6" fmla="*/ 54 w 60"/>
                <a:gd name="T7" fmla="*/ 4 h 28"/>
                <a:gd name="T8" fmla="*/ 59 w 60"/>
                <a:gd name="T9" fmla="*/ 7 h 28"/>
                <a:gd name="T10" fmla="*/ 60 w 60"/>
                <a:gd name="T11" fmla="*/ 10 h 28"/>
                <a:gd name="T12" fmla="*/ 59 w 60"/>
                <a:gd name="T13" fmla="*/ 15 h 28"/>
                <a:gd name="T14" fmla="*/ 53 w 60"/>
                <a:gd name="T15" fmla="*/ 22 h 28"/>
                <a:gd name="T16" fmla="*/ 39 w 60"/>
                <a:gd name="T17" fmla="*/ 27 h 28"/>
                <a:gd name="T18" fmla="*/ 24 w 60"/>
                <a:gd name="T19" fmla="*/ 28 h 28"/>
                <a:gd name="T20" fmla="*/ 16 w 60"/>
                <a:gd name="T21" fmla="*/ 28 h 28"/>
                <a:gd name="T22" fmla="*/ 9 w 60"/>
                <a:gd name="T23" fmla="*/ 27 h 28"/>
                <a:gd name="T24" fmla="*/ 4 w 60"/>
                <a:gd name="T25" fmla="*/ 25 h 28"/>
                <a:gd name="T26" fmla="*/ 1 w 60"/>
                <a:gd name="T27" fmla="*/ 22 h 28"/>
                <a:gd name="T28" fmla="*/ 0 w 60"/>
                <a:gd name="T29" fmla="*/ 19 h 28"/>
                <a:gd name="T30" fmla="*/ 0 w 60"/>
                <a:gd name="T31" fmla="*/ 15 h 28"/>
                <a:gd name="T32" fmla="*/ 7 w 60"/>
                <a:gd name="T33" fmla="*/ 7 h 28"/>
                <a:gd name="T34" fmla="*/ 19 w 60"/>
                <a:gd name="T35" fmla="*/ 3 h 28"/>
                <a:gd name="T36" fmla="*/ 36 w 60"/>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28">
                  <a:moveTo>
                    <a:pt x="36" y="0"/>
                  </a:moveTo>
                  <a:lnTo>
                    <a:pt x="44" y="1"/>
                  </a:lnTo>
                  <a:lnTo>
                    <a:pt x="50" y="3"/>
                  </a:lnTo>
                  <a:lnTo>
                    <a:pt x="54" y="4"/>
                  </a:lnTo>
                  <a:lnTo>
                    <a:pt x="59" y="7"/>
                  </a:lnTo>
                  <a:lnTo>
                    <a:pt x="60" y="10"/>
                  </a:lnTo>
                  <a:lnTo>
                    <a:pt x="59" y="15"/>
                  </a:lnTo>
                  <a:lnTo>
                    <a:pt x="53" y="22"/>
                  </a:lnTo>
                  <a:lnTo>
                    <a:pt x="39" y="27"/>
                  </a:lnTo>
                  <a:lnTo>
                    <a:pt x="24" y="28"/>
                  </a:lnTo>
                  <a:lnTo>
                    <a:pt x="16" y="28"/>
                  </a:lnTo>
                  <a:lnTo>
                    <a:pt x="9" y="27"/>
                  </a:lnTo>
                  <a:lnTo>
                    <a:pt x="4" y="25"/>
                  </a:lnTo>
                  <a:lnTo>
                    <a:pt x="1" y="22"/>
                  </a:lnTo>
                  <a:lnTo>
                    <a:pt x="0" y="19"/>
                  </a:lnTo>
                  <a:lnTo>
                    <a:pt x="0" y="15"/>
                  </a:lnTo>
                  <a:lnTo>
                    <a:pt x="7" y="7"/>
                  </a:lnTo>
                  <a:lnTo>
                    <a:pt x="19" y="3"/>
                  </a:lnTo>
                  <a:lnTo>
                    <a:pt x="36"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0" name="Freeform 2449"/>
            <p:cNvSpPr>
              <a:spLocks noEditPoints="1"/>
            </p:cNvSpPr>
            <p:nvPr/>
          </p:nvSpPr>
          <p:spPr bwMode="auto">
            <a:xfrm>
              <a:off x="1563688" y="2190750"/>
              <a:ext cx="101600" cy="47625"/>
            </a:xfrm>
            <a:custGeom>
              <a:avLst/>
              <a:gdLst>
                <a:gd name="T0" fmla="*/ 37 w 64"/>
                <a:gd name="T1" fmla="*/ 1 h 30"/>
                <a:gd name="T2" fmla="*/ 21 w 64"/>
                <a:gd name="T3" fmla="*/ 3 h 30"/>
                <a:gd name="T4" fmla="*/ 11 w 64"/>
                <a:gd name="T5" fmla="*/ 7 h 30"/>
                <a:gd name="T6" fmla="*/ 3 w 64"/>
                <a:gd name="T7" fmla="*/ 15 h 30"/>
                <a:gd name="T8" fmla="*/ 3 w 64"/>
                <a:gd name="T9" fmla="*/ 18 h 30"/>
                <a:gd name="T10" fmla="*/ 5 w 64"/>
                <a:gd name="T11" fmla="*/ 21 h 30"/>
                <a:gd name="T12" fmla="*/ 8 w 64"/>
                <a:gd name="T13" fmla="*/ 24 h 30"/>
                <a:gd name="T14" fmla="*/ 12 w 64"/>
                <a:gd name="T15" fmla="*/ 27 h 30"/>
                <a:gd name="T16" fmla="*/ 18 w 64"/>
                <a:gd name="T17" fmla="*/ 28 h 30"/>
                <a:gd name="T18" fmla="*/ 26 w 64"/>
                <a:gd name="T19" fmla="*/ 28 h 30"/>
                <a:gd name="T20" fmla="*/ 41 w 64"/>
                <a:gd name="T21" fmla="*/ 27 h 30"/>
                <a:gd name="T22" fmla="*/ 53 w 64"/>
                <a:gd name="T23" fmla="*/ 21 h 30"/>
                <a:gd name="T24" fmla="*/ 59 w 64"/>
                <a:gd name="T25" fmla="*/ 15 h 30"/>
                <a:gd name="T26" fmla="*/ 59 w 64"/>
                <a:gd name="T27" fmla="*/ 10 h 30"/>
                <a:gd name="T28" fmla="*/ 58 w 64"/>
                <a:gd name="T29" fmla="*/ 7 h 30"/>
                <a:gd name="T30" fmla="*/ 55 w 64"/>
                <a:gd name="T31" fmla="*/ 4 h 30"/>
                <a:gd name="T32" fmla="*/ 50 w 64"/>
                <a:gd name="T33" fmla="*/ 3 h 30"/>
                <a:gd name="T34" fmla="*/ 44 w 64"/>
                <a:gd name="T35" fmla="*/ 1 h 30"/>
                <a:gd name="T36" fmla="*/ 37 w 64"/>
                <a:gd name="T37" fmla="*/ 1 h 30"/>
                <a:gd name="T38" fmla="*/ 38 w 64"/>
                <a:gd name="T39" fmla="*/ 0 h 30"/>
                <a:gd name="T40" fmla="*/ 53 w 64"/>
                <a:gd name="T41" fmla="*/ 1 h 30"/>
                <a:gd name="T42" fmla="*/ 62 w 64"/>
                <a:gd name="T43" fmla="*/ 7 h 30"/>
                <a:gd name="T44" fmla="*/ 64 w 64"/>
                <a:gd name="T45" fmla="*/ 15 h 30"/>
                <a:gd name="T46" fmla="*/ 56 w 64"/>
                <a:gd name="T47" fmla="*/ 22 h 30"/>
                <a:gd name="T48" fmla="*/ 43 w 64"/>
                <a:gd name="T49" fmla="*/ 28 h 30"/>
                <a:gd name="T50" fmla="*/ 26 w 64"/>
                <a:gd name="T51" fmla="*/ 30 h 30"/>
                <a:gd name="T52" fmla="*/ 9 w 64"/>
                <a:gd name="T53" fmla="*/ 28 h 30"/>
                <a:gd name="T54" fmla="*/ 0 w 64"/>
                <a:gd name="T55" fmla="*/ 22 h 30"/>
                <a:gd name="T56" fmla="*/ 0 w 64"/>
                <a:gd name="T57" fmla="*/ 15 h 30"/>
                <a:gd name="T58" fmla="*/ 8 w 64"/>
                <a:gd name="T59" fmla="*/ 7 h 30"/>
                <a:gd name="T60" fmla="*/ 21 w 64"/>
                <a:gd name="T61" fmla="*/ 1 h 30"/>
                <a:gd name="T62" fmla="*/ 38 w 64"/>
                <a:gd name="T6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30">
                  <a:moveTo>
                    <a:pt x="37" y="1"/>
                  </a:moveTo>
                  <a:lnTo>
                    <a:pt x="21" y="3"/>
                  </a:lnTo>
                  <a:lnTo>
                    <a:pt x="11" y="7"/>
                  </a:lnTo>
                  <a:lnTo>
                    <a:pt x="3" y="15"/>
                  </a:lnTo>
                  <a:lnTo>
                    <a:pt x="3" y="18"/>
                  </a:lnTo>
                  <a:lnTo>
                    <a:pt x="5" y="21"/>
                  </a:lnTo>
                  <a:lnTo>
                    <a:pt x="8" y="24"/>
                  </a:lnTo>
                  <a:lnTo>
                    <a:pt x="12" y="27"/>
                  </a:lnTo>
                  <a:lnTo>
                    <a:pt x="18" y="28"/>
                  </a:lnTo>
                  <a:lnTo>
                    <a:pt x="26" y="28"/>
                  </a:lnTo>
                  <a:lnTo>
                    <a:pt x="41" y="27"/>
                  </a:lnTo>
                  <a:lnTo>
                    <a:pt x="53" y="21"/>
                  </a:lnTo>
                  <a:lnTo>
                    <a:pt x="59" y="15"/>
                  </a:lnTo>
                  <a:lnTo>
                    <a:pt x="59" y="10"/>
                  </a:lnTo>
                  <a:lnTo>
                    <a:pt x="58" y="7"/>
                  </a:lnTo>
                  <a:lnTo>
                    <a:pt x="55" y="4"/>
                  </a:lnTo>
                  <a:lnTo>
                    <a:pt x="50" y="3"/>
                  </a:lnTo>
                  <a:lnTo>
                    <a:pt x="44" y="1"/>
                  </a:lnTo>
                  <a:lnTo>
                    <a:pt x="37" y="1"/>
                  </a:lnTo>
                  <a:close/>
                  <a:moveTo>
                    <a:pt x="38" y="0"/>
                  </a:moveTo>
                  <a:lnTo>
                    <a:pt x="53" y="1"/>
                  </a:lnTo>
                  <a:lnTo>
                    <a:pt x="62" y="7"/>
                  </a:lnTo>
                  <a:lnTo>
                    <a:pt x="64" y="15"/>
                  </a:lnTo>
                  <a:lnTo>
                    <a:pt x="56" y="22"/>
                  </a:lnTo>
                  <a:lnTo>
                    <a:pt x="43" y="28"/>
                  </a:lnTo>
                  <a:lnTo>
                    <a:pt x="26" y="30"/>
                  </a:lnTo>
                  <a:lnTo>
                    <a:pt x="9" y="28"/>
                  </a:lnTo>
                  <a:lnTo>
                    <a:pt x="0" y="22"/>
                  </a:lnTo>
                  <a:lnTo>
                    <a:pt x="0" y="15"/>
                  </a:lnTo>
                  <a:lnTo>
                    <a:pt x="8" y="7"/>
                  </a:lnTo>
                  <a:lnTo>
                    <a:pt x="21"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1" name="Freeform 2450"/>
            <p:cNvSpPr>
              <a:spLocks/>
            </p:cNvSpPr>
            <p:nvPr/>
          </p:nvSpPr>
          <p:spPr bwMode="auto">
            <a:xfrm>
              <a:off x="1036638" y="2335213"/>
              <a:ext cx="101600" cy="46038"/>
            </a:xfrm>
            <a:custGeom>
              <a:avLst/>
              <a:gdLst>
                <a:gd name="T0" fmla="*/ 39 w 64"/>
                <a:gd name="T1" fmla="*/ 0 h 29"/>
                <a:gd name="T2" fmla="*/ 54 w 64"/>
                <a:gd name="T3" fmla="*/ 3 h 29"/>
                <a:gd name="T4" fmla="*/ 64 w 64"/>
                <a:gd name="T5" fmla="*/ 7 h 29"/>
                <a:gd name="T6" fmla="*/ 64 w 64"/>
                <a:gd name="T7" fmla="*/ 15 h 29"/>
                <a:gd name="T8" fmla="*/ 56 w 64"/>
                <a:gd name="T9" fmla="*/ 21 h 29"/>
                <a:gd name="T10" fmla="*/ 42 w 64"/>
                <a:gd name="T11" fmla="*/ 27 h 29"/>
                <a:gd name="T12" fmla="*/ 26 w 64"/>
                <a:gd name="T13" fmla="*/ 29 h 29"/>
                <a:gd name="T14" fmla="*/ 10 w 64"/>
                <a:gd name="T15" fmla="*/ 27 h 29"/>
                <a:gd name="T16" fmla="*/ 1 w 64"/>
                <a:gd name="T17" fmla="*/ 23 h 29"/>
                <a:gd name="T18" fmla="*/ 0 w 64"/>
                <a:gd name="T19" fmla="*/ 15 h 29"/>
                <a:gd name="T20" fmla="*/ 7 w 64"/>
                <a:gd name="T21" fmla="*/ 7 h 29"/>
                <a:gd name="T22" fmla="*/ 21 w 64"/>
                <a:gd name="T23" fmla="*/ 3 h 29"/>
                <a:gd name="T24" fmla="*/ 39 w 64"/>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9">
                  <a:moveTo>
                    <a:pt x="39" y="0"/>
                  </a:moveTo>
                  <a:lnTo>
                    <a:pt x="54" y="3"/>
                  </a:lnTo>
                  <a:lnTo>
                    <a:pt x="64" y="7"/>
                  </a:lnTo>
                  <a:lnTo>
                    <a:pt x="64" y="15"/>
                  </a:lnTo>
                  <a:lnTo>
                    <a:pt x="56" y="21"/>
                  </a:lnTo>
                  <a:lnTo>
                    <a:pt x="42" y="27"/>
                  </a:lnTo>
                  <a:lnTo>
                    <a:pt x="26" y="29"/>
                  </a:lnTo>
                  <a:lnTo>
                    <a:pt x="10" y="27"/>
                  </a:lnTo>
                  <a:lnTo>
                    <a:pt x="1" y="23"/>
                  </a:lnTo>
                  <a:lnTo>
                    <a:pt x="0" y="15"/>
                  </a:lnTo>
                  <a:lnTo>
                    <a:pt x="7" y="7"/>
                  </a:lnTo>
                  <a:lnTo>
                    <a:pt x="21" y="3"/>
                  </a:lnTo>
                  <a:lnTo>
                    <a:pt x="39"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2" name="Freeform 2451"/>
            <p:cNvSpPr>
              <a:spLocks noEditPoints="1"/>
            </p:cNvSpPr>
            <p:nvPr/>
          </p:nvSpPr>
          <p:spPr bwMode="auto">
            <a:xfrm>
              <a:off x="1033463" y="2335213"/>
              <a:ext cx="109538" cy="47625"/>
            </a:xfrm>
            <a:custGeom>
              <a:avLst/>
              <a:gdLst>
                <a:gd name="T0" fmla="*/ 40 w 69"/>
                <a:gd name="T1" fmla="*/ 1 h 30"/>
                <a:gd name="T2" fmla="*/ 25 w 69"/>
                <a:gd name="T3" fmla="*/ 3 h 30"/>
                <a:gd name="T4" fmla="*/ 11 w 69"/>
                <a:gd name="T5" fmla="*/ 7 h 30"/>
                <a:gd name="T6" fmla="*/ 5 w 69"/>
                <a:gd name="T7" fmla="*/ 15 h 30"/>
                <a:gd name="T8" fmla="*/ 3 w 69"/>
                <a:gd name="T9" fmla="*/ 18 h 30"/>
                <a:gd name="T10" fmla="*/ 5 w 69"/>
                <a:gd name="T11" fmla="*/ 21 h 30"/>
                <a:gd name="T12" fmla="*/ 9 w 69"/>
                <a:gd name="T13" fmla="*/ 24 h 30"/>
                <a:gd name="T14" fmla="*/ 14 w 69"/>
                <a:gd name="T15" fmla="*/ 26 h 30"/>
                <a:gd name="T16" fmla="*/ 20 w 69"/>
                <a:gd name="T17" fmla="*/ 27 h 30"/>
                <a:gd name="T18" fmla="*/ 28 w 69"/>
                <a:gd name="T19" fmla="*/ 29 h 30"/>
                <a:gd name="T20" fmla="*/ 44 w 69"/>
                <a:gd name="T21" fmla="*/ 26 h 30"/>
                <a:gd name="T22" fmla="*/ 56 w 69"/>
                <a:gd name="T23" fmla="*/ 21 h 30"/>
                <a:gd name="T24" fmla="*/ 64 w 69"/>
                <a:gd name="T25" fmla="*/ 15 h 30"/>
                <a:gd name="T26" fmla="*/ 64 w 69"/>
                <a:gd name="T27" fmla="*/ 10 h 30"/>
                <a:gd name="T28" fmla="*/ 62 w 69"/>
                <a:gd name="T29" fmla="*/ 7 h 30"/>
                <a:gd name="T30" fmla="*/ 59 w 69"/>
                <a:gd name="T31" fmla="*/ 4 h 30"/>
                <a:gd name="T32" fmla="*/ 55 w 69"/>
                <a:gd name="T33" fmla="*/ 3 h 30"/>
                <a:gd name="T34" fmla="*/ 47 w 69"/>
                <a:gd name="T35" fmla="*/ 1 h 30"/>
                <a:gd name="T36" fmla="*/ 40 w 69"/>
                <a:gd name="T37" fmla="*/ 1 h 30"/>
                <a:gd name="T38" fmla="*/ 41 w 69"/>
                <a:gd name="T39" fmla="*/ 0 h 30"/>
                <a:gd name="T40" fmla="*/ 58 w 69"/>
                <a:gd name="T41" fmla="*/ 1 h 30"/>
                <a:gd name="T42" fmla="*/ 67 w 69"/>
                <a:gd name="T43" fmla="*/ 7 h 30"/>
                <a:gd name="T44" fmla="*/ 69 w 69"/>
                <a:gd name="T45" fmla="*/ 15 h 30"/>
                <a:gd name="T46" fmla="*/ 59 w 69"/>
                <a:gd name="T47" fmla="*/ 23 h 30"/>
                <a:gd name="T48" fmla="*/ 46 w 69"/>
                <a:gd name="T49" fmla="*/ 27 h 30"/>
                <a:gd name="T50" fmla="*/ 28 w 69"/>
                <a:gd name="T51" fmla="*/ 30 h 30"/>
                <a:gd name="T52" fmla="*/ 11 w 69"/>
                <a:gd name="T53" fmla="*/ 27 h 30"/>
                <a:gd name="T54" fmla="*/ 2 w 69"/>
                <a:gd name="T55" fmla="*/ 23 h 30"/>
                <a:gd name="T56" fmla="*/ 0 w 69"/>
                <a:gd name="T57" fmla="*/ 15 h 30"/>
                <a:gd name="T58" fmla="*/ 8 w 69"/>
                <a:gd name="T59" fmla="*/ 7 h 30"/>
                <a:gd name="T60" fmla="*/ 23 w 69"/>
                <a:gd name="T61" fmla="*/ 1 h 30"/>
                <a:gd name="T62" fmla="*/ 41 w 69"/>
                <a:gd name="T6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30">
                  <a:moveTo>
                    <a:pt x="40" y="1"/>
                  </a:moveTo>
                  <a:lnTo>
                    <a:pt x="25" y="3"/>
                  </a:lnTo>
                  <a:lnTo>
                    <a:pt x="11" y="7"/>
                  </a:lnTo>
                  <a:lnTo>
                    <a:pt x="5" y="15"/>
                  </a:lnTo>
                  <a:lnTo>
                    <a:pt x="3" y="18"/>
                  </a:lnTo>
                  <a:lnTo>
                    <a:pt x="5" y="21"/>
                  </a:lnTo>
                  <a:lnTo>
                    <a:pt x="9" y="24"/>
                  </a:lnTo>
                  <a:lnTo>
                    <a:pt x="14" y="26"/>
                  </a:lnTo>
                  <a:lnTo>
                    <a:pt x="20" y="27"/>
                  </a:lnTo>
                  <a:lnTo>
                    <a:pt x="28" y="29"/>
                  </a:lnTo>
                  <a:lnTo>
                    <a:pt x="44" y="26"/>
                  </a:lnTo>
                  <a:lnTo>
                    <a:pt x="56" y="21"/>
                  </a:lnTo>
                  <a:lnTo>
                    <a:pt x="64" y="15"/>
                  </a:lnTo>
                  <a:lnTo>
                    <a:pt x="64" y="10"/>
                  </a:lnTo>
                  <a:lnTo>
                    <a:pt x="62" y="7"/>
                  </a:lnTo>
                  <a:lnTo>
                    <a:pt x="59" y="4"/>
                  </a:lnTo>
                  <a:lnTo>
                    <a:pt x="55" y="3"/>
                  </a:lnTo>
                  <a:lnTo>
                    <a:pt x="47" y="1"/>
                  </a:lnTo>
                  <a:lnTo>
                    <a:pt x="40" y="1"/>
                  </a:lnTo>
                  <a:close/>
                  <a:moveTo>
                    <a:pt x="41" y="0"/>
                  </a:moveTo>
                  <a:lnTo>
                    <a:pt x="58" y="1"/>
                  </a:lnTo>
                  <a:lnTo>
                    <a:pt x="67" y="7"/>
                  </a:lnTo>
                  <a:lnTo>
                    <a:pt x="69" y="15"/>
                  </a:lnTo>
                  <a:lnTo>
                    <a:pt x="59" y="23"/>
                  </a:lnTo>
                  <a:lnTo>
                    <a:pt x="46" y="27"/>
                  </a:lnTo>
                  <a:lnTo>
                    <a:pt x="28" y="30"/>
                  </a:lnTo>
                  <a:lnTo>
                    <a:pt x="11" y="27"/>
                  </a:lnTo>
                  <a:lnTo>
                    <a:pt x="2" y="23"/>
                  </a:lnTo>
                  <a:lnTo>
                    <a:pt x="0" y="15"/>
                  </a:lnTo>
                  <a:lnTo>
                    <a:pt x="8" y="7"/>
                  </a:lnTo>
                  <a:lnTo>
                    <a:pt x="23" y="1"/>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3" name="Freeform 2452"/>
            <p:cNvSpPr>
              <a:spLocks/>
            </p:cNvSpPr>
            <p:nvPr/>
          </p:nvSpPr>
          <p:spPr bwMode="auto">
            <a:xfrm>
              <a:off x="735013" y="2200275"/>
              <a:ext cx="92075" cy="41275"/>
            </a:xfrm>
            <a:custGeom>
              <a:avLst/>
              <a:gdLst>
                <a:gd name="T0" fmla="*/ 35 w 58"/>
                <a:gd name="T1" fmla="*/ 0 h 26"/>
                <a:gd name="T2" fmla="*/ 43 w 58"/>
                <a:gd name="T3" fmla="*/ 1 h 26"/>
                <a:gd name="T4" fmla="*/ 49 w 58"/>
                <a:gd name="T5" fmla="*/ 1 h 26"/>
                <a:gd name="T6" fmla="*/ 53 w 58"/>
                <a:gd name="T7" fmla="*/ 4 h 26"/>
                <a:gd name="T8" fmla="*/ 56 w 58"/>
                <a:gd name="T9" fmla="*/ 6 h 26"/>
                <a:gd name="T10" fmla="*/ 58 w 58"/>
                <a:gd name="T11" fmla="*/ 9 h 26"/>
                <a:gd name="T12" fmla="*/ 58 w 58"/>
                <a:gd name="T13" fmla="*/ 13 h 26"/>
                <a:gd name="T14" fmla="*/ 50 w 58"/>
                <a:gd name="T15" fmla="*/ 19 h 26"/>
                <a:gd name="T16" fmla="*/ 38 w 58"/>
                <a:gd name="T17" fmla="*/ 24 h 26"/>
                <a:gd name="T18" fmla="*/ 23 w 58"/>
                <a:gd name="T19" fmla="*/ 26 h 26"/>
                <a:gd name="T20" fmla="*/ 15 w 58"/>
                <a:gd name="T21" fmla="*/ 26 h 26"/>
                <a:gd name="T22" fmla="*/ 9 w 58"/>
                <a:gd name="T23" fmla="*/ 24 h 26"/>
                <a:gd name="T24" fmla="*/ 5 w 58"/>
                <a:gd name="T25" fmla="*/ 22 h 26"/>
                <a:gd name="T26" fmla="*/ 2 w 58"/>
                <a:gd name="T27" fmla="*/ 19 h 26"/>
                <a:gd name="T28" fmla="*/ 0 w 58"/>
                <a:gd name="T29" fmla="*/ 16 h 26"/>
                <a:gd name="T30" fmla="*/ 0 w 58"/>
                <a:gd name="T31" fmla="*/ 13 h 26"/>
                <a:gd name="T32" fmla="*/ 8 w 58"/>
                <a:gd name="T33" fmla="*/ 7 h 26"/>
                <a:gd name="T34" fmla="*/ 20 w 58"/>
                <a:gd name="T35" fmla="*/ 3 h 26"/>
                <a:gd name="T36" fmla="*/ 35 w 58"/>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
                  <a:moveTo>
                    <a:pt x="35" y="0"/>
                  </a:moveTo>
                  <a:lnTo>
                    <a:pt x="43" y="1"/>
                  </a:lnTo>
                  <a:lnTo>
                    <a:pt x="49" y="1"/>
                  </a:lnTo>
                  <a:lnTo>
                    <a:pt x="53" y="4"/>
                  </a:lnTo>
                  <a:lnTo>
                    <a:pt x="56" y="6"/>
                  </a:lnTo>
                  <a:lnTo>
                    <a:pt x="58" y="9"/>
                  </a:lnTo>
                  <a:lnTo>
                    <a:pt x="58" y="13"/>
                  </a:lnTo>
                  <a:lnTo>
                    <a:pt x="50" y="19"/>
                  </a:lnTo>
                  <a:lnTo>
                    <a:pt x="38" y="24"/>
                  </a:lnTo>
                  <a:lnTo>
                    <a:pt x="23" y="26"/>
                  </a:lnTo>
                  <a:lnTo>
                    <a:pt x="15" y="26"/>
                  </a:lnTo>
                  <a:lnTo>
                    <a:pt x="9" y="24"/>
                  </a:lnTo>
                  <a:lnTo>
                    <a:pt x="5" y="22"/>
                  </a:lnTo>
                  <a:lnTo>
                    <a:pt x="2" y="19"/>
                  </a:lnTo>
                  <a:lnTo>
                    <a:pt x="0" y="16"/>
                  </a:lnTo>
                  <a:lnTo>
                    <a:pt x="0" y="13"/>
                  </a:lnTo>
                  <a:lnTo>
                    <a:pt x="8" y="7"/>
                  </a:lnTo>
                  <a:lnTo>
                    <a:pt x="20" y="3"/>
                  </a:lnTo>
                  <a:lnTo>
                    <a:pt x="35"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4" name="Freeform 2453"/>
            <p:cNvSpPr>
              <a:spLocks noEditPoints="1"/>
            </p:cNvSpPr>
            <p:nvPr/>
          </p:nvSpPr>
          <p:spPr bwMode="auto">
            <a:xfrm>
              <a:off x="731838" y="2200275"/>
              <a:ext cx="96838" cy="42863"/>
            </a:xfrm>
            <a:custGeom>
              <a:avLst/>
              <a:gdLst>
                <a:gd name="T0" fmla="*/ 37 w 61"/>
                <a:gd name="T1" fmla="*/ 1 h 27"/>
                <a:gd name="T2" fmla="*/ 22 w 61"/>
                <a:gd name="T3" fmla="*/ 3 h 27"/>
                <a:gd name="T4" fmla="*/ 11 w 61"/>
                <a:gd name="T5" fmla="*/ 7 h 27"/>
                <a:gd name="T6" fmla="*/ 5 w 61"/>
                <a:gd name="T7" fmla="*/ 13 h 27"/>
                <a:gd name="T8" fmla="*/ 4 w 61"/>
                <a:gd name="T9" fmla="*/ 16 h 27"/>
                <a:gd name="T10" fmla="*/ 5 w 61"/>
                <a:gd name="T11" fmla="*/ 19 h 27"/>
                <a:gd name="T12" fmla="*/ 8 w 61"/>
                <a:gd name="T13" fmla="*/ 21 h 27"/>
                <a:gd name="T14" fmla="*/ 13 w 61"/>
                <a:gd name="T15" fmla="*/ 24 h 27"/>
                <a:gd name="T16" fmla="*/ 19 w 61"/>
                <a:gd name="T17" fmla="*/ 24 h 27"/>
                <a:gd name="T18" fmla="*/ 25 w 61"/>
                <a:gd name="T19" fmla="*/ 26 h 27"/>
                <a:gd name="T20" fmla="*/ 40 w 61"/>
                <a:gd name="T21" fmla="*/ 22 h 27"/>
                <a:gd name="T22" fmla="*/ 51 w 61"/>
                <a:gd name="T23" fmla="*/ 19 h 27"/>
                <a:gd name="T24" fmla="*/ 58 w 61"/>
                <a:gd name="T25" fmla="*/ 13 h 27"/>
                <a:gd name="T26" fmla="*/ 58 w 61"/>
                <a:gd name="T27" fmla="*/ 10 h 27"/>
                <a:gd name="T28" fmla="*/ 57 w 61"/>
                <a:gd name="T29" fmla="*/ 7 h 27"/>
                <a:gd name="T30" fmla="*/ 54 w 61"/>
                <a:gd name="T31" fmla="*/ 4 h 27"/>
                <a:gd name="T32" fmla="*/ 49 w 61"/>
                <a:gd name="T33" fmla="*/ 3 h 27"/>
                <a:gd name="T34" fmla="*/ 43 w 61"/>
                <a:gd name="T35" fmla="*/ 1 h 27"/>
                <a:gd name="T36" fmla="*/ 37 w 61"/>
                <a:gd name="T37" fmla="*/ 1 h 27"/>
                <a:gd name="T38" fmla="*/ 37 w 61"/>
                <a:gd name="T39" fmla="*/ 0 h 27"/>
                <a:gd name="T40" fmla="*/ 52 w 61"/>
                <a:gd name="T41" fmla="*/ 1 h 27"/>
                <a:gd name="T42" fmla="*/ 61 w 61"/>
                <a:gd name="T43" fmla="*/ 6 h 27"/>
                <a:gd name="T44" fmla="*/ 61 w 61"/>
                <a:gd name="T45" fmla="*/ 13 h 27"/>
                <a:gd name="T46" fmla="*/ 55 w 61"/>
                <a:gd name="T47" fmla="*/ 19 h 27"/>
                <a:gd name="T48" fmla="*/ 41 w 61"/>
                <a:gd name="T49" fmla="*/ 26 h 27"/>
                <a:gd name="T50" fmla="*/ 25 w 61"/>
                <a:gd name="T51" fmla="*/ 27 h 27"/>
                <a:gd name="T52" fmla="*/ 10 w 61"/>
                <a:gd name="T53" fmla="*/ 26 h 27"/>
                <a:gd name="T54" fmla="*/ 0 w 61"/>
                <a:gd name="T55" fmla="*/ 19 h 27"/>
                <a:gd name="T56" fmla="*/ 0 w 61"/>
                <a:gd name="T57" fmla="*/ 13 h 27"/>
                <a:gd name="T58" fmla="*/ 8 w 61"/>
                <a:gd name="T59" fmla="*/ 6 h 27"/>
                <a:gd name="T60" fmla="*/ 20 w 61"/>
                <a:gd name="T61" fmla="*/ 1 h 27"/>
                <a:gd name="T62" fmla="*/ 37 w 61"/>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27">
                  <a:moveTo>
                    <a:pt x="37" y="1"/>
                  </a:moveTo>
                  <a:lnTo>
                    <a:pt x="22" y="3"/>
                  </a:lnTo>
                  <a:lnTo>
                    <a:pt x="11" y="7"/>
                  </a:lnTo>
                  <a:lnTo>
                    <a:pt x="5" y="13"/>
                  </a:lnTo>
                  <a:lnTo>
                    <a:pt x="4" y="16"/>
                  </a:lnTo>
                  <a:lnTo>
                    <a:pt x="5" y="19"/>
                  </a:lnTo>
                  <a:lnTo>
                    <a:pt x="8" y="21"/>
                  </a:lnTo>
                  <a:lnTo>
                    <a:pt x="13" y="24"/>
                  </a:lnTo>
                  <a:lnTo>
                    <a:pt x="19" y="24"/>
                  </a:lnTo>
                  <a:lnTo>
                    <a:pt x="25" y="26"/>
                  </a:lnTo>
                  <a:lnTo>
                    <a:pt x="40" y="22"/>
                  </a:lnTo>
                  <a:lnTo>
                    <a:pt x="51" y="19"/>
                  </a:lnTo>
                  <a:lnTo>
                    <a:pt x="58" y="13"/>
                  </a:lnTo>
                  <a:lnTo>
                    <a:pt x="58" y="10"/>
                  </a:lnTo>
                  <a:lnTo>
                    <a:pt x="57" y="7"/>
                  </a:lnTo>
                  <a:lnTo>
                    <a:pt x="54" y="4"/>
                  </a:lnTo>
                  <a:lnTo>
                    <a:pt x="49" y="3"/>
                  </a:lnTo>
                  <a:lnTo>
                    <a:pt x="43" y="1"/>
                  </a:lnTo>
                  <a:lnTo>
                    <a:pt x="37" y="1"/>
                  </a:lnTo>
                  <a:close/>
                  <a:moveTo>
                    <a:pt x="37" y="0"/>
                  </a:moveTo>
                  <a:lnTo>
                    <a:pt x="52" y="1"/>
                  </a:lnTo>
                  <a:lnTo>
                    <a:pt x="61" y="6"/>
                  </a:lnTo>
                  <a:lnTo>
                    <a:pt x="61" y="13"/>
                  </a:lnTo>
                  <a:lnTo>
                    <a:pt x="55" y="19"/>
                  </a:lnTo>
                  <a:lnTo>
                    <a:pt x="41" y="26"/>
                  </a:lnTo>
                  <a:lnTo>
                    <a:pt x="25" y="27"/>
                  </a:lnTo>
                  <a:lnTo>
                    <a:pt x="10" y="26"/>
                  </a:lnTo>
                  <a:lnTo>
                    <a:pt x="0" y="19"/>
                  </a:lnTo>
                  <a:lnTo>
                    <a:pt x="0" y="13"/>
                  </a:lnTo>
                  <a:lnTo>
                    <a:pt x="8" y="6"/>
                  </a:lnTo>
                  <a:lnTo>
                    <a:pt x="2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5" name="Freeform 2454"/>
            <p:cNvSpPr>
              <a:spLocks/>
            </p:cNvSpPr>
            <p:nvPr/>
          </p:nvSpPr>
          <p:spPr bwMode="auto">
            <a:xfrm>
              <a:off x="715963" y="2139950"/>
              <a:ext cx="111125" cy="50800"/>
            </a:xfrm>
            <a:custGeom>
              <a:avLst/>
              <a:gdLst>
                <a:gd name="T0" fmla="*/ 42 w 70"/>
                <a:gd name="T1" fmla="*/ 0 h 32"/>
                <a:gd name="T2" fmla="*/ 59 w 70"/>
                <a:gd name="T3" fmla="*/ 3 h 32"/>
                <a:gd name="T4" fmla="*/ 68 w 70"/>
                <a:gd name="T5" fmla="*/ 7 h 32"/>
                <a:gd name="T6" fmla="*/ 70 w 70"/>
                <a:gd name="T7" fmla="*/ 15 h 32"/>
                <a:gd name="T8" fmla="*/ 62 w 70"/>
                <a:gd name="T9" fmla="*/ 24 h 32"/>
                <a:gd name="T10" fmla="*/ 47 w 70"/>
                <a:gd name="T11" fmla="*/ 29 h 32"/>
                <a:gd name="T12" fmla="*/ 27 w 70"/>
                <a:gd name="T13" fmla="*/ 32 h 32"/>
                <a:gd name="T14" fmla="*/ 12 w 70"/>
                <a:gd name="T15" fmla="*/ 29 h 32"/>
                <a:gd name="T16" fmla="*/ 1 w 70"/>
                <a:gd name="T17" fmla="*/ 24 h 32"/>
                <a:gd name="T18" fmla="*/ 0 w 70"/>
                <a:gd name="T19" fmla="*/ 16 h 32"/>
                <a:gd name="T20" fmla="*/ 9 w 70"/>
                <a:gd name="T21" fmla="*/ 7 h 32"/>
                <a:gd name="T22" fmla="*/ 24 w 70"/>
                <a:gd name="T23" fmla="*/ 3 h 32"/>
                <a:gd name="T24" fmla="*/ 42 w 70"/>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2">
                  <a:moveTo>
                    <a:pt x="42" y="0"/>
                  </a:moveTo>
                  <a:lnTo>
                    <a:pt x="59" y="3"/>
                  </a:lnTo>
                  <a:lnTo>
                    <a:pt x="68" y="7"/>
                  </a:lnTo>
                  <a:lnTo>
                    <a:pt x="70" y="15"/>
                  </a:lnTo>
                  <a:lnTo>
                    <a:pt x="62" y="24"/>
                  </a:lnTo>
                  <a:lnTo>
                    <a:pt x="47" y="29"/>
                  </a:lnTo>
                  <a:lnTo>
                    <a:pt x="27" y="32"/>
                  </a:lnTo>
                  <a:lnTo>
                    <a:pt x="12" y="29"/>
                  </a:lnTo>
                  <a:lnTo>
                    <a:pt x="1" y="24"/>
                  </a:lnTo>
                  <a:lnTo>
                    <a:pt x="0" y="16"/>
                  </a:lnTo>
                  <a:lnTo>
                    <a:pt x="9" y="7"/>
                  </a:lnTo>
                  <a:lnTo>
                    <a:pt x="24" y="3"/>
                  </a:lnTo>
                  <a:lnTo>
                    <a:pt x="42"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6" name="Freeform 2455"/>
            <p:cNvSpPr>
              <a:spLocks noEditPoints="1"/>
            </p:cNvSpPr>
            <p:nvPr/>
          </p:nvSpPr>
          <p:spPr bwMode="auto">
            <a:xfrm>
              <a:off x="712788" y="2139950"/>
              <a:ext cx="119063" cy="50800"/>
            </a:xfrm>
            <a:custGeom>
              <a:avLst/>
              <a:gdLst>
                <a:gd name="T0" fmla="*/ 44 w 75"/>
                <a:gd name="T1" fmla="*/ 1 h 32"/>
                <a:gd name="T2" fmla="*/ 28 w 75"/>
                <a:gd name="T3" fmla="*/ 3 h 32"/>
                <a:gd name="T4" fmla="*/ 12 w 75"/>
                <a:gd name="T5" fmla="*/ 9 h 32"/>
                <a:gd name="T6" fmla="*/ 5 w 75"/>
                <a:gd name="T7" fmla="*/ 16 h 32"/>
                <a:gd name="T8" fmla="*/ 6 w 75"/>
                <a:gd name="T9" fmla="*/ 22 h 32"/>
                <a:gd name="T10" fmla="*/ 16 w 75"/>
                <a:gd name="T11" fmla="*/ 29 h 32"/>
                <a:gd name="T12" fmla="*/ 31 w 75"/>
                <a:gd name="T13" fmla="*/ 30 h 32"/>
                <a:gd name="T14" fmla="*/ 47 w 75"/>
                <a:gd name="T15" fmla="*/ 29 h 32"/>
                <a:gd name="T16" fmla="*/ 61 w 75"/>
                <a:gd name="T17" fmla="*/ 22 h 32"/>
                <a:gd name="T18" fmla="*/ 70 w 75"/>
                <a:gd name="T19" fmla="*/ 15 h 32"/>
                <a:gd name="T20" fmla="*/ 69 w 75"/>
                <a:gd name="T21" fmla="*/ 9 h 32"/>
                <a:gd name="T22" fmla="*/ 60 w 75"/>
                <a:gd name="T23" fmla="*/ 3 h 32"/>
                <a:gd name="T24" fmla="*/ 44 w 75"/>
                <a:gd name="T25" fmla="*/ 1 h 32"/>
                <a:gd name="T26" fmla="*/ 46 w 75"/>
                <a:gd name="T27" fmla="*/ 0 h 32"/>
                <a:gd name="T28" fmla="*/ 60 w 75"/>
                <a:gd name="T29" fmla="*/ 0 h 32"/>
                <a:gd name="T30" fmla="*/ 69 w 75"/>
                <a:gd name="T31" fmla="*/ 4 h 32"/>
                <a:gd name="T32" fmla="*/ 75 w 75"/>
                <a:gd name="T33" fmla="*/ 9 h 32"/>
                <a:gd name="T34" fmla="*/ 75 w 75"/>
                <a:gd name="T35" fmla="*/ 15 h 32"/>
                <a:gd name="T36" fmla="*/ 66 w 75"/>
                <a:gd name="T37" fmla="*/ 24 h 32"/>
                <a:gd name="T38" fmla="*/ 49 w 75"/>
                <a:gd name="T39" fmla="*/ 30 h 32"/>
                <a:gd name="T40" fmla="*/ 29 w 75"/>
                <a:gd name="T41" fmla="*/ 32 h 32"/>
                <a:gd name="T42" fmla="*/ 16 w 75"/>
                <a:gd name="T43" fmla="*/ 32 h 32"/>
                <a:gd name="T44" fmla="*/ 5 w 75"/>
                <a:gd name="T45" fmla="*/ 27 h 32"/>
                <a:gd name="T46" fmla="*/ 0 w 75"/>
                <a:gd name="T47" fmla="*/ 22 h 32"/>
                <a:gd name="T48" fmla="*/ 0 w 75"/>
                <a:gd name="T49" fmla="*/ 16 h 32"/>
                <a:gd name="T50" fmla="*/ 9 w 75"/>
                <a:gd name="T51" fmla="*/ 7 h 32"/>
                <a:gd name="T52" fmla="*/ 26 w 75"/>
                <a:gd name="T53" fmla="*/ 1 h 32"/>
                <a:gd name="T54" fmla="*/ 46 w 75"/>
                <a:gd name="T5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32">
                  <a:moveTo>
                    <a:pt x="44" y="1"/>
                  </a:moveTo>
                  <a:lnTo>
                    <a:pt x="28" y="3"/>
                  </a:lnTo>
                  <a:lnTo>
                    <a:pt x="12" y="9"/>
                  </a:lnTo>
                  <a:lnTo>
                    <a:pt x="5" y="16"/>
                  </a:lnTo>
                  <a:lnTo>
                    <a:pt x="6" y="22"/>
                  </a:lnTo>
                  <a:lnTo>
                    <a:pt x="16" y="29"/>
                  </a:lnTo>
                  <a:lnTo>
                    <a:pt x="31" y="30"/>
                  </a:lnTo>
                  <a:lnTo>
                    <a:pt x="47" y="29"/>
                  </a:lnTo>
                  <a:lnTo>
                    <a:pt x="61" y="22"/>
                  </a:lnTo>
                  <a:lnTo>
                    <a:pt x="70" y="15"/>
                  </a:lnTo>
                  <a:lnTo>
                    <a:pt x="69" y="9"/>
                  </a:lnTo>
                  <a:lnTo>
                    <a:pt x="60" y="3"/>
                  </a:lnTo>
                  <a:lnTo>
                    <a:pt x="44" y="1"/>
                  </a:lnTo>
                  <a:close/>
                  <a:moveTo>
                    <a:pt x="46" y="0"/>
                  </a:moveTo>
                  <a:lnTo>
                    <a:pt x="60" y="0"/>
                  </a:lnTo>
                  <a:lnTo>
                    <a:pt x="69" y="4"/>
                  </a:lnTo>
                  <a:lnTo>
                    <a:pt x="75" y="9"/>
                  </a:lnTo>
                  <a:lnTo>
                    <a:pt x="75" y="15"/>
                  </a:lnTo>
                  <a:lnTo>
                    <a:pt x="66" y="24"/>
                  </a:lnTo>
                  <a:lnTo>
                    <a:pt x="49" y="30"/>
                  </a:lnTo>
                  <a:lnTo>
                    <a:pt x="29" y="32"/>
                  </a:lnTo>
                  <a:lnTo>
                    <a:pt x="16" y="32"/>
                  </a:lnTo>
                  <a:lnTo>
                    <a:pt x="5" y="27"/>
                  </a:lnTo>
                  <a:lnTo>
                    <a:pt x="0" y="22"/>
                  </a:lnTo>
                  <a:lnTo>
                    <a:pt x="0" y="16"/>
                  </a:lnTo>
                  <a:lnTo>
                    <a:pt x="9" y="7"/>
                  </a:lnTo>
                  <a:lnTo>
                    <a:pt x="26" y="1"/>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7" name="Freeform 2456"/>
            <p:cNvSpPr>
              <a:spLocks/>
            </p:cNvSpPr>
            <p:nvPr/>
          </p:nvSpPr>
          <p:spPr bwMode="auto">
            <a:xfrm>
              <a:off x="1887538" y="2109788"/>
              <a:ext cx="127000" cy="65088"/>
            </a:xfrm>
            <a:custGeom>
              <a:avLst/>
              <a:gdLst>
                <a:gd name="T0" fmla="*/ 47 w 80"/>
                <a:gd name="T1" fmla="*/ 0 h 41"/>
                <a:gd name="T2" fmla="*/ 62 w 80"/>
                <a:gd name="T3" fmla="*/ 2 h 41"/>
                <a:gd name="T4" fmla="*/ 72 w 80"/>
                <a:gd name="T5" fmla="*/ 7 h 41"/>
                <a:gd name="T6" fmla="*/ 79 w 80"/>
                <a:gd name="T7" fmla="*/ 14 h 41"/>
                <a:gd name="T8" fmla="*/ 80 w 80"/>
                <a:gd name="T9" fmla="*/ 22 h 41"/>
                <a:gd name="T10" fmla="*/ 74 w 80"/>
                <a:gd name="T11" fmla="*/ 29 h 41"/>
                <a:gd name="T12" fmla="*/ 63 w 80"/>
                <a:gd name="T13" fmla="*/ 35 h 41"/>
                <a:gd name="T14" fmla="*/ 48 w 80"/>
                <a:gd name="T15" fmla="*/ 40 h 41"/>
                <a:gd name="T16" fmla="*/ 33 w 80"/>
                <a:gd name="T17" fmla="*/ 41 h 41"/>
                <a:gd name="T18" fmla="*/ 18 w 80"/>
                <a:gd name="T19" fmla="*/ 40 h 41"/>
                <a:gd name="T20" fmla="*/ 7 w 80"/>
                <a:gd name="T21" fmla="*/ 37 h 41"/>
                <a:gd name="T22" fmla="*/ 0 w 80"/>
                <a:gd name="T23" fmla="*/ 29 h 41"/>
                <a:gd name="T24" fmla="*/ 0 w 80"/>
                <a:gd name="T25" fmla="*/ 22 h 41"/>
                <a:gd name="T26" fmla="*/ 6 w 80"/>
                <a:gd name="T27" fmla="*/ 14 h 41"/>
                <a:gd name="T28" fmla="*/ 16 w 80"/>
                <a:gd name="T29" fmla="*/ 7 h 41"/>
                <a:gd name="T30" fmla="*/ 32 w 80"/>
                <a:gd name="T31" fmla="*/ 2 h 41"/>
                <a:gd name="T32" fmla="*/ 47 w 80"/>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41">
                  <a:moveTo>
                    <a:pt x="47" y="0"/>
                  </a:moveTo>
                  <a:lnTo>
                    <a:pt x="62" y="2"/>
                  </a:lnTo>
                  <a:lnTo>
                    <a:pt x="72" y="7"/>
                  </a:lnTo>
                  <a:lnTo>
                    <a:pt x="79" y="14"/>
                  </a:lnTo>
                  <a:lnTo>
                    <a:pt x="80" y="22"/>
                  </a:lnTo>
                  <a:lnTo>
                    <a:pt x="74" y="29"/>
                  </a:lnTo>
                  <a:lnTo>
                    <a:pt x="63" y="35"/>
                  </a:lnTo>
                  <a:lnTo>
                    <a:pt x="48" y="40"/>
                  </a:lnTo>
                  <a:lnTo>
                    <a:pt x="33" y="41"/>
                  </a:lnTo>
                  <a:lnTo>
                    <a:pt x="18" y="40"/>
                  </a:lnTo>
                  <a:lnTo>
                    <a:pt x="7" y="37"/>
                  </a:lnTo>
                  <a:lnTo>
                    <a:pt x="0" y="29"/>
                  </a:lnTo>
                  <a:lnTo>
                    <a:pt x="0" y="22"/>
                  </a:lnTo>
                  <a:lnTo>
                    <a:pt x="6" y="14"/>
                  </a:lnTo>
                  <a:lnTo>
                    <a:pt x="16" y="7"/>
                  </a:lnTo>
                  <a:lnTo>
                    <a:pt x="32" y="2"/>
                  </a:lnTo>
                  <a:lnTo>
                    <a:pt x="47" y="0"/>
                  </a:lnTo>
                  <a:close/>
                </a:path>
              </a:pathLst>
            </a:custGeom>
            <a:solidFill>
              <a:srgbClr val="3AAE9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8" name="Freeform 2457"/>
            <p:cNvSpPr>
              <a:spLocks noEditPoints="1"/>
            </p:cNvSpPr>
            <p:nvPr/>
          </p:nvSpPr>
          <p:spPr bwMode="auto">
            <a:xfrm>
              <a:off x="1884363" y="2109788"/>
              <a:ext cx="133350" cy="68263"/>
            </a:xfrm>
            <a:custGeom>
              <a:avLst/>
              <a:gdLst>
                <a:gd name="T0" fmla="*/ 49 w 84"/>
                <a:gd name="T1" fmla="*/ 2 h 43"/>
                <a:gd name="T2" fmla="*/ 29 w 84"/>
                <a:gd name="T3" fmla="*/ 5 h 43"/>
                <a:gd name="T4" fmla="*/ 12 w 84"/>
                <a:gd name="T5" fmla="*/ 13 h 43"/>
                <a:gd name="T6" fmla="*/ 5 w 84"/>
                <a:gd name="T7" fmla="*/ 22 h 43"/>
                <a:gd name="T8" fmla="*/ 5 w 84"/>
                <a:gd name="T9" fmla="*/ 29 h 43"/>
                <a:gd name="T10" fmla="*/ 11 w 84"/>
                <a:gd name="T11" fmla="*/ 35 h 43"/>
                <a:gd name="T12" fmla="*/ 21 w 84"/>
                <a:gd name="T13" fmla="*/ 40 h 43"/>
                <a:gd name="T14" fmla="*/ 35 w 84"/>
                <a:gd name="T15" fmla="*/ 41 h 43"/>
                <a:gd name="T16" fmla="*/ 50 w 84"/>
                <a:gd name="T17" fmla="*/ 40 h 43"/>
                <a:gd name="T18" fmla="*/ 64 w 84"/>
                <a:gd name="T19" fmla="*/ 35 h 43"/>
                <a:gd name="T20" fmla="*/ 74 w 84"/>
                <a:gd name="T21" fmla="*/ 29 h 43"/>
                <a:gd name="T22" fmla="*/ 79 w 84"/>
                <a:gd name="T23" fmla="*/ 22 h 43"/>
                <a:gd name="T24" fmla="*/ 79 w 84"/>
                <a:gd name="T25" fmla="*/ 14 h 43"/>
                <a:gd name="T26" fmla="*/ 73 w 84"/>
                <a:gd name="T27" fmla="*/ 8 h 43"/>
                <a:gd name="T28" fmla="*/ 62 w 84"/>
                <a:gd name="T29" fmla="*/ 3 h 43"/>
                <a:gd name="T30" fmla="*/ 49 w 84"/>
                <a:gd name="T31" fmla="*/ 2 h 43"/>
                <a:gd name="T32" fmla="*/ 50 w 84"/>
                <a:gd name="T33" fmla="*/ 0 h 43"/>
                <a:gd name="T34" fmla="*/ 65 w 84"/>
                <a:gd name="T35" fmla="*/ 2 h 43"/>
                <a:gd name="T36" fmla="*/ 76 w 84"/>
                <a:gd name="T37" fmla="*/ 7 h 43"/>
                <a:gd name="T38" fmla="*/ 84 w 84"/>
                <a:gd name="T39" fmla="*/ 13 h 43"/>
                <a:gd name="T40" fmla="*/ 84 w 84"/>
                <a:gd name="T41" fmla="*/ 22 h 43"/>
                <a:gd name="T42" fmla="*/ 78 w 84"/>
                <a:gd name="T43" fmla="*/ 29 h 43"/>
                <a:gd name="T44" fmla="*/ 67 w 84"/>
                <a:gd name="T45" fmla="*/ 37 h 43"/>
                <a:gd name="T46" fmla="*/ 52 w 84"/>
                <a:gd name="T47" fmla="*/ 41 h 43"/>
                <a:gd name="T48" fmla="*/ 35 w 84"/>
                <a:gd name="T49" fmla="*/ 43 h 43"/>
                <a:gd name="T50" fmla="*/ 18 w 84"/>
                <a:gd name="T51" fmla="*/ 41 h 43"/>
                <a:gd name="T52" fmla="*/ 6 w 84"/>
                <a:gd name="T53" fmla="*/ 37 h 43"/>
                <a:gd name="T54" fmla="*/ 0 w 84"/>
                <a:gd name="T55" fmla="*/ 31 h 43"/>
                <a:gd name="T56" fmla="*/ 0 w 84"/>
                <a:gd name="T57" fmla="*/ 22 h 43"/>
                <a:gd name="T58" fmla="*/ 6 w 84"/>
                <a:gd name="T59" fmla="*/ 14 h 43"/>
                <a:gd name="T60" fmla="*/ 18 w 84"/>
                <a:gd name="T61" fmla="*/ 7 h 43"/>
                <a:gd name="T62" fmla="*/ 32 w 84"/>
                <a:gd name="T63" fmla="*/ 2 h 43"/>
                <a:gd name="T64" fmla="*/ 50 w 84"/>
                <a:gd name="T6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4" h="43">
                  <a:moveTo>
                    <a:pt x="49" y="2"/>
                  </a:moveTo>
                  <a:lnTo>
                    <a:pt x="29" y="5"/>
                  </a:lnTo>
                  <a:lnTo>
                    <a:pt x="12" y="13"/>
                  </a:lnTo>
                  <a:lnTo>
                    <a:pt x="5" y="22"/>
                  </a:lnTo>
                  <a:lnTo>
                    <a:pt x="5" y="29"/>
                  </a:lnTo>
                  <a:lnTo>
                    <a:pt x="11" y="35"/>
                  </a:lnTo>
                  <a:lnTo>
                    <a:pt x="21" y="40"/>
                  </a:lnTo>
                  <a:lnTo>
                    <a:pt x="35" y="41"/>
                  </a:lnTo>
                  <a:lnTo>
                    <a:pt x="50" y="40"/>
                  </a:lnTo>
                  <a:lnTo>
                    <a:pt x="64" y="35"/>
                  </a:lnTo>
                  <a:lnTo>
                    <a:pt x="74" y="29"/>
                  </a:lnTo>
                  <a:lnTo>
                    <a:pt x="79" y="22"/>
                  </a:lnTo>
                  <a:lnTo>
                    <a:pt x="79" y="14"/>
                  </a:lnTo>
                  <a:lnTo>
                    <a:pt x="73" y="8"/>
                  </a:lnTo>
                  <a:lnTo>
                    <a:pt x="62" y="3"/>
                  </a:lnTo>
                  <a:lnTo>
                    <a:pt x="49" y="2"/>
                  </a:lnTo>
                  <a:close/>
                  <a:moveTo>
                    <a:pt x="50" y="0"/>
                  </a:moveTo>
                  <a:lnTo>
                    <a:pt x="65" y="2"/>
                  </a:lnTo>
                  <a:lnTo>
                    <a:pt x="76" y="7"/>
                  </a:lnTo>
                  <a:lnTo>
                    <a:pt x="84" y="13"/>
                  </a:lnTo>
                  <a:lnTo>
                    <a:pt x="84" y="22"/>
                  </a:lnTo>
                  <a:lnTo>
                    <a:pt x="78" y="29"/>
                  </a:lnTo>
                  <a:lnTo>
                    <a:pt x="67" y="37"/>
                  </a:lnTo>
                  <a:lnTo>
                    <a:pt x="52" y="41"/>
                  </a:lnTo>
                  <a:lnTo>
                    <a:pt x="35" y="43"/>
                  </a:lnTo>
                  <a:lnTo>
                    <a:pt x="18" y="41"/>
                  </a:lnTo>
                  <a:lnTo>
                    <a:pt x="6" y="37"/>
                  </a:lnTo>
                  <a:lnTo>
                    <a:pt x="0" y="31"/>
                  </a:lnTo>
                  <a:lnTo>
                    <a:pt x="0" y="22"/>
                  </a:lnTo>
                  <a:lnTo>
                    <a:pt x="6" y="14"/>
                  </a:lnTo>
                  <a:lnTo>
                    <a:pt x="18" y="7"/>
                  </a:lnTo>
                  <a:lnTo>
                    <a:pt x="32" y="2"/>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59" name="Freeform 2458"/>
            <p:cNvSpPr>
              <a:spLocks/>
            </p:cNvSpPr>
            <p:nvPr/>
          </p:nvSpPr>
          <p:spPr bwMode="auto">
            <a:xfrm>
              <a:off x="2617788" y="1666875"/>
              <a:ext cx="88900" cy="61913"/>
            </a:xfrm>
            <a:custGeom>
              <a:avLst/>
              <a:gdLst>
                <a:gd name="T0" fmla="*/ 33 w 56"/>
                <a:gd name="T1" fmla="*/ 0 h 39"/>
                <a:gd name="T2" fmla="*/ 41 w 56"/>
                <a:gd name="T3" fmla="*/ 1 h 39"/>
                <a:gd name="T4" fmla="*/ 47 w 56"/>
                <a:gd name="T5" fmla="*/ 3 h 39"/>
                <a:gd name="T6" fmla="*/ 51 w 56"/>
                <a:gd name="T7" fmla="*/ 6 h 39"/>
                <a:gd name="T8" fmla="*/ 54 w 56"/>
                <a:gd name="T9" fmla="*/ 11 h 39"/>
                <a:gd name="T10" fmla="*/ 56 w 56"/>
                <a:gd name="T11" fmla="*/ 15 h 39"/>
                <a:gd name="T12" fmla="*/ 56 w 56"/>
                <a:gd name="T13" fmla="*/ 20 h 39"/>
                <a:gd name="T14" fmla="*/ 50 w 56"/>
                <a:gd name="T15" fmla="*/ 30 h 39"/>
                <a:gd name="T16" fmla="*/ 39 w 56"/>
                <a:gd name="T17" fmla="*/ 36 h 39"/>
                <a:gd name="T18" fmla="*/ 24 w 56"/>
                <a:gd name="T19" fmla="*/ 39 h 39"/>
                <a:gd name="T20" fmla="*/ 16 w 56"/>
                <a:gd name="T21" fmla="*/ 39 h 39"/>
                <a:gd name="T22" fmla="*/ 10 w 56"/>
                <a:gd name="T23" fmla="*/ 36 h 39"/>
                <a:gd name="T24" fmla="*/ 6 w 56"/>
                <a:gd name="T25" fmla="*/ 33 h 39"/>
                <a:gd name="T26" fmla="*/ 1 w 56"/>
                <a:gd name="T27" fmla="*/ 30 h 39"/>
                <a:gd name="T28" fmla="*/ 0 w 56"/>
                <a:gd name="T29" fmla="*/ 26 h 39"/>
                <a:gd name="T30" fmla="*/ 0 w 56"/>
                <a:gd name="T31" fmla="*/ 20 h 39"/>
                <a:gd name="T32" fmla="*/ 7 w 56"/>
                <a:gd name="T33" fmla="*/ 11 h 39"/>
                <a:gd name="T34" fmla="*/ 18 w 56"/>
                <a:gd name="T35" fmla="*/ 3 h 39"/>
                <a:gd name="T36" fmla="*/ 33 w 56"/>
                <a:gd name="T3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39">
                  <a:moveTo>
                    <a:pt x="33" y="0"/>
                  </a:moveTo>
                  <a:lnTo>
                    <a:pt x="41" y="1"/>
                  </a:lnTo>
                  <a:lnTo>
                    <a:pt x="47" y="3"/>
                  </a:lnTo>
                  <a:lnTo>
                    <a:pt x="51" y="6"/>
                  </a:lnTo>
                  <a:lnTo>
                    <a:pt x="54" y="11"/>
                  </a:lnTo>
                  <a:lnTo>
                    <a:pt x="56" y="15"/>
                  </a:lnTo>
                  <a:lnTo>
                    <a:pt x="56" y="20"/>
                  </a:lnTo>
                  <a:lnTo>
                    <a:pt x="50" y="30"/>
                  </a:lnTo>
                  <a:lnTo>
                    <a:pt x="39" y="36"/>
                  </a:lnTo>
                  <a:lnTo>
                    <a:pt x="24" y="39"/>
                  </a:lnTo>
                  <a:lnTo>
                    <a:pt x="16" y="39"/>
                  </a:lnTo>
                  <a:lnTo>
                    <a:pt x="10" y="36"/>
                  </a:lnTo>
                  <a:lnTo>
                    <a:pt x="6" y="33"/>
                  </a:lnTo>
                  <a:lnTo>
                    <a:pt x="1" y="30"/>
                  </a:lnTo>
                  <a:lnTo>
                    <a:pt x="0" y="26"/>
                  </a:lnTo>
                  <a:lnTo>
                    <a:pt x="0" y="20"/>
                  </a:lnTo>
                  <a:lnTo>
                    <a:pt x="7" y="11"/>
                  </a:lnTo>
                  <a:lnTo>
                    <a:pt x="18" y="3"/>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0" name="Freeform 2459"/>
            <p:cNvSpPr>
              <a:spLocks noEditPoints="1"/>
            </p:cNvSpPr>
            <p:nvPr/>
          </p:nvSpPr>
          <p:spPr bwMode="auto">
            <a:xfrm>
              <a:off x="2614613" y="1663700"/>
              <a:ext cx="93663" cy="68263"/>
            </a:xfrm>
            <a:custGeom>
              <a:avLst/>
              <a:gdLst>
                <a:gd name="T0" fmla="*/ 35 w 59"/>
                <a:gd name="T1" fmla="*/ 3 h 43"/>
                <a:gd name="T2" fmla="*/ 21 w 59"/>
                <a:gd name="T3" fmla="*/ 6 h 43"/>
                <a:gd name="T4" fmla="*/ 9 w 59"/>
                <a:gd name="T5" fmla="*/ 13 h 43"/>
                <a:gd name="T6" fmla="*/ 5 w 59"/>
                <a:gd name="T7" fmla="*/ 22 h 43"/>
                <a:gd name="T8" fmla="*/ 3 w 59"/>
                <a:gd name="T9" fmla="*/ 26 h 43"/>
                <a:gd name="T10" fmla="*/ 5 w 59"/>
                <a:gd name="T11" fmla="*/ 31 h 43"/>
                <a:gd name="T12" fmla="*/ 8 w 59"/>
                <a:gd name="T13" fmla="*/ 35 h 43"/>
                <a:gd name="T14" fmla="*/ 14 w 59"/>
                <a:gd name="T15" fmla="*/ 38 h 43"/>
                <a:gd name="T16" fmla="*/ 18 w 59"/>
                <a:gd name="T17" fmla="*/ 40 h 43"/>
                <a:gd name="T18" fmla="*/ 26 w 59"/>
                <a:gd name="T19" fmla="*/ 40 h 43"/>
                <a:gd name="T20" fmla="*/ 40 w 59"/>
                <a:gd name="T21" fmla="*/ 38 h 43"/>
                <a:gd name="T22" fmla="*/ 50 w 59"/>
                <a:gd name="T23" fmla="*/ 31 h 43"/>
                <a:gd name="T24" fmla="*/ 56 w 59"/>
                <a:gd name="T25" fmla="*/ 22 h 43"/>
                <a:gd name="T26" fmla="*/ 56 w 59"/>
                <a:gd name="T27" fmla="*/ 17 h 43"/>
                <a:gd name="T28" fmla="*/ 55 w 59"/>
                <a:gd name="T29" fmla="*/ 13 h 43"/>
                <a:gd name="T30" fmla="*/ 52 w 59"/>
                <a:gd name="T31" fmla="*/ 8 h 43"/>
                <a:gd name="T32" fmla="*/ 47 w 59"/>
                <a:gd name="T33" fmla="*/ 6 h 43"/>
                <a:gd name="T34" fmla="*/ 41 w 59"/>
                <a:gd name="T35" fmla="*/ 3 h 43"/>
                <a:gd name="T36" fmla="*/ 35 w 59"/>
                <a:gd name="T37" fmla="*/ 3 h 43"/>
                <a:gd name="T38" fmla="*/ 35 w 59"/>
                <a:gd name="T39" fmla="*/ 0 h 43"/>
                <a:gd name="T40" fmla="*/ 50 w 59"/>
                <a:gd name="T41" fmla="*/ 3 h 43"/>
                <a:gd name="T42" fmla="*/ 58 w 59"/>
                <a:gd name="T43" fmla="*/ 11 h 43"/>
                <a:gd name="T44" fmla="*/ 59 w 59"/>
                <a:gd name="T45" fmla="*/ 22 h 43"/>
                <a:gd name="T46" fmla="*/ 53 w 59"/>
                <a:gd name="T47" fmla="*/ 32 h 43"/>
                <a:gd name="T48" fmla="*/ 41 w 59"/>
                <a:gd name="T49" fmla="*/ 40 h 43"/>
                <a:gd name="T50" fmla="*/ 26 w 59"/>
                <a:gd name="T51" fmla="*/ 43 h 43"/>
                <a:gd name="T52" fmla="*/ 11 w 59"/>
                <a:gd name="T53" fmla="*/ 40 h 43"/>
                <a:gd name="T54" fmla="*/ 2 w 59"/>
                <a:gd name="T55" fmla="*/ 32 h 43"/>
                <a:gd name="T56" fmla="*/ 0 w 59"/>
                <a:gd name="T57" fmla="*/ 22 h 43"/>
                <a:gd name="T58" fmla="*/ 8 w 59"/>
                <a:gd name="T59" fmla="*/ 11 h 43"/>
                <a:gd name="T60" fmla="*/ 20 w 59"/>
                <a:gd name="T61" fmla="*/ 3 h 43"/>
                <a:gd name="T62" fmla="*/ 35 w 59"/>
                <a:gd name="T6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43">
                  <a:moveTo>
                    <a:pt x="35" y="3"/>
                  </a:moveTo>
                  <a:lnTo>
                    <a:pt x="21" y="6"/>
                  </a:lnTo>
                  <a:lnTo>
                    <a:pt x="9" y="13"/>
                  </a:lnTo>
                  <a:lnTo>
                    <a:pt x="5" y="22"/>
                  </a:lnTo>
                  <a:lnTo>
                    <a:pt x="3" y="26"/>
                  </a:lnTo>
                  <a:lnTo>
                    <a:pt x="5" y="31"/>
                  </a:lnTo>
                  <a:lnTo>
                    <a:pt x="8" y="35"/>
                  </a:lnTo>
                  <a:lnTo>
                    <a:pt x="14" y="38"/>
                  </a:lnTo>
                  <a:lnTo>
                    <a:pt x="18" y="40"/>
                  </a:lnTo>
                  <a:lnTo>
                    <a:pt x="26" y="40"/>
                  </a:lnTo>
                  <a:lnTo>
                    <a:pt x="40" y="38"/>
                  </a:lnTo>
                  <a:lnTo>
                    <a:pt x="50" y="31"/>
                  </a:lnTo>
                  <a:lnTo>
                    <a:pt x="56" y="22"/>
                  </a:lnTo>
                  <a:lnTo>
                    <a:pt x="56" y="17"/>
                  </a:lnTo>
                  <a:lnTo>
                    <a:pt x="55" y="13"/>
                  </a:lnTo>
                  <a:lnTo>
                    <a:pt x="52" y="8"/>
                  </a:lnTo>
                  <a:lnTo>
                    <a:pt x="47" y="6"/>
                  </a:lnTo>
                  <a:lnTo>
                    <a:pt x="41" y="3"/>
                  </a:lnTo>
                  <a:lnTo>
                    <a:pt x="35" y="3"/>
                  </a:lnTo>
                  <a:close/>
                  <a:moveTo>
                    <a:pt x="35" y="0"/>
                  </a:moveTo>
                  <a:lnTo>
                    <a:pt x="50" y="3"/>
                  </a:lnTo>
                  <a:lnTo>
                    <a:pt x="58" y="11"/>
                  </a:lnTo>
                  <a:lnTo>
                    <a:pt x="59" y="22"/>
                  </a:lnTo>
                  <a:lnTo>
                    <a:pt x="53" y="32"/>
                  </a:lnTo>
                  <a:lnTo>
                    <a:pt x="41" y="40"/>
                  </a:lnTo>
                  <a:lnTo>
                    <a:pt x="26" y="43"/>
                  </a:lnTo>
                  <a:lnTo>
                    <a:pt x="11" y="40"/>
                  </a:lnTo>
                  <a:lnTo>
                    <a:pt x="2" y="32"/>
                  </a:lnTo>
                  <a:lnTo>
                    <a:pt x="0" y="22"/>
                  </a:lnTo>
                  <a:lnTo>
                    <a:pt x="8" y="11"/>
                  </a:lnTo>
                  <a:lnTo>
                    <a:pt x="20" y="3"/>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1" name="Freeform 2460"/>
            <p:cNvSpPr>
              <a:spLocks/>
            </p:cNvSpPr>
            <p:nvPr/>
          </p:nvSpPr>
          <p:spPr bwMode="auto">
            <a:xfrm>
              <a:off x="1381125" y="2808288"/>
              <a:ext cx="141288" cy="66675"/>
            </a:xfrm>
            <a:custGeom>
              <a:avLst/>
              <a:gdLst>
                <a:gd name="T0" fmla="*/ 53 w 89"/>
                <a:gd name="T1" fmla="*/ 0 h 42"/>
                <a:gd name="T2" fmla="*/ 70 w 89"/>
                <a:gd name="T3" fmla="*/ 1 h 42"/>
                <a:gd name="T4" fmla="*/ 82 w 89"/>
                <a:gd name="T5" fmla="*/ 6 h 42"/>
                <a:gd name="T6" fmla="*/ 89 w 89"/>
                <a:gd name="T7" fmla="*/ 12 h 42"/>
                <a:gd name="T8" fmla="*/ 89 w 89"/>
                <a:gd name="T9" fmla="*/ 21 h 42"/>
                <a:gd name="T10" fmla="*/ 83 w 89"/>
                <a:gd name="T11" fmla="*/ 30 h 42"/>
                <a:gd name="T12" fmla="*/ 71 w 89"/>
                <a:gd name="T13" fmla="*/ 36 h 42"/>
                <a:gd name="T14" fmla="*/ 54 w 89"/>
                <a:gd name="T15" fmla="*/ 41 h 42"/>
                <a:gd name="T16" fmla="*/ 36 w 89"/>
                <a:gd name="T17" fmla="*/ 42 h 42"/>
                <a:gd name="T18" fmla="*/ 20 w 89"/>
                <a:gd name="T19" fmla="*/ 41 h 42"/>
                <a:gd name="T20" fmla="*/ 7 w 89"/>
                <a:gd name="T21" fmla="*/ 36 h 42"/>
                <a:gd name="T22" fmla="*/ 1 w 89"/>
                <a:gd name="T23" fmla="*/ 30 h 42"/>
                <a:gd name="T24" fmla="*/ 0 w 89"/>
                <a:gd name="T25" fmla="*/ 21 h 42"/>
                <a:gd name="T26" fmla="*/ 7 w 89"/>
                <a:gd name="T27" fmla="*/ 12 h 42"/>
                <a:gd name="T28" fmla="*/ 20 w 89"/>
                <a:gd name="T29" fmla="*/ 6 h 42"/>
                <a:gd name="T30" fmla="*/ 35 w 89"/>
                <a:gd name="T31" fmla="*/ 1 h 42"/>
                <a:gd name="T32" fmla="*/ 53 w 89"/>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42">
                  <a:moveTo>
                    <a:pt x="53" y="0"/>
                  </a:moveTo>
                  <a:lnTo>
                    <a:pt x="70" y="1"/>
                  </a:lnTo>
                  <a:lnTo>
                    <a:pt x="82" y="6"/>
                  </a:lnTo>
                  <a:lnTo>
                    <a:pt x="89" y="12"/>
                  </a:lnTo>
                  <a:lnTo>
                    <a:pt x="89" y="21"/>
                  </a:lnTo>
                  <a:lnTo>
                    <a:pt x="83" y="30"/>
                  </a:lnTo>
                  <a:lnTo>
                    <a:pt x="71" y="36"/>
                  </a:lnTo>
                  <a:lnTo>
                    <a:pt x="54" y="41"/>
                  </a:lnTo>
                  <a:lnTo>
                    <a:pt x="36" y="42"/>
                  </a:lnTo>
                  <a:lnTo>
                    <a:pt x="20" y="41"/>
                  </a:lnTo>
                  <a:lnTo>
                    <a:pt x="7" y="36"/>
                  </a:lnTo>
                  <a:lnTo>
                    <a:pt x="1" y="30"/>
                  </a:lnTo>
                  <a:lnTo>
                    <a:pt x="0" y="21"/>
                  </a:lnTo>
                  <a:lnTo>
                    <a:pt x="7" y="12"/>
                  </a:lnTo>
                  <a:lnTo>
                    <a:pt x="20" y="6"/>
                  </a:lnTo>
                  <a:lnTo>
                    <a:pt x="35" y="1"/>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2" name="Freeform 2461"/>
            <p:cNvSpPr>
              <a:spLocks noEditPoints="1"/>
            </p:cNvSpPr>
            <p:nvPr/>
          </p:nvSpPr>
          <p:spPr bwMode="auto">
            <a:xfrm>
              <a:off x="1377950" y="2805113"/>
              <a:ext cx="149225" cy="73025"/>
            </a:xfrm>
            <a:custGeom>
              <a:avLst/>
              <a:gdLst>
                <a:gd name="T0" fmla="*/ 55 w 94"/>
                <a:gd name="T1" fmla="*/ 2 h 46"/>
                <a:gd name="T2" fmla="*/ 38 w 94"/>
                <a:gd name="T3" fmla="*/ 5 h 46"/>
                <a:gd name="T4" fmla="*/ 23 w 94"/>
                <a:gd name="T5" fmla="*/ 8 h 46"/>
                <a:gd name="T6" fmla="*/ 11 w 94"/>
                <a:gd name="T7" fmla="*/ 15 h 46"/>
                <a:gd name="T8" fmla="*/ 5 w 94"/>
                <a:gd name="T9" fmla="*/ 23 h 46"/>
                <a:gd name="T10" fmla="*/ 5 w 94"/>
                <a:gd name="T11" fmla="*/ 30 h 46"/>
                <a:gd name="T12" fmla="*/ 11 w 94"/>
                <a:gd name="T13" fmla="*/ 38 h 46"/>
                <a:gd name="T14" fmla="*/ 23 w 94"/>
                <a:gd name="T15" fmla="*/ 43 h 46"/>
                <a:gd name="T16" fmla="*/ 40 w 94"/>
                <a:gd name="T17" fmla="*/ 44 h 46"/>
                <a:gd name="T18" fmla="*/ 56 w 94"/>
                <a:gd name="T19" fmla="*/ 43 h 46"/>
                <a:gd name="T20" fmla="*/ 72 w 94"/>
                <a:gd name="T21" fmla="*/ 38 h 46"/>
                <a:gd name="T22" fmla="*/ 84 w 94"/>
                <a:gd name="T23" fmla="*/ 30 h 46"/>
                <a:gd name="T24" fmla="*/ 90 w 94"/>
                <a:gd name="T25" fmla="*/ 23 h 46"/>
                <a:gd name="T26" fmla="*/ 90 w 94"/>
                <a:gd name="T27" fmla="*/ 15 h 46"/>
                <a:gd name="T28" fmla="*/ 82 w 94"/>
                <a:gd name="T29" fmla="*/ 8 h 46"/>
                <a:gd name="T30" fmla="*/ 70 w 94"/>
                <a:gd name="T31" fmla="*/ 3 h 46"/>
                <a:gd name="T32" fmla="*/ 55 w 94"/>
                <a:gd name="T33" fmla="*/ 2 h 46"/>
                <a:gd name="T34" fmla="*/ 56 w 94"/>
                <a:gd name="T35" fmla="*/ 0 h 46"/>
                <a:gd name="T36" fmla="*/ 73 w 94"/>
                <a:gd name="T37" fmla="*/ 2 h 46"/>
                <a:gd name="T38" fmla="*/ 87 w 94"/>
                <a:gd name="T39" fmla="*/ 6 h 46"/>
                <a:gd name="T40" fmla="*/ 93 w 94"/>
                <a:gd name="T41" fmla="*/ 14 h 46"/>
                <a:gd name="T42" fmla="*/ 94 w 94"/>
                <a:gd name="T43" fmla="*/ 23 h 46"/>
                <a:gd name="T44" fmla="*/ 87 w 94"/>
                <a:gd name="T45" fmla="*/ 32 h 46"/>
                <a:gd name="T46" fmla="*/ 75 w 94"/>
                <a:gd name="T47" fmla="*/ 40 h 46"/>
                <a:gd name="T48" fmla="*/ 58 w 94"/>
                <a:gd name="T49" fmla="*/ 44 h 46"/>
                <a:gd name="T50" fmla="*/ 38 w 94"/>
                <a:gd name="T51" fmla="*/ 46 h 46"/>
                <a:gd name="T52" fmla="*/ 22 w 94"/>
                <a:gd name="T53" fmla="*/ 44 h 46"/>
                <a:gd name="T54" fmla="*/ 8 w 94"/>
                <a:gd name="T55" fmla="*/ 40 h 46"/>
                <a:gd name="T56" fmla="*/ 0 w 94"/>
                <a:gd name="T57" fmla="*/ 32 h 46"/>
                <a:gd name="T58" fmla="*/ 0 w 94"/>
                <a:gd name="T59" fmla="*/ 23 h 46"/>
                <a:gd name="T60" fmla="*/ 8 w 94"/>
                <a:gd name="T61" fmla="*/ 14 h 46"/>
                <a:gd name="T62" fmla="*/ 20 w 94"/>
                <a:gd name="T63" fmla="*/ 6 h 46"/>
                <a:gd name="T64" fmla="*/ 37 w 94"/>
                <a:gd name="T65" fmla="*/ 2 h 46"/>
                <a:gd name="T66" fmla="*/ 56 w 94"/>
                <a:gd name="T6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46">
                  <a:moveTo>
                    <a:pt x="55" y="2"/>
                  </a:moveTo>
                  <a:lnTo>
                    <a:pt x="38" y="5"/>
                  </a:lnTo>
                  <a:lnTo>
                    <a:pt x="23" y="8"/>
                  </a:lnTo>
                  <a:lnTo>
                    <a:pt x="11" y="15"/>
                  </a:lnTo>
                  <a:lnTo>
                    <a:pt x="5" y="23"/>
                  </a:lnTo>
                  <a:lnTo>
                    <a:pt x="5" y="30"/>
                  </a:lnTo>
                  <a:lnTo>
                    <a:pt x="11" y="38"/>
                  </a:lnTo>
                  <a:lnTo>
                    <a:pt x="23" y="43"/>
                  </a:lnTo>
                  <a:lnTo>
                    <a:pt x="40" y="44"/>
                  </a:lnTo>
                  <a:lnTo>
                    <a:pt x="56" y="43"/>
                  </a:lnTo>
                  <a:lnTo>
                    <a:pt x="72" y="38"/>
                  </a:lnTo>
                  <a:lnTo>
                    <a:pt x="84" y="30"/>
                  </a:lnTo>
                  <a:lnTo>
                    <a:pt x="90" y="23"/>
                  </a:lnTo>
                  <a:lnTo>
                    <a:pt x="90" y="15"/>
                  </a:lnTo>
                  <a:lnTo>
                    <a:pt x="82" y="8"/>
                  </a:lnTo>
                  <a:lnTo>
                    <a:pt x="70" y="3"/>
                  </a:lnTo>
                  <a:lnTo>
                    <a:pt x="55" y="2"/>
                  </a:lnTo>
                  <a:close/>
                  <a:moveTo>
                    <a:pt x="56" y="0"/>
                  </a:moveTo>
                  <a:lnTo>
                    <a:pt x="73" y="2"/>
                  </a:lnTo>
                  <a:lnTo>
                    <a:pt x="87" y="6"/>
                  </a:lnTo>
                  <a:lnTo>
                    <a:pt x="93" y="14"/>
                  </a:lnTo>
                  <a:lnTo>
                    <a:pt x="94" y="23"/>
                  </a:lnTo>
                  <a:lnTo>
                    <a:pt x="87" y="32"/>
                  </a:lnTo>
                  <a:lnTo>
                    <a:pt x="75" y="40"/>
                  </a:lnTo>
                  <a:lnTo>
                    <a:pt x="58" y="44"/>
                  </a:lnTo>
                  <a:lnTo>
                    <a:pt x="38" y="46"/>
                  </a:lnTo>
                  <a:lnTo>
                    <a:pt x="22" y="44"/>
                  </a:lnTo>
                  <a:lnTo>
                    <a:pt x="8" y="40"/>
                  </a:lnTo>
                  <a:lnTo>
                    <a:pt x="0" y="32"/>
                  </a:lnTo>
                  <a:lnTo>
                    <a:pt x="0" y="23"/>
                  </a:lnTo>
                  <a:lnTo>
                    <a:pt x="8" y="14"/>
                  </a:lnTo>
                  <a:lnTo>
                    <a:pt x="20" y="6"/>
                  </a:lnTo>
                  <a:lnTo>
                    <a:pt x="37" y="2"/>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3" name="Freeform 2462"/>
            <p:cNvSpPr>
              <a:spLocks/>
            </p:cNvSpPr>
            <p:nvPr/>
          </p:nvSpPr>
          <p:spPr bwMode="auto">
            <a:xfrm>
              <a:off x="1674813" y="3200400"/>
              <a:ext cx="147638" cy="84138"/>
            </a:xfrm>
            <a:custGeom>
              <a:avLst/>
              <a:gdLst>
                <a:gd name="T0" fmla="*/ 55 w 93"/>
                <a:gd name="T1" fmla="*/ 0 h 53"/>
                <a:gd name="T2" fmla="*/ 71 w 93"/>
                <a:gd name="T3" fmla="*/ 3 h 53"/>
                <a:gd name="T4" fmla="*/ 85 w 93"/>
                <a:gd name="T5" fmla="*/ 9 h 53"/>
                <a:gd name="T6" fmla="*/ 93 w 93"/>
                <a:gd name="T7" fmla="*/ 17 h 53"/>
                <a:gd name="T8" fmla="*/ 93 w 93"/>
                <a:gd name="T9" fmla="*/ 28 h 53"/>
                <a:gd name="T10" fmla="*/ 87 w 93"/>
                <a:gd name="T11" fmla="*/ 38 h 53"/>
                <a:gd name="T12" fmla="*/ 73 w 93"/>
                <a:gd name="T13" fmla="*/ 46 h 53"/>
                <a:gd name="T14" fmla="*/ 56 w 93"/>
                <a:gd name="T15" fmla="*/ 52 h 53"/>
                <a:gd name="T16" fmla="*/ 38 w 93"/>
                <a:gd name="T17" fmla="*/ 53 h 53"/>
                <a:gd name="T18" fmla="*/ 20 w 93"/>
                <a:gd name="T19" fmla="*/ 52 h 53"/>
                <a:gd name="T20" fmla="*/ 8 w 93"/>
                <a:gd name="T21" fmla="*/ 46 h 53"/>
                <a:gd name="T22" fmla="*/ 0 w 93"/>
                <a:gd name="T23" fmla="*/ 37 h 53"/>
                <a:gd name="T24" fmla="*/ 0 w 93"/>
                <a:gd name="T25" fmla="*/ 28 h 53"/>
                <a:gd name="T26" fmla="*/ 6 w 93"/>
                <a:gd name="T27" fmla="*/ 17 h 53"/>
                <a:gd name="T28" fmla="*/ 18 w 93"/>
                <a:gd name="T29" fmla="*/ 8 h 53"/>
                <a:gd name="T30" fmla="*/ 35 w 93"/>
                <a:gd name="T31" fmla="*/ 3 h 53"/>
                <a:gd name="T32" fmla="*/ 55 w 93"/>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53">
                  <a:moveTo>
                    <a:pt x="55" y="0"/>
                  </a:moveTo>
                  <a:lnTo>
                    <a:pt x="71" y="3"/>
                  </a:lnTo>
                  <a:lnTo>
                    <a:pt x="85" y="9"/>
                  </a:lnTo>
                  <a:lnTo>
                    <a:pt x="93" y="17"/>
                  </a:lnTo>
                  <a:lnTo>
                    <a:pt x="93" y="28"/>
                  </a:lnTo>
                  <a:lnTo>
                    <a:pt x="87" y="38"/>
                  </a:lnTo>
                  <a:lnTo>
                    <a:pt x="73" y="46"/>
                  </a:lnTo>
                  <a:lnTo>
                    <a:pt x="56" y="52"/>
                  </a:lnTo>
                  <a:lnTo>
                    <a:pt x="38" y="53"/>
                  </a:lnTo>
                  <a:lnTo>
                    <a:pt x="20" y="52"/>
                  </a:lnTo>
                  <a:lnTo>
                    <a:pt x="8" y="46"/>
                  </a:lnTo>
                  <a:lnTo>
                    <a:pt x="0" y="37"/>
                  </a:lnTo>
                  <a:lnTo>
                    <a:pt x="0" y="28"/>
                  </a:lnTo>
                  <a:lnTo>
                    <a:pt x="6" y="17"/>
                  </a:lnTo>
                  <a:lnTo>
                    <a:pt x="18" y="8"/>
                  </a:lnTo>
                  <a:lnTo>
                    <a:pt x="35" y="3"/>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4" name="Freeform 2463"/>
            <p:cNvSpPr>
              <a:spLocks noEditPoints="1"/>
            </p:cNvSpPr>
            <p:nvPr/>
          </p:nvSpPr>
          <p:spPr bwMode="auto">
            <a:xfrm>
              <a:off x="1670050" y="3200400"/>
              <a:ext cx="153988" cy="87313"/>
            </a:xfrm>
            <a:custGeom>
              <a:avLst/>
              <a:gdLst>
                <a:gd name="T0" fmla="*/ 56 w 97"/>
                <a:gd name="T1" fmla="*/ 2 h 55"/>
                <a:gd name="T2" fmla="*/ 39 w 97"/>
                <a:gd name="T3" fmla="*/ 5 h 55"/>
                <a:gd name="T4" fmla="*/ 23 w 97"/>
                <a:gd name="T5" fmla="*/ 9 h 55"/>
                <a:gd name="T6" fmla="*/ 11 w 97"/>
                <a:gd name="T7" fmla="*/ 17 h 55"/>
                <a:gd name="T8" fmla="*/ 5 w 97"/>
                <a:gd name="T9" fmla="*/ 28 h 55"/>
                <a:gd name="T10" fmla="*/ 5 w 97"/>
                <a:gd name="T11" fmla="*/ 37 h 55"/>
                <a:gd name="T12" fmla="*/ 12 w 97"/>
                <a:gd name="T13" fmla="*/ 44 h 55"/>
                <a:gd name="T14" fmla="*/ 24 w 97"/>
                <a:gd name="T15" fmla="*/ 50 h 55"/>
                <a:gd name="T16" fmla="*/ 41 w 97"/>
                <a:gd name="T17" fmla="*/ 52 h 55"/>
                <a:gd name="T18" fmla="*/ 59 w 97"/>
                <a:gd name="T19" fmla="*/ 50 h 55"/>
                <a:gd name="T20" fmla="*/ 74 w 97"/>
                <a:gd name="T21" fmla="*/ 44 h 55"/>
                <a:gd name="T22" fmla="*/ 87 w 97"/>
                <a:gd name="T23" fmla="*/ 37 h 55"/>
                <a:gd name="T24" fmla="*/ 93 w 97"/>
                <a:gd name="T25" fmla="*/ 28 h 55"/>
                <a:gd name="T26" fmla="*/ 93 w 97"/>
                <a:gd name="T27" fmla="*/ 17 h 55"/>
                <a:gd name="T28" fmla="*/ 85 w 97"/>
                <a:gd name="T29" fmla="*/ 9 h 55"/>
                <a:gd name="T30" fmla="*/ 73 w 97"/>
                <a:gd name="T31" fmla="*/ 5 h 55"/>
                <a:gd name="T32" fmla="*/ 56 w 97"/>
                <a:gd name="T33" fmla="*/ 2 h 55"/>
                <a:gd name="T34" fmla="*/ 58 w 97"/>
                <a:gd name="T35" fmla="*/ 0 h 55"/>
                <a:gd name="T36" fmla="*/ 76 w 97"/>
                <a:gd name="T37" fmla="*/ 2 h 55"/>
                <a:gd name="T38" fmla="*/ 90 w 97"/>
                <a:gd name="T39" fmla="*/ 8 h 55"/>
                <a:gd name="T40" fmla="*/ 97 w 97"/>
                <a:gd name="T41" fmla="*/ 17 h 55"/>
                <a:gd name="T42" fmla="*/ 97 w 97"/>
                <a:gd name="T43" fmla="*/ 28 h 55"/>
                <a:gd name="T44" fmla="*/ 91 w 97"/>
                <a:gd name="T45" fmla="*/ 38 h 55"/>
                <a:gd name="T46" fmla="*/ 77 w 97"/>
                <a:gd name="T47" fmla="*/ 47 h 55"/>
                <a:gd name="T48" fmla="*/ 61 w 97"/>
                <a:gd name="T49" fmla="*/ 53 h 55"/>
                <a:gd name="T50" fmla="*/ 41 w 97"/>
                <a:gd name="T51" fmla="*/ 55 h 55"/>
                <a:gd name="T52" fmla="*/ 23 w 97"/>
                <a:gd name="T53" fmla="*/ 53 h 55"/>
                <a:gd name="T54" fmla="*/ 8 w 97"/>
                <a:gd name="T55" fmla="*/ 47 h 55"/>
                <a:gd name="T56" fmla="*/ 0 w 97"/>
                <a:gd name="T57" fmla="*/ 38 h 55"/>
                <a:gd name="T58" fmla="*/ 0 w 97"/>
                <a:gd name="T59" fmla="*/ 28 h 55"/>
                <a:gd name="T60" fmla="*/ 8 w 97"/>
                <a:gd name="T61" fmla="*/ 17 h 55"/>
                <a:gd name="T62" fmla="*/ 20 w 97"/>
                <a:gd name="T63" fmla="*/ 8 h 55"/>
                <a:gd name="T64" fmla="*/ 38 w 97"/>
                <a:gd name="T65" fmla="*/ 2 h 55"/>
                <a:gd name="T66" fmla="*/ 58 w 97"/>
                <a:gd name="T6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55">
                  <a:moveTo>
                    <a:pt x="56" y="2"/>
                  </a:moveTo>
                  <a:lnTo>
                    <a:pt x="39" y="5"/>
                  </a:lnTo>
                  <a:lnTo>
                    <a:pt x="23" y="9"/>
                  </a:lnTo>
                  <a:lnTo>
                    <a:pt x="11" y="17"/>
                  </a:lnTo>
                  <a:lnTo>
                    <a:pt x="5" y="28"/>
                  </a:lnTo>
                  <a:lnTo>
                    <a:pt x="5" y="37"/>
                  </a:lnTo>
                  <a:lnTo>
                    <a:pt x="12" y="44"/>
                  </a:lnTo>
                  <a:lnTo>
                    <a:pt x="24" y="50"/>
                  </a:lnTo>
                  <a:lnTo>
                    <a:pt x="41" y="52"/>
                  </a:lnTo>
                  <a:lnTo>
                    <a:pt x="59" y="50"/>
                  </a:lnTo>
                  <a:lnTo>
                    <a:pt x="74" y="44"/>
                  </a:lnTo>
                  <a:lnTo>
                    <a:pt x="87" y="37"/>
                  </a:lnTo>
                  <a:lnTo>
                    <a:pt x="93" y="28"/>
                  </a:lnTo>
                  <a:lnTo>
                    <a:pt x="93" y="17"/>
                  </a:lnTo>
                  <a:lnTo>
                    <a:pt x="85" y="9"/>
                  </a:lnTo>
                  <a:lnTo>
                    <a:pt x="73" y="5"/>
                  </a:lnTo>
                  <a:lnTo>
                    <a:pt x="56" y="2"/>
                  </a:lnTo>
                  <a:close/>
                  <a:moveTo>
                    <a:pt x="58" y="0"/>
                  </a:moveTo>
                  <a:lnTo>
                    <a:pt x="76" y="2"/>
                  </a:lnTo>
                  <a:lnTo>
                    <a:pt x="90" y="8"/>
                  </a:lnTo>
                  <a:lnTo>
                    <a:pt x="97" y="17"/>
                  </a:lnTo>
                  <a:lnTo>
                    <a:pt x="97" y="28"/>
                  </a:lnTo>
                  <a:lnTo>
                    <a:pt x="91" y="38"/>
                  </a:lnTo>
                  <a:lnTo>
                    <a:pt x="77" y="47"/>
                  </a:lnTo>
                  <a:lnTo>
                    <a:pt x="61" y="53"/>
                  </a:lnTo>
                  <a:lnTo>
                    <a:pt x="41" y="55"/>
                  </a:lnTo>
                  <a:lnTo>
                    <a:pt x="23" y="53"/>
                  </a:lnTo>
                  <a:lnTo>
                    <a:pt x="8" y="47"/>
                  </a:lnTo>
                  <a:lnTo>
                    <a:pt x="0" y="38"/>
                  </a:lnTo>
                  <a:lnTo>
                    <a:pt x="0" y="28"/>
                  </a:lnTo>
                  <a:lnTo>
                    <a:pt x="8" y="17"/>
                  </a:lnTo>
                  <a:lnTo>
                    <a:pt x="20" y="8"/>
                  </a:lnTo>
                  <a:lnTo>
                    <a:pt x="38"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5" name="Freeform 2464"/>
            <p:cNvSpPr>
              <a:spLocks/>
            </p:cNvSpPr>
            <p:nvPr/>
          </p:nvSpPr>
          <p:spPr bwMode="auto">
            <a:xfrm>
              <a:off x="1562100" y="3302000"/>
              <a:ext cx="225425" cy="133350"/>
            </a:xfrm>
            <a:custGeom>
              <a:avLst/>
              <a:gdLst>
                <a:gd name="T0" fmla="*/ 83 w 142"/>
                <a:gd name="T1" fmla="*/ 0 h 84"/>
                <a:gd name="T2" fmla="*/ 104 w 142"/>
                <a:gd name="T3" fmla="*/ 2 h 84"/>
                <a:gd name="T4" fmla="*/ 123 w 142"/>
                <a:gd name="T5" fmla="*/ 8 h 84"/>
                <a:gd name="T6" fmla="*/ 135 w 142"/>
                <a:gd name="T7" fmla="*/ 17 h 84"/>
                <a:gd name="T8" fmla="*/ 142 w 142"/>
                <a:gd name="T9" fmla="*/ 27 h 84"/>
                <a:gd name="T10" fmla="*/ 142 w 142"/>
                <a:gd name="T11" fmla="*/ 41 h 84"/>
                <a:gd name="T12" fmla="*/ 135 w 142"/>
                <a:gd name="T13" fmla="*/ 55 h 84"/>
                <a:gd name="T14" fmla="*/ 121 w 142"/>
                <a:gd name="T15" fmla="*/ 65 h 84"/>
                <a:gd name="T16" fmla="*/ 103 w 142"/>
                <a:gd name="T17" fmla="*/ 74 h 84"/>
                <a:gd name="T18" fmla="*/ 82 w 142"/>
                <a:gd name="T19" fmla="*/ 81 h 84"/>
                <a:gd name="T20" fmla="*/ 57 w 142"/>
                <a:gd name="T21" fmla="*/ 84 h 84"/>
                <a:gd name="T22" fmla="*/ 36 w 142"/>
                <a:gd name="T23" fmla="*/ 81 h 84"/>
                <a:gd name="T24" fmla="*/ 18 w 142"/>
                <a:gd name="T25" fmla="*/ 74 h 84"/>
                <a:gd name="T26" fmla="*/ 6 w 142"/>
                <a:gd name="T27" fmla="*/ 65 h 84"/>
                <a:gd name="T28" fmla="*/ 0 w 142"/>
                <a:gd name="T29" fmla="*/ 55 h 84"/>
                <a:gd name="T30" fmla="*/ 0 w 142"/>
                <a:gd name="T31" fmla="*/ 41 h 84"/>
                <a:gd name="T32" fmla="*/ 7 w 142"/>
                <a:gd name="T33" fmla="*/ 27 h 84"/>
                <a:gd name="T34" fmla="*/ 21 w 142"/>
                <a:gd name="T35" fmla="*/ 17 h 84"/>
                <a:gd name="T36" fmla="*/ 39 w 142"/>
                <a:gd name="T37" fmla="*/ 8 h 84"/>
                <a:gd name="T38" fmla="*/ 60 w 142"/>
                <a:gd name="T39" fmla="*/ 2 h 84"/>
                <a:gd name="T40" fmla="*/ 83 w 142"/>
                <a:gd name="T4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84">
                  <a:moveTo>
                    <a:pt x="83" y="0"/>
                  </a:moveTo>
                  <a:lnTo>
                    <a:pt x="104" y="2"/>
                  </a:lnTo>
                  <a:lnTo>
                    <a:pt x="123" y="8"/>
                  </a:lnTo>
                  <a:lnTo>
                    <a:pt x="135" y="17"/>
                  </a:lnTo>
                  <a:lnTo>
                    <a:pt x="142" y="27"/>
                  </a:lnTo>
                  <a:lnTo>
                    <a:pt x="142" y="41"/>
                  </a:lnTo>
                  <a:lnTo>
                    <a:pt x="135" y="55"/>
                  </a:lnTo>
                  <a:lnTo>
                    <a:pt x="121" y="65"/>
                  </a:lnTo>
                  <a:lnTo>
                    <a:pt x="103" y="74"/>
                  </a:lnTo>
                  <a:lnTo>
                    <a:pt x="82" y="81"/>
                  </a:lnTo>
                  <a:lnTo>
                    <a:pt x="57" y="84"/>
                  </a:lnTo>
                  <a:lnTo>
                    <a:pt x="36" y="81"/>
                  </a:lnTo>
                  <a:lnTo>
                    <a:pt x="18" y="74"/>
                  </a:lnTo>
                  <a:lnTo>
                    <a:pt x="6" y="65"/>
                  </a:lnTo>
                  <a:lnTo>
                    <a:pt x="0" y="55"/>
                  </a:lnTo>
                  <a:lnTo>
                    <a:pt x="0" y="41"/>
                  </a:lnTo>
                  <a:lnTo>
                    <a:pt x="7" y="27"/>
                  </a:lnTo>
                  <a:lnTo>
                    <a:pt x="21" y="17"/>
                  </a:lnTo>
                  <a:lnTo>
                    <a:pt x="39" y="8"/>
                  </a:lnTo>
                  <a:lnTo>
                    <a:pt x="60" y="2"/>
                  </a:lnTo>
                  <a:lnTo>
                    <a:pt x="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6" name="Freeform 2465"/>
            <p:cNvSpPr>
              <a:spLocks noEditPoints="1"/>
            </p:cNvSpPr>
            <p:nvPr/>
          </p:nvSpPr>
          <p:spPr bwMode="auto">
            <a:xfrm>
              <a:off x="1557338" y="3298825"/>
              <a:ext cx="233363" cy="138113"/>
            </a:xfrm>
            <a:custGeom>
              <a:avLst/>
              <a:gdLst>
                <a:gd name="T0" fmla="*/ 86 w 147"/>
                <a:gd name="T1" fmla="*/ 2 h 87"/>
                <a:gd name="T2" fmla="*/ 63 w 147"/>
                <a:gd name="T3" fmla="*/ 5 h 87"/>
                <a:gd name="T4" fmla="*/ 44 w 147"/>
                <a:gd name="T5" fmla="*/ 10 h 87"/>
                <a:gd name="T6" fmla="*/ 25 w 147"/>
                <a:gd name="T7" fmla="*/ 19 h 87"/>
                <a:gd name="T8" fmla="*/ 13 w 147"/>
                <a:gd name="T9" fmla="*/ 29 h 87"/>
                <a:gd name="T10" fmla="*/ 6 w 147"/>
                <a:gd name="T11" fmla="*/ 43 h 87"/>
                <a:gd name="T12" fmla="*/ 4 w 147"/>
                <a:gd name="T13" fmla="*/ 55 h 87"/>
                <a:gd name="T14" fmla="*/ 10 w 147"/>
                <a:gd name="T15" fmla="*/ 67 h 87"/>
                <a:gd name="T16" fmla="*/ 22 w 147"/>
                <a:gd name="T17" fmla="*/ 76 h 87"/>
                <a:gd name="T18" fmla="*/ 41 w 147"/>
                <a:gd name="T19" fmla="*/ 83 h 87"/>
                <a:gd name="T20" fmla="*/ 60 w 147"/>
                <a:gd name="T21" fmla="*/ 84 h 87"/>
                <a:gd name="T22" fmla="*/ 83 w 147"/>
                <a:gd name="T23" fmla="*/ 83 h 87"/>
                <a:gd name="T24" fmla="*/ 104 w 147"/>
                <a:gd name="T25" fmla="*/ 76 h 87"/>
                <a:gd name="T26" fmla="*/ 123 w 147"/>
                <a:gd name="T27" fmla="*/ 67 h 87"/>
                <a:gd name="T28" fmla="*/ 135 w 147"/>
                <a:gd name="T29" fmla="*/ 55 h 87"/>
                <a:gd name="T30" fmla="*/ 142 w 147"/>
                <a:gd name="T31" fmla="*/ 43 h 87"/>
                <a:gd name="T32" fmla="*/ 142 w 147"/>
                <a:gd name="T33" fmla="*/ 29 h 87"/>
                <a:gd name="T34" fmla="*/ 136 w 147"/>
                <a:gd name="T35" fmla="*/ 19 h 87"/>
                <a:gd name="T36" fmla="*/ 124 w 147"/>
                <a:gd name="T37" fmla="*/ 10 h 87"/>
                <a:gd name="T38" fmla="*/ 107 w 147"/>
                <a:gd name="T39" fmla="*/ 5 h 87"/>
                <a:gd name="T40" fmla="*/ 86 w 147"/>
                <a:gd name="T41" fmla="*/ 2 h 87"/>
                <a:gd name="T42" fmla="*/ 88 w 147"/>
                <a:gd name="T43" fmla="*/ 0 h 87"/>
                <a:gd name="T44" fmla="*/ 109 w 147"/>
                <a:gd name="T45" fmla="*/ 2 h 87"/>
                <a:gd name="T46" fmla="*/ 127 w 147"/>
                <a:gd name="T47" fmla="*/ 8 h 87"/>
                <a:gd name="T48" fmla="*/ 141 w 147"/>
                <a:gd name="T49" fmla="*/ 17 h 87"/>
                <a:gd name="T50" fmla="*/ 147 w 147"/>
                <a:gd name="T51" fmla="*/ 29 h 87"/>
                <a:gd name="T52" fmla="*/ 147 w 147"/>
                <a:gd name="T53" fmla="*/ 43 h 87"/>
                <a:gd name="T54" fmla="*/ 139 w 147"/>
                <a:gd name="T55" fmla="*/ 57 h 87"/>
                <a:gd name="T56" fmla="*/ 126 w 147"/>
                <a:gd name="T57" fmla="*/ 69 h 87"/>
                <a:gd name="T58" fmla="*/ 106 w 147"/>
                <a:gd name="T59" fmla="*/ 78 h 87"/>
                <a:gd name="T60" fmla="*/ 85 w 147"/>
                <a:gd name="T61" fmla="*/ 84 h 87"/>
                <a:gd name="T62" fmla="*/ 60 w 147"/>
                <a:gd name="T63" fmla="*/ 87 h 87"/>
                <a:gd name="T64" fmla="*/ 38 w 147"/>
                <a:gd name="T65" fmla="*/ 84 h 87"/>
                <a:gd name="T66" fmla="*/ 19 w 147"/>
                <a:gd name="T67" fmla="*/ 78 h 87"/>
                <a:gd name="T68" fmla="*/ 6 w 147"/>
                <a:gd name="T69" fmla="*/ 69 h 87"/>
                <a:gd name="T70" fmla="*/ 0 w 147"/>
                <a:gd name="T71" fmla="*/ 57 h 87"/>
                <a:gd name="T72" fmla="*/ 1 w 147"/>
                <a:gd name="T73" fmla="*/ 43 h 87"/>
                <a:gd name="T74" fmla="*/ 9 w 147"/>
                <a:gd name="T75" fmla="*/ 29 h 87"/>
                <a:gd name="T76" fmla="*/ 22 w 147"/>
                <a:gd name="T77" fmla="*/ 17 h 87"/>
                <a:gd name="T78" fmla="*/ 41 w 147"/>
                <a:gd name="T79" fmla="*/ 8 h 87"/>
                <a:gd name="T80" fmla="*/ 63 w 147"/>
                <a:gd name="T81" fmla="*/ 2 h 87"/>
                <a:gd name="T82" fmla="*/ 88 w 147"/>
                <a:gd name="T8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7" h="87">
                  <a:moveTo>
                    <a:pt x="86" y="2"/>
                  </a:moveTo>
                  <a:lnTo>
                    <a:pt x="63" y="5"/>
                  </a:lnTo>
                  <a:lnTo>
                    <a:pt x="44" y="10"/>
                  </a:lnTo>
                  <a:lnTo>
                    <a:pt x="25" y="19"/>
                  </a:lnTo>
                  <a:lnTo>
                    <a:pt x="13" y="29"/>
                  </a:lnTo>
                  <a:lnTo>
                    <a:pt x="6" y="43"/>
                  </a:lnTo>
                  <a:lnTo>
                    <a:pt x="4" y="55"/>
                  </a:lnTo>
                  <a:lnTo>
                    <a:pt x="10" y="67"/>
                  </a:lnTo>
                  <a:lnTo>
                    <a:pt x="22" y="76"/>
                  </a:lnTo>
                  <a:lnTo>
                    <a:pt x="41" y="83"/>
                  </a:lnTo>
                  <a:lnTo>
                    <a:pt x="60" y="84"/>
                  </a:lnTo>
                  <a:lnTo>
                    <a:pt x="83" y="83"/>
                  </a:lnTo>
                  <a:lnTo>
                    <a:pt x="104" y="76"/>
                  </a:lnTo>
                  <a:lnTo>
                    <a:pt x="123" y="67"/>
                  </a:lnTo>
                  <a:lnTo>
                    <a:pt x="135" y="55"/>
                  </a:lnTo>
                  <a:lnTo>
                    <a:pt x="142" y="43"/>
                  </a:lnTo>
                  <a:lnTo>
                    <a:pt x="142" y="29"/>
                  </a:lnTo>
                  <a:lnTo>
                    <a:pt x="136" y="19"/>
                  </a:lnTo>
                  <a:lnTo>
                    <a:pt x="124" y="10"/>
                  </a:lnTo>
                  <a:lnTo>
                    <a:pt x="107" y="5"/>
                  </a:lnTo>
                  <a:lnTo>
                    <a:pt x="86" y="2"/>
                  </a:lnTo>
                  <a:close/>
                  <a:moveTo>
                    <a:pt x="88" y="0"/>
                  </a:moveTo>
                  <a:lnTo>
                    <a:pt x="109" y="2"/>
                  </a:lnTo>
                  <a:lnTo>
                    <a:pt x="127" y="8"/>
                  </a:lnTo>
                  <a:lnTo>
                    <a:pt x="141" y="17"/>
                  </a:lnTo>
                  <a:lnTo>
                    <a:pt x="147" y="29"/>
                  </a:lnTo>
                  <a:lnTo>
                    <a:pt x="147" y="43"/>
                  </a:lnTo>
                  <a:lnTo>
                    <a:pt x="139" y="57"/>
                  </a:lnTo>
                  <a:lnTo>
                    <a:pt x="126" y="69"/>
                  </a:lnTo>
                  <a:lnTo>
                    <a:pt x="106" y="78"/>
                  </a:lnTo>
                  <a:lnTo>
                    <a:pt x="85" y="84"/>
                  </a:lnTo>
                  <a:lnTo>
                    <a:pt x="60" y="87"/>
                  </a:lnTo>
                  <a:lnTo>
                    <a:pt x="38" y="84"/>
                  </a:lnTo>
                  <a:lnTo>
                    <a:pt x="19" y="78"/>
                  </a:lnTo>
                  <a:lnTo>
                    <a:pt x="6" y="69"/>
                  </a:lnTo>
                  <a:lnTo>
                    <a:pt x="0" y="57"/>
                  </a:lnTo>
                  <a:lnTo>
                    <a:pt x="1" y="43"/>
                  </a:lnTo>
                  <a:lnTo>
                    <a:pt x="9" y="29"/>
                  </a:lnTo>
                  <a:lnTo>
                    <a:pt x="22" y="17"/>
                  </a:lnTo>
                  <a:lnTo>
                    <a:pt x="41" y="8"/>
                  </a:lnTo>
                  <a:lnTo>
                    <a:pt x="63" y="2"/>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7" name="Freeform 2466"/>
            <p:cNvSpPr>
              <a:spLocks/>
            </p:cNvSpPr>
            <p:nvPr/>
          </p:nvSpPr>
          <p:spPr bwMode="auto">
            <a:xfrm>
              <a:off x="1417638" y="3427413"/>
              <a:ext cx="187325" cy="117475"/>
            </a:xfrm>
            <a:custGeom>
              <a:avLst/>
              <a:gdLst>
                <a:gd name="T0" fmla="*/ 71 w 118"/>
                <a:gd name="T1" fmla="*/ 0 h 74"/>
                <a:gd name="T2" fmla="*/ 92 w 118"/>
                <a:gd name="T3" fmla="*/ 3 h 74"/>
                <a:gd name="T4" fmla="*/ 109 w 118"/>
                <a:gd name="T5" fmla="*/ 11 h 74"/>
                <a:gd name="T6" fmla="*/ 118 w 118"/>
                <a:gd name="T7" fmla="*/ 23 h 74"/>
                <a:gd name="T8" fmla="*/ 118 w 118"/>
                <a:gd name="T9" fmla="*/ 36 h 74"/>
                <a:gd name="T10" fmla="*/ 109 w 118"/>
                <a:gd name="T11" fmla="*/ 52 h 74"/>
                <a:gd name="T12" fmla="*/ 92 w 118"/>
                <a:gd name="T13" fmla="*/ 64 h 74"/>
                <a:gd name="T14" fmla="*/ 71 w 118"/>
                <a:gd name="T15" fmla="*/ 71 h 74"/>
                <a:gd name="T16" fmla="*/ 47 w 118"/>
                <a:gd name="T17" fmla="*/ 74 h 74"/>
                <a:gd name="T18" fmla="*/ 24 w 118"/>
                <a:gd name="T19" fmla="*/ 71 h 74"/>
                <a:gd name="T20" fmla="*/ 7 w 118"/>
                <a:gd name="T21" fmla="*/ 64 h 74"/>
                <a:gd name="T22" fmla="*/ 0 w 118"/>
                <a:gd name="T23" fmla="*/ 52 h 74"/>
                <a:gd name="T24" fmla="*/ 0 w 118"/>
                <a:gd name="T25" fmla="*/ 36 h 74"/>
                <a:gd name="T26" fmla="*/ 9 w 118"/>
                <a:gd name="T27" fmla="*/ 23 h 74"/>
                <a:gd name="T28" fmla="*/ 25 w 118"/>
                <a:gd name="T29" fmla="*/ 11 h 74"/>
                <a:gd name="T30" fmla="*/ 47 w 118"/>
                <a:gd name="T31" fmla="*/ 3 h 74"/>
                <a:gd name="T32" fmla="*/ 71 w 118"/>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74">
                  <a:moveTo>
                    <a:pt x="71" y="0"/>
                  </a:moveTo>
                  <a:lnTo>
                    <a:pt x="92" y="3"/>
                  </a:lnTo>
                  <a:lnTo>
                    <a:pt x="109" y="11"/>
                  </a:lnTo>
                  <a:lnTo>
                    <a:pt x="118" y="23"/>
                  </a:lnTo>
                  <a:lnTo>
                    <a:pt x="118" y="36"/>
                  </a:lnTo>
                  <a:lnTo>
                    <a:pt x="109" y="52"/>
                  </a:lnTo>
                  <a:lnTo>
                    <a:pt x="92" y="64"/>
                  </a:lnTo>
                  <a:lnTo>
                    <a:pt x="71" y="71"/>
                  </a:lnTo>
                  <a:lnTo>
                    <a:pt x="47" y="74"/>
                  </a:lnTo>
                  <a:lnTo>
                    <a:pt x="24" y="71"/>
                  </a:lnTo>
                  <a:lnTo>
                    <a:pt x="7" y="64"/>
                  </a:lnTo>
                  <a:lnTo>
                    <a:pt x="0" y="52"/>
                  </a:lnTo>
                  <a:lnTo>
                    <a:pt x="0" y="36"/>
                  </a:lnTo>
                  <a:lnTo>
                    <a:pt x="9" y="23"/>
                  </a:lnTo>
                  <a:lnTo>
                    <a:pt x="25" y="11"/>
                  </a:lnTo>
                  <a:lnTo>
                    <a:pt x="47"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8" name="Freeform 2467"/>
            <p:cNvSpPr>
              <a:spLocks noEditPoints="1"/>
            </p:cNvSpPr>
            <p:nvPr/>
          </p:nvSpPr>
          <p:spPr bwMode="auto">
            <a:xfrm>
              <a:off x="1409700" y="3424238"/>
              <a:ext cx="200025" cy="123825"/>
            </a:xfrm>
            <a:custGeom>
              <a:avLst/>
              <a:gdLst>
                <a:gd name="T0" fmla="*/ 74 w 126"/>
                <a:gd name="T1" fmla="*/ 4 h 78"/>
                <a:gd name="T2" fmla="*/ 52 w 126"/>
                <a:gd name="T3" fmla="*/ 7 h 78"/>
                <a:gd name="T4" fmla="*/ 32 w 126"/>
                <a:gd name="T5" fmla="*/ 14 h 78"/>
                <a:gd name="T6" fmla="*/ 15 w 126"/>
                <a:gd name="T7" fmla="*/ 25 h 78"/>
                <a:gd name="T8" fmla="*/ 6 w 126"/>
                <a:gd name="T9" fmla="*/ 38 h 78"/>
                <a:gd name="T10" fmla="*/ 6 w 126"/>
                <a:gd name="T11" fmla="*/ 52 h 78"/>
                <a:gd name="T12" fmla="*/ 15 w 126"/>
                <a:gd name="T13" fmla="*/ 64 h 78"/>
                <a:gd name="T14" fmla="*/ 30 w 126"/>
                <a:gd name="T15" fmla="*/ 72 h 78"/>
                <a:gd name="T16" fmla="*/ 52 w 126"/>
                <a:gd name="T17" fmla="*/ 75 h 78"/>
                <a:gd name="T18" fmla="*/ 76 w 126"/>
                <a:gd name="T19" fmla="*/ 72 h 78"/>
                <a:gd name="T20" fmla="*/ 96 w 126"/>
                <a:gd name="T21" fmla="*/ 64 h 78"/>
                <a:gd name="T22" fmla="*/ 112 w 126"/>
                <a:gd name="T23" fmla="*/ 52 h 78"/>
                <a:gd name="T24" fmla="*/ 121 w 126"/>
                <a:gd name="T25" fmla="*/ 38 h 78"/>
                <a:gd name="T26" fmla="*/ 121 w 126"/>
                <a:gd name="T27" fmla="*/ 25 h 78"/>
                <a:gd name="T28" fmla="*/ 112 w 126"/>
                <a:gd name="T29" fmla="*/ 14 h 78"/>
                <a:gd name="T30" fmla="*/ 96 w 126"/>
                <a:gd name="T31" fmla="*/ 7 h 78"/>
                <a:gd name="T32" fmla="*/ 74 w 126"/>
                <a:gd name="T33" fmla="*/ 4 h 78"/>
                <a:gd name="T34" fmla="*/ 76 w 126"/>
                <a:gd name="T35" fmla="*/ 0 h 78"/>
                <a:gd name="T36" fmla="*/ 94 w 126"/>
                <a:gd name="T37" fmla="*/ 4 h 78"/>
                <a:gd name="T38" fmla="*/ 109 w 126"/>
                <a:gd name="T39" fmla="*/ 8 h 78"/>
                <a:gd name="T40" fmla="*/ 121 w 126"/>
                <a:gd name="T41" fmla="*/ 17 h 78"/>
                <a:gd name="T42" fmla="*/ 126 w 126"/>
                <a:gd name="T43" fmla="*/ 26 h 78"/>
                <a:gd name="T44" fmla="*/ 126 w 126"/>
                <a:gd name="T45" fmla="*/ 38 h 78"/>
                <a:gd name="T46" fmla="*/ 117 w 126"/>
                <a:gd name="T47" fmla="*/ 54 h 78"/>
                <a:gd name="T48" fmla="*/ 99 w 126"/>
                <a:gd name="T49" fmla="*/ 66 h 78"/>
                <a:gd name="T50" fmla="*/ 76 w 126"/>
                <a:gd name="T51" fmla="*/ 75 h 78"/>
                <a:gd name="T52" fmla="*/ 52 w 126"/>
                <a:gd name="T53" fmla="*/ 78 h 78"/>
                <a:gd name="T54" fmla="*/ 32 w 126"/>
                <a:gd name="T55" fmla="*/ 76 h 78"/>
                <a:gd name="T56" fmla="*/ 17 w 126"/>
                <a:gd name="T57" fmla="*/ 70 h 78"/>
                <a:gd name="T58" fmla="*/ 6 w 126"/>
                <a:gd name="T59" fmla="*/ 61 h 78"/>
                <a:gd name="T60" fmla="*/ 0 w 126"/>
                <a:gd name="T61" fmla="*/ 51 h 78"/>
                <a:gd name="T62" fmla="*/ 2 w 126"/>
                <a:gd name="T63" fmla="*/ 38 h 78"/>
                <a:gd name="T64" fmla="*/ 11 w 126"/>
                <a:gd name="T65" fmla="*/ 25 h 78"/>
                <a:gd name="T66" fmla="*/ 29 w 126"/>
                <a:gd name="T67" fmla="*/ 13 h 78"/>
                <a:gd name="T68" fmla="*/ 50 w 126"/>
                <a:gd name="T69" fmla="*/ 4 h 78"/>
                <a:gd name="T70" fmla="*/ 76 w 126"/>
                <a:gd name="T7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78">
                  <a:moveTo>
                    <a:pt x="74" y="4"/>
                  </a:moveTo>
                  <a:lnTo>
                    <a:pt x="52" y="7"/>
                  </a:lnTo>
                  <a:lnTo>
                    <a:pt x="32" y="14"/>
                  </a:lnTo>
                  <a:lnTo>
                    <a:pt x="15" y="25"/>
                  </a:lnTo>
                  <a:lnTo>
                    <a:pt x="6" y="38"/>
                  </a:lnTo>
                  <a:lnTo>
                    <a:pt x="6" y="52"/>
                  </a:lnTo>
                  <a:lnTo>
                    <a:pt x="15" y="64"/>
                  </a:lnTo>
                  <a:lnTo>
                    <a:pt x="30" y="72"/>
                  </a:lnTo>
                  <a:lnTo>
                    <a:pt x="52" y="75"/>
                  </a:lnTo>
                  <a:lnTo>
                    <a:pt x="76" y="72"/>
                  </a:lnTo>
                  <a:lnTo>
                    <a:pt x="96" y="64"/>
                  </a:lnTo>
                  <a:lnTo>
                    <a:pt x="112" y="52"/>
                  </a:lnTo>
                  <a:lnTo>
                    <a:pt x="121" y="38"/>
                  </a:lnTo>
                  <a:lnTo>
                    <a:pt x="121" y="25"/>
                  </a:lnTo>
                  <a:lnTo>
                    <a:pt x="112" y="14"/>
                  </a:lnTo>
                  <a:lnTo>
                    <a:pt x="96" y="7"/>
                  </a:lnTo>
                  <a:lnTo>
                    <a:pt x="74" y="4"/>
                  </a:lnTo>
                  <a:close/>
                  <a:moveTo>
                    <a:pt x="76" y="0"/>
                  </a:moveTo>
                  <a:lnTo>
                    <a:pt x="94" y="4"/>
                  </a:lnTo>
                  <a:lnTo>
                    <a:pt x="109" y="8"/>
                  </a:lnTo>
                  <a:lnTo>
                    <a:pt x="121" y="17"/>
                  </a:lnTo>
                  <a:lnTo>
                    <a:pt x="126" y="26"/>
                  </a:lnTo>
                  <a:lnTo>
                    <a:pt x="126" y="38"/>
                  </a:lnTo>
                  <a:lnTo>
                    <a:pt x="117" y="54"/>
                  </a:lnTo>
                  <a:lnTo>
                    <a:pt x="99" y="66"/>
                  </a:lnTo>
                  <a:lnTo>
                    <a:pt x="76" y="75"/>
                  </a:lnTo>
                  <a:lnTo>
                    <a:pt x="52" y="78"/>
                  </a:lnTo>
                  <a:lnTo>
                    <a:pt x="32" y="76"/>
                  </a:lnTo>
                  <a:lnTo>
                    <a:pt x="17" y="70"/>
                  </a:lnTo>
                  <a:lnTo>
                    <a:pt x="6" y="61"/>
                  </a:lnTo>
                  <a:lnTo>
                    <a:pt x="0" y="51"/>
                  </a:lnTo>
                  <a:lnTo>
                    <a:pt x="2" y="38"/>
                  </a:lnTo>
                  <a:lnTo>
                    <a:pt x="11" y="25"/>
                  </a:lnTo>
                  <a:lnTo>
                    <a:pt x="29" y="13"/>
                  </a:lnTo>
                  <a:lnTo>
                    <a:pt x="50" y="4"/>
                  </a:lnTo>
                  <a:lnTo>
                    <a:pt x="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69" name="Freeform 2468"/>
            <p:cNvSpPr>
              <a:spLocks/>
            </p:cNvSpPr>
            <p:nvPr/>
          </p:nvSpPr>
          <p:spPr bwMode="auto">
            <a:xfrm>
              <a:off x="1201738" y="2670175"/>
              <a:ext cx="141288" cy="65088"/>
            </a:xfrm>
            <a:custGeom>
              <a:avLst/>
              <a:gdLst>
                <a:gd name="T0" fmla="*/ 54 w 89"/>
                <a:gd name="T1" fmla="*/ 0 h 41"/>
                <a:gd name="T2" fmla="*/ 70 w 89"/>
                <a:gd name="T3" fmla="*/ 1 h 41"/>
                <a:gd name="T4" fmla="*/ 82 w 89"/>
                <a:gd name="T5" fmla="*/ 6 h 41"/>
                <a:gd name="T6" fmla="*/ 89 w 89"/>
                <a:gd name="T7" fmla="*/ 12 h 41"/>
                <a:gd name="T8" fmla="*/ 89 w 89"/>
                <a:gd name="T9" fmla="*/ 20 h 41"/>
                <a:gd name="T10" fmla="*/ 82 w 89"/>
                <a:gd name="T11" fmla="*/ 29 h 41"/>
                <a:gd name="T12" fmla="*/ 70 w 89"/>
                <a:gd name="T13" fmla="*/ 35 h 41"/>
                <a:gd name="T14" fmla="*/ 54 w 89"/>
                <a:gd name="T15" fmla="*/ 39 h 41"/>
                <a:gd name="T16" fmla="*/ 37 w 89"/>
                <a:gd name="T17" fmla="*/ 41 h 41"/>
                <a:gd name="T18" fmla="*/ 20 w 89"/>
                <a:gd name="T19" fmla="*/ 39 h 41"/>
                <a:gd name="T20" fmla="*/ 7 w 89"/>
                <a:gd name="T21" fmla="*/ 35 h 41"/>
                <a:gd name="T22" fmla="*/ 0 w 89"/>
                <a:gd name="T23" fmla="*/ 29 h 41"/>
                <a:gd name="T24" fmla="*/ 0 w 89"/>
                <a:gd name="T25" fmla="*/ 20 h 41"/>
                <a:gd name="T26" fmla="*/ 7 w 89"/>
                <a:gd name="T27" fmla="*/ 12 h 41"/>
                <a:gd name="T28" fmla="*/ 19 w 89"/>
                <a:gd name="T29" fmla="*/ 6 h 41"/>
                <a:gd name="T30" fmla="*/ 35 w 89"/>
                <a:gd name="T31" fmla="*/ 1 h 41"/>
                <a:gd name="T32" fmla="*/ 54 w 89"/>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41">
                  <a:moveTo>
                    <a:pt x="54" y="0"/>
                  </a:moveTo>
                  <a:lnTo>
                    <a:pt x="70" y="1"/>
                  </a:lnTo>
                  <a:lnTo>
                    <a:pt x="82" y="6"/>
                  </a:lnTo>
                  <a:lnTo>
                    <a:pt x="89" y="12"/>
                  </a:lnTo>
                  <a:lnTo>
                    <a:pt x="89" y="20"/>
                  </a:lnTo>
                  <a:lnTo>
                    <a:pt x="82" y="29"/>
                  </a:lnTo>
                  <a:lnTo>
                    <a:pt x="70" y="35"/>
                  </a:lnTo>
                  <a:lnTo>
                    <a:pt x="54" y="39"/>
                  </a:lnTo>
                  <a:lnTo>
                    <a:pt x="37" y="41"/>
                  </a:lnTo>
                  <a:lnTo>
                    <a:pt x="20" y="39"/>
                  </a:lnTo>
                  <a:lnTo>
                    <a:pt x="7" y="35"/>
                  </a:lnTo>
                  <a:lnTo>
                    <a:pt x="0" y="29"/>
                  </a:lnTo>
                  <a:lnTo>
                    <a:pt x="0" y="20"/>
                  </a:lnTo>
                  <a:lnTo>
                    <a:pt x="7" y="12"/>
                  </a:lnTo>
                  <a:lnTo>
                    <a:pt x="19" y="6"/>
                  </a:lnTo>
                  <a:lnTo>
                    <a:pt x="35" y="1"/>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0" name="Freeform 2469"/>
            <p:cNvSpPr>
              <a:spLocks noEditPoints="1"/>
            </p:cNvSpPr>
            <p:nvPr/>
          </p:nvSpPr>
          <p:spPr bwMode="auto">
            <a:xfrm>
              <a:off x="1196975" y="2667000"/>
              <a:ext cx="150813" cy="69850"/>
            </a:xfrm>
            <a:custGeom>
              <a:avLst/>
              <a:gdLst>
                <a:gd name="T0" fmla="*/ 57 w 95"/>
                <a:gd name="T1" fmla="*/ 2 h 44"/>
                <a:gd name="T2" fmla="*/ 38 w 95"/>
                <a:gd name="T3" fmla="*/ 3 h 44"/>
                <a:gd name="T4" fmla="*/ 23 w 95"/>
                <a:gd name="T5" fmla="*/ 8 h 44"/>
                <a:gd name="T6" fmla="*/ 13 w 95"/>
                <a:gd name="T7" fmla="*/ 14 h 44"/>
                <a:gd name="T8" fmla="*/ 5 w 95"/>
                <a:gd name="T9" fmla="*/ 22 h 44"/>
                <a:gd name="T10" fmla="*/ 5 w 95"/>
                <a:gd name="T11" fmla="*/ 29 h 44"/>
                <a:gd name="T12" fmla="*/ 13 w 95"/>
                <a:gd name="T13" fmla="*/ 37 h 44"/>
                <a:gd name="T14" fmla="*/ 23 w 95"/>
                <a:gd name="T15" fmla="*/ 40 h 44"/>
                <a:gd name="T16" fmla="*/ 40 w 95"/>
                <a:gd name="T17" fmla="*/ 41 h 44"/>
                <a:gd name="T18" fmla="*/ 57 w 95"/>
                <a:gd name="T19" fmla="*/ 40 h 44"/>
                <a:gd name="T20" fmla="*/ 72 w 95"/>
                <a:gd name="T21" fmla="*/ 35 h 44"/>
                <a:gd name="T22" fmla="*/ 84 w 95"/>
                <a:gd name="T23" fmla="*/ 29 h 44"/>
                <a:gd name="T24" fmla="*/ 90 w 95"/>
                <a:gd name="T25" fmla="*/ 22 h 44"/>
                <a:gd name="T26" fmla="*/ 90 w 95"/>
                <a:gd name="T27" fmla="*/ 14 h 44"/>
                <a:gd name="T28" fmla="*/ 84 w 95"/>
                <a:gd name="T29" fmla="*/ 8 h 44"/>
                <a:gd name="T30" fmla="*/ 72 w 95"/>
                <a:gd name="T31" fmla="*/ 3 h 44"/>
                <a:gd name="T32" fmla="*/ 57 w 95"/>
                <a:gd name="T33" fmla="*/ 2 h 44"/>
                <a:gd name="T34" fmla="*/ 57 w 95"/>
                <a:gd name="T35" fmla="*/ 0 h 44"/>
                <a:gd name="T36" fmla="*/ 75 w 95"/>
                <a:gd name="T37" fmla="*/ 2 h 44"/>
                <a:gd name="T38" fmla="*/ 87 w 95"/>
                <a:gd name="T39" fmla="*/ 6 h 44"/>
                <a:gd name="T40" fmla="*/ 95 w 95"/>
                <a:gd name="T41" fmla="*/ 14 h 44"/>
                <a:gd name="T42" fmla="*/ 95 w 95"/>
                <a:gd name="T43" fmla="*/ 22 h 44"/>
                <a:gd name="T44" fmla="*/ 87 w 95"/>
                <a:gd name="T45" fmla="*/ 31 h 44"/>
                <a:gd name="T46" fmla="*/ 75 w 95"/>
                <a:gd name="T47" fmla="*/ 37 h 44"/>
                <a:gd name="T48" fmla="*/ 58 w 95"/>
                <a:gd name="T49" fmla="*/ 43 h 44"/>
                <a:gd name="T50" fmla="*/ 38 w 95"/>
                <a:gd name="T51" fmla="*/ 44 h 44"/>
                <a:gd name="T52" fmla="*/ 22 w 95"/>
                <a:gd name="T53" fmla="*/ 43 h 44"/>
                <a:gd name="T54" fmla="*/ 8 w 95"/>
                <a:gd name="T55" fmla="*/ 37 h 44"/>
                <a:gd name="T56" fmla="*/ 2 w 95"/>
                <a:gd name="T57" fmla="*/ 31 h 44"/>
                <a:gd name="T58" fmla="*/ 0 w 95"/>
                <a:gd name="T59" fmla="*/ 22 h 44"/>
                <a:gd name="T60" fmla="*/ 8 w 95"/>
                <a:gd name="T61" fmla="*/ 14 h 44"/>
                <a:gd name="T62" fmla="*/ 22 w 95"/>
                <a:gd name="T63" fmla="*/ 6 h 44"/>
                <a:gd name="T64" fmla="*/ 38 w 95"/>
                <a:gd name="T65" fmla="*/ 2 h 44"/>
                <a:gd name="T66" fmla="*/ 57 w 95"/>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44">
                  <a:moveTo>
                    <a:pt x="57" y="2"/>
                  </a:moveTo>
                  <a:lnTo>
                    <a:pt x="38" y="3"/>
                  </a:lnTo>
                  <a:lnTo>
                    <a:pt x="23" y="8"/>
                  </a:lnTo>
                  <a:lnTo>
                    <a:pt x="13" y="14"/>
                  </a:lnTo>
                  <a:lnTo>
                    <a:pt x="5" y="22"/>
                  </a:lnTo>
                  <a:lnTo>
                    <a:pt x="5" y="29"/>
                  </a:lnTo>
                  <a:lnTo>
                    <a:pt x="13" y="37"/>
                  </a:lnTo>
                  <a:lnTo>
                    <a:pt x="23" y="40"/>
                  </a:lnTo>
                  <a:lnTo>
                    <a:pt x="40" y="41"/>
                  </a:lnTo>
                  <a:lnTo>
                    <a:pt x="57" y="40"/>
                  </a:lnTo>
                  <a:lnTo>
                    <a:pt x="72" y="35"/>
                  </a:lnTo>
                  <a:lnTo>
                    <a:pt x="84" y="29"/>
                  </a:lnTo>
                  <a:lnTo>
                    <a:pt x="90" y="22"/>
                  </a:lnTo>
                  <a:lnTo>
                    <a:pt x="90" y="14"/>
                  </a:lnTo>
                  <a:lnTo>
                    <a:pt x="84" y="8"/>
                  </a:lnTo>
                  <a:lnTo>
                    <a:pt x="72" y="3"/>
                  </a:lnTo>
                  <a:lnTo>
                    <a:pt x="57" y="2"/>
                  </a:lnTo>
                  <a:close/>
                  <a:moveTo>
                    <a:pt x="57" y="0"/>
                  </a:moveTo>
                  <a:lnTo>
                    <a:pt x="75" y="2"/>
                  </a:lnTo>
                  <a:lnTo>
                    <a:pt x="87" y="6"/>
                  </a:lnTo>
                  <a:lnTo>
                    <a:pt x="95" y="14"/>
                  </a:lnTo>
                  <a:lnTo>
                    <a:pt x="95" y="22"/>
                  </a:lnTo>
                  <a:lnTo>
                    <a:pt x="87" y="31"/>
                  </a:lnTo>
                  <a:lnTo>
                    <a:pt x="75" y="37"/>
                  </a:lnTo>
                  <a:lnTo>
                    <a:pt x="58" y="43"/>
                  </a:lnTo>
                  <a:lnTo>
                    <a:pt x="38" y="44"/>
                  </a:lnTo>
                  <a:lnTo>
                    <a:pt x="22" y="43"/>
                  </a:lnTo>
                  <a:lnTo>
                    <a:pt x="8" y="37"/>
                  </a:lnTo>
                  <a:lnTo>
                    <a:pt x="2" y="31"/>
                  </a:lnTo>
                  <a:lnTo>
                    <a:pt x="0" y="22"/>
                  </a:lnTo>
                  <a:lnTo>
                    <a:pt x="8" y="14"/>
                  </a:lnTo>
                  <a:lnTo>
                    <a:pt x="22" y="6"/>
                  </a:lnTo>
                  <a:lnTo>
                    <a:pt x="38"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1" name="Freeform 2470"/>
            <p:cNvSpPr>
              <a:spLocks/>
            </p:cNvSpPr>
            <p:nvPr/>
          </p:nvSpPr>
          <p:spPr bwMode="auto">
            <a:xfrm>
              <a:off x="1247775" y="3700463"/>
              <a:ext cx="160338" cy="106363"/>
            </a:xfrm>
            <a:custGeom>
              <a:avLst/>
              <a:gdLst>
                <a:gd name="T0" fmla="*/ 61 w 101"/>
                <a:gd name="T1" fmla="*/ 0 h 67"/>
                <a:gd name="T2" fmla="*/ 79 w 101"/>
                <a:gd name="T3" fmla="*/ 3 h 67"/>
                <a:gd name="T4" fmla="*/ 93 w 101"/>
                <a:gd name="T5" fmla="*/ 9 h 67"/>
                <a:gd name="T6" fmla="*/ 101 w 101"/>
                <a:gd name="T7" fmla="*/ 19 h 67"/>
                <a:gd name="T8" fmla="*/ 99 w 101"/>
                <a:gd name="T9" fmla="*/ 33 h 67"/>
                <a:gd name="T10" fmla="*/ 91 w 101"/>
                <a:gd name="T11" fmla="*/ 47 h 67"/>
                <a:gd name="T12" fmla="*/ 78 w 101"/>
                <a:gd name="T13" fmla="*/ 57 h 67"/>
                <a:gd name="T14" fmla="*/ 60 w 101"/>
                <a:gd name="T15" fmla="*/ 63 h 67"/>
                <a:gd name="T16" fmla="*/ 38 w 101"/>
                <a:gd name="T17" fmla="*/ 67 h 67"/>
                <a:gd name="T18" fmla="*/ 20 w 101"/>
                <a:gd name="T19" fmla="*/ 63 h 67"/>
                <a:gd name="T20" fmla="*/ 6 w 101"/>
                <a:gd name="T21" fmla="*/ 57 h 67"/>
                <a:gd name="T22" fmla="*/ 0 w 101"/>
                <a:gd name="T23" fmla="*/ 47 h 67"/>
                <a:gd name="T24" fmla="*/ 0 w 101"/>
                <a:gd name="T25" fmla="*/ 33 h 67"/>
                <a:gd name="T26" fmla="*/ 8 w 101"/>
                <a:gd name="T27" fmla="*/ 19 h 67"/>
                <a:gd name="T28" fmla="*/ 23 w 101"/>
                <a:gd name="T29" fmla="*/ 9 h 67"/>
                <a:gd name="T30" fmla="*/ 41 w 101"/>
                <a:gd name="T31" fmla="*/ 3 h 67"/>
                <a:gd name="T32" fmla="*/ 61 w 101"/>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67">
                  <a:moveTo>
                    <a:pt x="61" y="0"/>
                  </a:moveTo>
                  <a:lnTo>
                    <a:pt x="79" y="3"/>
                  </a:lnTo>
                  <a:lnTo>
                    <a:pt x="93" y="9"/>
                  </a:lnTo>
                  <a:lnTo>
                    <a:pt x="101" y="19"/>
                  </a:lnTo>
                  <a:lnTo>
                    <a:pt x="99" y="33"/>
                  </a:lnTo>
                  <a:lnTo>
                    <a:pt x="91" y="47"/>
                  </a:lnTo>
                  <a:lnTo>
                    <a:pt x="78" y="57"/>
                  </a:lnTo>
                  <a:lnTo>
                    <a:pt x="60" y="63"/>
                  </a:lnTo>
                  <a:lnTo>
                    <a:pt x="38" y="67"/>
                  </a:lnTo>
                  <a:lnTo>
                    <a:pt x="20" y="63"/>
                  </a:lnTo>
                  <a:lnTo>
                    <a:pt x="6" y="57"/>
                  </a:lnTo>
                  <a:lnTo>
                    <a:pt x="0" y="47"/>
                  </a:lnTo>
                  <a:lnTo>
                    <a:pt x="0" y="33"/>
                  </a:lnTo>
                  <a:lnTo>
                    <a:pt x="8" y="19"/>
                  </a:lnTo>
                  <a:lnTo>
                    <a:pt x="23" y="9"/>
                  </a:lnTo>
                  <a:lnTo>
                    <a:pt x="41" y="3"/>
                  </a:lnTo>
                  <a:lnTo>
                    <a:pt x="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2472" name="Freeform 2471"/>
            <p:cNvSpPr>
              <a:spLocks noEditPoints="1"/>
            </p:cNvSpPr>
            <p:nvPr/>
          </p:nvSpPr>
          <p:spPr bwMode="auto">
            <a:xfrm>
              <a:off x="1243013" y="3697288"/>
              <a:ext cx="166688" cy="111125"/>
            </a:xfrm>
            <a:custGeom>
              <a:avLst/>
              <a:gdLst>
                <a:gd name="T0" fmla="*/ 64 w 105"/>
                <a:gd name="T1" fmla="*/ 3 h 70"/>
                <a:gd name="T2" fmla="*/ 44 w 105"/>
                <a:gd name="T3" fmla="*/ 6 h 70"/>
                <a:gd name="T4" fmla="*/ 28 w 105"/>
                <a:gd name="T5" fmla="*/ 12 h 70"/>
                <a:gd name="T6" fmla="*/ 14 w 105"/>
                <a:gd name="T7" fmla="*/ 23 h 70"/>
                <a:gd name="T8" fmla="*/ 6 w 105"/>
                <a:gd name="T9" fmla="*/ 35 h 70"/>
                <a:gd name="T10" fmla="*/ 5 w 105"/>
                <a:gd name="T11" fmla="*/ 47 h 70"/>
                <a:gd name="T12" fmla="*/ 12 w 105"/>
                <a:gd name="T13" fmla="*/ 58 h 70"/>
                <a:gd name="T14" fmla="*/ 25 w 105"/>
                <a:gd name="T15" fmla="*/ 64 h 70"/>
                <a:gd name="T16" fmla="*/ 43 w 105"/>
                <a:gd name="T17" fmla="*/ 67 h 70"/>
                <a:gd name="T18" fmla="*/ 61 w 105"/>
                <a:gd name="T19" fmla="*/ 64 h 70"/>
                <a:gd name="T20" fmla="*/ 79 w 105"/>
                <a:gd name="T21" fmla="*/ 58 h 70"/>
                <a:gd name="T22" fmla="*/ 93 w 105"/>
                <a:gd name="T23" fmla="*/ 47 h 70"/>
                <a:gd name="T24" fmla="*/ 100 w 105"/>
                <a:gd name="T25" fmla="*/ 35 h 70"/>
                <a:gd name="T26" fmla="*/ 100 w 105"/>
                <a:gd name="T27" fmla="*/ 23 h 70"/>
                <a:gd name="T28" fmla="*/ 93 w 105"/>
                <a:gd name="T29" fmla="*/ 12 h 70"/>
                <a:gd name="T30" fmla="*/ 81 w 105"/>
                <a:gd name="T31" fmla="*/ 6 h 70"/>
                <a:gd name="T32" fmla="*/ 64 w 105"/>
                <a:gd name="T33" fmla="*/ 3 h 70"/>
                <a:gd name="T34" fmla="*/ 64 w 105"/>
                <a:gd name="T35" fmla="*/ 0 h 70"/>
                <a:gd name="T36" fmla="*/ 84 w 105"/>
                <a:gd name="T37" fmla="*/ 3 h 70"/>
                <a:gd name="T38" fmla="*/ 97 w 105"/>
                <a:gd name="T39" fmla="*/ 11 h 70"/>
                <a:gd name="T40" fmla="*/ 105 w 105"/>
                <a:gd name="T41" fmla="*/ 21 h 70"/>
                <a:gd name="T42" fmla="*/ 105 w 105"/>
                <a:gd name="T43" fmla="*/ 35 h 70"/>
                <a:gd name="T44" fmla="*/ 97 w 105"/>
                <a:gd name="T45" fmla="*/ 49 h 70"/>
                <a:gd name="T46" fmla="*/ 82 w 105"/>
                <a:gd name="T47" fmla="*/ 59 h 70"/>
                <a:gd name="T48" fmla="*/ 63 w 105"/>
                <a:gd name="T49" fmla="*/ 69 h 70"/>
                <a:gd name="T50" fmla="*/ 41 w 105"/>
                <a:gd name="T51" fmla="*/ 70 h 70"/>
                <a:gd name="T52" fmla="*/ 22 w 105"/>
                <a:gd name="T53" fmla="*/ 69 h 70"/>
                <a:gd name="T54" fmla="*/ 8 w 105"/>
                <a:gd name="T55" fmla="*/ 59 h 70"/>
                <a:gd name="T56" fmla="*/ 0 w 105"/>
                <a:gd name="T57" fmla="*/ 49 h 70"/>
                <a:gd name="T58" fmla="*/ 0 w 105"/>
                <a:gd name="T59" fmla="*/ 35 h 70"/>
                <a:gd name="T60" fmla="*/ 9 w 105"/>
                <a:gd name="T61" fmla="*/ 21 h 70"/>
                <a:gd name="T62" fmla="*/ 25 w 105"/>
                <a:gd name="T63" fmla="*/ 11 h 70"/>
                <a:gd name="T64" fmla="*/ 43 w 105"/>
                <a:gd name="T65" fmla="*/ 3 h 70"/>
                <a:gd name="T66" fmla="*/ 64 w 105"/>
                <a:gd name="T6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70">
                  <a:moveTo>
                    <a:pt x="64" y="3"/>
                  </a:moveTo>
                  <a:lnTo>
                    <a:pt x="44" y="6"/>
                  </a:lnTo>
                  <a:lnTo>
                    <a:pt x="28" y="12"/>
                  </a:lnTo>
                  <a:lnTo>
                    <a:pt x="14" y="23"/>
                  </a:lnTo>
                  <a:lnTo>
                    <a:pt x="6" y="35"/>
                  </a:lnTo>
                  <a:lnTo>
                    <a:pt x="5" y="47"/>
                  </a:lnTo>
                  <a:lnTo>
                    <a:pt x="12" y="58"/>
                  </a:lnTo>
                  <a:lnTo>
                    <a:pt x="25" y="64"/>
                  </a:lnTo>
                  <a:lnTo>
                    <a:pt x="43" y="67"/>
                  </a:lnTo>
                  <a:lnTo>
                    <a:pt x="61" y="64"/>
                  </a:lnTo>
                  <a:lnTo>
                    <a:pt x="79" y="58"/>
                  </a:lnTo>
                  <a:lnTo>
                    <a:pt x="93" y="47"/>
                  </a:lnTo>
                  <a:lnTo>
                    <a:pt x="100" y="35"/>
                  </a:lnTo>
                  <a:lnTo>
                    <a:pt x="100" y="23"/>
                  </a:lnTo>
                  <a:lnTo>
                    <a:pt x="93" y="12"/>
                  </a:lnTo>
                  <a:lnTo>
                    <a:pt x="81" y="6"/>
                  </a:lnTo>
                  <a:lnTo>
                    <a:pt x="64" y="3"/>
                  </a:lnTo>
                  <a:close/>
                  <a:moveTo>
                    <a:pt x="64" y="0"/>
                  </a:moveTo>
                  <a:lnTo>
                    <a:pt x="84" y="3"/>
                  </a:lnTo>
                  <a:lnTo>
                    <a:pt x="97" y="11"/>
                  </a:lnTo>
                  <a:lnTo>
                    <a:pt x="105" y="21"/>
                  </a:lnTo>
                  <a:lnTo>
                    <a:pt x="105" y="35"/>
                  </a:lnTo>
                  <a:lnTo>
                    <a:pt x="97" y="49"/>
                  </a:lnTo>
                  <a:lnTo>
                    <a:pt x="82" y="59"/>
                  </a:lnTo>
                  <a:lnTo>
                    <a:pt x="63" y="69"/>
                  </a:lnTo>
                  <a:lnTo>
                    <a:pt x="41" y="70"/>
                  </a:lnTo>
                  <a:lnTo>
                    <a:pt x="22" y="69"/>
                  </a:lnTo>
                  <a:lnTo>
                    <a:pt x="8" y="59"/>
                  </a:lnTo>
                  <a:lnTo>
                    <a:pt x="0" y="49"/>
                  </a:lnTo>
                  <a:lnTo>
                    <a:pt x="0" y="35"/>
                  </a:lnTo>
                  <a:lnTo>
                    <a:pt x="9" y="21"/>
                  </a:lnTo>
                  <a:lnTo>
                    <a:pt x="25" y="11"/>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grpSp>
      <p:sp>
        <p:nvSpPr>
          <p:cNvPr id="3073" name="Teardrop 3072"/>
          <p:cNvSpPr/>
          <p:nvPr/>
        </p:nvSpPr>
        <p:spPr>
          <a:xfrm rot="8100000">
            <a:off x="1236469" y="5412867"/>
            <a:ext cx="585846" cy="585846"/>
          </a:xfrm>
          <a:prstGeom prst="teardrop">
            <a:avLst/>
          </a:prstGeom>
          <a:solidFill>
            <a:srgbClr val="3AAE9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74" name="Teardrop 3073"/>
          <p:cNvSpPr/>
          <p:nvPr/>
        </p:nvSpPr>
        <p:spPr>
          <a:xfrm rot="8100000">
            <a:off x="5545028" y="5426014"/>
            <a:ext cx="577358" cy="577358"/>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75" name="Teardrop 3074"/>
          <p:cNvSpPr/>
          <p:nvPr/>
        </p:nvSpPr>
        <p:spPr>
          <a:xfrm rot="8100000">
            <a:off x="1617310" y="6154586"/>
            <a:ext cx="286851" cy="28685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76" name="TextBox 3075"/>
          <p:cNvSpPr txBox="1"/>
          <p:nvPr/>
        </p:nvSpPr>
        <p:spPr>
          <a:xfrm>
            <a:off x="5525584" y="5511047"/>
            <a:ext cx="924155" cy="400110"/>
          </a:xfrm>
          <a:prstGeom prst="rect">
            <a:avLst/>
          </a:prstGeom>
          <a:noFill/>
        </p:spPr>
        <p:txBody>
          <a:bodyPr wrap="square" rtlCol="0">
            <a:spAutoFit/>
          </a:bodyPr>
          <a:lstStyle/>
          <a:p>
            <a:r>
              <a:rPr lang="en-US" sz="2000" dirty="0" smtClean="0">
                <a:solidFill>
                  <a:schemeClr val="bg1"/>
                </a:solidFill>
              </a:rPr>
              <a:t>36%</a:t>
            </a:r>
            <a:endParaRPr lang="id-ID" sz="2000" baseline="30000" dirty="0">
              <a:solidFill>
                <a:schemeClr val="bg1"/>
              </a:solidFill>
            </a:endParaRPr>
          </a:p>
        </p:txBody>
      </p:sp>
      <p:sp>
        <p:nvSpPr>
          <p:cNvPr id="3077" name="Teardrop 3076"/>
          <p:cNvSpPr/>
          <p:nvPr/>
        </p:nvSpPr>
        <p:spPr>
          <a:xfrm rot="8100000">
            <a:off x="3568297" y="5370136"/>
            <a:ext cx="433857" cy="433857"/>
          </a:xfrm>
          <a:prstGeom prst="teardrop">
            <a:avLst/>
          </a:prstGeom>
          <a:solidFill>
            <a:srgbClr val="0100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78" name="TextBox 3077"/>
          <p:cNvSpPr txBox="1"/>
          <p:nvPr/>
        </p:nvSpPr>
        <p:spPr>
          <a:xfrm>
            <a:off x="3565865" y="5403181"/>
            <a:ext cx="924155" cy="369332"/>
          </a:xfrm>
          <a:prstGeom prst="rect">
            <a:avLst/>
          </a:prstGeom>
          <a:noFill/>
        </p:spPr>
        <p:txBody>
          <a:bodyPr wrap="square" rtlCol="0">
            <a:spAutoFit/>
          </a:bodyPr>
          <a:lstStyle/>
          <a:p>
            <a:r>
              <a:rPr lang="en-US" dirty="0" smtClean="0">
                <a:solidFill>
                  <a:schemeClr val="bg1"/>
                </a:solidFill>
              </a:rPr>
              <a:t>4%</a:t>
            </a:r>
            <a:endParaRPr lang="id-ID" baseline="30000" dirty="0">
              <a:solidFill>
                <a:schemeClr val="bg1"/>
              </a:solidFill>
            </a:endParaRPr>
          </a:p>
        </p:txBody>
      </p:sp>
      <p:sp>
        <p:nvSpPr>
          <p:cNvPr id="3079" name="Teardrop 3078"/>
          <p:cNvSpPr/>
          <p:nvPr/>
        </p:nvSpPr>
        <p:spPr>
          <a:xfrm rot="8100000">
            <a:off x="3710676" y="5692972"/>
            <a:ext cx="352501" cy="352501"/>
          </a:xfrm>
          <a:prstGeom prst="teardrop">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80" name="Teardrop 3079"/>
          <p:cNvSpPr/>
          <p:nvPr/>
        </p:nvSpPr>
        <p:spPr>
          <a:xfrm rot="8100000">
            <a:off x="4409536" y="5471422"/>
            <a:ext cx="426244" cy="426244"/>
          </a:xfrm>
          <a:prstGeom prst="teardrop">
            <a:avLst/>
          </a:prstGeom>
          <a:solidFill>
            <a:srgbClr val="973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81" name="TextBox 3080"/>
          <p:cNvSpPr txBox="1"/>
          <p:nvPr/>
        </p:nvSpPr>
        <p:spPr>
          <a:xfrm>
            <a:off x="4397915" y="5466335"/>
            <a:ext cx="924155" cy="369332"/>
          </a:xfrm>
          <a:prstGeom prst="rect">
            <a:avLst/>
          </a:prstGeom>
          <a:noFill/>
        </p:spPr>
        <p:txBody>
          <a:bodyPr wrap="square" rtlCol="0">
            <a:spAutoFit/>
          </a:bodyPr>
          <a:lstStyle/>
          <a:p>
            <a:r>
              <a:rPr lang="en-US" dirty="0" smtClean="0">
                <a:solidFill>
                  <a:schemeClr val="bg1"/>
                </a:solidFill>
              </a:rPr>
              <a:t>4%</a:t>
            </a:r>
            <a:endParaRPr lang="id-ID" baseline="30000" dirty="0">
              <a:solidFill>
                <a:schemeClr val="bg1"/>
              </a:solidFill>
            </a:endParaRPr>
          </a:p>
        </p:txBody>
      </p:sp>
      <p:sp>
        <p:nvSpPr>
          <p:cNvPr id="3082" name="Teardrop 3081"/>
          <p:cNvSpPr/>
          <p:nvPr/>
        </p:nvSpPr>
        <p:spPr>
          <a:xfrm rot="8100000">
            <a:off x="4597761" y="5693824"/>
            <a:ext cx="411478" cy="411478"/>
          </a:xfrm>
          <a:prstGeom prst="teardrop">
            <a:avLst/>
          </a:prstGeom>
          <a:solidFill>
            <a:srgbClr val="F38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83" name="TextBox 3082"/>
          <p:cNvSpPr txBox="1"/>
          <p:nvPr/>
        </p:nvSpPr>
        <p:spPr>
          <a:xfrm>
            <a:off x="4585037" y="5725845"/>
            <a:ext cx="924155" cy="369332"/>
          </a:xfrm>
          <a:prstGeom prst="rect">
            <a:avLst/>
          </a:prstGeom>
          <a:noFill/>
        </p:spPr>
        <p:txBody>
          <a:bodyPr wrap="square" rtlCol="0">
            <a:spAutoFit/>
          </a:bodyPr>
          <a:lstStyle/>
          <a:p>
            <a:r>
              <a:rPr lang="en-US" dirty="0" smtClean="0">
                <a:solidFill>
                  <a:schemeClr val="bg1"/>
                </a:solidFill>
              </a:rPr>
              <a:t>5%</a:t>
            </a:r>
            <a:endParaRPr lang="id-ID" baseline="30000" dirty="0">
              <a:solidFill>
                <a:schemeClr val="bg1"/>
              </a:solidFill>
            </a:endParaRPr>
          </a:p>
        </p:txBody>
      </p:sp>
      <p:sp>
        <p:nvSpPr>
          <p:cNvPr id="3084" name="TextBox 3083"/>
          <p:cNvSpPr txBox="1"/>
          <p:nvPr/>
        </p:nvSpPr>
        <p:spPr>
          <a:xfrm>
            <a:off x="1583476" y="6157963"/>
            <a:ext cx="924155" cy="276999"/>
          </a:xfrm>
          <a:prstGeom prst="rect">
            <a:avLst/>
          </a:prstGeom>
          <a:noFill/>
        </p:spPr>
        <p:txBody>
          <a:bodyPr wrap="square" rtlCol="0">
            <a:spAutoFit/>
          </a:bodyPr>
          <a:lstStyle/>
          <a:p>
            <a:r>
              <a:rPr lang="en-US" sz="1200" dirty="0" smtClean="0">
                <a:solidFill>
                  <a:schemeClr val="bg1"/>
                </a:solidFill>
              </a:rPr>
              <a:t>9%</a:t>
            </a:r>
            <a:endParaRPr lang="id-ID" sz="1200" baseline="30000" dirty="0">
              <a:solidFill>
                <a:schemeClr val="bg1"/>
              </a:solidFill>
            </a:endParaRPr>
          </a:p>
        </p:txBody>
      </p:sp>
      <p:sp>
        <p:nvSpPr>
          <p:cNvPr id="3085" name="TextBox 3084"/>
          <p:cNvSpPr txBox="1"/>
          <p:nvPr/>
        </p:nvSpPr>
        <p:spPr>
          <a:xfrm>
            <a:off x="1248948" y="5535469"/>
            <a:ext cx="924155" cy="369332"/>
          </a:xfrm>
          <a:prstGeom prst="rect">
            <a:avLst/>
          </a:prstGeom>
          <a:noFill/>
        </p:spPr>
        <p:txBody>
          <a:bodyPr wrap="square" rtlCol="0">
            <a:spAutoFit/>
          </a:bodyPr>
          <a:lstStyle/>
          <a:p>
            <a:r>
              <a:rPr lang="en-US" dirty="0" smtClean="0">
                <a:solidFill>
                  <a:schemeClr val="bg1"/>
                </a:solidFill>
              </a:rPr>
              <a:t>12%</a:t>
            </a:r>
            <a:endParaRPr lang="id-ID" baseline="30000" dirty="0">
              <a:solidFill>
                <a:schemeClr val="bg1"/>
              </a:solidFill>
            </a:endParaRPr>
          </a:p>
        </p:txBody>
      </p:sp>
      <p:sp>
        <p:nvSpPr>
          <p:cNvPr id="3086" name="Freeform 3085"/>
          <p:cNvSpPr>
            <a:spLocks/>
          </p:cNvSpPr>
          <p:nvPr/>
        </p:nvSpPr>
        <p:spPr bwMode="auto">
          <a:xfrm>
            <a:off x="3638312" y="6561854"/>
            <a:ext cx="267640" cy="143500"/>
          </a:xfrm>
          <a:custGeom>
            <a:avLst/>
            <a:gdLst>
              <a:gd name="T0" fmla="*/ 112 w 235"/>
              <a:gd name="T1" fmla="*/ 0 h 126"/>
              <a:gd name="T2" fmla="*/ 144 w 235"/>
              <a:gd name="T3" fmla="*/ 1 h 126"/>
              <a:gd name="T4" fmla="*/ 171 w 235"/>
              <a:gd name="T5" fmla="*/ 7 h 126"/>
              <a:gd name="T6" fmla="*/ 197 w 235"/>
              <a:gd name="T7" fmla="*/ 18 h 126"/>
              <a:gd name="T8" fmla="*/ 215 w 235"/>
              <a:gd name="T9" fmla="*/ 30 h 126"/>
              <a:gd name="T10" fmla="*/ 229 w 235"/>
              <a:gd name="T11" fmla="*/ 44 h 126"/>
              <a:gd name="T12" fmla="*/ 235 w 235"/>
              <a:gd name="T13" fmla="*/ 61 h 126"/>
              <a:gd name="T14" fmla="*/ 233 w 235"/>
              <a:gd name="T15" fmla="*/ 77 h 126"/>
              <a:gd name="T16" fmla="*/ 223 w 235"/>
              <a:gd name="T17" fmla="*/ 92 h 126"/>
              <a:gd name="T18" fmla="*/ 205 w 235"/>
              <a:gd name="T19" fmla="*/ 106 h 126"/>
              <a:gd name="T20" fmla="*/ 182 w 235"/>
              <a:gd name="T21" fmla="*/ 117 h 126"/>
              <a:gd name="T22" fmla="*/ 154 w 235"/>
              <a:gd name="T23" fmla="*/ 123 h 126"/>
              <a:gd name="T24" fmla="*/ 123 w 235"/>
              <a:gd name="T25" fmla="*/ 126 h 126"/>
              <a:gd name="T26" fmla="*/ 91 w 235"/>
              <a:gd name="T27" fmla="*/ 123 h 126"/>
              <a:gd name="T28" fmla="*/ 62 w 235"/>
              <a:gd name="T29" fmla="*/ 117 h 126"/>
              <a:gd name="T30" fmla="*/ 36 w 235"/>
              <a:gd name="T31" fmla="*/ 106 h 126"/>
              <a:gd name="T32" fmla="*/ 18 w 235"/>
              <a:gd name="T33" fmla="*/ 92 h 126"/>
              <a:gd name="T34" fmla="*/ 4 w 235"/>
              <a:gd name="T35" fmla="*/ 77 h 126"/>
              <a:gd name="T36" fmla="*/ 0 w 235"/>
              <a:gd name="T37" fmla="*/ 61 h 126"/>
              <a:gd name="T38" fmla="*/ 3 w 235"/>
              <a:gd name="T39" fmla="*/ 45 h 126"/>
              <a:gd name="T40" fmla="*/ 13 w 235"/>
              <a:gd name="T41" fmla="*/ 30 h 126"/>
              <a:gd name="T42" fmla="*/ 31 w 235"/>
              <a:gd name="T43" fmla="*/ 18 h 126"/>
              <a:gd name="T44" fmla="*/ 54 w 235"/>
              <a:gd name="T45" fmla="*/ 7 h 126"/>
              <a:gd name="T46" fmla="*/ 82 w 235"/>
              <a:gd name="T47" fmla="*/ 1 h 126"/>
              <a:gd name="T48" fmla="*/ 112 w 235"/>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126">
                <a:moveTo>
                  <a:pt x="112" y="0"/>
                </a:moveTo>
                <a:lnTo>
                  <a:pt x="144" y="1"/>
                </a:lnTo>
                <a:lnTo>
                  <a:pt x="171" y="7"/>
                </a:lnTo>
                <a:lnTo>
                  <a:pt x="197" y="18"/>
                </a:lnTo>
                <a:lnTo>
                  <a:pt x="215" y="30"/>
                </a:lnTo>
                <a:lnTo>
                  <a:pt x="229" y="44"/>
                </a:lnTo>
                <a:lnTo>
                  <a:pt x="235" y="61"/>
                </a:lnTo>
                <a:lnTo>
                  <a:pt x="233" y="77"/>
                </a:lnTo>
                <a:lnTo>
                  <a:pt x="223" y="92"/>
                </a:lnTo>
                <a:lnTo>
                  <a:pt x="205" y="106"/>
                </a:lnTo>
                <a:lnTo>
                  <a:pt x="182" y="117"/>
                </a:lnTo>
                <a:lnTo>
                  <a:pt x="154" y="123"/>
                </a:lnTo>
                <a:lnTo>
                  <a:pt x="123" y="126"/>
                </a:lnTo>
                <a:lnTo>
                  <a:pt x="91" y="123"/>
                </a:lnTo>
                <a:lnTo>
                  <a:pt x="62" y="117"/>
                </a:lnTo>
                <a:lnTo>
                  <a:pt x="36" y="106"/>
                </a:lnTo>
                <a:lnTo>
                  <a:pt x="18" y="92"/>
                </a:lnTo>
                <a:lnTo>
                  <a:pt x="4" y="77"/>
                </a:lnTo>
                <a:lnTo>
                  <a:pt x="0" y="61"/>
                </a:lnTo>
                <a:lnTo>
                  <a:pt x="3" y="45"/>
                </a:lnTo>
                <a:lnTo>
                  <a:pt x="13" y="30"/>
                </a:lnTo>
                <a:lnTo>
                  <a:pt x="31" y="18"/>
                </a:lnTo>
                <a:lnTo>
                  <a:pt x="54" y="7"/>
                </a:lnTo>
                <a:lnTo>
                  <a:pt x="82" y="1"/>
                </a:lnTo>
                <a:lnTo>
                  <a:pt x="112" y="0"/>
                </a:lnTo>
                <a:close/>
              </a:path>
            </a:pathLst>
          </a:custGeom>
          <a:solidFill>
            <a:srgbClr val="D9D9D9"/>
          </a:solidFill>
          <a:ln w="0">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kern="1200"/>
          </a:p>
        </p:txBody>
      </p:sp>
      <p:sp>
        <p:nvSpPr>
          <p:cNvPr id="3087" name="TextBox 3086"/>
          <p:cNvSpPr txBox="1"/>
          <p:nvPr/>
        </p:nvSpPr>
        <p:spPr>
          <a:xfrm>
            <a:off x="3663051" y="5671188"/>
            <a:ext cx="924155" cy="369332"/>
          </a:xfrm>
          <a:prstGeom prst="rect">
            <a:avLst/>
          </a:prstGeom>
          <a:noFill/>
        </p:spPr>
        <p:txBody>
          <a:bodyPr wrap="square" rtlCol="0">
            <a:spAutoFit/>
          </a:bodyPr>
          <a:lstStyle/>
          <a:p>
            <a:r>
              <a:rPr lang="en-US" dirty="0" smtClean="0">
                <a:solidFill>
                  <a:schemeClr val="bg1"/>
                </a:solidFill>
              </a:rPr>
              <a:t>5%</a:t>
            </a:r>
            <a:endParaRPr lang="id-ID" baseline="30000" dirty="0">
              <a:solidFill>
                <a:schemeClr val="bg1"/>
              </a:solidFill>
            </a:endParaRPr>
          </a:p>
        </p:txBody>
      </p:sp>
      <p:sp>
        <p:nvSpPr>
          <p:cNvPr id="3088" name="Teardrop 3087"/>
          <p:cNvSpPr/>
          <p:nvPr/>
        </p:nvSpPr>
        <p:spPr>
          <a:xfrm rot="8100000">
            <a:off x="3998001" y="5301594"/>
            <a:ext cx="433857" cy="433857"/>
          </a:xfrm>
          <a:prstGeom prst="teardrop">
            <a:avLst/>
          </a:prstGeom>
          <a:solidFill>
            <a:srgbClr val="D3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89" name="TextBox 3088"/>
          <p:cNvSpPr txBox="1"/>
          <p:nvPr/>
        </p:nvSpPr>
        <p:spPr>
          <a:xfrm>
            <a:off x="3983876" y="5301856"/>
            <a:ext cx="924155" cy="369332"/>
          </a:xfrm>
          <a:prstGeom prst="rect">
            <a:avLst/>
          </a:prstGeom>
          <a:noFill/>
        </p:spPr>
        <p:txBody>
          <a:bodyPr wrap="square" rtlCol="0">
            <a:spAutoFit/>
          </a:bodyPr>
          <a:lstStyle/>
          <a:p>
            <a:r>
              <a:rPr lang="en-US" dirty="0">
                <a:solidFill>
                  <a:schemeClr val="bg1"/>
                </a:solidFill>
              </a:rPr>
              <a:t>3</a:t>
            </a:r>
            <a:r>
              <a:rPr lang="en-US" dirty="0" smtClean="0">
                <a:solidFill>
                  <a:schemeClr val="bg1"/>
                </a:solidFill>
              </a:rPr>
              <a:t>%</a:t>
            </a:r>
            <a:endParaRPr lang="id-ID" baseline="30000" dirty="0">
              <a:solidFill>
                <a:schemeClr val="bg1"/>
              </a:solidFill>
            </a:endParaRPr>
          </a:p>
        </p:txBody>
      </p:sp>
      <p:sp>
        <p:nvSpPr>
          <p:cNvPr id="3092" name="Teardrop 3091"/>
          <p:cNvSpPr/>
          <p:nvPr/>
        </p:nvSpPr>
        <p:spPr>
          <a:xfrm rot="8100000">
            <a:off x="1633071" y="6440687"/>
            <a:ext cx="190441" cy="190441"/>
          </a:xfrm>
          <a:prstGeom prst="teardrop">
            <a:avLst/>
          </a:prstGeom>
          <a:solidFill>
            <a:srgbClr val="332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93" name="TextBox 3092"/>
          <p:cNvSpPr txBox="1"/>
          <p:nvPr/>
        </p:nvSpPr>
        <p:spPr>
          <a:xfrm>
            <a:off x="1571548" y="6416691"/>
            <a:ext cx="613550" cy="230832"/>
          </a:xfrm>
          <a:prstGeom prst="rect">
            <a:avLst/>
          </a:prstGeom>
          <a:noFill/>
        </p:spPr>
        <p:txBody>
          <a:bodyPr wrap="square" rtlCol="0">
            <a:spAutoFit/>
          </a:bodyPr>
          <a:lstStyle/>
          <a:p>
            <a:r>
              <a:rPr lang="en-US" sz="900" dirty="0" smtClean="0">
                <a:solidFill>
                  <a:schemeClr val="bg1"/>
                </a:solidFill>
              </a:rPr>
              <a:t>3%</a:t>
            </a:r>
            <a:endParaRPr lang="id-ID" sz="900" baseline="30000" dirty="0">
              <a:solidFill>
                <a:schemeClr val="bg1"/>
              </a:solidFill>
            </a:endParaRPr>
          </a:p>
        </p:txBody>
      </p:sp>
      <p:sp>
        <p:nvSpPr>
          <p:cNvPr id="3094" name="Teardrop 3093"/>
          <p:cNvSpPr/>
          <p:nvPr/>
        </p:nvSpPr>
        <p:spPr>
          <a:xfrm rot="8100000">
            <a:off x="1806469" y="6545345"/>
            <a:ext cx="294837" cy="294837"/>
          </a:xfrm>
          <a:prstGeom prst="teardrop">
            <a:avLst/>
          </a:prstGeom>
          <a:solidFill>
            <a:srgbClr val="4696C2"/>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p>
        </p:txBody>
      </p:sp>
      <p:sp>
        <p:nvSpPr>
          <p:cNvPr id="3095" name="TextBox 3094"/>
          <p:cNvSpPr txBox="1"/>
          <p:nvPr/>
        </p:nvSpPr>
        <p:spPr>
          <a:xfrm>
            <a:off x="1803288" y="6582781"/>
            <a:ext cx="613550" cy="230832"/>
          </a:xfrm>
          <a:prstGeom prst="rect">
            <a:avLst/>
          </a:prstGeom>
          <a:noFill/>
        </p:spPr>
        <p:txBody>
          <a:bodyPr wrap="square" rtlCol="0">
            <a:spAutoFit/>
          </a:bodyPr>
          <a:lstStyle/>
          <a:p>
            <a:r>
              <a:rPr lang="en-US" sz="900" dirty="0" smtClean="0">
                <a:solidFill>
                  <a:schemeClr val="bg1"/>
                </a:solidFill>
              </a:rPr>
              <a:t>8%</a:t>
            </a:r>
            <a:endParaRPr lang="id-ID" sz="900" baseline="30000" dirty="0">
              <a:solidFill>
                <a:schemeClr val="bg1"/>
              </a:solidFill>
            </a:endParaRPr>
          </a:p>
        </p:txBody>
      </p:sp>
      <p:sp>
        <p:nvSpPr>
          <p:cNvPr id="4106" name="TextBox 4105"/>
          <p:cNvSpPr txBox="1"/>
          <p:nvPr/>
        </p:nvSpPr>
        <p:spPr>
          <a:xfrm>
            <a:off x="1771746" y="5308401"/>
            <a:ext cx="539700" cy="338554"/>
          </a:xfrm>
          <a:prstGeom prst="rect">
            <a:avLst/>
          </a:prstGeom>
          <a:noFill/>
        </p:spPr>
        <p:txBody>
          <a:bodyPr wrap="none" rtlCol="0">
            <a:spAutoFit/>
          </a:bodyPr>
          <a:lstStyle/>
          <a:p>
            <a:r>
              <a:rPr lang="en-US" sz="1600" b="1" dirty="0" smtClean="0">
                <a:solidFill>
                  <a:srgbClr val="3AAE95"/>
                </a:solidFill>
              </a:rPr>
              <a:t>USA</a:t>
            </a:r>
            <a:endParaRPr lang="en-US" sz="1600" b="1" dirty="0">
              <a:solidFill>
                <a:srgbClr val="3AAE95"/>
              </a:solidFill>
            </a:endParaRPr>
          </a:p>
        </p:txBody>
      </p:sp>
      <p:sp>
        <p:nvSpPr>
          <p:cNvPr id="4107" name="TextBox 4106"/>
          <p:cNvSpPr txBox="1"/>
          <p:nvPr/>
        </p:nvSpPr>
        <p:spPr>
          <a:xfrm>
            <a:off x="6110084" y="5339983"/>
            <a:ext cx="1119217" cy="338554"/>
          </a:xfrm>
          <a:prstGeom prst="rect">
            <a:avLst/>
          </a:prstGeom>
          <a:noFill/>
        </p:spPr>
        <p:txBody>
          <a:bodyPr wrap="none" rtlCol="0">
            <a:spAutoFit/>
          </a:bodyPr>
          <a:lstStyle/>
          <a:p>
            <a:r>
              <a:rPr lang="en-US" sz="1600" b="1" dirty="0" smtClean="0">
                <a:solidFill>
                  <a:srgbClr val="92D050"/>
                </a:solidFill>
              </a:rPr>
              <a:t>Philippines</a:t>
            </a:r>
            <a:endParaRPr lang="en-US" sz="1600" b="1" dirty="0">
              <a:solidFill>
                <a:srgbClr val="92D050"/>
              </a:solidFill>
            </a:endParaRPr>
          </a:p>
        </p:txBody>
      </p:sp>
      <p:sp>
        <p:nvSpPr>
          <p:cNvPr id="4109" name="TextBox 4108"/>
          <p:cNvSpPr txBox="1"/>
          <p:nvPr/>
        </p:nvSpPr>
        <p:spPr>
          <a:xfrm>
            <a:off x="1830473" y="6089505"/>
            <a:ext cx="891591" cy="307777"/>
          </a:xfrm>
          <a:prstGeom prst="rect">
            <a:avLst/>
          </a:prstGeom>
          <a:noFill/>
        </p:spPr>
        <p:txBody>
          <a:bodyPr wrap="none" rtlCol="0">
            <a:spAutoFit/>
          </a:bodyPr>
          <a:lstStyle/>
          <a:p>
            <a:r>
              <a:rPr lang="en-US" sz="1400" b="1">
                <a:solidFill>
                  <a:srgbClr val="D33428"/>
                </a:solidFill>
              </a:rPr>
              <a:t>Columbia</a:t>
            </a:r>
            <a:endParaRPr lang="en-US" sz="1600" b="1" dirty="0">
              <a:solidFill>
                <a:srgbClr val="D33428"/>
              </a:solidFill>
            </a:endParaRPr>
          </a:p>
        </p:txBody>
      </p:sp>
      <p:sp>
        <p:nvSpPr>
          <p:cNvPr id="4110" name="TextBox 4109"/>
          <p:cNvSpPr txBox="1"/>
          <p:nvPr/>
        </p:nvSpPr>
        <p:spPr>
          <a:xfrm>
            <a:off x="987718" y="6454952"/>
            <a:ext cx="702180" cy="276999"/>
          </a:xfrm>
          <a:prstGeom prst="rect">
            <a:avLst/>
          </a:prstGeom>
          <a:noFill/>
        </p:spPr>
        <p:txBody>
          <a:bodyPr wrap="none" rtlCol="0">
            <a:spAutoFit/>
          </a:bodyPr>
          <a:lstStyle/>
          <a:p>
            <a:r>
              <a:rPr lang="en-US" sz="1200" b="1" smtClean="0">
                <a:solidFill>
                  <a:srgbClr val="332A96"/>
                </a:solidFill>
              </a:rPr>
              <a:t>Ecuador</a:t>
            </a:r>
            <a:endParaRPr lang="en-US" sz="1600" b="1" dirty="0">
              <a:solidFill>
                <a:srgbClr val="332A96"/>
              </a:solidFill>
            </a:endParaRPr>
          </a:p>
        </p:txBody>
      </p:sp>
      <p:sp>
        <p:nvSpPr>
          <p:cNvPr id="4111" name="TextBox 4110"/>
          <p:cNvSpPr txBox="1"/>
          <p:nvPr/>
        </p:nvSpPr>
        <p:spPr>
          <a:xfrm>
            <a:off x="1109659" y="6759897"/>
            <a:ext cx="554960" cy="307777"/>
          </a:xfrm>
          <a:prstGeom prst="rect">
            <a:avLst/>
          </a:prstGeom>
          <a:noFill/>
        </p:spPr>
        <p:txBody>
          <a:bodyPr wrap="none" rtlCol="0">
            <a:spAutoFit/>
          </a:bodyPr>
          <a:lstStyle/>
          <a:p>
            <a:r>
              <a:rPr lang="en-US" sz="1400" b="1" dirty="0" smtClean="0">
                <a:solidFill>
                  <a:srgbClr val="4696C2"/>
                </a:solidFill>
              </a:rPr>
              <a:t>Chile</a:t>
            </a:r>
            <a:endParaRPr lang="en-US" sz="1600" b="1" dirty="0">
              <a:solidFill>
                <a:srgbClr val="4696C2"/>
              </a:solidFill>
            </a:endParaRPr>
          </a:p>
        </p:txBody>
      </p:sp>
      <p:sp>
        <p:nvSpPr>
          <p:cNvPr id="4114" name="TextBox 4113"/>
          <p:cNvSpPr txBox="1"/>
          <p:nvPr/>
        </p:nvSpPr>
        <p:spPr>
          <a:xfrm>
            <a:off x="2897996" y="5316526"/>
            <a:ext cx="767005" cy="276999"/>
          </a:xfrm>
          <a:prstGeom prst="rect">
            <a:avLst/>
          </a:prstGeom>
          <a:noFill/>
        </p:spPr>
        <p:txBody>
          <a:bodyPr wrap="none" rtlCol="0">
            <a:spAutoFit/>
          </a:bodyPr>
          <a:lstStyle/>
          <a:p>
            <a:r>
              <a:rPr lang="en-US" sz="1200" b="1" smtClean="0">
                <a:solidFill>
                  <a:srgbClr val="010027"/>
                </a:solidFill>
              </a:rPr>
              <a:t>Germany</a:t>
            </a:r>
            <a:endParaRPr lang="en-US" sz="1600" b="1" dirty="0">
              <a:solidFill>
                <a:srgbClr val="010027"/>
              </a:solidFill>
            </a:endParaRPr>
          </a:p>
        </p:txBody>
      </p:sp>
      <p:sp>
        <p:nvSpPr>
          <p:cNvPr id="4115" name="TextBox 4114"/>
          <p:cNvSpPr txBox="1"/>
          <p:nvPr/>
        </p:nvSpPr>
        <p:spPr>
          <a:xfrm>
            <a:off x="3559104" y="5113379"/>
            <a:ext cx="627864" cy="276999"/>
          </a:xfrm>
          <a:prstGeom prst="rect">
            <a:avLst/>
          </a:prstGeom>
          <a:noFill/>
        </p:spPr>
        <p:txBody>
          <a:bodyPr wrap="none" rtlCol="0">
            <a:spAutoFit/>
          </a:bodyPr>
          <a:lstStyle/>
          <a:p>
            <a:r>
              <a:rPr lang="en-US" sz="1200" b="1" smtClean="0">
                <a:solidFill>
                  <a:srgbClr val="FF0000"/>
                </a:solidFill>
              </a:rPr>
              <a:t>Poland</a:t>
            </a:r>
            <a:endParaRPr lang="en-US" sz="1600" b="1" dirty="0">
              <a:solidFill>
                <a:srgbClr val="FF0000"/>
              </a:solidFill>
            </a:endParaRPr>
          </a:p>
        </p:txBody>
      </p:sp>
      <p:sp>
        <p:nvSpPr>
          <p:cNvPr id="4116" name="TextBox 4115"/>
          <p:cNvSpPr txBox="1"/>
          <p:nvPr/>
        </p:nvSpPr>
        <p:spPr>
          <a:xfrm>
            <a:off x="4727833" y="5326448"/>
            <a:ext cx="749501" cy="276999"/>
          </a:xfrm>
          <a:prstGeom prst="rect">
            <a:avLst/>
          </a:prstGeom>
          <a:noFill/>
        </p:spPr>
        <p:txBody>
          <a:bodyPr wrap="none" rtlCol="0">
            <a:spAutoFit/>
          </a:bodyPr>
          <a:lstStyle/>
          <a:p>
            <a:r>
              <a:rPr lang="en-US" sz="1200" b="1" dirty="0" smtClean="0">
                <a:solidFill>
                  <a:srgbClr val="973DC6"/>
                </a:solidFill>
              </a:rPr>
              <a:t>Romania</a:t>
            </a:r>
            <a:endParaRPr lang="en-US" sz="1600" b="1" dirty="0">
              <a:solidFill>
                <a:srgbClr val="973DC6"/>
              </a:solidFill>
            </a:endParaRPr>
          </a:p>
        </p:txBody>
      </p:sp>
      <p:sp>
        <p:nvSpPr>
          <p:cNvPr id="4117" name="TextBox 4116"/>
          <p:cNvSpPr txBox="1"/>
          <p:nvPr/>
        </p:nvSpPr>
        <p:spPr>
          <a:xfrm>
            <a:off x="4371128" y="6311339"/>
            <a:ext cx="506870" cy="276999"/>
          </a:xfrm>
          <a:prstGeom prst="rect">
            <a:avLst/>
          </a:prstGeom>
          <a:noFill/>
        </p:spPr>
        <p:txBody>
          <a:bodyPr wrap="none" rtlCol="0">
            <a:spAutoFit/>
          </a:bodyPr>
          <a:lstStyle/>
          <a:p>
            <a:r>
              <a:rPr lang="en-US" sz="1200" b="1" smtClean="0">
                <a:solidFill>
                  <a:srgbClr val="F38C0A"/>
                </a:solidFill>
              </a:rPr>
              <a:t>India</a:t>
            </a:r>
            <a:endParaRPr lang="en-US" sz="1600" b="1" dirty="0">
              <a:solidFill>
                <a:srgbClr val="F38C0A"/>
              </a:solidFill>
            </a:endParaRPr>
          </a:p>
        </p:txBody>
      </p:sp>
      <p:sp>
        <p:nvSpPr>
          <p:cNvPr id="4118" name="TextBox 4117"/>
          <p:cNvSpPr txBox="1"/>
          <p:nvPr/>
        </p:nvSpPr>
        <p:spPr>
          <a:xfrm>
            <a:off x="3283443" y="5976680"/>
            <a:ext cx="463781" cy="276999"/>
          </a:xfrm>
          <a:prstGeom prst="rect">
            <a:avLst/>
          </a:prstGeom>
          <a:noFill/>
        </p:spPr>
        <p:txBody>
          <a:bodyPr wrap="none" rtlCol="0">
            <a:spAutoFit/>
          </a:bodyPr>
          <a:lstStyle/>
          <a:p>
            <a:r>
              <a:rPr lang="en-US" sz="1200" b="1" dirty="0" smtClean="0">
                <a:solidFill>
                  <a:schemeClr val="accent1"/>
                </a:solidFill>
              </a:rPr>
              <a:t>Italy</a:t>
            </a:r>
            <a:endParaRPr lang="en-US" sz="1600" b="1" dirty="0">
              <a:solidFill>
                <a:schemeClr val="accent1"/>
              </a:solidFill>
            </a:endParaRPr>
          </a:p>
        </p:txBody>
      </p:sp>
    </p:spTree>
    <p:extLst>
      <p:ext uri="{BB962C8B-B14F-4D97-AF65-F5344CB8AC3E}">
        <p14:creationId xmlns:p14="http://schemas.microsoft.com/office/powerpoint/2010/main" val="267645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73"/>
                                        </p:tgtEl>
                                        <p:attrNameLst>
                                          <p:attrName>style.visibility</p:attrName>
                                        </p:attrNameLst>
                                      </p:cBhvr>
                                      <p:to>
                                        <p:strVal val="visible"/>
                                      </p:to>
                                    </p:set>
                                    <p:anim calcmode="lin" valueType="num">
                                      <p:cBhvr>
                                        <p:cTn id="7" dur="500" fill="hold"/>
                                        <p:tgtEl>
                                          <p:spTgt spid="3073"/>
                                        </p:tgtEl>
                                        <p:attrNameLst>
                                          <p:attrName>ppt_w</p:attrName>
                                        </p:attrNameLst>
                                      </p:cBhvr>
                                      <p:tavLst>
                                        <p:tav tm="0">
                                          <p:val>
                                            <p:fltVal val="0"/>
                                          </p:val>
                                        </p:tav>
                                        <p:tav tm="100000">
                                          <p:val>
                                            <p:strVal val="#ppt_w"/>
                                          </p:val>
                                        </p:tav>
                                      </p:tavLst>
                                    </p:anim>
                                    <p:anim calcmode="lin" valueType="num">
                                      <p:cBhvr>
                                        <p:cTn id="8" dur="500" fill="hold"/>
                                        <p:tgtEl>
                                          <p:spTgt spid="3073"/>
                                        </p:tgtEl>
                                        <p:attrNameLst>
                                          <p:attrName>ppt_h</p:attrName>
                                        </p:attrNameLst>
                                      </p:cBhvr>
                                      <p:tavLst>
                                        <p:tav tm="0">
                                          <p:val>
                                            <p:fltVal val="0"/>
                                          </p:val>
                                        </p:tav>
                                        <p:tav tm="100000">
                                          <p:val>
                                            <p:strVal val="#ppt_h"/>
                                          </p:val>
                                        </p:tav>
                                      </p:tavLst>
                                    </p:anim>
                                    <p:animEffect transition="in" filter="fade">
                                      <p:cBhvr>
                                        <p:cTn id="9" dur="500"/>
                                        <p:tgtEl>
                                          <p:spTgt spid="307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76"/>
                                        </p:tgtEl>
                                        <p:attrNameLst>
                                          <p:attrName>style.visibility</p:attrName>
                                        </p:attrNameLst>
                                      </p:cBhvr>
                                      <p:to>
                                        <p:strVal val="visible"/>
                                      </p:to>
                                    </p:set>
                                    <p:anim calcmode="lin" valueType="num">
                                      <p:cBhvr>
                                        <p:cTn id="12" dur="500" fill="hold"/>
                                        <p:tgtEl>
                                          <p:spTgt spid="3076"/>
                                        </p:tgtEl>
                                        <p:attrNameLst>
                                          <p:attrName>ppt_w</p:attrName>
                                        </p:attrNameLst>
                                      </p:cBhvr>
                                      <p:tavLst>
                                        <p:tav tm="0">
                                          <p:val>
                                            <p:fltVal val="0"/>
                                          </p:val>
                                        </p:tav>
                                        <p:tav tm="100000">
                                          <p:val>
                                            <p:strVal val="#ppt_w"/>
                                          </p:val>
                                        </p:tav>
                                      </p:tavLst>
                                    </p:anim>
                                    <p:anim calcmode="lin" valueType="num">
                                      <p:cBhvr>
                                        <p:cTn id="13" dur="500" fill="hold"/>
                                        <p:tgtEl>
                                          <p:spTgt spid="3076"/>
                                        </p:tgtEl>
                                        <p:attrNameLst>
                                          <p:attrName>ppt_h</p:attrName>
                                        </p:attrNameLst>
                                      </p:cBhvr>
                                      <p:tavLst>
                                        <p:tav tm="0">
                                          <p:val>
                                            <p:fltVal val="0"/>
                                          </p:val>
                                        </p:tav>
                                        <p:tav tm="100000">
                                          <p:val>
                                            <p:strVal val="#ppt_h"/>
                                          </p:val>
                                        </p:tav>
                                      </p:tavLst>
                                    </p:anim>
                                    <p:animEffect transition="in" filter="fade">
                                      <p:cBhvr>
                                        <p:cTn id="14" dur="500"/>
                                        <p:tgtEl>
                                          <p:spTgt spid="30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075"/>
                                        </p:tgtEl>
                                        <p:attrNameLst>
                                          <p:attrName>style.visibility</p:attrName>
                                        </p:attrNameLst>
                                      </p:cBhvr>
                                      <p:to>
                                        <p:strVal val="visible"/>
                                      </p:to>
                                    </p:set>
                                    <p:anim calcmode="lin" valueType="num">
                                      <p:cBhvr>
                                        <p:cTn id="22" dur="500" fill="hold"/>
                                        <p:tgtEl>
                                          <p:spTgt spid="3075"/>
                                        </p:tgtEl>
                                        <p:attrNameLst>
                                          <p:attrName>ppt_w</p:attrName>
                                        </p:attrNameLst>
                                      </p:cBhvr>
                                      <p:tavLst>
                                        <p:tav tm="0">
                                          <p:val>
                                            <p:fltVal val="0"/>
                                          </p:val>
                                        </p:tav>
                                        <p:tav tm="100000">
                                          <p:val>
                                            <p:strVal val="#ppt_w"/>
                                          </p:val>
                                        </p:tav>
                                      </p:tavLst>
                                    </p:anim>
                                    <p:anim calcmode="lin" valueType="num">
                                      <p:cBhvr>
                                        <p:cTn id="23" dur="500" fill="hold"/>
                                        <p:tgtEl>
                                          <p:spTgt spid="3075"/>
                                        </p:tgtEl>
                                        <p:attrNameLst>
                                          <p:attrName>ppt_h</p:attrName>
                                        </p:attrNameLst>
                                      </p:cBhvr>
                                      <p:tavLst>
                                        <p:tav tm="0">
                                          <p:val>
                                            <p:fltVal val="0"/>
                                          </p:val>
                                        </p:tav>
                                        <p:tav tm="100000">
                                          <p:val>
                                            <p:strVal val="#ppt_h"/>
                                          </p:val>
                                        </p:tav>
                                      </p:tavLst>
                                    </p:anim>
                                    <p:animEffect transition="in" filter="fade">
                                      <p:cBhvr>
                                        <p:cTn id="24" dur="500"/>
                                        <p:tgtEl>
                                          <p:spTgt spid="307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82"/>
                                        </p:tgtEl>
                                        <p:attrNameLst>
                                          <p:attrName>style.visibility</p:attrName>
                                        </p:attrNameLst>
                                      </p:cBhvr>
                                      <p:to>
                                        <p:strVal val="visible"/>
                                      </p:to>
                                    </p:set>
                                    <p:anim calcmode="lin" valueType="num">
                                      <p:cBhvr>
                                        <p:cTn id="27" dur="500" fill="hold"/>
                                        <p:tgtEl>
                                          <p:spTgt spid="3082"/>
                                        </p:tgtEl>
                                        <p:attrNameLst>
                                          <p:attrName>ppt_w</p:attrName>
                                        </p:attrNameLst>
                                      </p:cBhvr>
                                      <p:tavLst>
                                        <p:tav tm="0">
                                          <p:val>
                                            <p:fltVal val="0"/>
                                          </p:val>
                                        </p:tav>
                                        <p:tav tm="100000">
                                          <p:val>
                                            <p:strVal val="#ppt_w"/>
                                          </p:val>
                                        </p:tav>
                                      </p:tavLst>
                                    </p:anim>
                                    <p:anim calcmode="lin" valueType="num">
                                      <p:cBhvr>
                                        <p:cTn id="28" dur="500" fill="hold"/>
                                        <p:tgtEl>
                                          <p:spTgt spid="3082"/>
                                        </p:tgtEl>
                                        <p:attrNameLst>
                                          <p:attrName>ppt_h</p:attrName>
                                        </p:attrNameLst>
                                      </p:cBhvr>
                                      <p:tavLst>
                                        <p:tav tm="0">
                                          <p:val>
                                            <p:fltVal val="0"/>
                                          </p:val>
                                        </p:tav>
                                        <p:tav tm="100000">
                                          <p:val>
                                            <p:strVal val="#ppt_h"/>
                                          </p:val>
                                        </p:tav>
                                      </p:tavLst>
                                    </p:anim>
                                    <p:animEffect transition="in" filter="fade">
                                      <p:cBhvr>
                                        <p:cTn id="29" dur="500"/>
                                        <p:tgtEl>
                                          <p:spTgt spid="308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083"/>
                                        </p:tgtEl>
                                        <p:attrNameLst>
                                          <p:attrName>style.visibility</p:attrName>
                                        </p:attrNameLst>
                                      </p:cBhvr>
                                      <p:to>
                                        <p:strVal val="visible"/>
                                      </p:to>
                                    </p:set>
                                    <p:anim calcmode="lin" valueType="num">
                                      <p:cBhvr>
                                        <p:cTn id="32" dur="500" fill="hold"/>
                                        <p:tgtEl>
                                          <p:spTgt spid="3083"/>
                                        </p:tgtEl>
                                        <p:attrNameLst>
                                          <p:attrName>ppt_w</p:attrName>
                                        </p:attrNameLst>
                                      </p:cBhvr>
                                      <p:tavLst>
                                        <p:tav tm="0">
                                          <p:val>
                                            <p:fltVal val="0"/>
                                          </p:val>
                                        </p:tav>
                                        <p:tav tm="100000">
                                          <p:val>
                                            <p:strVal val="#ppt_w"/>
                                          </p:val>
                                        </p:tav>
                                      </p:tavLst>
                                    </p:anim>
                                    <p:anim calcmode="lin" valueType="num">
                                      <p:cBhvr>
                                        <p:cTn id="33" dur="500" fill="hold"/>
                                        <p:tgtEl>
                                          <p:spTgt spid="3083"/>
                                        </p:tgtEl>
                                        <p:attrNameLst>
                                          <p:attrName>ppt_h</p:attrName>
                                        </p:attrNameLst>
                                      </p:cBhvr>
                                      <p:tavLst>
                                        <p:tav tm="0">
                                          <p:val>
                                            <p:fltVal val="0"/>
                                          </p:val>
                                        </p:tav>
                                        <p:tav tm="100000">
                                          <p:val>
                                            <p:strVal val="#ppt_h"/>
                                          </p:val>
                                        </p:tav>
                                      </p:tavLst>
                                    </p:anim>
                                    <p:animEffect transition="in" filter="fade">
                                      <p:cBhvr>
                                        <p:cTn id="34" dur="500"/>
                                        <p:tgtEl>
                                          <p:spTgt spid="3083"/>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3077"/>
                                        </p:tgtEl>
                                        <p:attrNameLst>
                                          <p:attrName>style.visibility</p:attrName>
                                        </p:attrNameLst>
                                      </p:cBhvr>
                                      <p:to>
                                        <p:strVal val="visible"/>
                                      </p:to>
                                    </p:set>
                                    <p:anim calcmode="lin" valueType="num">
                                      <p:cBhvr>
                                        <p:cTn id="38" dur="500" fill="hold"/>
                                        <p:tgtEl>
                                          <p:spTgt spid="3077"/>
                                        </p:tgtEl>
                                        <p:attrNameLst>
                                          <p:attrName>ppt_w</p:attrName>
                                        </p:attrNameLst>
                                      </p:cBhvr>
                                      <p:tavLst>
                                        <p:tav tm="0">
                                          <p:val>
                                            <p:fltVal val="0"/>
                                          </p:val>
                                        </p:tav>
                                        <p:tav tm="100000">
                                          <p:val>
                                            <p:strVal val="#ppt_w"/>
                                          </p:val>
                                        </p:tav>
                                      </p:tavLst>
                                    </p:anim>
                                    <p:anim calcmode="lin" valueType="num">
                                      <p:cBhvr>
                                        <p:cTn id="39" dur="500" fill="hold"/>
                                        <p:tgtEl>
                                          <p:spTgt spid="3077"/>
                                        </p:tgtEl>
                                        <p:attrNameLst>
                                          <p:attrName>ppt_h</p:attrName>
                                        </p:attrNameLst>
                                      </p:cBhvr>
                                      <p:tavLst>
                                        <p:tav tm="0">
                                          <p:val>
                                            <p:fltVal val="0"/>
                                          </p:val>
                                        </p:tav>
                                        <p:tav tm="100000">
                                          <p:val>
                                            <p:strVal val="#ppt_h"/>
                                          </p:val>
                                        </p:tav>
                                      </p:tavLst>
                                    </p:anim>
                                    <p:animEffect transition="in" filter="fade">
                                      <p:cBhvr>
                                        <p:cTn id="40" dur="500"/>
                                        <p:tgtEl>
                                          <p:spTgt spid="307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078"/>
                                        </p:tgtEl>
                                        <p:attrNameLst>
                                          <p:attrName>style.visibility</p:attrName>
                                        </p:attrNameLst>
                                      </p:cBhvr>
                                      <p:to>
                                        <p:strVal val="visible"/>
                                      </p:to>
                                    </p:set>
                                    <p:anim calcmode="lin" valueType="num">
                                      <p:cBhvr>
                                        <p:cTn id="43" dur="500" fill="hold"/>
                                        <p:tgtEl>
                                          <p:spTgt spid="3078"/>
                                        </p:tgtEl>
                                        <p:attrNameLst>
                                          <p:attrName>ppt_w</p:attrName>
                                        </p:attrNameLst>
                                      </p:cBhvr>
                                      <p:tavLst>
                                        <p:tav tm="0">
                                          <p:val>
                                            <p:fltVal val="0"/>
                                          </p:val>
                                        </p:tav>
                                        <p:tav tm="100000">
                                          <p:val>
                                            <p:strVal val="#ppt_w"/>
                                          </p:val>
                                        </p:tav>
                                      </p:tavLst>
                                    </p:anim>
                                    <p:anim calcmode="lin" valueType="num">
                                      <p:cBhvr>
                                        <p:cTn id="44" dur="500" fill="hold"/>
                                        <p:tgtEl>
                                          <p:spTgt spid="3078"/>
                                        </p:tgtEl>
                                        <p:attrNameLst>
                                          <p:attrName>ppt_h</p:attrName>
                                        </p:attrNameLst>
                                      </p:cBhvr>
                                      <p:tavLst>
                                        <p:tav tm="0">
                                          <p:val>
                                            <p:fltVal val="0"/>
                                          </p:val>
                                        </p:tav>
                                        <p:tav tm="100000">
                                          <p:val>
                                            <p:strVal val="#ppt_h"/>
                                          </p:val>
                                        </p:tav>
                                      </p:tavLst>
                                    </p:anim>
                                    <p:animEffect transition="in" filter="fade">
                                      <p:cBhvr>
                                        <p:cTn id="45" dur="500"/>
                                        <p:tgtEl>
                                          <p:spTgt spid="3078"/>
                                        </p:tgtEl>
                                      </p:cBhvr>
                                    </p:animEffect>
                                  </p:childTnLst>
                                </p:cTn>
                              </p:par>
                            </p:childTnLst>
                          </p:cTn>
                        </p:par>
                        <p:par>
                          <p:cTn id="46" fill="hold">
                            <p:stCondLst>
                              <p:cond delay="1000"/>
                            </p:stCondLst>
                            <p:childTnLst>
                              <p:par>
                                <p:cTn id="47" presetID="53" presetClass="entr" presetSubtype="16" fill="hold" grpId="0" nodeType="afterEffect">
                                  <p:stCondLst>
                                    <p:cond delay="0"/>
                                  </p:stCondLst>
                                  <p:childTnLst>
                                    <p:set>
                                      <p:cBhvr>
                                        <p:cTn id="48" dur="1" fill="hold">
                                          <p:stCondLst>
                                            <p:cond delay="0"/>
                                          </p:stCondLst>
                                        </p:cTn>
                                        <p:tgtEl>
                                          <p:spTgt spid="3079"/>
                                        </p:tgtEl>
                                        <p:attrNameLst>
                                          <p:attrName>style.visibility</p:attrName>
                                        </p:attrNameLst>
                                      </p:cBhvr>
                                      <p:to>
                                        <p:strVal val="visible"/>
                                      </p:to>
                                    </p:set>
                                    <p:anim calcmode="lin" valueType="num">
                                      <p:cBhvr>
                                        <p:cTn id="49" dur="500" fill="hold"/>
                                        <p:tgtEl>
                                          <p:spTgt spid="3079"/>
                                        </p:tgtEl>
                                        <p:attrNameLst>
                                          <p:attrName>ppt_w</p:attrName>
                                        </p:attrNameLst>
                                      </p:cBhvr>
                                      <p:tavLst>
                                        <p:tav tm="0">
                                          <p:val>
                                            <p:fltVal val="0"/>
                                          </p:val>
                                        </p:tav>
                                        <p:tav tm="100000">
                                          <p:val>
                                            <p:strVal val="#ppt_w"/>
                                          </p:val>
                                        </p:tav>
                                      </p:tavLst>
                                    </p:anim>
                                    <p:anim calcmode="lin" valueType="num">
                                      <p:cBhvr>
                                        <p:cTn id="50" dur="500" fill="hold"/>
                                        <p:tgtEl>
                                          <p:spTgt spid="3079"/>
                                        </p:tgtEl>
                                        <p:attrNameLst>
                                          <p:attrName>ppt_h</p:attrName>
                                        </p:attrNameLst>
                                      </p:cBhvr>
                                      <p:tavLst>
                                        <p:tav tm="0">
                                          <p:val>
                                            <p:fltVal val="0"/>
                                          </p:val>
                                        </p:tav>
                                        <p:tav tm="100000">
                                          <p:val>
                                            <p:strVal val="#ppt_h"/>
                                          </p:val>
                                        </p:tav>
                                      </p:tavLst>
                                    </p:anim>
                                    <p:animEffect transition="in" filter="fade">
                                      <p:cBhvr>
                                        <p:cTn id="51" dur="500"/>
                                        <p:tgtEl>
                                          <p:spTgt spid="3079"/>
                                        </p:tgtEl>
                                      </p:cBhvr>
                                    </p:animEffect>
                                  </p:childTnLst>
                                </p:cTn>
                              </p:par>
                            </p:childTnLst>
                          </p:cTn>
                        </p:par>
                        <p:par>
                          <p:cTn id="52" fill="hold">
                            <p:stCondLst>
                              <p:cond delay="1500"/>
                            </p:stCondLst>
                            <p:childTnLst>
                              <p:par>
                                <p:cTn id="53" presetID="53" presetClass="entr" presetSubtype="16" fill="hold" grpId="0" nodeType="afterEffect">
                                  <p:stCondLst>
                                    <p:cond delay="0"/>
                                  </p:stCondLst>
                                  <p:childTnLst>
                                    <p:set>
                                      <p:cBhvr>
                                        <p:cTn id="54" dur="1" fill="hold">
                                          <p:stCondLst>
                                            <p:cond delay="0"/>
                                          </p:stCondLst>
                                        </p:cTn>
                                        <p:tgtEl>
                                          <p:spTgt spid="3080"/>
                                        </p:tgtEl>
                                        <p:attrNameLst>
                                          <p:attrName>style.visibility</p:attrName>
                                        </p:attrNameLst>
                                      </p:cBhvr>
                                      <p:to>
                                        <p:strVal val="visible"/>
                                      </p:to>
                                    </p:set>
                                    <p:anim calcmode="lin" valueType="num">
                                      <p:cBhvr>
                                        <p:cTn id="55" dur="500" fill="hold"/>
                                        <p:tgtEl>
                                          <p:spTgt spid="3080"/>
                                        </p:tgtEl>
                                        <p:attrNameLst>
                                          <p:attrName>ppt_w</p:attrName>
                                        </p:attrNameLst>
                                      </p:cBhvr>
                                      <p:tavLst>
                                        <p:tav tm="0">
                                          <p:val>
                                            <p:fltVal val="0"/>
                                          </p:val>
                                        </p:tav>
                                        <p:tav tm="100000">
                                          <p:val>
                                            <p:strVal val="#ppt_w"/>
                                          </p:val>
                                        </p:tav>
                                      </p:tavLst>
                                    </p:anim>
                                    <p:anim calcmode="lin" valueType="num">
                                      <p:cBhvr>
                                        <p:cTn id="56" dur="500" fill="hold"/>
                                        <p:tgtEl>
                                          <p:spTgt spid="3080"/>
                                        </p:tgtEl>
                                        <p:attrNameLst>
                                          <p:attrName>ppt_h</p:attrName>
                                        </p:attrNameLst>
                                      </p:cBhvr>
                                      <p:tavLst>
                                        <p:tav tm="0">
                                          <p:val>
                                            <p:fltVal val="0"/>
                                          </p:val>
                                        </p:tav>
                                        <p:tav tm="100000">
                                          <p:val>
                                            <p:strVal val="#ppt_h"/>
                                          </p:val>
                                        </p:tav>
                                      </p:tavLst>
                                    </p:anim>
                                    <p:animEffect transition="in" filter="fade">
                                      <p:cBhvr>
                                        <p:cTn id="57" dur="500"/>
                                        <p:tgtEl>
                                          <p:spTgt spid="308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81"/>
                                        </p:tgtEl>
                                        <p:attrNameLst>
                                          <p:attrName>style.visibility</p:attrName>
                                        </p:attrNameLst>
                                      </p:cBhvr>
                                      <p:to>
                                        <p:strVal val="visible"/>
                                      </p:to>
                                    </p:set>
                                    <p:anim calcmode="lin" valueType="num">
                                      <p:cBhvr>
                                        <p:cTn id="60" dur="500" fill="hold"/>
                                        <p:tgtEl>
                                          <p:spTgt spid="3081"/>
                                        </p:tgtEl>
                                        <p:attrNameLst>
                                          <p:attrName>ppt_w</p:attrName>
                                        </p:attrNameLst>
                                      </p:cBhvr>
                                      <p:tavLst>
                                        <p:tav tm="0">
                                          <p:val>
                                            <p:fltVal val="0"/>
                                          </p:val>
                                        </p:tav>
                                        <p:tav tm="100000">
                                          <p:val>
                                            <p:strVal val="#ppt_w"/>
                                          </p:val>
                                        </p:tav>
                                      </p:tavLst>
                                    </p:anim>
                                    <p:anim calcmode="lin" valueType="num">
                                      <p:cBhvr>
                                        <p:cTn id="61" dur="500" fill="hold"/>
                                        <p:tgtEl>
                                          <p:spTgt spid="3081"/>
                                        </p:tgtEl>
                                        <p:attrNameLst>
                                          <p:attrName>ppt_h</p:attrName>
                                        </p:attrNameLst>
                                      </p:cBhvr>
                                      <p:tavLst>
                                        <p:tav tm="0">
                                          <p:val>
                                            <p:fltVal val="0"/>
                                          </p:val>
                                        </p:tav>
                                        <p:tav tm="100000">
                                          <p:val>
                                            <p:strVal val="#ppt_h"/>
                                          </p:val>
                                        </p:tav>
                                      </p:tavLst>
                                    </p:anim>
                                    <p:animEffect transition="in" filter="fade">
                                      <p:cBhvr>
                                        <p:cTn id="62" dur="500"/>
                                        <p:tgtEl>
                                          <p:spTgt spid="308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084"/>
                                        </p:tgtEl>
                                        <p:attrNameLst>
                                          <p:attrName>style.visibility</p:attrName>
                                        </p:attrNameLst>
                                      </p:cBhvr>
                                      <p:to>
                                        <p:strVal val="visible"/>
                                      </p:to>
                                    </p:set>
                                    <p:anim calcmode="lin" valueType="num">
                                      <p:cBhvr>
                                        <p:cTn id="65" dur="500" fill="hold"/>
                                        <p:tgtEl>
                                          <p:spTgt spid="3084"/>
                                        </p:tgtEl>
                                        <p:attrNameLst>
                                          <p:attrName>ppt_w</p:attrName>
                                        </p:attrNameLst>
                                      </p:cBhvr>
                                      <p:tavLst>
                                        <p:tav tm="0">
                                          <p:val>
                                            <p:fltVal val="0"/>
                                          </p:val>
                                        </p:tav>
                                        <p:tav tm="100000">
                                          <p:val>
                                            <p:strVal val="#ppt_w"/>
                                          </p:val>
                                        </p:tav>
                                      </p:tavLst>
                                    </p:anim>
                                    <p:anim calcmode="lin" valueType="num">
                                      <p:cBhvr>
                                        <p:cTn id="66" dur="500" fill="hold"/>
                                        <p:tgtEl>
                                          <p:spTgt spid="3084"/>
                                        </p:tgtEl>
                                        <p:attrNameLst>
                                          <p:attrName>ppt_h</p:attrName>
                                        </p:attrNameLst>
                                      </p:cBhvr>
                                      <p:tavLst>
                                        <p:tav tm="0">
                                          <p:val>
                                            <p:fltVal val="0"/>
                                          </p:val>
                                        </p:tav>
                                        <p:tav tm="100000">
                                          <p:val>
                                            <p:strVal val="#ppt_h"/>
                                          </p:val>
                                        </p:tav>
                                      </p:tavLst>
                                    </p:anim>
                                    <p:animEffect transition="in" filter="fade">
                                      <p:cBhvr>
                                        <p:cTn id="67" dur="500"/>
                                        <p:tgtEl>
                                          <p:spTgt spid="308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085"/>
                                        </p:tgtEl>
                                        <p:attrNameLst>
                                          <p:attrName>style.visibility</p:attrName>
                                        </p:attrNameLst>
                                      </p:cBhvr>
                                      <p:to>
                                        <p:strVal val="visible"/>
                                      </p:to>
                                    </p:set>
                                    <p:anim calcmode="lin" valueType="num">
                                      <p:cBhvr>
                                        <p:cTn id="70" dur="500" fill="hold"/>
                                        <p:tgtEl>
                                          <p:spTgt spid="3085"/>
                                        </p:tgtEl>
                                        <p:attrNameLst>
                                          <p:attrName>ppt_w</p:attrName>
                                        </p:attrNameLst>
                                      </p:cBhvr>
                                      <p:tavLst>
                                        <p:tav tm="0">
                                          <p:val>
                                            <p:fltVal val="0"/>
                                          </p:val>
                                        </p:tav>
                                        <p:tav tm="100000">
                                          <p:val>
                                            <p:strVal val="#ppt_w"/>
                                          </p:val>
                                        </p:tav>
                                      </p:tavLst>
                                    </p:anim>
                                    <p:anim calcmode="lin" valueType="num">
                                      <p:cBhvr>
                                        <p:cTn id="71" dur="500" fill="hold"/>
                                        <p:tgtEl>
                                          <p:spTgt spid="3085"/>
                                        </p:tgtEl>
                                        <p:attrNameLst>
                                          <p:attrName>ppt_h</p:attrName>
                                        </p:attrNameLst>
                                      </p:cBhvr>
                                      <p:tavLst>
                                        <p:tav tm="0">
                                          <p:val>
                                            <p:fltVal val="0"/>
                                          </p:val>
                                        </p:tav>
                                        <p:tav tm="100000">
                                          <p:val>
                                            <p:strVal val="#ppt_h"/>
                                          </p:val>
                                        </p:tav>
                                      </p:tavLst>
                                    </p:anim>
                                    <p:animEffect transition="in" filter="fade">
                                      <p:cBhvr>
                                        <p:cTn id="72" dur="500"/>
                                        <p:tgtEl>
                                          <p:spTgt spid="308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3087"/>
                                        </p:tgtEl>
                                        <p:attrNameLst>
                                          <p:attrName>style.visibility</p:attrName>
                                        </p:attrNameLst>
                                      </p:cBhvr>
                                      <p:to>
                                        <p:strVal val="visible"/>
                                      </p:to>
                                    </p:set>
                                    <p:anim calcmode="lin" valueType="num">
                                      <p:cBhvr>
                                        <p:cTn id="75" dur="500" fill="hold"/>
                                        <p:tgtEl>
                                          <p:spTgt spid="3087"/>
                                        </p:tgtEl>
                                        <p:attrNameLst>
                                          <p:attrName>ppt_w</p:attrName>
                                        </p:attrNameLst>
                                      </p:cBhvr>
                                      <p:tavLst>
                                        <p:tav tm="0">
                                          <p:val>
                                            <p:fltVal val="0"/>
                                          </p:val>
                                        </p:tav>
                                        <p:tav tm="100000">
                                          <p:val>
                                            <p:strVal val="#ppt_w"/>
                                          </p:val>
                                        </p:tav>
                                      </p:tavLst>
                                    </p:anim>
                                    <p:anim calcmode="lin" valueType="num">
                                      <p:cBhvr>
                                        <p:cTn id="76" dur="500" fill="hold"/>
                                        <p:tgtEl>
                                          <p:spTgt spid="3087"/>
                                        </p:tgtEl>
                                        <p:attrNameLst>
                                          <p:attrName>ppt_h</p:attrName>
                                        </p:attrNameLst>
                                      </p:cBhvr>
                                      <p:tavLst>
                                        <p:tav tm="0">
                                          <p:val>
                                            <p:fltVal val="0"/>
                                          </p:val>
                                        </p:tav>
                                        <p:tav tm="100000">
                                          <p:val>
                                            <p:strVal val="#ppt_h"/>
                                          </p:val>
                                        </p:tav>
                                      </p:tavLst>
                                    </p:anim>
                                    <p:animEffect transition="in" filter="fade">
                                      <p:cBhvr>
                                        <p:cTn id="77" dur="500"/>
                                        <p:tgtEl>
                                          <p:spTgt spid="3087"/>
                                        </p:tgtEl>
                                      </p:cBhvr>
                                    </p:animEffect>
                                  </p:childTnLst>
                                </p:cTn>
                              </p:par>
                            </p:childTnLst>
                          </p:cTn>
                        </p:par>
                        <p:par>
                          <p:cTn id="78" fill="hold">
                            <p:stCondLst>
                              <p:cond delay="2000"/>
                            </p:stCondLst>
                            <p:childTnLst>
                              <p:par>
                                <p:cTn id="79" presetID="53" presetClass="entr" presetSubtype="16" fill="hold" grpId="0" nodeType="afterEffect">
                                  <p:stCondLst>
                                    <p:cond delay="0"/>
                                  </p:stCondLst>
                                  <p:childTnLst>
                                    <p:set>
                                      <p:cBhvr>
                                        <p:cTn id="80" dur="1" fill="hold">
                                          <p:stCondLst>
                                            <p:cond delay="0"/>
                                          </p:stCondLst>
                                        </p:cTn>
                                        <p:tgtEl>
                                          <p:spTgt spid="3088"/>
                                        </p:tgtEl>
                                        <p:attrNameLst>
                                          <p:attrName>style.visibility</p:attrName>
                                        </p:attrNameLst>
                                      </p:cBhvr>
                                      <p:to>
                                        <p:strVal val="visible"/>
                                      </p:to>
                                    </p:set>
                                    <p:anim calcmode="lin" valueType="num">
                                      <p:cBhvr>
                                        <p:cTn id="81" dur="500" fill="hold"/>
                                        <p:tgtEl>
                                          <p:spTgt spid="3088"/>
                                        </p:tgtEl>
                                        <p:attrNameLst>
                                          <p:attrName>ppt_w</p:attrName>
                                        </p:attrNameLst>
                                      </p:cBhvr>
                                      <p:tavLst>
                                        <p:tav tm="0">
                                          <p:val>
                                            <p:fltVal val="0"/>
                                          </p:val>
                                        </p:tav>
                                        <p:tav tm="100000">
                                          <p:val>
                                            <p:strVal val="#ppt_w"/>
                                          </p:val>
                                        </p:tav>
                                      </p:tavLst>
                                    </p:anim>
                                    <p:anim calcmode="lin" valueType="num">
                                      <p:cBhvr>
                                        <p:cTn id="82" dur="500" fill="hold"/>
                                        <p:tgtEl>
                                          <p:spTgt spid="3088"/>
                                        </p:tgtEl>
                                        <p:attrNameLst>
                                          <p:attrName>ppt_h</p:attrName>
                                        </p:attrNameLst>
                                      </p:cBhvr>
                                      <p:tavLst>
                                        <p:tav tm="0">
                                          <p:val>
                                            <p:fltVal val="0"/>
                                          </p:val>
                                        </p:tav>
                                        <p:tav tm="100000">
                                          <p:val>
                                            <p:strVal val="#ppt_h"/>
                                          </p:val>
                                        </p:tav>
                                      </p:tavLst>
                                    </p:anim>
                                    <p:animEffect transition="in" filter="fade">
                                      <p:cBhvr>
                                        <p:cTn id="83" dur="500"/>
                                        <p:tgtEl>
                                          <p:spTgt spid="308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089"/>
                                        </p:tgtEl>
                                        <p:attrNameLst>
                                          <p:attrName>style.visibility</p:attrName>
                                        </p:attrNameLst>
                                      </p:cBhvr>
                                      <p:to>
                                        <p:strVal val="visible"/>
                                      </p:to>
                                    </p:set>
                                    <p:anim calcmode="lin" valueType="num">
                                      <p:cBhvr>
                                        <p:cTn id="86" dur="500" fill="hold"/>
                                        <p:tgtEl>
                                          <p:spTgt spid="3089"/>
                                        </p:tgtEl>
                                        <p:attrNameLst>
                                          <p:attrName>ppt_w</p:attrName>
                                        </p:attrNameLst>
                                      </p:cBhvr>
                                      <p:tavLst>
                                        <p:tav tm="0">
                                          <p:val>
                                            <p:fltVal val="0"/>
                                          </p:val>
                                        </p:tav>
                                        <p:tav tm="100000">
                                          <p:val>
                                            <p:strVal val="#ppt_w"/>
                                          </p:val>
                                        </p:tav>
                                      </p:tavLst>
                                    </p:anim>
                                    <p:anim calcmode="lin" valueType="num">
                                      <p:cBhvr>
                                        <p:cTn id="87" dur="500" fill="hold"/>
                                        <p:tgtEl>
                                          <p:spTgt spid="3089"/>
                                        </p:tgtEl>
                                        <p:attrNameLst>
                                          <p:attrName>ppt_h</p:attrName>
                                        </p:attrNameLst>
                                      </p:cBhvr>
                                      <p:tavLst>
                                        <p:tav tm="0">
                                          <p:val>
                                            <p:fltVal val="0"/>
                                          </p:val>
                                        </p:tav>
                                        <p:tav tm="100000">
                                          <p:val>
                                            <p:strVal val="#ppt_h"/>
                                          </p:val>
                                        </p:tav>
                                      </p:tavLst>
                                    </p:anim>
                                    <p:animEffect transition="in" filter="fade">
                                      <p:cBhvr>
                                        <p:cTn id="88" dur="500"/>
                                        <p:tgtEl>
                                          <p:spTgt spid="308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092"/>
                                        </p:tgtEl>
                                        <p:attrNameLst>
                                          <p:attrName>style.visibility</p:attrName>
                                        </p:attrNameLst>
                                      </p:cBhvr>
                                      <p:to>
                                        <p:strVal val="visible"/>
                                      </p:to>
                                    </p:set>
                                    <p:anim calcmode="lin" valueType="num">
                                      <p:cBhvr>
                                        <p:cTn id="91" dur="500" fill="hold"/>
                                        <p:tgtEl>
                                          <p:spTgt spid="3092"/>
                                        </p:tgtEl>
                                        <p:attrNameLst>
                                          <p:attrName>ppt_w</p:attrName>
                                        </p:attrNameLst>
                                      </p:cBhvr>
                                      <p:tavLst>
                                        <p:tav tm="0">
                                          <p:val>
                                            <p:fltVal val="0"/>
                                          </p:val>
                                        </p:tav>
                                        <p:tav tm="100000">
                                          <p:val>
                                            <p:strVal val="#ppt_w"/>
                                          </p:val>
                                        </p:tav>
                                      </p:tavLst>
                                    </p:anim>
                                    <p:anim calcmode="lin" valueType="num">
                                      <p:cBhvr>
                                        <p:cTn id="92" dur="500" fill="hold"/>
                                        <p:tgtEl>
                                          <p:spTgt spid="3092"/>
                                        </p:tgtEl>
                                        <p:attrNameLst>
                                          <p:attrName>ppt_h</p:attrName>
                                        </p:attrNameLst>
                                      </p:cBhvr>
                                      <p:tavLst>
                                        <p:tav tm="0">
                                          <p:val>
                                            <p:fltVal val="0"/>
                                          </p:val>
                                        </p:tav>
                                        <p:tav tm="100000">
                                          <p:val>
                                            <p:strVal val="#ppt_h"/>
                                          </p:val>
                                        </p:tav>
                                      </p:tavLst>
                                    </p:anim>
                                    <p:animEffect transition="in" filter="fade">
                                      <p:cBhvr>
                                        <p:cTn id="93" dur="500"/>
                                        <p:tgtEl>
                                          <p:spTgt spid="309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093"/>
                                        </p:tgtEl>
                                        <p:attrNameLst>
                                          <p:attrName>style.visibility</p:attrName>
                                        </p:attrNameLst>
                                      </p:cBhvr>
                                      <p:to>
                                        <p:strVal val="visible"/>
                                      </p:to>
                                    </p:set>
                                    <p:anim calcmode="lin" valueType="num">
                                      <p:cBhvr>
                                        <p:cTn id="96" dur="500" fill="hold"/>
                                        <p:tgtEl>
                                          <p:spTgt spid="3093"/>
                                        </p:tgtEl>
                                        <p:attrNameLst>
                                          <p:attrName>ppt_w</p:attrName>
                                        </p:attrNameLst>
                                      </p:cBhvr>
                                      <p:tavLst>
                                        <p:tav tm="0">
                                          <p:val>
                                            <p:fltVal val="0"/>
                                          </p:val>
                                        </p:tav>
                                        <p:tav tm="100000">
                                          <p:val>
                                            <p:strVal val="#ppt_w"/>
                                          </p:val>
                                        </p:tav>
                                      </p:tavLst>
                                    </p:anim>
                                    <p:anim calcmode="lin" valueType="num">
                                      <p:cBhvr>
                                        <p:cTn id="97" dur="500" fill="hold"/>
                                        <p:tgtEl>
                                          <p:spTgt spid="3093"/>
                                        </p:tgtEl>
                                        <p:attrNameLst>
                                          <p:attrName>ppt_h</p:attrName>
                                        </p:attrNameLst>
                                      </p:cBhvr>
                                      <p:tavLst>
                                        <p:tav tm="0">
                                          <p:val>
                                            <p:fltVal val="0"/>
                                          </p:val>
                                        </p:tav>
                                        <p:tav tm="100000">
                                          <p:val>
                                            <p:strVal val="#ppt_h"/>
                                          </p:val>
                                        </p:tav>
                                      </p:tavLst>
                                    </p:anim>
                                    <p:animEffect transition="in" filter="fade">
                                      <p:cBhvr>
                                        <p:cTn id="98" dur="500"/>
                                        <p:tgtEl>
                                          <p:spTgt spid="3093"/>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3094"/>
                                        </p:tgtEl>
                                        <p:attrNameLst>
                                          <p:attrName>style.visibility</p:attrName>
                                        </p:attrNameLst>
                                      </p:cBhvr>
                                      <p:to>
                                        <p:strVal val="visible"/>
                                      </p:to>
                                    </p:set>
                                    <p:anim calcmode="lin" valueType="num">
                                      <p:cBhvr>
                                        <p:cTn id="101" dur="500" fill="hold"/>
                                        <p:tgtEl>
                                          <p:spTgt spid="3094"/>
                                        </p:tgtEl>
                                        <p:attrNameLst>
                                          <p:attrName>ppt_w</p:attrName>
                                        </p:attrNameLst>
                                      </p:cBhvr>
                                      <p:tavLst>
                                        <p:tav tm="0">
                                          <p:val>
                                            <p:fltVal val="0"/>
                                          </p:val>
                                        </p:tav>
                                        <p:tav tm="100000">
                                          <p:val>
                                            <p:strVal val="#ppt_w"/>
                                          </p:val>
                                        </p:tav>
                                      </p:tavLst>
                                    </p:anim>
                                    <p:anim calcmode="lin" valueType="num">
                                      <p:cBhvr>
                                        <p:cTn id="102" dur="500" fill="hold"/>
                                        <p:tgtEl>
                                          <p:spTgt spid="3094"/>
                                        </p:tgtEl>
                                        <p:attrNameLst>
                                          <p:attrName>ppt_h</p:attrName>
                                        </p:attrNameLst>
                                      </p:cBhvr>
                                      <p:tavLst>
                                        <p:tav tm="0">
                                          <p:val>
                                            <p:fltVal val="0"/>
                                          </p:val>
                                        </p:tav>
                                        <p:tav tm="100000">
                                          <p:val>
                                            <p:strVal val="#ppt_h"/>
                                          </p:val>
                                        </p:tav>
                                      </p:tavLst>
                                    </p:anim>
                                    <p:animEffect transition="in" filter="fade">
                                      <p:cBhvr>
                                        <p:cTn id="103" dur="500"/>
                                        <p:tgtEl>
                                          <p:spTgt spid="3094"/>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3095"/>
                                        </p:tgtEl>
                                        <p:attrNameLst>
                                          <p:attrName>style.visibility</p:attrName>
                                        </p:attrNameLst>
                                      </p:cBhvr>
                                      <p:to>
                                        <p:strVal val="visible"/>
                                      </p:to>
                                    </p:set>
                                    <p:anim calcmode="lin" valueType="num">
                                      <p:cBhvr>
                                        <p:cTn id="106" dur="500" fill="hold"/>
                                        <p:tgtEl>
                                          <p:spTgt spid="3095"/>
                                        </p:tgtEl>
                                        <p:attrNameLst>
                                          <p:attrName>ppt_w</p:attrName>
                                        </p:attrNameLst>
                                      </p:cBhvr>
                                      <p:tavLst>
                                        <p:tav tm="0">
                                          <p:val>
                                            <p:fltVal val="0"/>
                                          </p:val>
                                        </p:tav>
                                        <p:tav tm="100000">
                                          <p:val>
                                            <p:strVal val="#ppt_w"/>
                                          </p:val>
                                        </p:tav>
                                      </p:tavLst>
                                    </p:anim>
                                    <p:anim calcmode="lin" valueType="num">
                                      <p:cBhvr>
                                        <p:cTn id="107" dur="500" fill="hold"/>
                                        <p:tgtEl>
                                          <p:spTgt spid="3095"/>
                                        </p:tgtEl>
                                        <p:attrNameLst>
                                          <p:attrName>ppt_h</p:attrName>
                                        </p:attrNameLst>
                                      </p:cBhvr>
                                      <p:tavLst>
                                        <p:tav tm="0">
                                          <p:val>
                                            <p:fltVal val="0"/>
                                          </p:val>
                                        </p:tav>
                                        <p:tav tm="100000">
                                          <p:val>
                                            <p:strVal val="#ppt_h"/>
                                          </p:val>
                                        </p:tav>
                                      </p:tavLst>
                                    </p:anim>
                                    <p:animEffect transition="in" filter="fade">
                                      <p:cBhvr>
                                        <p:cTn id="108" dur="500"/>
                                        <p:tgtEl>
                                          <p:spTgt spid="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animBg="1"/>
      <p:bldP spid="3074" grpId="0" animBg="1"/>
      <p:bldP spid="3075" grpId="0" animBg="1"/>
      <p:bldP spid="3076" grpId="0"/>
      <p:bldP spid="3077" grpId="0" animBg="1"/>
      <p:bldP spid="3078" grpId="0"/>
      <p:bldP spid="3079" grpId="0" animBg="1"/>
      <p:bldP spid="3080" grpId="0" animBg="1"/>
      <p:bldP spid="3081" grpId="0"/>
      <p:bldP spid="3082" grpId="0" animBg="1"/>
      <p:bldP spid="3083" grpId="0"/>
      <p:bldP spid="3084" grpId="0"/>
      <p:bldP spid="3085" grpId="0"/>
      <p:bldP spid="3087" grpId="0"/>
      <p:bldP spid="3088" grpId="0" animBg="1"/>
      <p:bldP spid="3089" grpId="0"/>
      <p:bldP spid="3092" grpId="0" animBg="1"/>
      <p:bldP spid="3093" grpId="0"/>
      <p:bldP spid="3094" grpId="0" animBg="1"/>
      <p:bldP spid="30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1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5" y="4408227"/>
            <a:ext cx="7627993" cy="4787741"/>
          </a:xfrm>
          <a:prstGeom prst="rect">
            <a:avLst/>
          </a:prstGeom>
        </p:spPr>
      </p:pic>
      <p:grpSp>
        <p:nvGrpSpPr>
          <p:cNvPr id="255" name="Group 254"/>
          <p:cNvGrpSpPr/>
          <p:nvPr/>
        </p:nvGrpSpPr>
        <p:grpSpPr>
          <a:xfrm>
            <a:off x="3821602" y="1480877"/>
            <a:ext cx="3722348" cy="3261250"/>
            <a:chOff x="3697059" y="5157021"/>
            <a:chExt cx="4088020" cy="4169601"/>
          </a:xfrm>
        </p:grpSpPr>
        <p:pic>
          <p:nvPicPr>
            <p:cNvPr id="252" name="Picture 2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059" y="5157021"/>
              <a:ext cx="4088020" cy="4169601"/>
            </a:xfrm>
            <a:prstGeom prst="rect">
              <a:avLst/>
            </a:prstGeom>
          </p:spPr>
        </p:pic>
        <p:sp>
          <p:nvSpPr>
            <p:cNvPr id="253" name="Rectangle 252"/>
            <p:cNvSpPr/>
            <p:nvPr/>
          </p:nvSpPr>
          <p:spPr>
            <a:xfrm>
              <a:off x="3835145" y="5739850"/>
              <a:ext cx="3802787" cy="375178"/>
            </a:xfrm>
            <a:prstGeom prst="rect">
              <a:avLst/>
            </a:prstGeom>
            <a:solidFill>
              <a:srgbClr val="00B7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TextBox 253"/>
            <p:cNvSpPr txBox="1"/>
            <p:nvPr/>
          </p:nvSpPr>
          <p:spPr>
            <a:xfrm>
              <a:off x="3891383" y="5712326"/>
              <a:ext cx="1033752" cy="375179"/>
            </a:xfrm>
            <a:prstGeom prst="rect">
              <a:avLst/>
            </a:prstGeom>
            <a:noFill/>
          </p:spPr>
          <p:txBody>
            <a:bodyPr wrap="none" rtlCol="0" anchor="ctr">
              <a:spAutoFit/>
            </a:bodyPr>
            <a:lstStyle/>
            <a:p>
              <a:r>
                <a:rPr lang="en-US" sz="1200" dirty="0" smtClean="0">
                  <a:solidFill>
                    <a:schemeClr val="bg1"/>
                  </a:solidFill>
                </a:rPr>
                <a:t>I | </a:t>
              </a:r>
              <a:r>
                <a:rPr lang="en-US" sz="1200" dirty="0" err="1" smtClean="0">
                  <a:solidFill>
                    <a:schemeClr val="bg1"/>
                  </a:solidFill>
                </a:rPr>
                <a:t>Hashtags</a:t>
              </a:r>
              <a:endParaRPr lang="en-US" sz="1200" dirty="0">
                <a:solidFill>
                  <a:schemeClr val="bg1"/>
                </a:solidFill>
              </a:endParaRPr>
            </a:p>
          </p:txBody>
        </p:sp>
      </p:grpSp>
      <p:grpSp>
        <p:nvGrpSpPr>
          <p:cNvPr id="256" name="Group 255"/>
          <p:cNvGrpSpPr/>
          <p:nvPr/>
        </p:nvGrpSpPr>
        <p:grpSpPr>
          <a:xfrm>
            <a:off x="148616" y="1446193"/>
            <a:ext cx="3722348" cy="3305694"/>
            <a:chOff x="3684380" y="5157021"/>
            <a:chExt cx="4088020" cy="3898301"/>
          </a:xfrm>
        </p:grpSpPr>
        <p:pic>
          <p:nvPicPr>
            <p:cNvPr id="257" name="Picture 2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80" y="5157021"/>
              <a:ext cx="4088020" cy="3898301"/>
            </a:xfrm>
            <a:prstGeom prst="rect">
              <a:avLst/>
            </a:prstGeom>
          </p:spPr>
        </p:pic>
        <p:sp>
          <p:nvSpPr>
            <p:cNvPr id="258" name="Rectangle 257"/>
            <p:cNvSpPr/>
            <p:nvPr/>
          </p:nvSpPr>
          <p:spPr>
            <a:xfrm>
              <a:off x="3835145" y="5727004"/>
              <a:ext cx="3802787" cy="388023"/>
            </a:xfrm>
            <a:prstGeom prst="rect">
              <a:avLst/>
            </a:prstGeom>
            <a:solidFill>
              <a:srgbClr val="ED41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TextBox 258"/>
            <p:cNvSpPr txBox="1"/>
            <p:nvPr/>
          </p:nvSpPr>
          <p:spPr>
            <a:xfrm>
              <a:off x="3918263" y="5713243"/>
              <a:ext cx="1020191" cy="375179"/>
            </a:xfrm>
            <a:prstGeom prst="rect">
              <a:avLst/>
            </a:prstGeom>
            <a:noFill/>
          </p:spPr>
          <p:txBody>
            <a:bodyPr wrap="none" rtlCol="0" anchor="ctr">
              <a:spAutoFit/>
            </a:bodyPr>
            <a:lstStyle/>
            <a:p>
              <a:r>
                <a:rPr lang="en-US" sz="1200" dirty="0" smtClean="0">
                  <a:solidFill>
                    <a:schemeClr val="bg1"/>
                  </a:solidFill>
                </a:rPr>
                <a:t>H | Feelings</a:t>
              </a:r>
              <a:endParaRPr lang="en-US" sz="1200" dirty="0">
                <a:solidFill>
                  <a:schemeClr val="bg1"/>
                </a:solidFill>
              </a:endParaRPr>
            </a:p>
          </p:txBody>
        </p:sp>
      </p:grpSp>
      <p:sp>
        <p:nvSpPr>
          <p:cNvPr id="151" name="Rectangle 150"/>
          <p:cNvSpPr/>
          <p:nvPr/>
        </p:nvSpPr>
        <p:spPr>
          <a:xfrm>
            <a:off x="290856" y="5102927"/>
            <a:ext cx="7095766" cy="28675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TextBox 151"/>
          <p:cNvSpPr txBox="1"/>
          <p:nvPr/>
        </p:nvSpPr>
        <p:spPr>
          <a:xfrm>
            <a:off x="338340" y="5112687"/>
            <a:ext cx="1459979" cy="276999"/>
          </a:xfrm>
          <a:prstGeom prst="rect">
            <a:avLst/>
          </a:prstGeom>
          <a:noFill/>
        </p:spPr>
        <p:txBody>
          <a:bodyPr wrap="square" rtlCol="0">
            <a:spAutoFit/>
          </a:bodyPr>
          <a:lstStyle/>
          <a:p>
            <a:r>
              <a:rPr lang="en-US" sz="1200" dirty="0" smtClean="0">
                <a:solidFill>
                  <a:schemeClr val="bg1"/>
                </a:solidFill>
              </a:rPr>
              <a:t>J | Links</a:t>
            </a:r>
            <a:endParaRPr lang="en-US" sz="1200" dirty="0">
              <a:solidFill>
                <a:schemeClr val="bg1"/>
              </a:solidFill>
            </a:endParaRPr>
          </a:p>
        </p:txBody>
      </p:sp>
      <p:sp>
        <p:nvSpPr>
          <p:cNvPr id="155" name="TextBox 154"/>
          <p:cNvSpPr txBox="1"/>
          <p:nvPr/>
        </p:nvSpPr>
        <p:spPr>
          <a:xfrm>
            <a:off x="5682776" y="150465"/>
            <a:ext cx="1731564" cy="369332"/>
          </a:xfrm>
          <a:prstGeom prst="rect">
            <a:avLst/>
          </a:prstGeom>
          <a:noFill/>
        </p:spPr>
        <p:txBody>
          <a:bodyPr wrap="none" rtlCol="0">
            <a:spAutoFit/>
          </a:bodyPr>
          <a:lstStyle/>
          <a:p>
            <a:r>
              <a:rPr lang="en-US" b="1" dirty="0">
                <a:solidFill>
                  <a:srgbClr val="4E98D3"/>
                </a:solidFill>
              </a:rPr>
              <a:t>Report </a:t>
            </a:r>
            <a:r>
              <a:rPr lang="en-US" b="1" dirty="0" smtClean="0">
                <a:solidFill>
                  <a:srgbClr val="4E98D3"/>
                </a:solidFill>
              </a:rPr>
              <a:t>2-1-2016</a:t>
            </a:r>
            <a:endParaRPr lang="en-US" b="1" dirty="0">
              <a:solidFill>
                <a:srgbClr val="4E98D3"/>
              </a:solidFill>
            </a:endParaRPr>
          </a:p>
        </p:txBody>
      </p:sp>
      <p:pic>
        <p:nvPicPr>
          <p:cNvPr id="156" name="Picture 155" descr="ECS---Coca-cola-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084" y="105240"/>
            <a:ext cx="1270849" cy="4808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695" y="2308396"/>
            <a:ext cx="3116161" cy="16815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20" y="2318401"/>
            <a:ext cx="3073871" cy="1671482"/>
          </a:xfrm>
          <a:prstGeom prst="rect">
            <a:avLst/>
          </a:prstGeom>
          <a:ln w="3175" cmpd="sng">
            <a:solidFill>
              <a:srgbClr val="D9D9D9"/>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120" y="5392331"/>
            <a:ext cx="5250260" cy="3440190"/>
          </a:xfrm>
          <a:prstGeom prst="rect">
            <a:avLst/>
          </a:prstGeom>
        </p:spPr>
      </p:pic>
      <p:grpSp>
        <p:nvGrpSpPr>
          <p:cNvPr id="33" name="Group 32"/>
          <p:cNvGrpSpPr/>
          <p:nvPr/>
        </p:nvGrpSpPr>
        <p:grpSpPr>
          <a:xfrm>
            <a:off x="-351897" y="957086"/>
            <a:ext cx="4301407" cy="479346"/>
            <a:chOff x="-451669" y="1176281"/>
            <a:chExt cx="3690243" cy="349375"/>
          </a:xfrm>
          <a:effectLst/>
        </p:grpSpPr>
        <p:sp>
          <p:nvSpPr>
            <p:cNvPr id="34" name="Rounded Rectangle 33"/>
            <p:cNvSpPr/>
            <p:nvPr/>
          </p:nvSpPr>
          <p:spPr>
            <a:xfrm>
              <a:off x="-451669" y="1176281"/>
              <a:ext cx="3624113" cy="349375"/>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90094" y="1208675"/>
              <a:ext cx="3328668" cy="269190"/>
            </a:xfrm>
            <a:prstGeom prst="rect">
              <a:avLst/>
            </a:prstGeom>
            <a:noFill/>
          </p:spPr>
          <p:txBody>
            <a:bodyPr wrap="square" rtlCol="0">
              <a:spAutoFit/>
            </a:bodyPr>
            <a:lstStyle/>
            <a:p>
              <a:r>
                <a:rPr lang="en-US" b="1" dirty="0">
                  <a:solidFill>
                    <a:srgbClr val="0F4B7A"/>
                  </a:solidFill>
                </a:rPr>
                <a:t>Campaign </a:t>
              </a:r>
              <a:r>
                <a:rPr lang="en-US" b="1" dirty="0" smtClean="0">
                  <a:solidFill>
                    <a:srgbClr val="0F4B7A"/>
                  </a:solidFill>
                </a:rPr>
                <a:t>Topics &amp; Link Overview</a:t>
              </a:r>
              <a:endParaRPr lang="en-US" b="1" dirty="0">
                <a:solidFill>
                  <a:srgbClr val="0F4B7A"/>
                </a:solidFill>
              </a:endParaRPr>
            </a:p>
          </p:txBody>
        </p:sp>
      </p:grpSp>
      <p:sp>
        <p:nvSpPr>
          <p:cNvPr id="22" name="TextBox 21"/>
          <p:cNvSpPr txBox="1"/>
          <p:nvPr/>
        </p:nvSpPr>
        <p:spPr>
          <a:xfrm>
            <a:off x="259796" y="5427350"/>
            <a:ext cx="3686647" cy="2516073"/>
          </a:xfrm>
          <a:prstGeom prst="rect">
            <a:avLst/>
          </a:prstGeom>
          <a:noFill/>
          <a:effectLst>
            <a:outerShdw sx="1000" sy="1000" algn="ctr" rotWithShape="0">
              <a:schemeClr val="bg1">
                <a:lumMod val="65000"/>
              </a:schemeClr>
            </a:outerShdw>
            <a:softEdge rad="12700"/>
          </a:effectLst>
        </p:spPr>
        <p:txBody>
          <a:bodyPr wrap="square" rtlCol="0">
            <a:spAutoFit/>
          </a:bodyPr>
          <a:lstStyle/>
          <a:p>
            <a:pPr algn="just"/>
            <a:r>
              <a:rPr lang="en-US" sz="1050" u="sng" dirty="0" smtClean="0">
                <a:solidFill>
                  <a:srgbClr val="7F7F7F"/>
                </a:solidFill>
              </a:rPr>
              <a:t>#1 </a:t>
            </a:r>
            <a:r>
              <a:rPr lang="en-US" sz="1050" u="sng" dirty="0" smtClean="0">
                <a:solidFill>
                  <a:srgbClr val="7F7F7F"/>
                </a:solidFill>
              </a:rPr>
              <a:t>Share Happiness </a:t>
            </a:r>
            <a:r>
              <a:rPr lang="en-US" sz="1050" u="sng" dirty="0" smtClean="0">
                <a:solidFill>
                  <a:srgbClr val="7F7F7F"/>
                </a:solidFill>
              </a:rPr>
              <a:t>Link</a:t>
            </a:r>
          </a:p>
          <a:p>
            <a:pPr algn="just"/>
            <a:r>
              <a:rPr lang="en-US" sz="1050" dirty="0">
                <a:solidFill>
                  <a:schemeClr val="tx1">
                    <a:lumMod val="50000"/>
                    <a:lumOff val="50000"/>
                  </a:schemeClr>
                </a:solidFill>
                <a:hlinkClick r:id="rId6"/>
              </a:rPr>
              <a:t>http://</a:t>
            </a:r>
            <a:r>
              <a:rPr lang="en-US" sz="1050" dirty="0" smtClean="0">
                <a:solidFill>
                  <a:schemeClr val="tx1">
                    <a:lumMod val="50000"/>
                    <a:lumOff val="50000"/>
                  </a:schemeClr>
                </a:solidFill>
                <a:hlinkClick r:id="rId6"/>
              </a:rPr>
              <a:t>nine.li/1OxbCBc</a:t>
            </a:r>
            <a:endParaRPr lang="en-US" sz="1050" dirty="0">
              <a:solidFill>
                <a:schemeClr val="tx1">
                  <a:lumMod val="50000"/>
                  <a:lumOff val="50000"/>
                </a:schemeClr>
              </a:solidFill>
            </a:endParaRPr>
          </a:p>
          <a:p>
            <a:pPr algn="just"/>
            <a:endParaRPr lang="en-US" sz="1050" dirty="0">
              <a:solidFill>
                <a:srgbClr val="7F7F7F"/>
              </a:solidFill>
            </a:endParaRPr>
          </a:p>
          <a:p>
            <a:pPr algn="just"/>
            <a:r>
              <a:rPr lang="en-US" sz="1050" u="sng" dirty="0">
                <a:solidFill>
                  <a:srgbClr val="7F7F7F"/>
                </a:solidFill>
              </a:rPr>
              <a:t>#1 Media Link</a:t>
            </a:r>
          </a:p>
          <a:p>
            <a:pPr algn="just"/>
            <a:r>
              <a:rPr lang="en-US" sz="1050" dirty="0">
                <a:solidFill>
                  <a:srgbClr val="7F7F7F"/>
                </a:solidFill>
                <a:hlinkClick r:id="rId7"/>
              </a:rPr>
              <a:t>http://adage.com/article/cmo-strategy/coke-debuts-taste-feeling-campaign-strategic-shift/302184</a:t>
            </a:r>
            <a:r>
              <a:rPr lang="en-US" sz="1050" dirty="0" smtClean="0">
                <a:solidFill>
                  <a:srgbClr val="7F7F7F"/>
                </a:solidFill>
                <a:hlinkClick r:id="rId7"/>
              </a:rPr>
              <a:t>/</a:t>
            </a:r>
            <a:endParaRPr lang="en-US" sz="1050" dirty="0" smtClean="0">
              <a:solidFill>
                <a:srgbClr val="7F7F7F"/>
              </a:solidFill>
            </a:endParaRPr>
          </a:p>
          <a:p>
            <a:pPr algn="just"/>
            <a:endParaRPr lang="en-US" sz="1050" dirty="0">
              <a:solidFill>
                <a:srgbClr val="7F7F7F"/>
              </a:solidFill>
            </a:endParaRPr>
          </a:p>
          <a:p>
            <a:pPr algn="just"/>
            <a:r>
              <a:rPr lang="en-US" sz="1050" u="sng" dirty="0">
                <a:solidFill>
                  <a:srgbClr val="7F7F7F"/>
                </a:solidFill>
              </a:rPr>
              <a:t>#1 </a:t>
            </a:r>
            <a:r>
              <a:rPr lang="en-US" sz="1050" u="sng" dirty="0" smtClean="0">
                <a:solidFill>
                  <a:srgbClr val="7F7F7F"/>
                </a:solidFill>
              </a:rPr>
              <a:t>Advocate Link</a:t>
            </a:r>
            <a:endParaRPr lang="en-US" sz="1050" u="sng" dirty="0">
              <a:solidFill>
                <a:srgbClr val="7F7F7F"/>
              </a:solidFill>
            </a:endParaRPr>
          </a:p>
          <a:p>
            <a:r>
              <a:rPr lang="en-US" sz="1050" dirty="0">
                <a:solidFill>
                  <a:schemeClr val="tx1">
                    <a:lumMod val="50000"/>
                    <a:lumOff val="50000"/>
                  </a:schemeClr>
                </a:solidFill>
                <a:hlinkClick r:id="rId8"/>
              </a:rPr>
              <a:t>http://push.abs-cbn.com/albums/3528/kapamilya-stars-at-the-coca-cola-taste-the-feeling-media-event</a:t>
            </a:r>
            <a:r>
              <a:rPr lang="en-US" sz="1050" dirty="0" smtClean="0">
                <a:solidFill>
                  <a:schemeClr val="tx1">
                    <a:lumMod val="50000"/>
                    <a:lumOff val="50000"/>
                  </a:schemeClr>
                </a:solidFill>
                <a:hlinkClick r:id="rId8"/>
              </a:rPr>
              <a:t>/</a:t>
            </a:r>
            <a:endParaRPr lang="en-US" sz="1050" dirty="0">
              <a:solidFill>
                <a:schemeClr val="tx1">
                  <a:lumMod val="50000"/>
                  <a:lumOff val="50000"/>
                </a:schemeClr>
              </a:solidFill>
            </a:endParaRPr>
          </a:p>
          <a:p>
            <a:pPr algn="just"/>
            <a:endParaRPr lang="en-US" sz="1050" dirty="0">
              <a:solidFill>
                <a:srgbClr val="7F7F7F"/>
              </a:solidFill>
            </a:endParaRPr>
          </a:p>
          <a:p>
            <a:pPr algn="just"/>
            <a:r>
              <a:rPr lang="en-US" sz="1050" u="sng" dirty="0">
                <a:solidFill>
                  <a:srgbClr val="7F7F7F"/>
                </a:solidFill>
              </a:rPr>
              <a:t>#1 </a:t>
            </a:r>
            <a:r>
              <a:rPr lang="en-US" sz="1050" u="sng" dirty="0" smtClean="0">
                <a:solidFill>
                  <a:srgbClr val="7F7F7F"/>
                </a:solidFill>
              </a:rPr>
              <a:t>GIF creator Domain</a:t>
            </a:r>
            <a:endParaRPr lang="en-US" sz="1050" u="sng" dirty="0">
              <a:solidFill>
                <a:srgbClr val="7F7F7F"/>
              </a:solidFill>
            </a:endParaRPr>
          </a:p>
          <a:p>
            <a:pPr algn="just"/>
            <a:r>
              <a:rPr lang="en-US" sz="1050" dirty="0" err="1" smtClean="0">
                <a:solidFill>
                  <a:schemeClr val="tx1">
                    <a:lumMod val="50000"/>
                    <a:lumOff val="50000"/>
                  </a:schemeClr>
                </a:solidFill>
              </a:rPr>
              <a:t>spr.ly</a:t>
            </a:r>
            <a:endParaRPr lang="en-US" sz="1050" dirty="0" smtClean="0">
              <a:solidFill>
                <a:schemeClr val="tx1">
                  <a:lumMod val="50000"/>
                  <a:lumOff val="50000"/>
                </a:schemeClr>
              </a:solidFill>
            </a:endParaRPr>
          </a:p>
          <a:p>
            <a:pPr algn="just"/>
            <a:endParaRPr lang="en-US" sz="1050" dirty="0">
              <a:solidFill>
                <a:srgbClr val="7F7F7F"/>
              </a:solidFill>
            </a:endParaRPr>
          </a:p>
          <a:p>
            <a:pPr algn="just"/>
            <a:endParaRPr lang="en-US" sz="1050" dirty="0">
              <a:solidFill>
                <a:srgbClr val="7F7F7F"/>
              </a:solidFill>
            </a:endParaRPr>
          </a:p>
        </p:txBody>
      </p:sp>
      <p:sp>
        <p:nvSpPr>
          <p:cNvPr id="23" name="TextBox 22"/>
          <p:cNvSpPr txBox="1"/>
          <p:nvPr/>
        </p:nvSpPr>
        <p:spPr>
          <a:xfrm>
            <a:off x="313431" y="4040229"/>
            <a:ext cx="3380591" cy="415498"/>
          </a:xfrm>
          <a:prstGeom prst="rect">
            <a:avLst/>
          </a:prstGeom>
          <a:noFill/>
          <a:effectLst>
            <a:outerShdw sx="1000" sy="1000" algn="ctr" rotWithShape="0">
              <a:schemeClr val="bg1">
                <a:lumMod val="65000"/>
              </a:schemeClr>
            </a:outerShdw>
            <a:softEdge rad="12700"/>
          </a:effectLst>
        </p:spPr>
        <p:txBody>
          <a:bodyPr wrap="square" rtlCol="0">
            <a:spAutoFit/>
          </a:bodyPr>
          <a:lstStyle/>
          <a:p>
            <a:pPr algn="just"/>
            <a:r>
              <a:rPr lang="en-US" sz="1050" dirty="0" smtClean="0">
                <a:solidFill>
                  <a:srgbClr val="7F7F7F"/>
                </a:solidFill>
              </a:rPr>
              <a:t>More than 95% of feelings associated with the campaign were positive. “Bad” was the first negative feeling with 2%</a:t>
            </a:r>
            <a:endParaRPr lang="en-US" sz="1050" dirty="0">
              <a:solidFill>
                <a:srgbClr val="7F7F7F"/>
              </a:solidFill>
            </a:endParaRPr>
          </a:p>
        </p:txBody>
      </p:sp>
      <p:sp>
        <p:nvSpPr>
          <p:cNvPr id="24" name="TextBox 23"/>
          <p:cNvSpPr txBox="1"/>
          <p:nvPr/>
        </p:nvSpPr>
        <p:spPr>
          <a:xfrm>
            <a:off x="3990306" y="3973407"/>
            <a:ext cx="3380591" cy="577081"/>
          </a:xfrm>
          <a:prstGeom prst="rect">
            <a:avLst/>
          </a:prstGeom>
          <a:noFill/>
          <a:effectLst>
            <a:outerShdw sx="1000" sy="1000" algn="ctr" rotWithShape="0">
              <a:schemeClr val="bg1">
                <a:lumMod val="65000"/>
              </a:schemeClr>
            </a:outerShdw>
            <a:softEdge rad="12700"/>
          </a:effectLst>
        </p:spPr>
        <p:txBody>
          <a:bodyPr wrap="square" rtlCol="0">
            <a:spAutoFit/>
          </a:bodyPr>
          <a:lstStyle/>
          <a:p>
            <a:pPr algn="just"/>
            <a:r>
              <a:rPr lang="en-US" sz="1050" dirty="0" smtClean="0">
                <a:solidFill>
                  <a:srgbClr val="7F7F7F"/>
                </a:solidFill>
              </a:rPr>
              <a:t>The hashtags were positive and relatively predictable. Fortunately, the opposition to the campaign was not clever enough to link their efforts to a hashtag </a:t>
            </a:r>
            <a:endParaRPr lang="en-US" sz="1050" dirty="0">
              <a:solidFill>
                <a:srgbClr val="7F7F7F"/>
              </a:solidFill>
            </a:endParaRPr>
          </a:p>
        </p:txBody>
      </p:sp>
      <p:sp>
        <p:nvSpPr>
          <p:cNvPr id="25" name="TextBox 24"/>
          <p:cNvSpPr txBox="1"/>
          <p:nvPr/>
        </p:nvSpPr>
        <p:spPr>
          <a:xfrm>
            <a:off x="262266" y="7755815"/>
            <a:ext cx="2442215" cy="738664"/>
          </a:xfrm>
          <a:prstGeom prst="rect">
            <a:avLst/>
          </a:prstGeom>
          <a:noFill/>
          <a:effectLst>
            <a:outerShdw sx="1000" sy="1000" algn="ctr" rotWithShape="0">
              <a:schemeClr val="bg1">
                <a:lumMod val="65000"/>
              </a:schemeClr>
            </a:outerShdw>
            <a:softEdge rad="12700"/>
          </a:effectLst>
        </p:spPr>
        <p:txBody>
          <a:bodyPr wrap="square" rtlCol="0">
            <a:spAutoFit/>
          </a:bodyPr>
          <a:lstStyle/>
          <a:p>
            <a:pPr algn="just"/>
            <a:r>
              <a:rPr lang="en-US" sz="1050" b="1" dirty="0" smtClean="0">
                <a:solidFill>
                  <a:srgbClr val="7F7F7F"/>
                </a:solidFill>
              </a:rPr>
              <a:t>The most surprising link was one associated with “Share a Coke” that used Coke’s likeness in association with the terrorist group, ISIS.</a:t>
            </a:r>
            <a:endParaRPr lang="en-US" sz="1050" b="1" dirty="0">
              <a:solidFill>
                <a:srgbClr val="7F7F7F"/>
              </a:solidFill>
            </a:endParaRPr>
          </a:p>
        </p:txBody>
      </p:sp>
    </p:spTree>
    <p:extLst>
      <p:ext uri="{BB962C8B-B14F-4D97-AF65-F5344CB8AC3E}">
        <p14:creationId xmlns:p14="http://schemas.microsoft.com/office/powerpoint/2010/main" val="108803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13002</TotalTime>
  <Words>351</Words>
  <Application>Microsoft Macintosh PowerPoint</Application>
  <PresentationFormat>Custom</PresentationFormat>
  <Paragraphs>76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HP Simplified</vt:lpstr>
      <vt:lpstr>Arial</vt:lpstr>
      <vt:lpstr>Office Theme</vt:lpstr>
      <vt:lpstr>PowerPoint Presentation</vt:lpstr>
      <vt:lpstr>PowerPoint Presentation</vt:lpstr>
    </vt:vector>
  </TitlesOfParts>
  <Company>Insightpool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Tercy Toussaint</dc:creator>
  <cp:lastModifiedBy>Jack Chase</cp:lastModifiedBy>
  <cp:revision>111</cp:revision>
  <cp:lastPrinted>2016-02-02T21:32:08Z</cp:lastPrinted>
  <dcterms:created xsi:type="dcterms:W3CDTF">2015-11-24T16:41:23Z</dcterms:created>
  <dcterms:modified xsi:type="dcterms:W3CDTF">2016-02-02T21:34:23Z</dcterms:modified>
</cp:coreProperties>
</file>