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20" r:id="rId2"/>
    <p:sldId id="688" r:id="rId3"/>
    <p:sldId id="697" r:id="rId4"/>
    <p:sldId id="703" r:id="rId5"/>
    <p:sldId id="705" r:id="rId6"/>
    <p:sldId id="714" r:id="rId7"/>
    <p:sldId id="715" r:id="rId8"/>
    <p:sldId id="716" r:id="rId9"/>
    <p:sldId id="717" r:id="rId10"/>
    <p:sldId id="700" r:id="rId11"/>
    <p:sldId id="706" r:id="rId12"/>
    <p:sldId id="707" r:id="rId13"/>
    <p:sldId id="713" r:id="rId14"/>
    <p:sldId id="701" r:id="rId15"/>
    <p:sldId id="711" r:id="rId16"/>
    <p:sldId id="710" r:id="rId17"/>
    <p:sldId id="70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BEF"/>
    <a:srgbClr val="005490"/>
    <a:srgbClr val="4F98D3"/>
    <a:srgbClr val="4484B6"/>
    <a:srgbClr val="009CD9"/>
    <a:srgbClr val="008DBD"/>
    <a:srgbClr val="008DC3"/>
    <a:srgbClr val="017FAE"/>
    <a:srgbClr val="4F99D2"/>
    <a:srgbClr val="008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2" autoAdjust="0"/>
    <p:restoredTop sz="95884" autoAdjust="0"/>
  </p:normalViewPr>
  <p:slideViewPr>
    <p:cSldViewPr>
      <p:cViewPr>
        <p:scale>
          <a:sx n="108" d="100"/>
          <a:sy n="108" d="100"/>
        </p:scale>
        <p:origin x="752" y="7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3/22/16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0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61949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noFill/>
          </a:ln>
        </p:spPr>
        <p:txBody>
          <a:bodyPr lIns="0" tIns="91440" rIns="0" bIns="91440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 rot="16200000">
            <a:off x="1727078" y="56591"/>
            <a:ext cx="1592782" cy="3792262"/>
          </a:xfrm>
          <a:prstGeom prst="roundRect">
            <a:avLst>
              <a:gd name="adj" fmla="val 5960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837797" y="1314346"/>
            <a:ext cx="1276750" cy="1276750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sp>
        <p:nvSpPr>
          <p:cNvPr id="10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11983" y="1388532"/>
            <a:ext cx="1128378" cy="11283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85587" y="1396080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587" y="1618759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270762" y="1824714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5400000" flipH="1">
            <a:off x="5824140" y="56591"/>
            <a:ext cx="1592782" cy="3792262"/>
          </a:xfrm>
          <a:prstGeom prst="roundRect">
            <a:avLst>
              <a:gd name="adj" fmla="val 5960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7019525" y="1314346"/>
            <a:ext cx="1276750" cy="1276750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3418678" y="2495550"/>
            <a:ext cx="924722" cy="163900"/>
            <a:chOff x="1847802" y="2724150"/>
            <a:chExt cx="1200198" cy="212725"/>
          </a:xfrm>
          <a:solidFill>
            <a:schemeClr val="accent1"/>
          </a:solidFill>
        </p:grpSpPr>
        <p:sp>
          <p:nvSpPr>
            <p:cNvPr id="52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093711" y="1388532"/>
            <a:ext cx="1128378" cy="11283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024975" y="1396080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024975" y="1618759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010150" y="1824714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Rounded Rectangle 76"/>
          <p:cNvSpPr/>
          <p:nvPr userDrawn="1"/>
        </p:nvSpPr>
        <p:spPr>
          <a:xfrm rot="16200000">
            <a:off x="1727078" y="1824435"/>
            <a:ext cx="1592782" cy="3792262"/>
          </a:xfrm>
          <a:prstGeom prst="roundRect">
            <a:avLst>
              <a:gd name="adj" fmla="val 5960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 userDrawn="1"/>
        </p:nvSpPr>
        <p:spPr>
          <a:xfrm>
            <a:off x="837797" y="3082190"/>
            <a:ext cx="1276750" cy="1276750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4810432" y="2495550"/>
            <a:ext cx="924722" cy="163900"/>
            <a:chOff x="1847802" y="2724150"/>
            <a:chExt cx="1200198" cy="212725"/>
          </a:xfrm>
          <a:solidFill>
            <a:schemeClr val="accent2"/>
          </a:solidFill>
        </p:grpSpPr>
        <p:sp>
          <p:nvSpPr>
            <p:cNvPr id="82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911983" y="3156376"/>
            <a:ext cx="1128378" cy="11283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85587" y="3147016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99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2285587" y="3369695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2270762" y="3575650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Rounded Rectangle 103"/>
          <p:cNvSpPr/>
          <p:nvPr userDrawn="1"/>
        </p:nvSpPr>
        <p:spPr>
          <a:xfrm rot="5400000" flipH="1">
            <a:off x="5824140" y="1824435"/>
            <a:ext cx="1592782" cy="3792262"/>
          </a:xfrm>
          <a:prstGeom prst="roundRect">
            <a:avLst>
              <a:gd name="adj" fmla="val 5960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 userDrawn="1"/>
        </p:nvSpPr>
        <p:spPr>
          <a:xfrm>
            <a:off x="7019525" y="3082190"/>
            <a:ext cx="1276750" cy="1276750"/>
          </a:xfrm>
          <a:prstGeom prst="ellipse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grpSp>
        <p:nvGrpSpPr>
          <p:cNvPr id="106" name="Group 105"/>
          <p:cNvGrpSpPr/>
          <p:nvPr userDrawn="1"/>
        </p:nvGrpSpPr>
        <p:grpSpPr>
          <a:xfrm>
            <a:off x="3352800" y="4248150"/>
            <a:ext cx="924722" cy="163900"/>
            <a:chOff x="1847802" y="2724150"/>
            <a:chExt cx="1200198" cy="212725"/>
          </a:xfrm>
          <a:solidFill>
            <a:schemeClr val="accent3"/>
          </a:solidFill>
        </p:grpSpPr>
        <p:sp>
          <p:nvSpPr>
            <p:cNvPr id="107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7093711" y="3156376"/>
            <a:ext cx="1128378" cy="11283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024975" y="3147016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024975" y="3369695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9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5010150" y="3575650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0" name="Group 119"/>
          <p:cNvGrpSpPr/>
          <p:nvPr userDrawn="1"/>
        </p:nvGrpSpPr>
        <p:grpSpPr>
          <a:xfrm>
            <a:off x="4942678" y="4248150"/>
            <a:ext cx="924722" cy="163900"/>
            <a:chOff x="1847802" y="2724150"/>
            <a:chExt cx="1200198" cy="212725"/>
          </a:xfrm>
          <a:solidFill>
            <a:schemeClr val="accent4"/>
          </a:solidFill>
        </p:grpSpPr>
        <p:sp>
          <p:nvSpPr>
            <p:cNvPr id="121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09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7" grpId="0" animBg="1"/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72" grpId="0" animBg="1"/>
      <p:bldP spid="7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animBg="1"/>
      <p:bldP spid="96" grpId="0" animBg="1"/>
      <p:bldP spid="9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/>
      <p:bldP spid="105" grpId="0" animBg="1"/>
      <p:bldP spid="116" grpId="0" animBg="1"/>
      <p:bldP spid="11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 rot="16200000">
            <a:off x="1727078" y="56591"/>
            <a:ext cx="1592782" cy="3792262"/>
          </a:xfrm>
          <a:prstGeom prst="roundRect">
            <a:avLst>
              <a:gd name="adj" fmla="val 596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837797" y="1314346"/>
            <a:ext cx="1276750" cy="127675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sp>
        <p:nvSpPr>
          <p:cNvPr id="10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911983" y="1388532"/>
            <a:ext cx="1128378" cy="11283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85587" y="1396080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285587" y="1618759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270762" y="1824714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5400000" flipH="1">
            <a:off x="5824140" y="56591"/>
            <a:ext cx="1592782" cy="3792262"/>
          </a:xfrm>
          <a:prstGeom prst="roundRect">
            <a:avLst>
              <a:gd name="adj" fmla="val 596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 userDrawn="1"/>
        </p:nvSpPr>
        <p:spPr>
          <a:xfrm>
            <a:off x="7019525" y="1314346"/>
            <a:ext cx="1276750" cy="1276750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3418678" y="2495550"/>
            <a:ext cx="924722" cy="163900"/>
            <a:chOff x="1847802" y="2724150"/>
            <a:chExt cx="1200198" cy="212725"/>
          </a:xfrm>
          <a:solidFill>
            <a:schemeClr val="accent1"/>
          </a:solidFill>
        </p:grpSpPr>
        <p:sp>
          <p:nvSpPr>
            <p:cNvPr id="52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093711" y="1388532"/>
            <a:ext cx="1128378" cy="11283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024975" y="1396080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024975" y="1618759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5010150" y="1824714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Rounded Rectangle 76"/>
          <p:cNvSpPr/>
          <p:nvPr userDrawn="1"/>
        </p:nvSpPr>
        <p:spPr>
          <a:xfrm rot="16200000">
            <a:off x="1727078" y="1824435"/>
            <a:ext cx="1592782" cy="3792262"/>
          </a:xfrm>
          <a:prstGeom prst="roundRect">
            <a:avLst>
              <a:gd name="adj" fmla="val 596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 userDrawn="1"/>
        </p:nvSpPr>
        <p:spPr>
          <a:xfrm>
            <a:off x="837797" y="3082190"/>
            <a:ext cx="1276750" cy="127675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4810432" y="2495550"/>
            <a:ext cx="924722" cy="163900"/>
            <a:chOff x="1847802" y="2724150"/>
            <a:chExt cx="1200198" cy="212725"/>
          </a:xfrm>
          <a:solidFill>
            <a:schemeClr val="accent2"/>
          </a:solidFill>
        </p:grpSpPr>
        <p:sp>
          <p:nvSpPr>
            <p:cNvPr id="82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6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911983" y="3156376"/>
            <a:ext cx="1128378" cy="11283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8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85587" y="3147016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99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2285587" y="3369695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2270762" y="3575650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Rounded Rectangle 103"/>
          <p:cNvSpPr/>
          <p:nvPr userDrawn="1"/>
        </p:nvSpPr>
        <p:spPr>
          <a:xfrm rot="5400000" flipH="1">
            <a:off x="5824140" y="1824435"/>
            <a:ext cx="1592782" cy="3792262"/>
          </a:xfrm>
          <a:prstGeom prst="roundRect">
            <a:avLst>
              <a:gd name="adj" fmla="val 596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 userDrawn="1"/>
        </p:nvSpPr>
        <p:spPr>
          <a:xfrm>
            <a:off x="7019525" y="3082190"/>
            <a:ext cx="1276750" cy="1276750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 rtl="0"/>
            <a:endParaRPr lang="en-US" sz="1400"/>
          </a:p>
        </p:txBody>
      </p:sp>
      <p:grpSp>
        <p:nvGrpSpPr>
          <p:cNvPr id="106" name="Group 105"/>
          <p:cNvGrpSpPr/>
          <p:nvPr userDrawn="1"/>
        </p:nvGrpSpPr>
        <p:grpSpPr>
          <a:xfrm>
            <a:off x="3352800" y="4248150"/>
            <a:ext cx="924722" cy="163900"/>
            <a:chOff x="1847802" y="2724150"/>
            <a:chExt cx="1200198" cy="212725"/>
          </a:xfrm>
          <a:solidFill>
            <a:schemeClr val="accent3"/>
          </a:solidFill>
        </p:grpSpPr>
        <p:sp>
          <p:nvSpPr>
            <p:cNvPr id="107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7093711" y="3156376"/>
            <a:ext cx="1128378" cy="11283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91440" anchor="b"/>
          <a:lstStyle>
            <a:lvl1pPr algn="ctr" rtl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024975" y="3147016"/>
            <a:ext cx="1822064" cy="2277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1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024975" y="3369695"/>
            <a:ext cx="1822064" cy="18973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19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5010150" y="3575650"/>
            <a:ext cx="1844038" cy="5806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0" name="Group 119"/>
          <p:cNvGrpSpPr/>
          <p:nvPr userDrawn="1"/>
        </p:nvGrpSpPr>
        <p:grpSpPr>
          <a:xfrm>
            <a:off x="4942678" y="4248150"/>
            <a:ext cx="924722" cy="163900"/>
            <a:chOff x="1847802" y="2724150"/>
            <a:chExt cx="1200198" cy="212725"/>
          </a:xfrm>
          <a:solidFill>
            <a:schemeClr val="accent4"/>
          </a:solidFill>
        </p:grpSpPr>
        <p:sp>
          <p:nvSpPr>
            <p:cNvPr id="121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04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7" grpId="0" animBg="1"/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72" grpId="0" animBg="1"/>
      <p:bldP spid="7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animBg="1"/>
      <p:bldP spid="96" grpId="0" animBg="1"/>
      <p:bldP spid="9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animBg="1"/>
      <p:bldP spid="105" grpId="0" animBg="1"/>
      <p:bldP spid="116" grpId="0" animBg="1"/>
      <p:bldP spid="11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rtl="0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363511"/>
            <a:ext cx="5312548" cy="2706707"/>
            <a:chOff x="0" y="1363511"/>
            <a:chExt cx="5312548" cy="2706707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59936"/>
              <a:ext cx="2620817" cy="3833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0" y="1363511"/>
              <a:ext cx="5312548" cy="2706707"/>
              <a:chOff x="0" y="1363511"/>
              <a:chExt cx="5312548" cy="2706707"/>
            </a:xfrm>
          </p:grpSpPr>
          <p:grpSp>
            <p:nvGrpSpPr>
              <p:cNvPr id="3" name="Group 2"/>
              <p:cNvGrpSpPr/>
              <p:nvPr userDrawn="1"/>
            </p:nvGrpSpPr>
            <p:grpSpPr>
              <a:xfrm>
                <a:off x="0" y="1363511"/>
                <a:ext cx="4690917" cy="1150090"/>
                <a:chOff x="0" y="1363511"/>
                <a:chExt cx="4690917" cy="1828800"/>
              </a:xfrm>
            </p:grpSpPr>
            <p:sp>
              <p:nvSpPr>
                <p:cNvPr id="2" name="Rectangle 1"/>
                <p:cNvSpPr/>
                <p:nvPr userDrawn="1"/>
              </p:nvSpPr>
              <p:spPr>
                <a:xfrm>
                  <a:off x="0" y="2582711"/>
                  <a:ext cx="2620817" cy="6096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Pentagon 9"/>
                <p:cNvSpPr/>
                <p:nvPr userDrawn="1"/>
              </p:nvSpPr>
              <p:spPr>
                <a:xfrm>
                  <a:off x="2620817" y="1363511"/>
                  <a:ext cx="2070100" cy="1828800"/>
                </a:xfrm>
                <a:custGeom>
                  <a:avLst/>
                  <a:gdLst>
                    <a:gd name="connsiteX0" fmla="*/ 0 w 1981200"/>
                    <a:gd name="connsiteY0" fmla="*/ 0 h 609600"/>
                    <a:gd name="connsiteX1" fmla="*/ 1676400 w 1981200"/>
                    <a:gd name="connsiteY1" fmla="*/ 0 h 609600"/>
                    <a:gd name="connsiteX2" fmla="*/ 1981200 w 1981200"/>
                    <a:gd name="connsiteY2" fmla="*/ 304800 h 609600"/>
                    <a:gd name="connsiteX3" fmla="*/ 1676400 w 1981200"/>
                    <a:gd name="connsiteY3" fmla="*/ 609600 h 609600"/>
                    <a:gd name="connsiteX4" fmla="*/ 0 w 1981200"/>
                    <a:gd name="connsiteY4" fmla="*/ 609600 h 609600"/>
                    <a:gd name="connsiteX5" fmla="*/ 0 w 1981200"/>
                    <a:gd name="connsiteY5" fmla="*/ 0 h 609600"/>
                    <a:gd name="connsiteX0" fmla="*/ 0 w 1981200"/>
                    <a:gd name="connsiteY0" fmla="*/ 1219200 h 1828800"/>
                    <a:gd name="connsiteX1" fmla="*/ 1587500 w 1981200"/>
                    <a:gd name="connsiteY1" fmla="*/ 0 h 1828800"/>
                    <a:gd name="connsiteX2" fmla="*/ 1981200 w 1981200"/>
                    <a:gd name="connsiteY2" fmla="*/ 1524000 h 1828800"/>
                    <a:gd name="connsiteX3" fmla="*/ 1676400 w 1981200"/>
                    <a:gd name="connsiteY3" fmla="*/ 1828800 h 1828800"/>
                    <a:gd name="connsiteX4" fmla="*/ 0 w 1981200"/>
                    <a:gd name="connsiteY4" fmla="*/ 1828800 h 1828800"/>
                    <a:gd name="connsiteX5" fmla="*/ 0 w 1981200"/>
                    <a:gd name="connsiteY5" fmla="*/ 1219200 h 1828800"/>
                    <a:gd name="connsiteX0" fmla="*/ 0 w 2070100"/>
                    <a:gd name="connsiteY0" fmla="*/ 1219200 h 1828800"/>
                    <a:gd name="connsiteX1" fmla="*/ 1587500 w 2070100"/>
                    <a:gd name="connsiteY1" fmla="*/ 0 h 1828800"/>
                    <a:gd name="connsiteX2" fmla="*/ 2070100 w 2070100"/>
                    <a:gd name="connsiteY2" fmla="*/ 127000 h 1828800"/>
                    <a:gd name="connsiteX3" fmla="*/ 1676400 w 2070100"/>
                    <a:gd name="connsiteY3" fmla="*/ 1828800 h 1828800"/>
                    <a:gd name="connsiteX4" fmla="*/ 0 w 2070100"/>
                    <a:gd name="connsiteY4" fmla="*/ 1828800 h 1828800"/>
                    <a:gd name="connsiteX5" fmla="*/ 0 w 2070100"/>
                    <a:gd name="connsiteY5" fmla="*/ 1219200 h 1828800"/>
                    <a:gd name="connsiteX0" fmla="*/ 0 w 2070100"/>
                    <a:gd name="connsiteY0" fmla="*/ 1219200 h 1828800"/>
                    <a:gd name="connsiteX1" fmla="*/ 1587500 w 2070100"/>
                    <a:gd name="connsiteY1" fmla="*/ 0 h 1828800"/>
                    <a:gd name="connsiteX2" fmla="*/ 2070100 w 2070100"/>
                    <a:gd name="connsiteY2" fmla="*/ 127000 h 1828800"/>
                    <a:gd name="connsiteX3" fmla="*/ 1955800 w 2070100"/>
                    <a:gd name="connsiteY3" fmla="*/ 609600 h 1828800"/>
                    <a:gd name="connsiteX4" fmla="*/ 0 w 2070100"/>
                    <a:gd name="connsiteY4" fmla="*/ 1828800 h 1828800"/>
                    <a:gd name="connsiteX5" fmla="*/ 0 w 2070100"/>
                    <a:gd name="connsiteY5" fmla="*/ 1219200 h 1828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70100" h="1828800">
                      <a:moveTo>
                        <a:pt x="0" y="1219200"/>
                      </a:moveTo>
                      <a:lnTo>
                        <a:pt x="1587500" y="0"/>
                      </a:lnTo>
                      <a:lnTo>
                        <a:pt x="2070100" y="127000"/>
                      </a:lnTo>
                      <a:lnTo>
                        <a:pt x="1955800" y="609600"/>
                      </a:lnTo>
                      <a:lnTo>
                        <a:pt x="0" y="1828800"/>
                      </a:lnTo>
                      <a:lnTo>
                        <a:pt x="0" y="121920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0" y="1842991"/>
                <a:ext cx="5071917" cy="1181276"/>
                <a:chOff x="0" y="1949301"/>
                <a:chExt cx="5071917" cy="1443189"/>
              </a:xfrm>
            </p:grpSpPr>
            <p:sp>
              <p:nvSpPr>
                <p:cNvPr id="12" name="Rectangle 11"/>
                <p:cNvSpPr/>
                <p:nvPr userDrawn="1"/>
              </p:nvSpPr>
              <p:spPr>
                <a:xfrm>
                  <a:off x="0" y="2924127"/>
                  <a:ext cx="2620817" cy="46836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Pentagon 9"/>
                <p:cNvSpPr/>
                <p:nvPr userDrawn="1"/>
              </p:nvSpPr>
              <p:spPr>
                <a:xfrm>
                  <a:off x="2620817" y="1949301"/>
                  <a:ext cx="2451100" cy="1443189"/>
                </a:xfrm>
                <a:custGeom>
                  <a:avLst/>
                  <a:gdLst>
                    <a:gd name="connsiteX0" fmla="*/ 0 w 1981200"/>
                    <a:gd name="connsiteY0" fmla="*/ 0 h 609600"/>
                    <a:gd name="connsiteX1" fmla="*/ 1676400 w 1981200"/>
                    <a:gd name="connsiteY1" fmla="*/ 0 h 609600"/>
                    <a:gd name="connsiteX2" fmla="*/ 1981200 w 1981200"/>
                    <a:gd name="connsiteY2" fmla="*/ 304800 h 609600"/>
                    <a:gd name="connsiteX3" fmla="*/ 1676400 w 1981200"/>
                    <a:gd name="connsiteY3" fmla="*/ 609600 h 609600"/>
                    <a:gd name="connsiteX4" fmla="*/ 0 w 1981200"/>
                    <a:gd name="connsiteY4" fmla="*/ 609600 h 609600"/>
                    <a:gd name="connsiteX5" fmla="*/ 0 w 1981200"/>
                    <a:gd name="connsiteY5" fmla="*/ 0 h 609600"/>
                    <a:gd name="connsiteX0" fmla="*/ 0 w 1981200"/>
                    <a:gd name="connsiteY0" fmla="*/ 1219200 h 1828800"/>
                    <a:gd name="connsiteX1" fmla="*/ 1587500 w 1981200"/>
                    <a:gd name="connsiteY1" fmla="*/ 0 h 1828800"/>
                    <a:gd name="connsiteX2" fmla="*/ 1981200 w 1981200"/>
                    <a:gd name="connsiteY2" fmla="*/ 1524000 h 1828800"/>
                    <a:gd name="connsiteX3" fmla="*/ 1676400 w 1981200"/>
                    <a:gd name="connsiteY3" fmla="*/ 1828800 h 1828800"/>
                    <a:gd name="connsiteX4" fmla="*/ 0 w 1981200"/>
                    <a:gd name="connsiteY4" fmla="*/ 1828800 h 1828800"/>
                    <a:gd name="connsiteX5" fmla="*/ 0 w 1981200"/>
                    <a:gd name="connsiteY5" fmla="*/ 1219200 h 1828800"/>
                    <a:gd name="connsiteX0" fmla="*/ 0 w 2070100"/>
                    <a:gd name="connsiteY0" fmla="*/ 1219200 h 1828800"/>
                    <a:gd name="connsiteX1" fmla="*/ 1587500 w 2070100"/>
                    <a:gd name="connsiteY1" fmla="*/ 0 h 1828800"/>
                    <a:gd name="connsiteX2" fmla="*/ 2070100 w 2070100"/>
                    <a:gd name="connsiteY2" fmla="*/ 127000 h 1828800"/>
                    <a:gd name="connsiteX3" fmla="*/ 1676400 w 2070100"/>
                    <a:gd name="connsiteY3" fmla="*/ 1828800 h 1828800"/>
                    <a:gd name="connsiteX4" fmla="*/ 0 w 2070100"/>
                    <a:gd name="connsiteY4" fmla="*/ 1828800 h 1828800"/>
                    <a:gd name="connsiteX5" fmla="*/ 0 w 2070100"/>
                    <a:gd name="connsiteY5" fmla="*/ 1219200 h 1828800"/>
                    <a:gd name="connsiteX0" fmla="*/ 0 w 2070100"/>
                    <a:gd name="connsiteY0" fmla="*/ 1219200 h 1828800"/>
                    <a:gd name="connsiteX1" fmla="*/ 1587500 w 2070100"/>
                    <a:gd name="connsiteY1" fmla="*/ 0 h 1828800"/>
                    <a:gd name="connsiteX2" fmla="*/ 2070100 w 2070100"/>
                    <a:gd name="connsiteY2" fmla="*/ 127000 h 1828800"/>
                    <a:gd name="connsiteX3" fmla="*/ 1955800 w 2070100"/>
                    <a:gd name="connsiteY3" fmla="*/ 609600 h 1828800"/>
                    <a:gd name="connsiteX4" fmla="*/ 0 w 2070100"/>
                    <a:gd name="connsiteY4" fmla="*/ 1828800 h 1828800"/>
                    <a:gd name="connsiteX5" fmla="*/ 0 w 2070100"/>
                    <a:gd name="connsiteY5" fmla="*/ 1219200 h 1828800"/>
                    <a:gd name="connsiteX0" fmla="*/ 0 w 2451100"/>
                    <a:gd name="connsiteY0" fmla="*/ 1219200 h 1828800"/>
                    <a:gd name="connsiteX1" fmla="*/ 1587500 w 2451100"/>
                    <a:gd name="connsiteY1" fmla="*/ 0 h 1828800"/>
                    <a:gd name="connsiteX2" fmla="*/ 2451100 w 2451100"/>
                    <a:gd name="connsiteY2" fmla="*/ 93941 h 1828800"/>
                    <a:gd name="connsiteX3" fmla="*/ 1955800 w 2451100"/>
                    <a:gd name="connsiteY3" fmla="*/ 609600 h 1828800"/>
                    <a:gd name="connsiteX4" fmla="*/ 0 w 2451100"/>
                    <a:gd name="connsiteY4" fmla="*/ 1828800 h 1828800"/>
                    <a:gd name="connsiteX5" fmla="*/ 0 w 2451100"/>
                    <a:gd name="connsiteY5" fmla="*/ 1219200 h 1828800"/>
                    <a:gd name="connsiteX0" fmla="*/ 0 w 2451100"/>
                    <a:gd name="connsiteY0" fmla="*/ 1367968 h 1977568"/>
                    <a:gd name="connsiteX1" fmla="*/ 1993900 w 2451100"/>
                    <a:gd name="connsiteY1" fmla="*/ 0 h 1977568"/>
                    <a:gd name="connsiteX2" fmla="*/ 2451100 w 2451100"/>
                    <a:gd name="connsiteY2" fmla="*/ 242709 h 1977568"/>
                    <a:gd name="connsiteX3" fmla="*/ 1955800 w 2451100"/>
                    <a:gd name="connsiteY3" fmla="*/ 758368 h 1977568"/>
                    <a:gd name="connsiteX4" fmla="*/ 0 w 2451100"/>
                    <a:gd name="connsiteY4" fmla="*/ 1977568 h 1977568"/>
                    <a:gd name="connsiteX5" fmla="*/ 0 w 2451100"/>
                    <a:gd name="connsiteY5" fmla="*/ 1367968 h 1977568"/>
                    <a:gd name="connsiteX0" fmla="*/ 0 w 2451100"/>
                    <a:gd name="connsiteY0" fmla="*/ 1367968 h 1977568"/>
                    <a:gd name="connsiteX1" fmla="*/ 1993900 w 2451100"/>
                    <a:gd name="connsiteY1" fmla="*/ 0 h 1977568"/>
                    <a:gd name="connsiteX2" fmla="*/ 2451100 w 2451100"/>
                    <a:gd name="connsiteY2" fmla="*/ 242709 h 1977568"/>
                    <a:gd name="connsiteX3" fmla="*/ 2247900 w 2451100"/>
                    <a:gd name="connsiteY3" fmla="*/ 741838 h 1977568"/>
                    <a:gd name="connsiteX4" fmla="*/ 0 w 2451100"/>
                    <a:gd name="connsiteY4" fmla="*/ 1977568 h 1977568"/>
                    <a:gd name="connsiteX5" fmla="*/ 0 w 2451100"/>
                    <a:gd name="connsiteY5" fmla="*/ 1367968 h 1977568"/>
                    <a:gd name="connsiteX0" fmla="*/ 0 w 2451100"/>
                    <a:gd name="connsiteY0" fmla="*/ 1268790 h 1878390"/>
                    <a:gd name="connsiteX1" fmla="*/ 1993900 w 2451100"/>
                    <a:gd name="connsiteY1" fmla="*/ 0 h 1878390"/>
                    <a:gd name="connsiteX2" fmla="*/ 2451100 w 2451100"/>
                    <a:gd name="connsiteY2" fmla="*/ 143531 h 1878390"/>
                    <a:gd name="connsiteX3" fmla="*/ 2247900 w 2451100"/>
                    <a:gd name="connsiteY3" fmla="*/ 642660 h 1878390"/>
                    <a:gd name="connsiteX4" fmla="*/ 0 w 2451100"/>
                    <a:gd name="connsiteY4" fmla="*/ 1878390 h 1878390"/>
                    <a:gd name="connsiteX5" fmla="*/ 0 w 2451100"/>
                    <a:gd name="connsiteY5" fmla="*/ 1268790 h 1878390"/>
                    <a:gd name="connsiteX0" fmla="*/ 0 w 2451100"/>
                    <a:gd name="connsiteY0" fmla="*/ 1268790 h 1878390"/>
                    <a:gd name="connsiteX1" fmla="*/ 1993900 w 2451100"/>
                    <a:gd name="connsiteY1" fmla="*/ 0 h 1878390"/>
                    <a:gd name="connsiteX2" fmla="*/ 2451100 w 2451100"/>
                    <a:gd name="connsiteY2" fmla="*/ 143531 h 1878390"/>
                    <a:gd name="connsiteX3" fmla="*/ 2181225 w 2451100"/>
                    <a:gd name="connsiteY3" fmla="*/ 803825 h 1878390"/>
                    <a:gd name="connsiteX4" fmla="*/ 0 w 2451100"/>
                    <a:gd name="connsiteY4" fmla="*/ 1878390 h 1878390"/>
                    <a:gd name="connsiteX5" fmla="*/ 0 w 2451100"/>
                    <a:gd name="connsiteY5" fmla="*/ 1268790 h 1878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1100" h="1878390">
                      <a:moveTo>
                        <a:pt x="0" y="1268790"/>
                      </a:moveTo>
                      <a:lnTo>
                        <a:pt x="1993900" y="0"/>
                      </a:lnTo>
                      <a:lnTo>
                        <a:pt x="2451100" y="143531"/>
                      </a:lnTo>
                      <a:lnTo>
                        <a:pt x="2181225" y="803825"/>
                      </a:lnTo>
                      <a:lnTo>
                        <a:pt x="0" y="1878390"/>
                      </a:lnTo>
                      <a:lnTo>
                        <a:pt x="0" y="126879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Pentagon 9"/>
              <p:cNvSpPr/>
              <p:nvPr userDrawn="1"/>
            </p:nvSpPr>
            <p:spPr>
              <a:xfrm>
                <a:off x="2620816" y="2456566"/>
                <a:ext cx="2691732" cy="1086734"/>
              </a:xfrm>
              <a:custGeom>
                <a:avLst/>
                <a:gdLst>
                  <a:gd name="connsiteX0" fmla="*/ 0 w 1981200"/>
                  <a:gd name="connsiteY0" fmla="*/ 0 h 609600"/>
                  <a:gd name="connsiteX1" fmla="*/ 1676400 w 1981200"/>
                  <a:gd name="connsiteY1" fmla="*/ 0 h 609600"/>
                  <a:gd name="connsiteX2" fmla="*/ 1981200 w 1981200"/>
                  <a:gd name="connsiteY2" fmla="*/ 304800 h 609600"/>
                  <a:gd name="connsiteX3" fmla="*/ 1676400 w 1981200"/>
                  <a:gd name="connsiteY3" fmla="*/ 609600 h 609600"/>
                  <a:gd name="connsiteX4" fmla="*/ 0 w 1981200"/>
                  <a:gd name="connsiteY4" fmla="*/ 609600 h 609600"/>
                  <a:gd name="connsiteX5" fmla="*/ 0 w 1981200"/>
                  <a:gd name="connsiteY5" fmla="*/ 0 h 609600"/>
                  <a:gd name="connsiteX0" fmla="*/ 0 w 1981200"/>
                  <a:gd name="connsiteY0" fmla="*/ 1219200 h 1828800"/>
                  <a:gd name="connsiteX1" fmla="*/ 1587500 w 1981200"/>
                  <a:gd name="connsiteY1" fmla="*/ 0 h 1828800"/>
                  <a:gd name="connsiteX2" fmla="*/ 1981200 w 1981200"/>
                  <a:gd name="connsiteY2" fmla="*/ 1524000 h 1828800"/>
                  <a:gd name="connsiteX3" fmla="*/ 1676400 w 1981200"/>
                  <a:gd name="connsiteY3" fmla="*/ 1828800 h 1828800"/>
                  <a:gd name="connsiteX4" fmla="*/ 0 w 1981200"/>
                  <a:gd name="connsiteY4" fmla="*/ 1828800 h 1828800"/>
                  <a:gd name="connsiteX5" fmla="*/ 0 w 1981200"/>
                  <a:gd name="connsiteY5" fmla="*/ 1219200 h 1828800"/>
                  <a:gd name="connsiteX0" fmla="*/ 0 w 2070100"/>
                  <a:gd name="connsiteY0" fmla="*/ 1219200 h 1828800"/>
                  <a:gd name="connsiteX1" fmla="*/ 1587500 w 2070100"/>
                  <a:gd name="connsiteY1" fmla="*/ 0 h 1828800"/>
                  <a:gd name="connsiteX2" fmla="*/ 2070100 w 2070100"/>
                  <a:gd name="connsiteY2" fmla="*/ 127000 h 1828800"/>
                  <a:gd name="connsiteX3" fmla="*/ 1676400 w 2070100"/>
                  <a:gd name="connsiteY3" fmla="*/ 1828800 h 1828800"/>
                  <a:gd name="connsiteX4" fmla="*/ 0 w 2070100"/>
                  <a:gd name="connsiteY4" fmla="*/ 1828800 h 1828800"/>
                  <a:gd name="connsiteX5" fmla="*/ 0 w 2070100"/>
                  <a:gd name="connsiteY5" fmla="*/ 1219200 h 1828800"/>
                  <a:gd name="connsiteX0" fmla="*/ 0 w 2070100"/>
                  <a:gd name="connsiteY0" fmla="*/ 1219200 h 1828800"/>
                  <a:gd name="connsiteX1" fmla="*/ 1587500 w 2070100"/>
                  <a:gd name="connsiteY1" fmla="*/ 0 h 1828800"/>
                  <a:gd name="connsiteX2" fmla="*/ 2070100 w 2070100"/>
                  <a:gd name="connsiteY2" fmla="*/ 127000 h 1828800"/>
                  <a:gd name="connsiteX3" fmla="*/ 1955800 w 2070100"/>
                  <a:gd name="connsiteY3" fmla="*/ 609600 h 1828800"/>
                  <a:gd name="connsiteX4" fmla="*/ 0 w 2070100"/>
                  <a:gd name="connsiteY4" fmla="*/ 1828800 h 1828800"/>
                  <a:gd name="connsiteX5" fmla="*/ 0 w 2070100"/>
                  <a:gd name="connsiteY5" fmla="*/ 1219200 h 1828800"/>
                  <a:gd name="connsiteX0" fmla="*/ 0 w 2451100"/>
                  <a:gd name="connsiteY0" fmla="*/ 1219200 h 1828800"/>
                  <a:gd name="connsiteX1" fmla="*/ 1587500 w 2451100"/>
                  <a:gd name="connsiteY1" fmla="*/ 0 h 1828800"/>
                  <a:gd name="connsiteX2" fmla="*/ 2451100 w 2451100"/>
                  <a:gd name="connsiteY2" fmla="*/ 93941 h 1828800"/>
                  <a:gd name="connsiteX3" fmla="*/ 1955800 w 2451100"/>
                  <a:gd name="connsiteY3" fmla="*/ 609600 h 1828800"/>
                  <a:gd name="connsiteX4" fmla="*/ 0 w 2451100"/>
                  <a:gd name="connsiteY4" fmla="*/ 1828800 h 1828800"/>
                  <a:gd name="connsiteX5" fmla="*/ 0 w 2451100"/>
                  <a:gd name="connsiteY5" fmla="*/ 1219200 h 1828800"/>
                  <a:gd name="connsiteX0" fmla="*/ 0 w 2451100"/>
                  <a:gd name="connsiteY0" fmla="*/ 1367968 h 1977568"/>
                  <a:gd name="connsiteX1" fmla="*/ 1993900 w 2451100"/>
                  <a:gd name="connsiteY1" fmla="*/ 0 h 1977568"/>
                  <a:gd name="connsiteX2" fmla="*/ 2451100 w 2451100"/>
                  <a:gd name="connsiteY2" fmla="*/ 242709 h 1977568"/>
                  <a:gd name="connsiteX3" fmla="*/ 1955800 w 2451100"/>
                  <a:gd name="connsiteY3" fmla="*/ 758368 h 1977568"/>
                  <a:gd name="connsiteX4" fmla="*/ 0 w 2451100"/>
                  <a:gd name="connsiteY4" fmla="*/ 1977568 h 1977568"/>
                  <a:gd name="connsiteX5" fmla="*/ 0 w 2451100"/>
                  <a:gd name="connsiteY5" fmla="*/ 1367968 h 1977568"/>
                  <a:gd name="connsiteX0" fmla="*/ 0 w 2451100"/>
                  <a:gd name="connsiteY0" fmla="*/ 1367968 h 1977568"/>
                  <a:gd name="connsiteX1" fmla="*/ 1993900 w 2451100"/>
                  <a:gd name="connsiteY1" fmla="*/ 0 h 1977568"/>
                  <a:gd name="connsiteX2" fmla="*/ 2451100 w 2451100"/>
                  <a:gd name="connsiteY2" fmla="*/ 242709 h 1977568"/>
                  <a:gd name="connsiteX3" fmla="*/ 2247900 w 2451100"/>
                  <a:gd name="connsiteY3" fmla="*/ 741838 h 1977568"/>
                  <a:gd name="connsiteX4" fmla="*/ 0 w 2451100"/>
                  <a:gd name="connsiteY4" fmla="*/ 1977568 h 1977568"/>
                  <a:gd name="connsiteX5" fmla="*/ 0 w 2451100"/>
                  <a:gd name="connsiteY5" fmla="*/ 1367968 h 1977568"/>
                  <a:gd name="connsiteX0" fmla="*/ 0 w 2451100"/>
                  <a:gd name="connsiteY0" fmla="*/ 1268790 h 1878390"/>
                  <a:gd name="connsiteX1" fmla="*/ 1993900 w 2451100"/>
                  <a:gd name="connsiteY1" fmla="*/ 0 h 1878390"/>
                  <a:gd name="connsiteX2" fmla="*/ 2451100 w 2451100"/>
                  <a:gd name="connsiteY2" fmla="*/ 143531 h 1878390"/>
                  <a:gd name="connsiteX3" fmla="*/ 2247900 w 2451100"/>
                  <a:gd name="connsiteY3" fmla="*/ 642660 h 1878390"/>
                  <a:gd name="connsiteX4" fmla="*/ 0 w 2451100"/>
                  <a:gd name="connsiteY4" fmla="*/ 1878390 h 1878390"/>
                  <a:gd name="connsiteX5" fmla="*/ 0 w 2451100"/>
                  <a:gd name="connsiteY5" fmla="*/ 1268790 h 1878390"/>
                  <a:gd name="connsiteX0" fmla="*/ 0 w 2451100"/>
                  <a:gd name="connsiteY0" fmla="*/ 1268790 h 1878390"/>
                  <a:gd name="connsiteX1" fmla="*/ 1993900 w 2451100"/>
                  <a:gd name="connsiteY1" fmla="*/ 0 h 1878390"/>
                  <a:gd name="connsiteX2" fmla="*/ 2451100 w 2451100"/>
                  <a:gd name="connsiteY2" fmla="*/ 143531 h 1878390"/>
                  <a:gd name="connsiteX3" fmla="*/ 2181225 w 2451100"/>
                  <a:gd name="connsiteY3" fmla="*/ 803825 h 1878390"/>
                  <a:gd name="connsiteX4" fmla="*/ 0 w 2451100"/>
                  <a:gd name="connsiteY4" fmla="*/ 1878390 h 1878390"/>
                  <a:gd name="connsiteX5" fmla="*/ 0 w 2451100"/>
                  <a:gd name="connsiteY5" fmla="*/ 1268790 h 1878390"/>
                  <a:gd name="connsiteX0" fmla="*/ 0 w 3192246"/>
                  <a:gd name="connsiteY0" fmla="*/ 1268790 h 1878390"/>
                  <a:gd name="connsiteX1" fmla="*/ 1993900 w 3192246"/>
                  <a:gd name="connsiteY1" fmla="*/ 0 h 1878390"/>
                  <a:gd name="connsiteX2" fmla="*/ 3192246 w 3192246"/>
                  <a:gd name="connsiteY2" fmla="*/ 43309 h 1878390"/>
                  <a:gd name="connsiteX3" fmla="*/ 2181225 w 3192246"/>
                  <a:gd name="connsiteY3" fmla="*/ 803825 h 1878390"/>
                  <a:gd name="connsiteX4" fmla="*/ 0 w 3192246"/>
                  <a:gd name="connsiteY4" fmla="*/ 1878390 h 1878390"/>
                  <a:gd name="connsiteX5" fmla="*/ 0 w 3192246"/>
                  <a:gd name="connsiteY5" fmla="*/ 1268790 h 1878390"/>
                  <a:gd name="connsiteX0" fmla="*/ 0 w 3192246"/>
                  <a:gd name="connsiteY0" fmla="*/ 1225481 h 1835081"/>
                  <a:gd name="connsiteX1" fmla="*/ 2253782 w 3192246"/>
                  <a:gd name="connsiteY1" fmla="*/ 107025 h 1835081"/>
                  <a:gd name="connsiteX2" fmla="*/ 3192246 w 3192246"/>
                  <a:gd name="connsiteY2" fmla="*/ 0 h 1835081"/>
                  <a:gd name="connsiteX3" fmla="*/ 2181225 w 3192246"/>
                  <a:gd name="connsiteY3" fmla="*/ 760516 h 1835081"/>
                  <a:gd name="connsiteX4" fmla="*/ 0 w 3192246"/>
                  <a:gd name="connsiteY4" fmla="*/ 1835081 h 1835081"/>
                  <a:gd name="connsiteX5" fmla="*/ 0 w 3192246"/>
                  <a:gd name="connsiteY5" fmla="*/ 1225481 h 1835081"/>
                  <a:gd name="connsiteX0" fmla="*/ 0 w 3192246"/>
                  <a:gd name="connsiteY0" fmla="*/ 1225481 h 1835081"/>
                  <a:gd name="connsiteX1" fmla="*/ 2253782 w 3192246"/>
                  <a:gd name="connsiteY1" fmla="*/ 107025 h 1835081"/>
                  <a:gd name="connsiteX2" fmla="*/ 3192246 w 3192246"/>
                  <a:gd name="connsiteY2" fmla="*/ 0 h 1835081"/>
                  <a:gd name="connsiteX3" fmla="*/ 2777991 w 3192246"/>
                  <a:gd name="connsiteY3" fmla="*/ 823156 h 1835081"/>
                  <a:gd name="connsiteX4" fmla="*/ 0 w 3192246"/>
                  <a:gd name="connsiteY4" fmla="*/ 1835081 h 1835081"/>
                  <a:gd name="connsiteX5" fmla="*/ 0 w 3192246"/>
                  <a:gd name="connsiteY5" fmla="*/ 1225481 h 1835081"/>
                  <a:gd name="connsiteX0" fmla="*/ 0 w 3192246"/>
                  <a:gd name="connsiteY0" fmla="*/ 1225481 h 1835081"/>
                  <a:gd name="connsiteX1" fmla="*/ 2253782 w 3192246"/>
                  <a:gd name="connsiteY1" fmla="*/ 107025 h 1835081"/>
                  <a:gd name="connsiteX2" fmla="*/ 3192246 w 3192246"/>
                  <a:gd name="connsiteY2" fmla="*/ 0 h 1835081"/>
                  <a:gd name="connsiteX3" fmla="*/ 2575860 w 3192246"/>
                  <a:gd name="connsiteY3" fmla="*/ 885794 h 1835081"/>
                  <a:gd name="connsiteX4" fmla="*/ 0 w 3192246"/>
                  <a:gd name="connsiteY4" fmla="*/ 1835081 h 1835081"/>
                  <a:gd name="connsiteX5" fmla="*/ 0 w 3192246"/>
                  <a:gd name="connsiteY5" fmla="*/ 1225481 h 1835081"/>
                  <a:gd name="connsiteX0" fmla="*/ 0 w 2941989"/>
                  <a:gd name="connsiteY0" fmla="*/ 1125259 h 1734859"/>
                  <a:gd name="connsiteX1" fmla="*/ 2253782 w 2941989"/>
                  <a:gd name="connsiteY1" fmla="*/ 6803 h 1734859"/>
                  <a:gd name="connsiteX2" fmla="*/ 2941989 w 2941989"/>
                  <a:gd name="connsiteY2" fmla="*/ 0 h 1734859"/>
                  <a:gd name="connsiteX3" fmla="*/ 2575860 w 2941989"/>
                  <a:gd name="connsiteY3" fmla="*/ 785572 h 1734859"/>
                  <a:gd name="connsiteX4" fmla="*/ 0 w 2941989"/>
                  <a:gd name="connsiteY4" fmla="*/ 1734859 h 1734859"/>
                  <a:gd name="connsiteX5" fmla="*/ 0 w 2941989"/>
                  <a:gd name="connsiteY5" fmla="*/ 1125259 h 1734859"/>
                  <a:gd name="connsiteX0" fmla="*/ 0 w 2941989"/>
                  <a:gd name="connsiteY0" fmla="*/ 1125259 h 1734859"/>
                  <a:gd name="connsiteX1" fmla="*/ 2253782 w 2941989"/>
                  <a:gd name="connsiteY1" fmla="*/ 6803 h 1734859"/>
                  <a:gd name="connsiteX2" fmla="*/ 2941989 w 2941989"/>
                  <a:gd name="connsiteY2" fmla="*/ 0 h 1734859"/>
                  <a:gd name="connsiteX3" fmla="*/ 2441106 w 2941989"/>
                  <a:gd name="connsiteY3" fmla="*/ 877406 h 1734859"/>
                  <a:gd name="connsiteX4" fmla="*/ 0 w 2941989"/>
                  <a:gd name="connsiteY4" fmla="*/ 1734859 h 1734859"/>
                  <a:gd name="connsiteX5" fmla="*/ 0 w 2941989"/>
                  <a:gd name="connsiteY5" fmla="*/ 1125259 h 1734859"/>
                  <a:gd name="connsiteX0" fmla="*/ 0 w 2797610"/>
                  <a:gd name="connsiteY0" fmla="*/ 1118456 h 1728056"/>
                  <a:gd name="connsiteX1" fmla="*/ 2253782 w 2797610"/>
                  <a:gd name="connsiteY1" fmla="*/ 0 h 1728056"/>
                  <a:gd name="connsiteX2" fmla="*/ 2797610 w 2797610"/>
                  <a:gd name="connsiteY2" fmla="*/ 100336 h 1728056"/>
                  <a:gd name="connsiteX3" fmla="*/ 2441106 w 2797610"/>
                  <a:gd name="connsiteY3" fmla="*/ 870603 h 1728056"/>
                  <a:gd name="connsiteX4" fmla="*/ 0 w 2797610"/>
                  <a:gd name="connsiteY4" fmla="*/ 1728056 h 1728056"/>
                  <a:gd name="connsiteX5" fmla="*/ 0 w 2797610"/>
                  <a:gd name="connsiteY5" fmla="*/ 1118456 h 1728056"/>
                  <a:gd name="connsiteX0" fmla="*/ 0 w 2691732"/>
                  <a:gd name="connsiteY0" fmla="*/ 1118456 h 1728056"/>
                  <a:gd name="connsiteX1" fmla="*/ 2253782 w 2691732"/>
                  <a:gd name="connsiteY1" fmla="*/ 0 h 1728056"/>
                  <a:gd name="connsiteX2" fmla="*/ 2691732 w 2691732"/>
                  <a:gd name="connsiteY2" fmla="*/ 253392 h 1728056"/>
                  <a:gd name="connsiteX3" fmla="*/ 2441106 w 2691732"/>
                  <a:gd name="connsiteY3" fmla="*/ 870603 h 1728056"/>
                  <a:gd name="connsiteX4" fmla="*/ 0 w 2691732"/>
                  <a:gd name="connsiteY4" fmla="*/ 1728056 h 1728056"/>
                  <a:gd name="connsiteX5" fmla="*/ 0 w 2691732"/>
                  <a:gd name="connsiteY5" fmla="*/ 1118456 h 172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1732" h="1728056">
                    <a:moveTo>
                      <a:pt x="0" y="1118456"/>
                    </a:moveTo>
                    <a:lnTo>
                      <a:pt x="2253782" y="0"/>
                    </a:lnTo>
                    <a:lnTo>
                      <a:pt x="2691732" y="253392"/>
                    </a:lnTo>
                    <a:lnTo>
                      <a:pt x="2441106" y="870603"/>
                    </a:lnTo>
                    <a:lnTo>
                      <a:pt x="0" y="1728056"/>
                    </a:lnTo>
                    <a:lnTo>
                      <a:pt x="0" y="1118456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 userDrawn="1"/>
            </p:nvGrpSpPr>
            <p:grpSpPr>
              <a:xfrm>
                <a:off x="0" y="3208886"/>
                <a:ext cx="5181807" cy="861332"/>
                <a:chOff x="0" y="1822675"/>
                <a:chExt cx="5181807" cy="1369636"/>
              </a:xfrm>
            </p:grpSpPr>
            <p:sp>
              <p:nvSpPr>
                <p:cNvPr id="22" name="Rectangle 21"/>
                <p:cNvSpPr/>
                <p:nvPr userDrawn="1"/>
              </p:nvSpPr>
              <p:spPr>
                <a:xfrm>
                  <a:off x="0" y="2582711"/>
                  <a:ext cx="2620817" cy="609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Pentagon 9"/>
                <p:cNvSpPr/>
                <p:nvPr userDrawn="1"/>
              </p:nvSpPr>
              <p:spPr>
                <a:xfrm>
                  <a:off x="2620818" y="1822675"/>
                  <a:ext cx="2560989" cy="1369636"/>
                </a:xfrm>
                <a:custGeom>
                  <a:avLst/>
                  <a:gdLst>
                    <a:gd name="connsiteX0" fmla="*/ 0 w 1981200"/>
                    <a:gd name="connsiteY0" fmla="*/ 0 h 609600"/>
                    <a:gd name="connsiteX1" fmla="*/ 1676400 w 1981200"/>
                    <a:gd name="connsiteY1" fmla="*/ 0 h 609600"/>
                    <a:gd name="connsiteX2" fmla="*/ 1981200 w 1981200"/>
                    <a:gd name="connsiteY2" fmla="*/ 304800 h 609600"/>
                    <a:gd name="connsiteX3" fmla="*/ 1676400 w 1981200"/>
                    <a:gd name="connsiteY3" fmla="*/ 609600 h 609600"/>
                    <a:gd name="connsiteX4" fmla="*/ 0 w 1981200"/>
                    <a:gd name="connsiteY4" fmla="*/ 609600 h 609600"/>
                    <a:gd name="connsiteX5" fmla="*/ 0 w 1981200"/>
                    <a:gd name="connsiteY5" fmla="*/ 0 h 609600"/>
                    <a:gd name="connsiteX0" fmla="*/ 0 w 1981200"/>
                    <a:gd name="connsiteY0" fmla="*/ 1219200 h 1828800"/>
                    <a:gd name="connsiteX1" fmla="*/ 1587500 w 1981200"/>
                    <a:gd name="connsiteY1" fmla="*/ 0 h 1828800"/>
                    <a:gd name="connsiteX2" fmla="*/ 1981200 w 1981200"/>
                    <a:gd name="connsiteY2" fmla="*/ 1524000 h 1828800"/>
                    <a:gd name="connsiteX3" fmla="*/ 1676400 w 1981200"/>
                    <a:gd name="connsiteY3" fmla="*/ 1828800 h 1828800"/>
                    <a:gd name="connsiteX4" fmla="*/ 0 w 1981200"/>
                    <a:gd name="connsiteY4" fmla="*/ 1828800 h 1828800"/>
                    <a:gd name="connsiteX5" fmla="*/ 0 w 1981200"/>
                    <a:gd name="connsiteY5" fmla="*/ 1219200 h 1828800"/>
                    <a:gd name="connsiteX0" fmla="*/ 0 w 2070100"/>
                    <a:gd name="connsiteY0" fmla="*/ 1219200 h 1828800"/>
                    <a:gd name="connsiteX1" fmla="*/ 1587500 w 2070100"/>
                    <a:gd name="connsiteY1" fmla="*/ 0 h 1828800"/>
                    <a:gd name="connsiteX2" fmla="*/ 2070100 w 2070100"/>
                    <a:gd name="connsiteY2" fmla="*/ 127000 h 1828800"/>
                    <a:gd name="connsiteX3" fmla="*/ 1676400 w 2070100"/>
                    <a:gd name="connsiteY3" fmla="*/ 1828800 h 1828800"/>
                    <a:gd name="connsiteX4" fmla="*/ 0 w 2070100"/>
                    <a:gd name="connsiteY4" fmla="*/ 1828800 h 1828800"/>
                    <a:gd name="connsiteX5" fmla="*/ 0 w 2070100"/>
                    <a:gd name="connsiteY5" fmla="*/ 1219200 h 1828800"/>
                    <a:gd name="connsiteX0" fmla="*/ 0 w 2070100"/>
                    <a:gd name="connsiteY0" fmla="*/ 1219200 h 1828800"/>
                    <a:gd name="connsiteX1" fmla="*/ 1587500 w 2070100"/>
                    <a:gd name="connsiteY1" fmla="*/ 0 h 1828800"/>
                    <a:gd name="connsiteX2" fmla="*/ 2070100 w 2070100"/>
                    <a:gd name="connsiteY2" fmla="*/ 127000 h 1828800"/>
                    <a:gd name="connsiteX3" fmla="*/ 1955800 w 2070100"/>
                    <a:gd name="connsiteY3" fmla="*/ 609600 h 1828800"/>
                    <a:gd name="connsiteX4" fmla="*/ 0 w 2070100"/>
                    <a:gd name="connsiteY4" fmla="*/ 1828800 h 1828800"/>
                    <a:gd name="connsiteX5" fmla="*/ 0 w 2070100"/>
                    <a:gd name="connsiteY5" fmla="*/ 1219200 h 1828800"/>
                    <a:gd name="connsiteX0" fmla="*/ 0 w 2349233"/>
                    <a:gd name="connsiteY0" fmla="*/ 1219200 h 1828800"/>
                    <a:gd name="connsiteX1" fmla="*/ 1587500 w 2349233"/>
                    <a:gd name="connsiteY1" fmla="*/ 0 h 1828800"/>
                    <a:gd name="connsiteX2" fmla="*/ 2349233 w 2349233"/>
                    <a:gd name="connsiteY2" fmla="*/ 647386 h 1828800"/>
                    <a:gd name="connsiteX3" fmla="*/ 1955800 w 2349233"/>
                    <a:gd name="connsiteY3" fmla="*/ 609600 h 1828800"/>
                    <a:gd name="connsiteX4" fmla="*/ 0 w 2349233"/>
                    <a:gd name="connsiteY4" fmla="*/ 1828800 h 1828800"/>
                    <a:gd name="connsiteX5" fmla="*/ 0 w 2349233"/>
                    <a:gd name="connsiteY5" fmla="*/ 1219200 h 1828800"/>
                    <a:gd name="connsiteX0" fmla="*/ 0 w 2349233"/>
                    <a:gd name="connsiteY0" fmla="*/ 1219200 h 1828800"/>
                    <a:gd name="connsiteX1" fmla="*/ 1587500 w 2349233"/>
                    <a:gd name="connsiteY1" fmla="*/ 0 h 1828800"/>
                    <a:gd name="connsiteX2" fmla="*/ 2349233 w 2349233"/>
                    <a:gd name="connsiteY2" fmla="*/ 647386 h 1828800"/>
                    <a:gd name="connsiteX3" fmla="*/ 2254183 w 2349233"/>
                    <a:gd name="connsiteY3" fmla="*/ 1267736 h 1828800"/>
                    <a:gd name="connsiteX4" fmla="*/ 0 w 2349233"/>
                    <a:gd name="connsiteY4" fmla="*/ 1828800 h 1828800"/>
                    <a:gd name="connsiteX5" fmla="*/ 0 w 2349233"/>
                    <a:gd name="connsiteY5" fmla="*/ 1219200 h 1828800"/>
                    <a:gd name="connsiteX0" fmla="*/ 0 w 2349233"/>
                    <a:gd name="connsiteY0" fmla="*/ 698814 h 1308414"/>
                    <a:gd name="connsiteX1" fmla="*/ 1991761 w 2349233"/>
                    <a:gd name="connsiteY1" fmla="*/ 0 h 1308414"/>
                    <a:gd name="connsiteX2" fmla="*/ 2349233 w 2349233"/>
                    <a:gd name="connsiteY2" fmla="*/ 127000 h 1308414"/>
                    <a:gd name="connsiteX3" fmla="*/ 2254183 w 2349233"/>
                    <a:gd name="connsiteY3" fmla="*/ 747350 h 1308414"/>
                    <a:gd name="connsiteX4" fmla="*/ 0 w 2349233"/>
                    <a:gd name="connsiteY4" fmla="*/ 1308414 h 1308414"/>
                    <a:gd name="connsiteX5" fmla="*/ 0 w 2349233"/>
                    <a:gd name="connsiteY5" fmla="*/ 698814 h 1308414"/>
                    <a:gd name="connsiteX0" fmla="*/ 0 w 2551364"/>
                    <a:gd name="connsiteY0" fmla="*/ 698814 h 1308414"/>
                    <a:gd name="connsiteX1" fmla="*/ 1991761 w 2551364"/>
                    <a:gd name="connsiteY1" fmla="*/ 0 h 1308414"/>
                    <a:gd name="connsiteX2" fmla="*/ 2551364 w 2551364"/>
                    <a:gd name="connsiteY2" fmla="*/ 234138 h 1308414"/>
                    <a:gd name="connsiteX3" fmla="*/ 2254183 w 2551364"/>
                    <a:gd name="connsiteY3" fmla="*/ 747350 h 1308414"/>
                    <a:gd name="connsiteX4" fmla="*/ 0 w 2551364"/>
                    <a:gd name="connsiteY4" fmla="*/ 1308414 h 1308414"/>
                    <a:gd name="connsiteX5" fmla="*/ 0 w 2551364"/>
                    <a:gd name="connsiteY5" fmla="*/ 698814 h 1308414"/>
                    <a:gd name="connsiteX0" fmla="*/ 0 w 2551364"/>
                    <a:gd name="connsiteY0" fmla="*/ 698814 h 1308414"/>
                    <a:gd name="connsiteX1" fmla="*/ 1991761 w 2551364"/>
                    <a:gd name="connsiteY1" fmla="*/ 0 h 1308414"/>
                    <a:gd name="connsiteX2" fmla="*/ 2551364 w 2551364"/>
                    <a:gd name="connsiteY2" fmla="*/ 234138 h 1308414"/>
                    <a:gd name="connsiteX3" fmla="*/ 2129055 w 2551364"/>
                    <a:gd name="connsiteY3" fmla="*/ 823877 h 1308414"/>
                    <a:gd name="connsiteX4" fmla="*/ 0 w 2551364"/>
                    <a:gd name="connsiteY4" fmla="*/ 1308414 h 1308414"/>
                    <a:gd name="connsiteX5" fmla="*/ 0 w 2551364"/>
                    <a:gd name="connsiteY5" fmla="*/ 698814 h 1308414"/>
                    <a:gd name="connsiteX0" fmla="*/ 0 w 2551364"/>
                    <a:gd name="connsiteY0" fmla="*/ 760036 h 1369636"/>
                    <a:gd name="connsiteX1" fmla="*/ 2136140 w 2551364"/>
                    <a:gd name="connsiteY1" fmla="*/ 0 h 1369636"/>
                    <a:gd name="connsiteX2" fmla="*/ 2551364 w 2551364"/>
                    <a:gd name="connsiteY2" fmla="*/ 295360 h 1369636"/>
                    <a:gd name="connsiteX3" fmla="*/ 2129055 w 2551364"/>
                    <a:gd name="connsiteY3" fmla="*/ 885099 h 1369636"/>
                    <a:gd name="connsiteX4" fmla="*/ 0 w 2551364"/>
                    <a:gd name="connsiteY4" fmla="*/ 1369636 h 1369636"/>
                    <a:gd name="connsiteX5" fmla="*/ 0 w 2551364"/>
                    <a:gd name="connsiteY5" fmla="*/ 760036 h 1369636"/>
                    <a:gd name="connsiteX0" fmla="*/ 0 w 2618741"/>
                    <a:gd name="connsiteY0" fmla="*/ 760036 h 1369636"/>
                    <a:gd name="connsiteX1" fmla="*/ 2136140 w 2618741"/>
                    <a:gd name="connsiteY1" fmla="*/ 0 h 1369636"/>
                    <a:gd name="connsiteX2" fmla="*/ 2618741 w 2618741"/>
                    <a:gd name="connsiteY2" fmla="*/ 280053 h 1369636"/>
                    <a:gd name="connsiteX3" fmla="*/ 2129055 w 2618741"/>
                    <a:gd name="connsiteY3" fmla="*/ 885099 h 1369636"/>
                    <a:gd name="connsiteX4" fmla="*/ 0 w 2618741"/>
                    <a:gd name="connsiteY4" fmla="*/ 1369636 h 1369636"/>
                    <a:gd name="connsiteX5" fmla="*/ 0 w 2618741"/>
                    <a:gd name="connsiteY5" fmla="*/ 760036 h 1369636"/>
                    <a:gd name="connsiteX0" fmla="*/ 0 w 2618741"/>
                    <a:gd name="connsiteY0" fmla="*/ 760036 h 1369636"/>
                    <a:gd name="connsiteX1" fmla="*/ 2136140 w 2618741"/>
                    <a:gd name="connsiteY1" fmla="*/ 0 h 1369636"/>
                    <a:gd name="connsiteX2" fmla="*/ 2618741 w 2618741"/>
                    <a:gd name="connsiteY2" fmla="*/ 280053 h 1369636"/>
                    <a:gd name="connsiteX3" fmla="*/ 2196432 w 2618741"/>
                    <a:gd name="connsiteY3" fmla="*/ 885099 h 1369636"/>
                    <a:gd name="connsiteX4" fmla="*/ 0 w 2618741"/>
                    <a:gd name="connsiteY4" fmla="*/ 1369636 h 1369636"/>
                    <a:gd name="connsiteX5" fmla="*/ 0 w 2618741"/>
                    <a:gd name="connsiteY5" fmla="*/ 760036 h 1369636"/>
                    <a:gd name="connsiteX0" fmla="*/ 0 w 2560989"/>
                    <a:gd name="connsiteY0" fmla="*/ 760036 h 1369636"/>
                    <a:gd name="connsiteX1" fmla="*/ 2136140 w 2560989"/>
                    <a:gd name="connsiteY1" fmla="*/ 0 h 1369636"/>
                    <a:gd name="connsiteX2" fmla="*/ 2560989 w 2560989"/>
                    <a:gd name="connsiteY2" fmla="*/ 310664 h 1369636"/>
                    <a:gd name="connsiteX3" fmla="*/ 2196432 w 2560989"/>
                    <a:gd name="connsiteY3" fmla="*/ 885099 h 1369636"/>
                    <a:gd name="connsiteX4" fmla="*/ 0 w 2560989"/>
                    <a:gd name="connsiteY4" fmla="*/ 1369636 h 1369636"/>
                    <a:gd name="connsiteX5" fmla="*/ 0 w 2560989"/>
                    <a:gd name="connsiteY5" fmla="*/ 760036 h 1369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60989" h="1369636">
                      <a:moveTo>
                        <a:pt x="0" y="760036"/>
                      </a:moveTo>
                      <a:lnTo>
                        <a:pt x="2136140" y="0"/>
                      </a:lnTo>
                      <a:lnTo>
                        <a:pt x="2560989" y="310664"/>
                      </a:lnTo>
                      <a:lnTo>
                        <a:pt x="2196432" y="885099"/>
                      </a:lnTo>
                      <a:lnTo>
                        <a:pt x="0" y="1369636"/>
                      </a:lnTo>
                      <a:lnTo>
                        <a:pt x="0" y="760036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" name="Group 23"/>
          <p:cNvGrpSpPr/>
          <p:nvPr userDrawn="1"/>
        </p:nvGrpSpPr>
        <p:grpSpPr>
          <a:xfrm rot="20331427">
            <a:off x="1108306" y="1241827"/>
            <a:ext cx="1843262" cy="3432862"/>
            <a:chOff x="6140449" y="1116114"/>
            <a:chExt cx="1927226" cy="358923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sp>
          <p:nvSpPr>
            <p:cNvPr id="26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 rot="20331427">
            <a:off x="1228255" y="1731181"/>
            <a:ext cx="1603364" cy="24096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 rtl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2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rtl="0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2" name="Title 13"/>
          <p:cNvSpPr>
            <a:spLocks noGrp="1"/>
          </p:cNvSpPr>
          <p:nvPr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3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1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99449" y="1123950"/>
            <a:ext cx="8345102" cy="2041657"/>
          </a:xfrm>
          <a:custGeom>
            <a:avLst/>
            <a:gdLst>
              <a:gd name="connsiteX0" fmla="*/ 0 w 8345102"/>
              <a:gd name="connsiteY0" fmla="*/ 0 h 2041657"/>
              <a:gd name="connsiteX1" fmla="*/ 8345102 w 8345102"/>
              <a:gd name="connsiteY1" fmla="*/ 0 h 2041657"/>
              <a:gd name="connsiteX2" fmla="*/ 8345102 w 8345102"/>
              <a:gd name="connsiteY2" fmla="*/ 1773254 h 2041657"/>
              <a:gd name="connsiteX3" fmla="*/ 4360744 w 8345102"/>
              <a:gd name="connsiteY3" fmla="*/ 1773254 h 2041657"/>
              <a:gd name="connsiteX4" fmla="*/ 4172551 w 8345102"/>
              <a:gd name="connsiteY4" fmla="*/ 2041657 h 2041657"/>
              <a:gd name="connsiteX5" fmla="*/ 3984359 w 8345102"/>
              <a:gd name="connsiteY5" fmla="*/ 1773254 h 2041657"/>
              <a:gd name="connsiteX6" fmla="*/ 0 w 8345102"/>
              <a:gd name="connsiteY6" fmla="*/ 1773254 h 204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45102" h="2041657">
                <a:moveTo>
                  <a:pt x="0" y="0"/>
                </a:moveTo>
                <a:lnTo>
                  <a:pt x="8345102" y="0"/>
                </a:lnTo>
                <a:lnTo>
                  <a:pt x="8345102" y="1773254"/>
                </a:lnTo>
                <a:lnTo>
                  <a:pt x="4360744" y="1773254"/>
                </a:lnTo>
                <a:lnTo>
                  <a:pt x="4172551" y="2041657"/>
                </a:lnTo>
                <a:lnTo>
                  <a:pt x="3984359" y="1773254"/>
                </a:lnTo>
                <a:lnTo>
                  <a:pt x="0" y="177325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3950"/>
            <a:ext cx="9144000" cy="2362200"/>
          </a:xfrm>
          <a:custGeom>
            <a:avLst/>
            <a:gdLst>
              <a:gd name="connsiteX0" fmla="*/ 0 w 8345102"/>
              <a:gd name="connsiteY0" fmla="*/ 0 h 1752600"/>
              <a:gd name="connsiteX1" fmla="*/ 8345102 w 8345102"/>
              <a:gd name="connsiteY1" fmla="*/ 0 h 1752600"/>
              <a:gd name="connsiteX2" fmla="*/ 8345102 w 8345102"/>
              <a:gd name="connsiteY2" fmla="*/ 1752600 h 1752600"/>
              <a:gd name="connsiteX3" fmla="*/ 0 w 8345102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5102" h="1752600">
                <a:moveTo>
                  <a:pt x="0" y="0"/>
                </a:moveTo>
                <a:lnTo>
                  <a:pt x="8345102" y="0"/>
                </a:lnTo>
                <a:lnTo>
                  <a:pt x="8345102" y="17526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54864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279900" y="770021"/>
            <a:ext cx="44502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4279900" y="337687"/>
            <a:ext cx="44502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350"/>
            <a:ext cx="4167739" cy="5137150"/>
          </a:xfrm>
          <a:custGeom>
            <a:avLst/>
            <a:gdLst>
              <a:gd name="connsiteX0" fmla="*/ 0 w 4167739"/>
              <a:gd name="connsiteY0" fmla="*/ 0 h 5137150"/>
              <a:gd name="connsiteX1" fmla="*/ 4167739 w 4167739"/>
              <a:gd name="connsiteY1" fmla="*/ 0 h 5137150"/>
              <a:gd name="connsiteX2" fmla="*/ 4167739 w 4167739"/>
              <a:gd name="connsiteY2" fmla="*/ 5137150 h 5137150"/>
              <a:gd name="connsiteX3" fmla="*/ 0 w 4167739"/>
              <a:gd name="connsiteY3" fmla="*/ 5137150 h 5137150"/>
              <a:gd name="connsiteX4" fmla="*/ 0 w 4167739"/>
              <a:gd name="connsiteY4" fmla="*/ 0 h 5137150"/>
              <a:gd name="connsiteX0" fmla="*/ 0 w 4167739"/>
              <a:gd name="connsiteY0" fmla="*/ 0 h 5137150"/>
              <a:gd name="connsiteX1" fmla="*/ 4167739 w 4167739"/>
              <a:gd name="connsiteY1" fmla="*/ 0 h 5137150"/>
              <a:gd name="connsiteX2" fmla="*/ 3215239 w 4167739"/>
              <a:gd name="connsiteY2" fmla="*/ 5137150 h 5137150"/>
              <a:gd name="connsiteX3" fmla="*/ 0 w 4167739"/>
              <a:gd name="connsiteY3" fmla="*/ 5137150 h 5137150"/>
              <a:gd name="connsiteX4" fmla="*/ 0 w 4167739"/>
              <a:gd name="connsiteY4" fmla="*/ 0 h 513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739" h="5137150">
                <a:moveTo>
                  <a:pt x="0" y="0"/>
                </a:moveTo>
                <a:lnTo>
                  <a:pt x="4167739" y="0"/>
                </a:lnTo>
                <a:lnTo>
                  <a:pt x="3215239" y="5137150"/>
                </a:lnTo>
                <a:lnTo>
                  <a:pt x="0" y="513715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18872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21945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219456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70021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rtl="0">
              <a:buNone/>
              <a:defRPr sz="16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381000" y="337687"/>
            <a:ext cx="836836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bg1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MASTER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54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0" y="1378484"/>
            <a:ext cx="4914900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3810000" y="946150"/>
            <a:ext cx="4914900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133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74700" y="1212850"/>
            <a:ext cx="2717800" cy="27178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182880" anchor="b"/>
          <a:lstStyle>
            <a:lvl1pPr algn="ctr" rtl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0" y="1733550"/>
            <a:ext cx="4914900" cy="10668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4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1" grpId="0" animBg="1"/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641158" y="1625800"/>
            <a:ext cx="1521994" cy="15219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65868" y="1750510"/>
            <a:ext cx="1272574" cy="127257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91123" y="3239772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1123" y="3520723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39794" y="3931850"/>
            <a:ext cx="924722" cy="163900"/>
            <a:chOff x="1847802" y="2724150"/>
            <a:chExt cx="1200198" cy="212725"/>
          </a:xfrm>
          <a:solidFill>
            <a:schemeClr val="accent1"/>
          </a:solidFill>
        </p:grpSpPr>
        <p:sp>
          <p:nvSpPr>
            <p:cNvPr id="31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Oval 34"/>
          <p:cNvSpPr/>
          <p:nvPr userDrawn="1"/>
        </p:nvSpPr>
        <p:spPr>
          <a:xfrm>
            <a:off x="2787426" y="1625800"/>
            <a:ext cx="1521994" cy="15219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912136" y="1750510"/>
            <a:ext cx="1272574" cy="127257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391" y="3239772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637391" y="3520723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3086062" y="3931850"/>
            <a:ext cx="924722" cy="163900"/>
            <a:chOff x="1847802" y="2724150"/>
            <a:chExt cx="1200198" cy="212725"/>
          </a:xfrm>
          <a:solidFill>
            <a:schemeClr val="accent2"/>
          </a:solidFill>
        </p:grpSpPr>
        <p:sp>
          <p:nvSpPr>
            <p:cNvPr id="42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Oval 51"/>
          <p:cNvSpPr/>
          <p:nvPr userDrawn="1"/>
        </p:nvSpPr>
        <p:spPr>
          <a:xfrm>
            <a:off x="4894505" y="1625800"/>
            <a:ext cx="1521994" cy="152199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019215" y="1750510"/>
            <a:ext cx="1272574" cy="127257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744470" y="3239772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744470" y="3520723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5193141" y="3931850"/>
            <a:ext cx="924722" cy="163900"/>
            <a:chOff x="1847802" y="2724150"/>
            <a:chExt cx="1200198" cy="212725"/>
          </a:xfrm>
          <a:solidFill>
            <a:schemeClr val="accent3"/>
          </a:solidFill>
        </p:grpSpPr>
        <p:sp>
          <p:nvSpPr>
            <p:cNvPr id="57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58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59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0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61" name="Oval 60"/>
          <p:cNvSpPr/>
          <p:nvPr userDrawn="1"/>
        </p:nvSpPr>
        <p:spPr>
          <a:xfrm>
            <a:off x="6996229" y="1625800"/>
            <a:ext cx="1521994" cy="152199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120939" y="1750510"/>
            <a:ext cx="1272574" cy="127257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846194" y="3239772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 here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46194" y="3520723"/>
            <a:ext cx="1822064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7294865" y="3931850"/>
            <a:ext cx="924722" cy="163900"/>
            <a:chOff x="1847802" y="2724150"/>
            <a:chExt cx="1200198" cy="212725"/>
          </a:xfrm>
          <a:solidFill>
            <a:schemeClr val="accent4"/>
          </a:solidFill>
        </p:grpSpPr>
        <p:sp>
          <p:nvSpPr>
            <p:cNvPr id="66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7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9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7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2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70021"/>
            <a:ext cx="834911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381000" y="337687"/>
            <a:ext cx="8349114" cy="356134"/>
          </a:xfrm>
          <a:prstGeom prst="rect">
            <a:avLst/>
          </a:prstGeom>
        </p:spPr>
        <p:txBody>
          <a:bodyPr l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3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j-cs"/>
            </a:endParaRPr>
          </a:p>
        </p:txBody>
      </p:sp>
      <p:sp>
        <p:nvSpPr>
          <p:cNvPr id="48" name="Diamond 47"/>
          <p:cNvSpPr/>
          <p:nvPr userDrawn="1"/>
        </p:nvSpPr>
        <p:spPr>
          <a:xfrm>
            <a:off x="390525" y="1625800"/>
            <a:ext cx="1521994" cy="1521994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15235" y="1750510"/>
            <a:ext cx="1272574" cy="1272574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44324" y="3239772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324" y="3520723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161" y="3931850"/>
            <a:ext cx="924722" cy="163900"/>
            <a:chOff x="1847802" y="2724150"/>
            <a:chExt cx="1200198" cy="212725"/>
          </a:xfrm>
          <a:solidFill>
            <a:schemeClr val="accent1"/>
          </a:solidFill>
        </p:grpSpPr>
        <p:sp>
          <p:nvSpPr>
            <p:cNvPr id="31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Diamond 34"/>
          <p:cNvSpPr/>
          <p:nvPr userDrawn="1"/>
        </p:nvSpPr>
        <p:spPr>
          <a:xfrm>
            <a:off x="2143125" y="1625800"/>
            <a:ext cx="1521994" cy="1521994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2267835" y="1750510"/>
            <a:ext cx="1272574" cy="1272574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96924" y="3239772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196924" y="3520723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441761" y="3931850"/>
            <a:ext cx="924722" cy="163900"/>
            <a:chOff x="1847802" y="2724150"/>
            <a:chExt cx="1200198" cy="212725"/>
          </a:xfrm>
          <a:solidFill>
            <a:schemeClr val="accent2"/>
          </a:solidFill>
        </p:grpSpPr>
        <p:sp>
          <p:nvSpPr>
            <p:cNvPr id="42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Diamond 51"/>
          <p:cNvSpPr/>
          <p:nvPr userDrawn="1"/>
        </p:nvSpPr>
        <p:spPr>
          <a:xfrm>
            <a:off x="3867150" y="1625800"/>
            <a:ext cx="1521994" cy="152199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91860" y="1750510"/>
            <a:ext cx="1272574" cy="1272574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920949" y="3239772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920949" y="3520723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4165786" y="3931850"/>
            <a:ext cx="924722" cy="163900"/>
            <a:chOff x="1847802" y="2724150"/>
            <a:chExt cx="1200198" cy="212725"/>
          </a:xfrm>
          <a:solidFill>
            <a:schemeClr val="accent3"/>
          </a:solidFill>
        </p:grpSpPr>
        <p:sp>
          <p:nvSpPr>
            <p:cNvPr id="57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58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59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0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61" name="Diamond 60"/>
          <p:cNvSpPr/>
          <p:nvPr userDrawn="1"/>
        </p:nvSpPr>
        <p:spPr>
          <a:xfrm>
            <a:off x="5562600" y="1625800"/>
            <a:ext cx="1521994" cy="1521994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5687310" y="1750510"/>
            <a:ext cx="1272574" cy="1272574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616399" y="3239772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616399" y="3520723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5861236" y="3931850"/>
            <a:ext cx="924722" cy="163900"/>
            <a:chOff x="1847802" y="2724150"/>
            <a:chExt cx="1200198" cy="212725"/>
          </a:xfrm>
          <a:solidFill>
            <a:schemeClr val="accent4"/>
          </a:solidFill>
        </p:grpSpPr>
        <p:sp>
          <p:nvSpPr>
            <p:cNvPr id="66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7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9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46" name="Diamond 45"/>
          <p:cNvSpPr/>
          <p:nvPr userDrawn="1"/>
        </p:nvSpPr>
        <p:spPr>
          <a:xfrm>
            <a:off x="7238115" y="1625800"/>
            <a:ext cx="1521994" cy="1521994"/>
          </a:xfrm>
          <a:prstGeom prst="diamond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7362825" y="1750510"/>
            <a:ext cx="1272574" cy="1272574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91440" rIns="0" bIns="0" anchor="b"/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291914" y="3239772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name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291914" y="3520723"/>
            <a:ext cx="1414396" cy="2956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rtl="0">
              <a:buFont typeface="Arial" panose="020B0604020202020204" pitchFamily="34" charset="0"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l">
              <a:buNone/>
              <a:defRPr sz="16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200"/>
            </a:lvl4pPr>
            <a:lvl5pPr marL="1828800" indent="0" algn="l"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7536751" y="3931850"/>
            <a:ext cx="924722" cy="163900"/>
            <a:chOff x="1847802" y="2724150"/>
            <a:chExt cx="1200198" cy="212725"/>
          </a:xfrm>
          <a:solidFill>
            <a:schemeClr val="accent5"/>
          </a:solidFill>
        </p:grpSpPr>
        <p:sp>
          <p:nvSpPr>
            <p:cNvPr id="71" name="Freeform 104"/>
            <p:cNvSpPr>
              <a:spLocks noEditPoints="1"/>
            </p:cNvSpPr>
            <p:nvPr/>
          </p:nvSpPr>
          <p:spPr bwMode="auto">
            <a:xfrm>
              <a:off x="1847802" y="2724150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72" name="Freeform 154"/>
            <p:cNvSpPr>
              <a:spLocks/>
            </p:cNvSpPr>
            <p:nvPr/>
          </p:nvSpPr>
          <p:spPr bwMode="auto">
            <a:xfrm>
              <a:off x="2181107" y="2743200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73" name="Freeform 83"/>
            <p:cNvSpPr>
              <a:spLocks/>
            </p:cNvSpPr>
            <p:nvPr/>
          </p:nvSpPr>
          <p:spPr bwMode="auto">
            <a:xfrm>
              <a:off x="2500051" y="2736056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74" name="Freeform 141"/>
            <p:cNvSpPr>
              <a:spLocks noEditPoints="1"/>
            </p:cNvSpPr>
            <p:nvPr/>
          </p:nvSpPr>
          <p:spPr bwMode="auto">
            <a:xfrm>
              <a:off x="2814637" y="2746375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86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2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5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theme-04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89" y="-54926"/>
            <a:ext cx="1374511" cy="789256"/>
          </a:xfrm>
          <a:prstGeom prst="rect">
            <a:avLst/>
          </a:prstGeom>
        </p:spPr>
      </p:pic>
      <p:sp>
        <p:nvSpPr>
          <p:cNvPr id="2" name="Flowchart: Off-page Connector 1"/>
          <p:cNvSpPr/>
          <p:nvPr userDrawn="1"/>
        </p:nvSpPr>
        <p:spPr>
          <a:xfrm rot="5400000">
            <a:off x="8798650" y="4800765"/>
            <a:ext cx="215212" cy="304800"/>
          </a:xfrm>
          <a:prstGeom prst="flowChartOffpageConnector">
            <a:avLst/>
          </a:prstGeom>
          <a:solidFill>
            <a:srgbClr val="4B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8781288" y="4865406"/>
            <a:ext cx="3048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algn="ctr" defTabSz="914400" rtl="0" eaLnBrk="1" latinLnBrk="0" hangingPunct="1"/>
            <a:fld id="{6C5AF65D-6854-49AF-ABC5-48B5BA0EA842}" type="slidenum">
              <a:rPr lang="en-US" sz="1000" b="0" i="0" kern="1200" smtClean="0">
                <a:solidFill>
                  <a:schemeClr val="bg1"/>
                </a:solidFill>
                <a:latin typeface="HP Simplified"/>
                <a:ea typeface="+mn-ea"/>
                <a:cs typeface="HP Simplified"/>
              </a:rPr>
              <a:pPr marL="0" algn="ctr" defTabSz="914400" rtl="0" eaLnBrk="1" latinLnBrk="0" hangingPunct="1"/>
              <a:t>‹#›</a:t>
            </a:fld>
            <a:endParaRPr lang="en-US" sz="1000" b="0" i="0" kern="1200" dirty="0" smtClean="0">
              <a:solidFill>
                <a:schemeClr val="bg1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49" y="4711446"/>
            <a:ext cx="1526645" cy="367611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742950"/>
            <a:ext cx="9144000" cy="0"/>
          </a:xfrm>
          <a:prstGeom prst="line">
            <a:avLst/>
          </a:prstGeom>
          <a:ln w="57150" cmpd="thinThick">
            <a:solidFill>
              <a:srgbClr val="4B94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2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29754"/>
            <a:ext cx="925104" cy="9251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0" r:id="rId2"/>
    <p:sldLayoutId id="2147483704" r:id="rId3"/>
    <p:sldLayoutId id="2147483701" r:id="rId4"/>
    <p:sldLayoutId id="2147483671" r:id="rId5"/>
    <p:sldLayoutId id="2147483720" r:id="rId6"/>
    <p:sldLayoutId id="2147483699" r:id="rId7"/>
    <p:sldLayoutId id="2147483707" r:id="rId8"/>
    <p:sldLayoutId id="2147483709" r:id="rId9"/>
    <p:sldLayoutId id="2147483696" r:id="rId10"/>
    <p:sldLayoutId id="2147483708" r:id="rId11"/>
    <p:sldLayoutId id="2147483717" r:id="rId12"/>
    <p:sldLayoutId id="2147483716" r:id="rId13"/>
    <p:sldLayoutId id="2147483730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TMdbCF" TargetMode="External"/><Relationship Id="rId4" Type="http://schemas.openxmlformats.org/officeDocument/2006/relationships/hyperlink" Target="http://bit.ly/1XipIMA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bit.ly/1Yxm02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iphy.com/media/5p1w47efxKMHm/giphy.gif" TargetMode="External"/><Relationship Id="rId4" Type="http://schemas.openxmlformats.org/officeDocument/2006/relationships/hyperlink" Target="http://www.foodtv.com/4f98l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myfridgefood.com/recipes/entree-beef/cheesy-meat-loa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ria.mcwhinnie" TargetMode="External"/><Relationship Id="rId4" Type="http://schemas.openxmlformats.org/officeDocument/2006/relationships/hyperlink" Target="https://www.facebook.com/bobby.longest.7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orld-recipes.co/2016/03/seven-layer-salad-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bit.ly/1LVb773" TargetMode="External"/><Relationship Id="rId3" Type="http://schemas.openxmlformats.org/officeDocument/2006/relationships/hyperlink" Target="http://bit.ly/1HUTy4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06"/>
            <a:ext cx="9144000" cy="5143500"/>
          </a:xfrm>
          <a:prstGeom prst="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 I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785471"/>
            <a:ext cx="6039937" cy="171007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-152400" y="2560018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Facebook Topic Data</a:t>
            </a:r>
            <a:endParaRPr lang="en-US" sz="4800" b="1" kern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2934" y="4427384"/>
            <a:ext cx="463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200" dirty="0" smtClean="0">
                <a:solidFill>
                  <a:schemeClr val="bg1"/>
                </a:solidFill>
              </a:rPr>
              <a:t>March 2016</a:t>
            </a:r>
            <a:endParaRPr lang="en-US" sz="2400" b="1" kern="12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0282" y="3486150"/>
            <a:ext cx="1752600" cy="990600"/>
            <a:chOff x="914400" y="2800350"/>
            <a:chExt cx="1752600" cy="990600"/>
          </a:xfrm>
        </p:grpSpPr>
        <p:sp>
          <p:nvSpPr>
            <p:cNvPr id="3" name="Rectangle 2"/>
            <p:cNvSpPr/>
            <p:nvPr/>
          </p:nvSpPr>
          <p:spPr>
            <a:xfrm>
              <a:off x="914400" y="2800350"/>
              <a:ext cx="1752600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50" y="2888310"/>
              <a:ext cx="1333500" cy="806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9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0"/>
    </mc:Choice>
    <mc:Fallback xmlns="">
      <p:transition xmlns:p14="http://schemas.microsoft.com/office/powerpoint/2010/main" advTm="13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Food Holidays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257175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37</a:t>
            </a:r>
            <a:r>
              <a:rPr lang="en-US" sz="4400" dirty="0" smtClean="0"/>
              <a:t>,600</a:t>
            </a:r>
            <a:endParaRPr lang="en-US" sz="4400" dirty="0" smtClean="0"/>
          </a:p>
          <a:p>
            <a:pPr algn="ctr"/>
            <a:r>
              <a:rPr lang="en-US" sz="1600" dirty="0" smtClean="0"/>
              <a:t>Total Interactions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123949"/>
            <a:ext cx="396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can we emphasize that ranch goes on everything while creating a playful association with ranch</a:t>
            </a:r>
            <a:r>
              <a:rPr lang="en-US" sz="1600" dirty="0" smtClean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Open </a:t>
            </a:r>
            <a:r>
              <a:rPr lang="en-US" sz="1600" dirty="0"/>
              <a:t>stream of posts from </a:t>
            </a:r>
            <a:r>
              <a:rPr lang="en-US" sz="1600" dirty="0" err="1"/>
              <a:t>facebook</a:t>
            </a:r>
            <a:r>
              <a:rPr lang="en-US" sz="1600" dirty="0"/>
              <a:t> containing mentions of food </a:t>
            </a:r>
            <a:r>
              <a:rPr lang="en-US" sz="1600" dirty="0" smtClean="0"/>
              <a:t>holidays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Demographic Analysis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Links/content </a:t>
            </a:r>
            <a:r>
              <a:rPr lang="en-US" sz="1600" dirty="0"/>
              <a:t>driving conversation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Customized topic/text analysis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/>
              <a:t>Top foods associated with each </a:t>
            </a:r>
            <a:r>
              <a:rPr lang="en-US" sz="1600" dirty="0" smtClean="0"/>
              <a:t>holiday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80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>
                <a:solidFill>
                  <a:srgbClr val="4B94D0"/>
                </a:solidFill>
              </a:rPr>
              <a:t>Food </a:t>
            </a:r>
            <a:r>
              <a:rPr lang="en-US" sz="2600" b="1" dirty="0" smtClean="0">
                <a:solidFill>
                  <a:srgbClr val="4B94D0"/>
                </a:solidFill>
              </a:rPr>
              <a:t>Holidays- </a:t>
            </a:r>
            <a:r>
              <a:rPr lang="en-US" sz="2600" b="1" dirty="0" smtClean="0">
                <a:solidFill>
                  <a:srgbClr val="4B94D0"/>
                </a:solidFill>
              </a:rPr>
              <a:t>Demographic </a:t>
            </a:r>
            <a:r>
              <a:rPr lang="en-US" sz="2600" b="1" dirty="0" smtClean="0">
                <a:solidFill>
                  <a:srgbClr val="4B94D0"/>
                </a:solidFill>
              </a:rPr>
              <a:t>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" y="1733550"/>
            <a:ext cx="2803735" cy="169823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33550"/>
            <a:ext cx="2803735" cy="1707644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33" y="1742959"/>
            <a:ext cx="2803735" cy="1718114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47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>
                <a:solidFill>
                  <a:srgbClr val="4B94D0"/>
                </a:solidFill>
              </a:rPr>
              <a:t>Food </a:t>
            </a:r>
            <a:r>
              <a:rPr lang="en-US" sz="2600" b="1" dirty="0" smtClean="0">
                <a:solidFill>
                  <a:srgbClr val="4B94D0"/>
                </a:solidFill>
              </a:rPr>
              <a:t>Holidays- </a:t>
            </a:r>
            <a:r>
              <a:rPr lang="en-US" sz="2600" b="1" dirty="0" smtClean="0">
                <a:solidFill>
                  <a:srgbClr val="4B94D0"/>
                </a:solidFill>
              </a:rPr>
              <a:t>Custom </a:t>
            </a:r>
            <a:r>
              <a:rPr lang="en-US" sz="2600" b="1" dirty="0" smtClean="0">
                <a:solidFill>
                  <a:srgbClr val="4B94D0"/>
                </a:solidFill>
              </a:rPr>
              <a:t>Topic 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12905"/>
            <a:ext cx="2667000" cy="163504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39" y="1012905"/>
            <a:ext cx="2828861" cy="1714461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39" y="1012904"/>
            <a:ext cx="2677161" cy="163504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86" y="2952750"/>
            <a:ext cx="2693545" cy="163504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52750"/>
            <a:ext cx="2667000" cy="1617176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122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Food Holidays- Top </a:t>
            </a:r>
            <a:r>
              <a:rPr lang="en-US" sz="2600" b="1" dirty="0" smtClean="0">
                <a:solidFill>
                  <a:srgbClr val="4B94D0"/>
                </a:solidFill>
              </a:rPr>
              <a:t>3 Links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0015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3600 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bit.ly/1Yxm02l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500 interactions-</a:t>
            </a:r>
          </a:p>
          <a:p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bit.ly/1TMdbCF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400 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bit.ly/1XipIMA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79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Ketchup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257175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493</a:t>
            </a:r>
            <a:r>
              <a:rPr lang="en-US" sz="4400" dirty="0" smtClean="0"/>
              <a:t>,200</a:t>
            </a:r>
            <a:endParaRPr lang="en-US" sz="4400" dirty="0" smtClean="0"/>
          </a:p>
          <a:p>
            <a:pPr algn="ctr"/>
            <a:r>
              <a:rPr lang="en-US" sz="1600" dirty="0" smtClean="0"/>
              <a:t>Total Interactions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23949"/>
            <a:ext cx="396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can we emphasize that ranch goes on everything while creating a playful association with ranch</a:t>
            </a:r>
            <a:r>
              <a:rPr lang="en-US" sz="1600" dirty="0" smtClean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Open </a:t>
            </a:r>
            <a:r>
              <a:rPr lang="en-US" sz="1600" dirty="0"/>
              <a:t>stream of posts from </a:t>
            </a:r>
            <a:r>
              <a:rPr lang="en-US" sz="1600" dirty="0" err="1"/>
              <a:t>facebook</a:t>
            </a:r>
            <a:r>
              <a:rPr lang="en-US" sz="1600" dirty="0"/>
              <a:t> containing mentions of </a:t>
            </a:r>
            <a:r>
              <a:rPr lang="en-US" sz="1600" dirty="0" smtClean="0"/>
              <a:t>Ketchup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Demographic </a:t>
            </a:r>
            <a:r>
              <a:rPr lang="en-US" sz="1600" dirty="0" smtClean="0"/>
              <a:t>Analysis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Links/content </a:t>
            </a:r>
            <a:r>
              <a:rPr lang="en-US" sz="1600" dirty="0"/>
              <a:t>driving conversation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Customized topic/text analysis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/>
              <a:t>Top foods associated with </a:t>
            </a:r>
            <a:r>
              <a:rPr lang="en-US" sz="1600" dirty="0" smtClean="0"/>
              <a:t>Ketchup</a:t>
            </a:r>
            <a:endParaRPr lang="en-US" sz="1600" dirty="0"/>
          </a:p>
          <a:p>
            <a:pPr marL="800100" lvl="1" indent="-342900">
              <a:buFont typeface="Arial" charset="0"/>
              <a:buChar char="•"/>
            </a:pPr>
            <a:r>
              <a:rPr lang="en-US" sz="1600" dirty="0"/>
              <a:t>Emotional resonance analysis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/>
              <a:t>Brand SOV </a:t>
            </a:r>
            <a:r>
              <a:rPr lang="en-US" sz="1600" dirty="0" smtClean="0"/>
              <a:t>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2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Ketchup- Custom </a:t>
            </a:r>
            <a:r>
              <a:rPr lang="en-US" sz="2600" b="1" dirty="0" smtClean="0">
                <a:solidFill>
                  <a:srgbClr val="4B94D0"/>
                </a:solidFill>
              </a:rPr>
              <a:t>Topic 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36" y="1733550"/>
            <a:ext cx="2834664" cy="172752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42" y="1733550"/>
            <a:ext cx="2839437" cy="172752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" y="1733550"/>
            <a:ext cx="2823836" cy="172752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Ketchup- Demographic </a:t>
            </a:r>
            <a:r>
              <a:rPr lang="en-US" sz="2600" b="1" dirty="0" smtClean="0">
                <a:solidFill>
                  <a:srgbClr val="4B94D0"/>
                </a:solidFill>
              </a:rPr>
              <a:t>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3548"/>
            <a:ext cx="2819878" cy="170140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46" y="1733549"/>
            <a:ext cx="2796508" cy="170140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22" y="1733549"/>
            <a:ext cx="2819878" cy="172116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74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Ketchup- Top </a:t>
            </a:r>
            <a:r>
              <a:rPr lang="en-US" sz="2600" b="1" dirty="0" smtClean="0">
                <a:solidFill>
                  <a:srgbClr val="4B94D0"/>
                </a:solidFill>
              </a:rPr>
              <a:t>3 Links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0015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14400 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myfridgefood.com/recipes/entree-beef/cheesy-meat-loaf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5100 interactions-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media.giphy.com/media/5p1w47efxKMHm/giphy.gif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4300 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www.foodtv.com/4f98l</a:t>
            </a:r>
            <a:endParaRPr lang="en-US" sz="2400" dirty="0" smtClean="0"/>
          </a:p>
          <a:p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23949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can we emphasize that ranch goes on everything while creating a playful association with ranch</a:t>
            </a:r>
            <a:r>
              <a:rPr lang="en-US" sz="1600" dirty="0" smtClean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Open </a:t>
            </a:r>
            <a:r>
              <a:rPr lang="en-US" sz="1600" dirty="0"/>
              <a:t>stream of posts from </a:t>
            </a:r>
            <a:r>
              <a:rPr lang="en-US" sz="1600" dirty="0" err="1"/>
              <a:t>facebook</a:t>
            </a:r>
            <a:r>
              <a:rPr lang="en-US" sz="1600" dirty="0"/>
              <a:t> containing mentions of </a:t>
            </a:r>
            <a:r>
              <a:rPr lang="en-US" sz="1600" dirty="0" smtClean="0"/>
              <a:t>Hidden </a:t>
            </a:r>
            <a:r>
              <a:rPr lang="en-US" sz="1600" dirty="0"/>
              <a:t>Valley </a:t>
            </a:r>
            <a:r>
              <a:rPr lang="en-US" sz="1600" dirty="0" smtClean="0"/>
              <a:t>Ranch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Demographic Analysis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Links/content driving conversation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Customized topic/text analysis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/>
              <a:t>Top foods associated with each holiday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/>
              <a:t>Emotional resonance </a:t>
            </a:r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Hidden Valley Ranch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0" y="2093444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15</a:t>
            </a:r>
            <a:r>
              <a:rPr lang="en-US" sz="4400" dirty="0" smtClean="0"/>
              <a:t>,400</a:t>
            </a:r>
            <a:endParaRPr lang="en-US" sz="4400" dirty="0" smtClean="0"/>
          </a:p>
          <a:p>
            <a:pPr algn="ctr"/>
            <a:r>
              <a:rPr lang="en-US" sz="1600" dirty="0" smtClean="0"/>
              <a:t>Total Interactions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1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>
                <a:solidFill>
                  <a:srgbClr val="4B94D0"/>
                </a:solidFill>
              </a:rPr>
              <a:t>Hidden Valley </a:t>
            </a:r>
            <a:r>
              <a:rPr lang="en-US" sz="2600" b="1" dirty="0" smtClean="0">
                <a:solidFill>
                  <a:srgbClr val="4B94D0"/>
                </a:solidFill>
              </a:rPr>
              <a:t>Ranch</a:t>
            </a:r>
            <a:r>
              <a:rPr lang="en-US" sz="2600" b="1" dirty="0" smtClean="0">
                <a:solidFill>
                  <a:srgbClr val="4B94D0"/>
                </a:solidFill>
              </a:rPr>
              <a:t>- </a:t>
            </a:r>
            <a:r>
              <a:rPr lang="en-US" sz="2600" b="1" dirty="0" smtClean="0">
                <a:solidFill>
                  <a:srgbClr val="4B94D0"/>
                </a:solidFill>
              </a:rPr>
              <a:t>Demographic 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33550"/>
            <a:ext cx="2783609" cy="170396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14" y="1730334"/>
            <a:ext cx="2783609" cy="169823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28" y="1730333"/>
            <a:ext cx="2806805" cy="169823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81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>
                <a:solidFill>
                  <a:srgbClr val="4B94D0"/>
                </a:solidFill>
              </a:rPr>
              <a:t>Hidden Valley Ranch- </a:t>
            </a:r>
            <a:r>
              <a:rPr lang="en-US" sz="2600" b="1" dirty="0" smtClean="0">
                <a:solidFill>
                  <a:srgbClr val="4B94D0"/>
                </a:solidFill>
              </a:rPr>
              <a:t>Custom Topic 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8750"/>
            <a:ext cx="4033182" cy="2467358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1016"/>
            <a:ext cx="4033182" cy="2485092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90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>
                <a:solidFill>
                  <a:srgbClr val="4B94D0"/>
                </a:solidFill>
              </a:rPr>
              <a:t>Hidden Valley Ranch- </a:t>
            </a:r>
            <a:r>
              <a:rPr lang="en-US" sz="2600" b="1" dirty="0" smtClean="0">
                <a:solidFill>
                  <a:srgbClr val="4B94D0"/>
                </a:solidFill>
              </a:rPr>
              <a:t>Top 3 Links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20015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600 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2"/>
              </a:rPr>
              <a:t>http://world-recipes.co/2016/03/seven-layer-salad-2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400 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www.facebook.com/maria.mcwhinnie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300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www.facebook.com/bobby.longest.7</a:t>
            </a:r>
            <a:endParaRPr lang="en-US" sz="2400" dirty="0" smtClean="0"/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National Ranch Day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257175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1,500</a:t>
            </a:r>
            <a:endParaRPr lang="en-US" sz="4400" dirty="0" smtClean="0"/>
          </a:p>
          <a:p>
            <a:pPr algn="ctr"/>
            <a:r>
              <a:rPr lang="en-US" sz="1600" dirty="0" smtClean="0"/>
              <a:t>Total Interactions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123949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can we emphasize that ranch goes on everything while creating a playful association with ranch</a:t>
            </a:r>
            <a:r>
              <a:rPr lang="en-US" sz="1600" dirty="0" smtClean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Open </a:t>
            </a:r>
            <a:r>
              <a:rPr lang="en-US" sz="1600" dirty="0"/>
              <a:t>stream of posts from </a:t>
            </a:r>
            <a:r>
              <a:rPr lang="en-US" sz="1600" dirty="0" err="1"/>
              <a:t>facebook</a:t>
            </a:r>
            <a:r>
              <a:rPr lang="en-US" sz="1600" dirty="0"/>
              <a:t> containing mentions of </a:t>
            </a:r>
            <a:r>
              <a:rPr lang="en-US" sz="1600" dirty="0" smtClean="0"/>
              <a:t>National Ranch Day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Demographic </a:t>
            </a:r>
            <a:r>
              <a:rPr lang="en-US" sz="1600" dirty="0" smtClean="0"/>
              <a:t>Analysis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/>
              <a:t>Links/content </a:t>
            </a:r>
            <a:r>
              <a:rPr lang="en-US" sz="1600" dirty="0"/>
              <a:t>driving conversation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/>
              <a:t>Customized topic/text </a:t>
            </a:r>
            <a:r>
              <a:rPr lang="en-US" sz="1600" dirty="0" smtClean="0"/>
              <a:t>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91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National Ranch Day</a:t>
            </a:r>
            <a:r>
              <a:rPr lang="en-US" sz="2600" b="1" dirty="0" smtClean="0">
                <a:solidFill>
                  <a:srgbClr val="4B94D0"/>
                </a:solidFill>
              </a:rPr>
              <a:t>- Custom </a:t>
            </a:r>
            <a:r>
              <a:rPr lang="en-US" sz="2600" b="1" dirty="0" smtClean="0">
                <a:solidFill>
                  <a:srgbClr val="4B94D0"/>
                </a:solidFill>
              </a:rPr>
              <a:t>Topic 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71550"/>
            <a:ext cx="5219700" cy="32004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32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National Ranch Day- Demographic </a:t>
            </a:r>
            <a:r>
              <a:rPr lang="en-US" sz="2600" b="1" dirty="0" smtClean="0">
                <a:solidFill>
                  <a:srgbClr val="4B94D0"/>
                </a:solidFill>
              </a:rPr>
              <a:t>Analysis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3" y="1733549"/>
            <a:ext cx="2832035" cy="1721164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49" y="1733549"/>
            <a:ext cx="2806301" cy="170140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21" y="1733548"/>
            <a:ext cx="2799523" cy="170140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40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838200" y="209550"/>
            <a:ext cx="7772400" cy="374461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200"/>
              </a:lnSpc>
            </a:pPr>
            <a:r>
              <a:rPr lang="en-US" sz="2600" b="1" dirty="0" smtClean="0">
                <a:solidFill>
                  <a:srgbClr val="4B94D0"/>
                </a:solidFill>
              </a:rPr>
              <a:t>National Ranch Day- Top Links</a:t>
            </a:r>
            <a:endParaRPr lang="en-US" sz="2600" b="1" dirty="0">
              <a:solidFill>
                <a:srgbClr val="4B94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20015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100 interactions-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bit.ly/1LVb773</a:t>
            </a:r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100 interactions-</a:t>
            </a:r>
          </a:p>
          <a:p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bit.ly/1HUTy4x</a:t>
            </a:r>
            <a:endParaRPr lang="en-US" sz="2400" dirty="0" smtClean="0"/>
          </a:p>
          <a:p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37_Theme3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0C0"/>
      </a:accent1>
      <a:accent2>
        <a:srgbClr val="00B0F0"/>
      </a:accent2>
      <a:accent3>
        <a:srgbClr val="008DC3"/>
      </a:accent3>
      <a:accent4>
        <a:srgbClr val="007EAE"/>
      </a:accent4>
      <a:accent5>
        <a:srgbClr val="23A1FF"/>
      </a:accent5>
      <a:accent6>
        <a:srgbClr val="2FA6FF"/>
      </a:accent6>
      <a:hlink>
        <a:srgbClr val="005390"/>
      </a:hlink>
      <a:folHlink>
        <a:srgbClr val="2DC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15191</TotalTime>
  <Words>314</Words>
  <Application>Microsoft Macintosh PowerPoint</Application>
  <PresentationFormat>On-screen Show (16:9)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HP Simplified</vt:lpstr>
      <vt:lpstr>Roboto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Jack Chase</cp:lastModifiedBy>
  <cp:revision>577</cp:revision>
  <dcterms:created xsi:type="dcterms:W3CDTF">2015-09-08T18:46:55Z</dcterms:created>
  <dcterms:modified xsi:type="dcterms:W3CDTF">2016-03-22T16:02:28Z</dcterms:modified>
</cp:coreProperties>
</file>