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1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5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5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8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2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7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0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9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39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4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多媒體系統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	401530040</a:t>
            </a:r>
            <a:r>
              <a:rPr lang="zh-TW" altLang="en-US" dirty="0" smtClean="0"/>
              <a:t>朱宥誠</a:t>
            </a:r>
            <a:endParaRPr lang="en-US" altLang="zh-TW" dirty="0" smtClean="0"/>
          </a:p>
          <a:p>
            <a:pPr algn="r"/>
            <a:r>
              <a:rPr lang="en-US" altLang="zh-TW" dirty="0"/>
              <a:t>400510057</a:t>
            </a:r>
            <a:r>
              <a:rPr lang="zh-TW" altLang="en-US" dirty="0" smtClean="0"/>
              <a:t>陳柏嘉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401530050</a:t>
            </a:r>
            <a:r>
              <a:rPr lang="zh-TW" altLang="en-US" dirty="0" smtClean="0"/>
              <a:t>林奕廷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5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手機購物</a:t>
            </a:r>
            <a:r>
              <a:rPr lang="en-US" altLang="zh-TW" dirty="0" smtClean="0"/>
              <a:t>App</a:t>
            </a:r>
          </a:p>
          <a:p>
            <a:r>
              <a:rPr lang="zh-TW" altLang="en-US" dirty="0" smtClean="0"/>
              <a:t>使用語言</a:t>
            </a:r>
            <a:r>
              <a:rPr lang="en-US" altLang="zh-TW" dirty="0" smtClean="0"/>
              <a:t>:java</a:t>
            </a:r>
          </a:p>
          <a:p>
            <a:r>
              <a:rPr lang="zh-TW" altLang="en-US" dirty="0" smtClean="0"/>
              <a:t>平台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Android</a:t>
            </a:r>
          </a:p>
          <a:p>
            <a:r>
              <a:rPr lang="zh-TW" altLang="en-US" dirty="0" smtClean="0"/>
              <a:t>簡介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利用手機攜帶性及圖形化介面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方便使用者消費 不受限於地點及時間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27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商品瀏覽、搜尋</a:t>
            </a:r>
            <a:endParaRPr lang="en-US" altLang="zh-TW" dirty="0" smtClean="0"/>
          </a:p>
          <a:p>
            <a:r>
              <a:rPr lang="zh-TW" altLang="en-US" dirty="0" smtClean="0"/>
              <a:t>會員機制</a:t>
            </a:r>
            <a:endParaRPr lang="en-US" altLang="zh-TW" dirty="0" smtClean="0"/>
          </a:p>
          <a:p>
            <a:r>
              <a:rPr lang="zh-TW" altLang="en-US" dirty="0"/>
              <a:t>購物</a:t>
            </a:r>
            <a:r>
              <a:rPr lang="zh-TW" altLang="en-US" dirty="0" smtClean="0"/>
              <a:t>車</a:t>
            </a:r>
            <a:endParaRPr lang="en-US" altLang="zh-TW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9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多媒體系統 final project  </vt:lpstr>
      <vt:lpstr>PowerPoint 簡報</vt:lpstr>
      <vt:lpstr>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多媒體系統 final project</dc:title>
  <dc:creator>Umi</dc:creator>
  <cp:lastModifiedBy>Umi</cp:lastModifiedBy>
  <cp:revision>2</cp:revision>
  <dcterms:created xsi:type="dcterms:W3CDTF">2016-05-18T06:00:55Z</dcterms:created>
  <dcterms:modified xsi:type="dcterms:W3CDTF">2016-05-18T06:18:26Z</dcterms:modified>
</cp:coreProperties>
</file>