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/>
    <p:restoredTop sz="94685"/>
  </p:normalViewPr>
  <p:slideViewPr>
    <p:cSldViewPr snapToGrid="0" snapToObjects="1">
      <p:cViewPr varScale="1">
        <p:scale>
          <a:sx n="69" d="100"/>
          <a:sy n="69" d="100"/>
        </p:scale>
        <p:origin x="216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)" TargetMode="External"/><Relationship Id="rId4" Type="http://schemas.openxmlformats.org/officeDocument/2006/relationships/hyperlink" Target="https://expressjs.com/)" TargetMode="External"/><Relationship Id="rId5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ressj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37" y="758952"/>
            <a:ext cx="11364685" cy="4041648"/>
          </a:xfrm>
        </p:spPr>
        <p:txBody>
          <a:bodyPr/>
          <a:lstStyle/>
          <a:p>
            <a:r>
              <a:rPr lang="en-US" dirty="0" smtClean="0"/>
              <a:t>MEAN Stack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ISU CSE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Meyer&amp; Adam </a:t>
            </a:r>
            <a:r>
              <a:rPr lang="en-US" dirty="0" err="1" smtClean="0"/>
              <a:t>Heimendinger</a:t>
            </a:r>
            <a:endParaRPr lang="en-US" dirty="0" smtClean="0"/>
          </a:p>
          <a:p>
            <a:r>
              <a:rPr lang="en-US" dirty="0" smtClean="0"/>
              <a:t>March 29,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(client)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/)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(server)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://nodejs.org/en</a:t>
            </a:r>
            <a:r>
              <a:rPr lang="en-US" dirty="0" smtClean="0">
                <a:hlinkClick r:id="rId3"/>
              </a:rPr>
              <a:t>/)</a:t>
            </a:r>
            <a:endParaRPr lang="en-US" dirty="0" smtClean="0"/>
          </a:p>
          <a:p>
            <a:r>
              <a:rPr lang="en-US" dirty="0" err="1" smtClean="0"/>
              <a:t>ExpressJS</a:t>
            </a:r>
            <a:r>
              <a:rPr lang="en-US" dirty="0" smtClean="0"/>
              <a:t> (server) 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://expressjs.com</a:t>
            </a:r>
            <a:r>
              <a:rPr lang="en-US" dirty="0" smtClean="0">
                <a:hlinkClick r:id="rId4"/>
              </a:rPr>
              <a:t>/)</a:t>
            </a:r>
            <a:endParaRPr lang="en-US" dirty="0" smtClean="0"/>
          </a:p>
          <a:p>
            <a:r>
              <a:rPr lang="en-US" dirty="0"/>
              <a:t> MongoDB </a:t>
            </a:r>
            <a:r>
              <a:rPr lang="en-US" dirty="0" smtClean="0"/>
              <a:t>(database) (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://www.mongodb.com</a:t>
            </a:r>
            <a:r>
              <a:rPr lang="en-US" dirty="0" smtClean="0">
                <a:hlinkClick r:id="rId5"/>
              </a:rPr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“stack”?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that play nice together</a:t>
            </a:r>
          </a:p>
          <a:p>
            <a:r>
              <a:rPr lang="en-US" dirty="0" smtClean="0"/>
              <a:t>Normally consists of client, server, and database</a:t>
            </a:r>
          </a:p>
          <a:p>
            <a:r>
              <a:rPr lang="en-US" dirty="0" smtClean="0"/>
              <a:t>Other Stacks</a:t>
            </a:r>
          </a:p>
          <a:p>
            <a:pPr lvl="1"/>
            <a:r>
              <a:rPr lang="en-US" dirty="0" smtClean="0"/>
              <a:t>PHP, MYSQL</a:t>
            </a:r>
          </a:p>
          <a:p>
            <a:pPr lvl="1"/>
            <a:r>
              <a:rPr lang="en-US" dirty="0" smtClean="0"/>
              <a:t>Ruby on Rails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6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Code with Typescript (JavaScript’s cooler cousin)</a:t>
            </a:r>
          </a:p>
          <a:p>
            <a:pPr lvl="1"/>
            <a:r>
              <a:rPr lang="en-US" dirty="0" smtClean="0"/>
              <a:t>OOP on the client side???</a:t>
            </a:r>
          </a:p>
          <a:p>
            <a:r>
              <a:rPr lang="en-US" dirty="0" smtClean="0"/>
              <a:t>Single Page Applications</a:t>
            </a:r>
          </a:p>
          <a:p>
            <a:r>
              <a:rPr lang="en-US" dirty="0" smtClean="0"/>
              <a:t>One Way / Two Way Data Binding</a:t>
            </a:r>
          </a:p>
          <a:p>
            <a:r>
              <a:rPr lang="en-US" dirty="0" smtClean="0"/>
              <a:t>Controllers </a:t>
            </a:r>
          </a:p>
          <a:p>
            <a:r>
              <a:rPr lang="en-US" dirty="0" smtClean="0"/>
              <a:t>Services (Http Requests)</a:t>
            </a:r>
          </a:p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nodejs.org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Runtime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on the Server</a:t>
            </a:r>
          </a:p>
          <a:p>
            <a:r>
              <a:rPr lang="en-US" dirty="0" smtClean="0"/>
              <a:t>Built for network applications (think web servers)</a:t>
            </a:r>
          </a:p>
          <a:p>
            <a:r>
              <a:rPr lang="en-US" dirty="0" smtClean="0"/>
              <a:t>Asynchronous, event driven</a:t>
            </a:r>
          </a:p>
        </p:txBody>
      </p:sp>
    </p:spTree>
    <p:extLst>
      <p:ext uri="{BB962C8B-B14F-4D97-AF65-F5344CB8AC3E}">
        <p14:creationId xmlns:p14="http://schemas.microsoft.com/office/powerpoint/2010/main" val="187834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expressjs.com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fundamental web application features</a:t>
            </a:r>
          </a:p>
          <a:p>
            <a:r>
              <a:rPr lang="en-US" dirty="0" smtClean="0"/>
              <a:t>Utilities for http and middleware for building an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Just use it, it makes your life better</a:t>
            </a:r>
          </a:p>
        </p:txBody>
      </p:sp>
    </p:spTree>
    <p:extLst>
      <p:ext uri="{BB962C8B-B14F-4D97-AF65-F5344CB8AC3E}">
        <p14:creationId xmlns:p14="http://schemas.microsoft.com/office/powerpoint/2010/main" val="19877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NoSQL Database</a:t>
            </a:r>
            <a:endParaRPr lang="en-US" dirty="0"/>
          </a:p>
          <a:p>
            <a:r>
              <a:rPr lang="en-US" dirty="0" smtClean="0"/>
              <a:t>Stores documents (think rows in SQL) in collections (tables)</a:t>
            </a:r>
          </a:p>
          <a:p>
            <a:r>
              <a:rPr lang="en-US" dirty="0" smtClean="0"/>
              <a:t>Looks like JSON, acts like JSON</a:t>
            </a:r>
          </a:p>
          <a:p>
            <a:r>
              <a:rPr lang="en-US" dirty="0" smtClean="0"/>
              <a:t>Mongoose is great for using MongoDB in Node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52" y="3741166"/>
            <a:ext cx="723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use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It works</a:t>
            </a:r>
          </a:p>
          <a:p>
            <a:r>
              <a:rPr lang="en-US" dirty="0" smtClean="0"/>
              <a:t>All one language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It’s kind of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4" y="-1642188"/>
            <a:ext cx="11196735" cy="68580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This presentation and demo can be found at: </a:t>
            </a:r>
            <a:r>
              <a:rPr lang="en-US" sz="6000" dirty="0" err="1" smtClean="0"/>
              <a:t>www.github.com</a:t>
            </a:r>
            <a:r>
              <a:rPr lang="en-US" sz="6000" dirty="0" smtClean="0"/>
              <a:t>/</a:t>
            </a:r>
            <a:r>
              <a:rPr lang="en-US" sz="6000" dirty="0" err="1" smtClean="0"/>
              <a:t>jackcmeyer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61871" y="0"/>
            <a:ext cx="9934864" cy="223936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12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</TotalTime>
  <Words>237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Wingdings 2</vt:lpstr>
      <vt:lpstr>Arial</vt:lpstr>
      <vt:lpstr>View</vt:lpstr>
      <vt:lpstr>MEAN Stack Presentation ISU CSE Club</vt:lpstr>
      <vt:lpstr>MEAN Stack</vt:lpstr>
      <vt:lpstr>What is a “stack”?</vt:lpstr>
      <vt:lpstr>Angularjs (https://angular.io/)</vt:lpstr>
      <vt:lpstr>Nodejs (https://nodejs.org/en/)</vt:lpstr>
      <vt:lpstr>Expressjs (https://expressjs.com/)</vt:lpstr>
      <vt:lpstr>MongoDB</vt:lpstr>
      <vt:lpstr>Why should you use MEAN?</vt:lpstr>
      <vt:lpstr>This presentation and demo can be found at: www.github.com/jackcmeyer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presentation – cse club</dc:title>
  <dc:creator>Jack Meyer</dc:creator>
  <cp:lastModifiedBy>Jack Meyer</cp:lastModifiedBy>
  <cp:revision>6</cp:revision>
  <dcterms:created xsi:type="dcterms:W3CDTF">2017-03-29T20:55:28Z</dcterms:created>
  <dcterms:modified xsi:type="dcterms:W3CDTF">2017-03-29T21:47:10Z</dcterms:modified>
</cp:coreProperties>
</file>