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</p:embeddedFont>
    <p:embeddedFont>
      <p:font typeface="Roboto Bold" panose="02000000000000000000" pitchFamily="2" charset="0"/>
      <p:bold r:id="rId17"/>
    </p:embeddedFont>
    <p:embeddedFont>
      <p:font typeface="Roboto Medium" panose="02000000000000000000" pitchFamily="2" charset="0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13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82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第一個C#程序：逐步拆解代碼，深入理解每一行的意義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歡迎來到我們的C#編程課程。今天，我們將學習如何創建和理解你的第一個C#程序。我們將逐步拆解代碼，深入理解每一行的意義，并學習如何運行和調試程序。</a:t>
            </a:r>
            <a:endParaRPr lang="en-US" sz="1750" dirty="0"/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6169CBD8-6AC3-3B72-8894-B2484B516518}"/>
              </a:ext>
            </a:extLst>
          </p:cNvPr>
          <p:cNvSpPr/>
          <p:nvPr/>
        </p:nvSpPr>
        <p:spPr>
          <a:xfrm>
            <a:off x="786170" y="533763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03000224-802F-57E5-682F-BE667CF94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345256"/>
            <a:ext cx="347663" cy="347663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B9A32C95-7537-BF58-7ADF-C7105F1F063D}"/>
              </a:ext>
            </a:extLst>
          </p:cNvPr>
          <p:cNvSpPr/>
          <p:nvPr/>
        </p:nvSpPr>
        <p:spPr>
          <a:xfrm>
            <a:off x="1262420" y="5320729"/>
            <a:ext cx="135576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liam wu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8240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課程目標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2812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839" y="3128129"/>
            <a:ext cx="29083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掌握C#控制臺程序創建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839" y="3618548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學習如何使用Visual Studio或命令行創建C#控制臺應用程序。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12812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795516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代碼結構拆解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795516" y="3618548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逐行分析代碼，理解每個部分的功能和作用。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8922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903839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運行與調試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03839" y="5679638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學習如何運行程序，設置斷點，進行調試。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518922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79551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問題解決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795516" y="5679638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了解常見問題及其解決方法。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0057" y="537448"/>
            <a:ext cx="4883825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創建C#項目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57" y="1440894"/>
            <a:ext cx="976670" cy="15628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739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打開Visual Studio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439739" y="2058472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點擊"創建新項目"。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57" y="3003709"/>
            <a:ext cx="976670" cy="15628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739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選擇項目類型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439739" y="3621286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選擇"控制臺應用程序（.NET Core）"，點擊"下一步"。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4566523"/>
            <a:ext cx="976670" cy="15628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739" y="4761786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配置項目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439739" y="5184100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命名項目并選擇保存路徑，點擊"創建"。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7" y="6129338"/>
            <a:ext cx="976670" cy="156281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739" y="6324600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自動生成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7439739" y="6746915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Studio會自動生成一個基礎的Program.cs文件。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0069" y="616268"/>
            <a:ext cx="5598081" cy="699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基本代碼結構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270069" y="1651873"/>
            <a:ext cx="7576661" cy="4993124"/>
          </a:xfrm>
          <a:prstGeom prst="roundRect">
            <a:avLst>
              <a:gd name="adj" fmla="val 1884"/>
            </a:avLst>
          </a:prstGeom>
          <a:solidFill>
            <a:srgbClr val="0F163E"/>
          </a:solidFill>
          <a:ln/>
        </p:spPr>
      </p:sp>
      <p:sp>
        <p:nvSpPr>
          <p:cNvPr id="5" name="Shape 2"/>
          <p:cNvSpPr/>
          <p:nvPr/>
        </p:nvSpPr>
        <p:spPr>
          <a:xfrm>
            <a:off x="6258878" y="1651873"/>
            <a:ext cx="7599045" cy="4993124"/>
          </a:xfrm>
          <a:prstGeom prst="roundRect">
            <a:avLst>
              <a:gd name="adj" fmla="val 673"/>
            </a:avLst>
          </a:prstGeom>
          <a:solidFill>
            <a:srgbClr val="0F163E"/>
          </a:solidFill>
          <a:ln/>
        </p:spPr>
      </p:sp>
      <p:sp>
        <p:nvSpPr>
          <p:cNvPr id="6" name="Text 3"/>
          <p:cNvSpPr/>
          <p:nvPr/>
        </p:nvSpPr>
        <p:spPr>
          <a:xfrm>
            <a:off x="6482715" y="1819751"/>
            <a:ext cx="7151370" cy="4657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using System;
namespace HelloWorld
{
    class Program
    {
        static void Main(string[] args)
        {
            Console.WriteLine("Hello World");
        }
    }
}
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70069" y="6896814"/>
            <a:ext cx="7576661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這是一個基本的C#程序結構。在最新版本的C#中，引入了頂級語句的概念，可以在沒有顯式Main方法的情況下編寫簡單的程序。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42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代碼拆解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using System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0114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引入System命名空間，包含常用的類和方法。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20001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namespace HelloWorld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75547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定義項目的命名空間，用于組織代碼。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class Program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40114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定義一個名為Program的類，是C#的基本結構。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20001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static void Main(string[] args)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75547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程序的入口點，每個C#程序都必須包含一個Main方法。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585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運行與調試程序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10752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運行程序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391733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在Visual Studio中點擊"運行"按鈕或按F5，或在命令行中使用dotnet run。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10752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設置斷點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3391733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在代碼行左側點擊添加斷點，程序會在斷點處暫停。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16088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5954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調試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80190" y="6445091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通過"調試"窗口查看變量值與調用堆棧。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3209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修改并重新運行程序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5810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讓我們修改程序，使其接受用戶輸入并顯示個性化消息：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3199090"/>
            <a:ext cx="7556421" cy="2880360"/>
          </a:xfrm>
          <a:prstGeom prst="roundRect">
            <a:avLst>
              <a:gd name="adj" fmla="val 3307"/>
            </a:avLst>
          </a:prstGeom>
          <a:solidFill>
            <a:srgbClr val="0F163E"/>
          </a:solidFill>
          <a:ln/>
        </p:spPr>
      </p:sp>
      <p:sp>
        <p:nvSpPr>
          <p:cNvPr id="6" name="Shape 3"/>
          <p:cNvSpPr/>
          <p:nvPr/>
        </p:nvSpPr>
        <p:spPr>
          <a:xfrm>
            <a:off x="6268879" y="3199090"/>
            <a:ext cx="7579043" cy="2880360"/>
          </a:xfrm>
          <a:prstGeom prst="roundRect">
            <a:avLst>
              <a:gd name="adj" fmla="val 1181"/>
            </a:avLst>
          </a:prstGeom>
          <a:solidFill>
            <a:srgbClr val="0F163E"/>
          </a:solidFill>
          <a:ln/>
        </p:spPr>
      </p:sp>
      <p:sp>
        <p:nvSpPr>
          <p:cNvPr id="7" name="Text 4"/>
          <p:cNvSpPr/>
          <p:nvPr/>
        </p:nvSpPr>
        <p:spPr>
          <a:xfrm>
            <a:off x="6495693" y="3369112"/>
            <a:ext cx="7125414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static void Main(string[] args)
{
    Console.WriteLine("請輸入你的名字：");
    string name = Console.ReadLine();
    Console.WriteLine($"Hello, {name}!");
}
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633460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運行這個程序，它會提示用戶輸入名字，然后輸出個性化的問候。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7917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總結與展望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40712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本課總結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565565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我們學會了創建C#控制臺程序，理解了代碼結構，掌握了運行和調試的方法。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40712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下節預告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565565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下一節課將深入探討C#基礎語法，包括變量、數據類型、運算符與表達式等內容。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15520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349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實踐建議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84037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嘗試修改今天學到的代碼，增加新的功能，鞏固所學知識。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321</Words>
  <Application>Microsoft Office PowerPoint</Application>
  <PresentationFormat>自定义</PresentationFormat>
  <Paragraphs>59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Roboto Bold</vt:lpstr>
      <vt:lpstr>Roboto</vt:lpstr>
      <vt:lpstr>Arial</vt:lpstr>
      <vt:lpstr>Consolas</vt:lpstr>
      <vt:lpstr>Roboto Medium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Arlo</cp:lastModifiedBy>
  <cp:revision>4</cp:revision>
  <dcterms:created xsi:type="dcterms:W3CDTF">2025-01-06T10:32:54Z</dcterms:created>
  <dcterms:modified xsi:type="dcterms:W3CDTF">2025-01-06T10:38:39Z</dcterms:modified>
</cp:coreProperties>
</file>