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</p:embeddedFont>
    <p:embeddedFont>
      <p:font typeface="Roboto Bold" panose="02000000000000000000" pitchFamily="2" charset="0"/>
      <p:bold r:id="rId17"/>
    </p:embeddedFont>
    <p:embeddedFont>
      <p:font typeface="Roboto Medium" panose="02000000000000000000" pitchFamily="2" charset="0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82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第一个C#程序：逐步拆解代码，深入理解每一行的意义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欢迎来到我们的C#编程课程。今天，我们将学习如何创建和理解你的第一个C#程序。我们将逐步拆解代码，深入理解每一行的意义，并学习如何运行和调试程序。</a:t>
            </a:r>
            <a:endParaRPr lang="en-US" sz="1750" dirty="0"/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6169CBD8-6AC3-3B72-8894-B2484B516518}"/>
              </a:ext>
            </a:extLst>
          </p:cNvPr>
          <p:cNvSpPr/>
          <p:nvPr/>
        </p:nvSpPr>
        <p:spPr>
          <a:xfrm>
            <a:off x="786170" y="533763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03000224-802F-57E5-682F-BE667CF94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345256"/>
            <a:ext cx="347663" cy="347663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B9A32C95-7537-BF58-7ADF-C7105F1F063D}"/>
              </a:ext>
            </a:extLst>
          </p:cNvPr>
          <p:cNvSpPr/>
          <p:nvPr/>
        </p:nvSpPr>
        <p:spPr>
          <a:xfrm>
            <a:off x="1262420" y="5320729"/>
            <a:ext cx="13557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liam wu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240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课程目标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81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128129"/>
            <a:ext cx="29083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掌握C#控制台程序创建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6185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学习如何使用Visual Studio或命令行创建C#控制台应用程序。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28129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代码结构拆解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618548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逐行分析代码，理解每个部分的功能和作用。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运行与调试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5679638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学习如何运行程序，设置断点，进行调试。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8922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551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问题解决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795516" y="5679638"/>
            <a:ext cx="30412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了解常见问题及其解决方法。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创建C#项目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打开Visual Studio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39739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点击"创建新项目"。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选择项目类型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39739" y="362128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选择"控制台应用程序（.NET Core）"，点击"下一步"。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配置项目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命名项目并选择保存路径，点击"创建"。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338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自动生成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39739" y="674691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Studio会自动生成一个基础的Program.cs文件。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0069" y="616268"/>
            <a:ext cx="5598081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基本代码结构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70069" y="1651873"/>
            <a:ext cx="7576661" cy="4993124"/>
          </a:xfrm>
          <a:prstGeom prst="roundRect">
            <a:avLst>
              <a:gd name="adj" fmla="val 1884"/>
            </a:avLst>
          </a:prstGeom>
          <a:solidFill>
            <a:srgbClr val="0F163E"/>
          </a:solidFill>
          <a:ln/>
        </p:spPr>
      </p:sp>
      <p:sp>
        <p:nvSpPr>
          <p:cNvPr id="5" name="Shape 2"/>
          <p:cNvSpPr/>
          <p:nvPr/>
        </p:nvSpPr>
        <p:spPr>
          <a:xfrm>
            <a:off x="6258878" y="1651873"/>
            <a:ext cx="7599045" cy="4993124"/>
          </a:xfrm>
          <a:prstGeom prst="roundRect">
            <a:avLst>
              <a:gd name="adj" fmla="val 673"/>
            </a:avLst>
          </a:prstGeom>
          <a:solidFill>
            <a:srgbClr val="0F163E"/>
          </a:solidFill>
          <a:ln/>
        </p:spPr>
      </p:sp>
      <p:sp>
        <p:nvSpPr>
          <p:cNvPr id="6" name="Text 3"/>
          <p:cNvSpPr/>
          <p:nvPr/>
        </p:nvSpPr>
        <p:spPr>
          <a:xfrm>
            <a:off x="6482715" y="1819751"/>
            <a:ext cx="7151370" cy="4657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using System;
namespace HelloWorld
{
    class Program
    {
        static void Main(string[] args)
        {
            Console.WriteLine("Hello World");
        }
    }
}
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70069" y="6896814"/>
            <a:ext cx="757666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这是一个基本的C#程序结构。在最新版本的C#中，引入了顶级语句的概念，可以在没有显式Main方法的情况下编写简单的程序。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代码拆解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using System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引入System命名空间，包含常用的类和方法。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namespace HelloWorld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定义项目的命名空间，用于组织代码。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class Program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定义一个名为Program的类，是C#的基本结构。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static void Main(string[] args)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程序的入口点，每个C#程序都必须包含一个Main方法。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8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运行与调试程序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075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运行程序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391733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在Visual Studio中点击"运行"按钮或按F5，或在命令行中使用dotnet run。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10752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设置断点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39173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在代码行左侧点击添加断点，程序会在断点处暂停。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1608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954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调试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445091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通过"调试"窗口查看变量值与调用堆栈。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20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修改并重新运行程序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581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让我们修改程序，使其接受用户输入并显示个性化消息：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199090"/>
            <a:ext cx="7556421" cy="2880360"/>
          </a:xfrm>
          <a:prstGeom prst="roundRect">
            <a:avLst>
              <a:gd name="adj" fmla="val 3307"/>
            </a:avLst>
          </a:prstGeom>
          <a:solidFill>
            <a:srgbClr val="0F163E"/>
          </a:solidFill>
          <a:ln/>
        </p:spPr>
      </p:sp>
      <p:sp>
        <p:nvSpPr>
          <p:cNvPr id="6" name="Shape 3"/>
          <p:cNvSpPr/>
          <p:nvPr/>
        </p:nvSpPr>
        <p:spPr>
          <a:xfrm>
            <a:off x="6268879" y="3199090"/>
            <a:ext cx="7579043" cy="2880360"/>
          </a:xfrm>
          <a:prstGeom prst="roundRect">
            <a:avLst>
              <a:gd name="adj" fmla="val 1181"/>
            </a:avLst>
          </a:prstGeom>
          <a:solidFill>
            <a:srgbClr val="0F163E"/>
          </a:solidFill>
          <a:ln/>
        </p:spPr>
      </p:sp>
      <p:sp>
        <p:nvSpPr>
          <p:cNvPr id="7" name="Text 4"/>
          <p:cNvSpPr/>
          <p:nvPr/>
        </p:nvSpPr>
        <p:spPr>
          <a:xfrm>
            <a:off x="6495693" y="3369112"/>
            <a:ext cx="71254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static void Main(string[] args)
{
    Console.WriteLine("請輸入你的名字：");
    string name = Console.ReadLine();
    Console.WriteLine($"Hello, {name}!");
}
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63346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运行这个程序，它会提示用户输入名字，然后输出个性化的问候。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总结与展望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本课总结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我们学会了创建C#控制台程序，理解了代码结构，掌握了运行和调试的方法。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下节预告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下一节课将深入探讨C#基础语法，包括变量、数据类型、运算符与表达式等内容。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实践建议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403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尝试修改今天学到的代码，增加新的功能，巩固所学知识。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321</Words>
  <Application>Microsoft Office PowerPoint</Application>
  <PresentationFormat>自定义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Roboto Bold</vt:lpstr>
      <vt:lpstr>Roboto</vt:lpstr>
      <vt:lpstr>Arial</vt:lpstr>
      <vt:lpstr>Consolas</vt:lpstr>
      <vt:lpstr>Roboto 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Arlo</cp:lastModifiedBy>
  <cp:revision>4</cp:revision>
  <dcterms:created xsi:type="dcterms:W3CDTF">2025-01-06T10:32:54Z</dcterms:created>
  <dcterms:modified xsi:type="dcterms:W3CDTF">2025-01-06T10:38:39Z</dcterms:modified>
</cp:coreProperties>
</file>