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94D"/>
    <a:srgbClr val="8CB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13348-D28B-4C2B-88EF-82071CA11326}" v="63" dt="2021-10-17T16:17:20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13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copeland" userId="c1f67f945e5b5c42" providerId="LiveId" clId="{61313348-D28B-4C2B-88EF-82071CA11326}"/>
    <pc:docChg chg="undo redo custSel addSld delSld modSld sldOrd">
      <pc:chgData name="jack copeland" userId="c1f67f945e5b5c42" providerId="LiveId" clId="{61313348-D28B-4C2B-88EF-82071CA11326}" dt="2021-10-17T16:17:24.166" v="2452" actId="1076"/>
      <pc:docMkLst>
        <pc:docMk/>
      </pc:docMkLst>
      <pc:sldChg chg="modSp">
        <pc:chgData name="jack copeland" userId="c1f67f945e5b5c42" providerId="LiveId" clId="{61313348-D28B-4C2B-88EF-82071CA11326}" dt="2021-10-17T15:48:23.812" v="1834" actId="207"/>
        <pc:sldMkLst>
          <pc:docMk/>
          <pc:sldMk cId="2410825078" sldId="257"/>
        </pc:sldMkLst>
        <pc:graphicFrameChg chg="mod">
          <ac:chgData name="jack copeland" userId="c1f67f945e5b5c42" providerId="LiveId" clId="{61313348-D28B-4C2B-88EF-82071CA11326}" dt="2021-10-17T15:48:23.812" v="1834" actId="207"/>
          <ac:graphicFrameMkLst>
            <pc:docMk/>
            <pc:sldMk cId="2410825078" sldId="257"/>
            <ac:graphicFrameMk id="4" creationId="{3E6131AB-8164-4B6B-8E68-5AE0D422DE4B}"/>
          </ac:graphicFrameMkLst>
        </pc:graphicFrameChg>
      </pc:sldChg>
      <pc:sldChg chg="addSp modSp mod">
        <pc:chgData name="jack copeland" userId="c1f67f945e5b5c42" providerId="LiveId" clId="{61313348-D28B-4C2B-88EF-82071CA11326}" dt="2021-10-17T15:50:17.643" v="1896" actId="1076"/>
        <pc:sldMkLst>
          <pc:docMk/>
          <pc:sldMk cId="2137121050" sldId="258"/>
        </pc:sldMkLst>
        <pc:spChg chg="mod">
          <ac:chgData name="jack copeland" userId="c1f67f945e5b5c42" providerId="LiveId" clId="{61313348-D28B-4C2B-88EF-82071CA11326}" dt="2021-10-17T15:49:53.592" v="1852" actId="1076"/>
          <ac:spMkLst>
            <pc:docMk/>
            <pc:sldMk cId="2137121050" sldId="258"/>
            <ac:spMk id="2" creationId="{DAB4513B-547A-4C7A-95CB-74411897CE3F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5" creationId="{CD202980-1C07-45E7-A965-6A8C27F32E1E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8" creationId="{345B3465-322F-4143-A398-88BEFA7CCC4C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0" creationId="{A1CC24FD-FA00-4FAE-B1C7-DCBEAD369628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3" creationId="{F38821FD-9194-4DD9-9817-1D16AC176A70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4" creationId="{BDFC6C98-4B97-4513-9056-B6C03444C9BB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5" creationId="{5D5DC4F4-CEB2-4338-B60A-9B798619EEDB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6" creationId="{5C0B5C03-0969-499D-B506-1278AF476AB5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7" creationId="{8ED32982-084B-43AB-9B95-645E9DFCD294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8" creationId="{A4FB9D5E-66FA-442A-9115-B1E578F4F737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9" creationId="{02DC504D-28F7-4B30-B683-2D45663B2E05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20" creationId="{4CB89D97-D7CD-473C-B373-2EFACE13AFC3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21" creationId="{3711D58A-A5E9-4217-ADA7-C90D2A46D74D}"/>
          </ac:spMkLst>
        </pc:spChg>
        <pc:spChg chg="add mod ord">
          <ac:chgData name="jack copeland" userId="c1f67f945e5b5c42" providerId="LiveId" clId="{61313348-D28B-4C2B-88EF-82071CA11326}" dt="2021-10-17T15:50:06.238" v="1893" actId="167"/>
          <ac:spMkLst>
            <pc:docMk/>
            <pc:sldMk cId="2137121050" sldId="258"/>
            <ac:spMk id="24" creationId="{BBE1C276-AA11-44C2-918E-75F0649F4A75}"/>
          </ac:spMkLst>
        </pc:spChg>
        <pc:picChg chg="mod">
          <ac:chgData name="jack copeland" userId="c1f67f945e5b5c42" providerId="LiveId" clId="{61313348-D28B-4C2B-88EF-82071CA11326}" dt="2021-10-17T15:50:17.643" v="1896" actId="1076"/>
          <ac:picMkLst>
            <pc:docMk/>
            <pc:sldMk cId="2137121050" sldId="258"/>
            <ac:picMk id="28" creationId="{1A7EC8A1-FC86-42FD-BB3C-BD166869F5F4}"/>
          </ac:picMkLst>
        </pc:picChg>
        <pc:picChg chg="mod">
          <ac:chgData name="jack copeland" userId="c1f67f945e5b5c42" providerId="LiveId" clId="{61313348-D28B-4C2B-88EF-82071CA11326}" dt="2021-10-17T15:50:17.643" v="1896" actId="1076"/>
          <ac:picMkLst>
            <pc:docMk/>
            <pc:sldMk cId="2137121050" sldId="258"/>
            <ac:picMk id="30" creationId="{780A5FBE-AB58-4A05-B897-0A7A6D222055}"/>
          </ac:picMkLst>
        </pc:picChg>
        <pc:picChg chg="mod">
          <ac:chgData name="jack copeland" userId="c1f67f945e5b5c42" providerId="LiveId" clId="{61313348-D28B-4C2B-88EF-82071CA11326}" dt="2021-10-17T15:50:13.908" v="1895" actId="1076"/>
          <ac:picMkLst>
            <pc:docMk/>
            <pc:sldMk cId="2137121050" sldId="258"/>
            <ac:picMk id="40" creationId="{30117702-BAAB-4EC2-BC53-12FD31C908F5}"/>
          </ac:picMkLst>
        </pc:picChg>
        <pc:picChg chg="mod">
          <ac:chgData name="jack copeland" userId="c1f67f945e5b5c42" providerId="LiveId" clId="{61313348-D28B-4C2B-88EF-82071CA11326}" dt="2021-10-17T15:50:13.908" v="1895" actId="1076"/>
          <ac:picMkLst>
            <pc:docMk/>
            <pc:sldMk cId="2137121050" sldId="258"/>
            <ac:picMk id="42" creationId="{66AA5A20-CFE8-46CA-A21E-ED0444A63ACA}"/>
          </ac:picMkLst>
        </pc:pic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3" creationId="{7D34ADE7-76DF-46DF-84EF-B7D97E50D6D3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5" creationId="{5D50BB88-2088-4CD4-A3DA-CD2105FB2499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6" creationId="{53ABBE89-3947-430E-AAD5-B884CED2BC61}"/>
          </ac:cxnSpMkLst>
        </pc:cxnChg>
        <pc:cxnChg chg="add mod">
          <ac:chgData name="jack copeland" userId="c1f67f945e5b5c42" providerId="LiveId" clId="{61313348-D28B-4C2B-88EF-82071CA11326}" dt="2021-10-17T15:49:47.916" v="1851"/>
          <ac:cxnSpMkLst>
            <pc:docMk/>
            <pc:sldMk cId="2137121050" sldId="258"/>
            <ac:cxnSpMk id="27" creationId="{C79EA314-3025-4155-853C-EF807B300239}"/>
          </ac:cxnSpMkLst>
        </pc:cxnChg>
        <pc:cxnChg chg="mod">
          <ac:chgData name="jack copeland" userId="c1f67f945e5b5c42" providerId="LiveId" clId="{61313348-D28B-4C2B-88EF-82071CA11326}" dt="2021-10-17T15:50:09.627" v="1894" actId="14100"/>
          <ac:cxnSpMkLst>
            <pc:docMk/>
            <pc:sldMk cId="2137121050" sldId="258"/>
            <ac:cxnSpMk id="32" creationId="{A37C0CC0-2CDF-4075-ADA1-1C0F91506F73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33" creationId="{523B2EC3-4DB7-4978-8CB4-48CA403375AF}"/>
          </ac:cxnSpMkLst>
        </pc:cxnChg>
      </pc:sldChg>
      <pc:sldChg chg="modSp">
        <pc:chgData name="jack copeland" userId="c1f67f945e5b5c42" providerId="LiveId" clId="{61313348-D28B-4C2B-88EF-82071CA11326}" dt="2021-10-17T15:48:30.236" v="1835" actId="207"/>
        <pc:sldMkLst>
          <pc:docMk/>
          <pc:sldMk cId="3778762607" sldId="259"/>
        </pc:sldMkLst>
        <pc:graphicFrameChg chg="mod">
          <ac:chgData name="jack copeland" userId="c1f67f945e5b5c42" providerId="LiveId" clId="{61313348-D28B-4C2B-88EF-82071CA11326}" dt="2021-10-17T15:48:30.236" v="1835" actId="207"/>
          <ac:graphicFrameMkLst>
            <pc:docMk/>
            <pc:sldMk cId="3778762607" sldId="259"/>
            <ac:graphicFrameMk id="4" creationId="{3E6131AB-8164-4B6B-8E68-5AE0D422DE4B}"/>
          </ac:graphicFrameMkLst>
        </pc:graphicFrameChg>
      </pc:sldChg>
      <pc:sldChg chg="addSp delSp modSp mod">
        <pc:chgData name="jack copeland" userId="c1f67f945e5b5c42" providerId="LiveId" clId="{61313348-D28B-4C2B-88EF-82071CA11326}" dt="2021-10-17T15:50:41.430" v="1907" actId="166"/>
        <pc:sldMkLst>
          <pc:docMk/>
          <pc:sldMk cId="2637618212" sldId="260"/>
        </pc:sldMkLst>
        <pc:spChg chg="mod">
          <ac:chgData name="jack copeland" userId="c1f67f945e5b5c42" providerId="LiveId" clId="{61313348-D28B-4C2B-88EF-82071CA11326}" dt="2021-10-17T15:50:26.470" v="1901" actId="27636"/>
          <ac:spMkLst>
            <pc:docMk/>
            <pc:sldMk cId="2637618212" sldId="260"/>
            <ac:spMk id="2" creationId="{92A9B60F-7F68-48F6-9FB9-2CF291C61653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4" creationId="{27678693-BBE0-41E4-9C41-F551D931A2B5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5" creationId="{3FACFDE9-4AB9-4A9F-960E-7C0140DA598C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6" creationId="{4790EC81-6187-493A-8E26-C869A2988A4E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7" creationId="{877D3999-8A00-476F-941E-3D041924533D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8" creationId="{36E3E685-553D-428E-A476-163BCED0DAC8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9" creationId="{93C075AE-07AA-4E59-B183-9CC5ECD3CFD8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0" creationId="{8151ECB6-771A-41F2-9B75-F6D7485D1F36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1" creationId="{65C2FC47-B642-4DEB-85B7-3BA4FDD484D0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7T15:50:23.310" v="1899" actId="1076"/>
          <ac:spMkLst>
            <pc:docMk/>
            <pc:sldMk cId="2637618212" sldId="260"/>
            <ac:spMk id="16" creationId="{B3ABA758-3598-40F2-9FBD-F4DD3019CB66}"/>
          </ac:spMkLst>
        </pc:spChg>
        <pc:picChg chg="add del mod">
          <ac:chgData name="jack copeland" userId="c1f67f945e5b5c42" providerId="LiveId" clId="{61313348-D28B-4C2B-88EF-82071CA11326}" dt="2021-10-15T18:38:14.630" v="1" actId="478"/>
          <ac:picMkLst>
            <pc:docMk/>
            <pc:sldMk cId="2637618212" sldId="260"/>
            <ac:picMk id="13" creationId="{656ACCB7-9EA0-408E-9040-55FFEC6970E2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5" creationId="{BD1C0119-446E-45B1-BC44-6BFD7C1767B3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7" creationId="{401C06C2-BF78-4281-A59F-963C45084A34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9" creationId="{F41D8342-5602-4058-943C-8BF765452E6E}"/>
          </ac:picMkLst>
        </pc:picChg>
        <pc:cxnChg chg="add mod">
          <ac:chgData name="jack copeland" userId="c1f67f945e5b5c42" providerId="LiveId" clId="{61313348-D28B-4C2B-88EF-82071CA11326}" dt="2021-10-17T15:50:20.484" v="1897"/>
          <ac:cxnSpMkLst>
            <pc:docMk/>
            <pc:sldMk cId="2637618212" sldId="260"/>
            <ac:cxnSpMk id="18" creationId="{E2E4C248-22F9-46C8-A062-659966F20424}"/>
          </ac:cxnSpMkLst>
        </pc:cxnChg>
      </pc:sldChg>
      <pc:sldChg chg="modSp add">
        <pc:chgData name="jack copeland" userId="c1f67f945e5b5c42" providerId="LiveId" clId="{61313348-D28B-4C2B-88EF-82071CA11326}" dt="2021-10-17T15:48:41.772" v="1836" actId="207"/>
        <pc:sldMkLst>
          <pc:docMk/>
          <pc:sldMk cId="3918163098" sldId="261"/>
        </pc:sldMkLst>
        <pc:graphicFrameChg chg="mod">
          <ac:chgData name="jack copeland" userId="c1f67f945e5b5c42" providerId="LiveId" clId="{61313348-D28B-4C2B-88EF-82071CA11326}" dt="2021-10-17T15:48:41.772" v="1836" actId="207"/>
          <ac:graphicFrameMkLst>
            <pc:docMk/>
            <pc:sldMk cId="3918163098" sldId="261"/>
            <ac:graphicFrameMk id="4" creationId="{3E6131AB-8164-4B6B-8E68-5AE0D422DE4B}"/>
          </ac:graphicFrameMkLst>
        </pc:graphicFrameChg>
      </pc:sldChg>
      <pc:sldChg chg="addSp delSp modSp add mod ord">
        <pc:chgData name="jack copeland" userId="c1f67f945e5b5c42" providerId="LiveId" clId="{61313348-D28B-4C2B-88EF-82071CA11326}" dt="2021-10-17T15:51:04.670" v="1912" actId="1076"/>
        <pc:sldMkLst>
          <pc:docMk/>
          <pc:sldMk cId="1634980106" sldId="262"/>
        </pc:sldMkLst>
        <pc:spChg chg="mod">
          <ac:chgData name="jack copeland" userId="c1f67f945e5b5c42" providerId="LiveId" clId="{61313348-D28B-4C2B-88EF-82071CA11326}" dt="2021-10-17T15:50:49.721" v="1910" actId="27636"/>
          <ac:spMkLst>
            <pc:docMk/>
            <pc:sldMk cId="1634980106" sldId="262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6" creationId="{4790EC81-6187-493A-8E26-C869A2988A4E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11" creationId="{65C2FC47-B642-4DEB-85B7-3BA4FDD484D0}"/>
          </ac:spMkLst>
        </pc:spChg>
        <pc:spChg chg="add mod ord">
          <ac:chgData name="jack copeland" userId="c1f67f945e5b5c42" providerId="LiveId" clId="{61313348-D28B-4C2B-88EF-82071CA11326}" dt="2021-10-17T15:50:55.214" v="1911" actId="167"/>
          <ac:spMkLst>
            <pc:docMk/>
            <pc:sldMk cId="1634980106" sldId="262"/>
            <ac:spMk id="12" creationId="{39CE9030-5AAB-40F3-8F38-85695AC30DE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6" creationId="{2C2794D9-6CC1-452C-924B-CF55D1A9E269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8" creationId="{9A789815-F435-4D86-8F4E-74AE43E70512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20" creationId="{AD1E1E39-EDBD-4F70-9A47-995DFB77DAED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21" creationId="{1EFBDC71-4252-491E-96B8-C1DE650265B5}"/>
          </ac:spMkLst>
        </pc:spChg>
        <pc:picChg chg="del">
          <ac:chgData name="jack copeland" userId="c1f67f945e5b5c42" providerId="LiveId" clId="{61313348-D28B-4C2B-88EF-82071CA11326}" dt="2021-10-15T19:29:40.368" v="92" actId="478"/>
          <ac:picMkLst>
            <pc:docMk/>
            <pc:sldMk cId="1634980106" sldId="262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5T19:32:08.678" v="296" actId="478"/>
          <ac:picMkLst>
            <pc:docMk/>
            <pc:sldMk cId="1634980106" sldId="262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5T19:32:10.757" v="297" actId="478"/>
          <ac:picMkLst>
            <pc:docMk/>
            <pc:sldMk cId="1634980106" sldId="262"/>
            <ac:picMk id="19" creationId="{F41D8342-5602-4058-943C-8BF765452E6E}"/>
          </ac:picMkLst>
        </pc:picChg>
        <pc:cxnChg chg="add mod">
          <ac:chgData name="jack copeland" userId="c1f67f945e5b5c42" providerId="LiveId" clId="{61313348-D28B-4C2B-88EF-82071CA11326}" dt="2021-10-17T15:50:46.539" v="1908"/>
          <ac:cxnSpMkLst>
            <pc:docMk/>
            <pc:sldMk cId="1634980106" sldId="262"/>
            <ac:cxnSpMk id="13" creationId="{8DA0C1A7-D053-454A-9B1E-026A1B507B78}"/>
          </ac:cxnSpMkLst>
        </pc:cxnChg>
      </pc:sldChg>
      <pc:sldChg chg="addSp delSp modSp add mod">
        <pc:chgData name="jack copeland" userId="c1f67f945e5b5c42" providerId="LiveId" clId="{61313348-D28B-4C2B-88EF-82071CA11326}" dt="2021-10-17T15:52:00.454" v="1938" actId="14100"/>
        <pc:sldMkLst>
          <pc:docMk/>
          <pc:sldMk cId="3472992963" sldId="263"/>
        </pc:sldMkLst>
        <pc:spChg chg="mod">
          <ac:chgData name="jack copeland" userId="c1f67f945e5b5c42" providerId="LiveId" clId="{61313348-D28B-4C2B-88EF-82071CA11326}" dt="2021-10-17T15:51:09.077" v="1915" actId="27636"/>
          <ac:spMkLst>
            <pc:docMk/>
            <pc:sldMk cId="3472992963" sldId="263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4" creationId="{27678693-BBE0-41E4-9C41-F551D931A2B5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5" creationId="{3FACFDE9-4AB9-4A9F-960E-7C0140DA598C}"/>
          </ac:spMkLst>
        </pc:spChg>
        <pc:spChg chg="add mod">
          <ac:chgData name="jack copeland" userId="c1f67f945e5b5c42" providerId="LiveId" clId="{61313348-D28B-4C2B-88EF-82071CA11326}" dt="2021-10-17T15:52:00.454" v="1938" actId="14100"/>
          <ac:spMkLst>
            <pc:docMk/>
            <pc:sldMk cId="3472992963" sldId="263"/>
            <ac:spMk id="5" creationId="{B2E9AF01-269C-41F1-AE19-40DA7D48E507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6" creationId="{4790EC81-6187-493A-8E26-C869A2988A4E}"/>
          </ac:spMkLst>
        </pc:spChg>
        <pc:spChg chg="add mod ord">
          <ac:chgData name="jack copeland" userId="c1f67f945e5b5c42" providerId="LiveId" clId="{61313348-D28B-4C2B-88EF-82071CA11326}" dt="2021-10-17T15:51:11.574" v="1916" actId="167"/>
          <ac:spMkLst>
            <pc:docMk/>
            <pc:sldMk cId="3472992963" sldId="263"/>
            <ac:spMk id="6" creationId="{63621ED1-A977-4E28-B419-66E0DEFFE5EB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6" creationId="{2C2794D9-6CC1-452C-924B-CF55D1A9E269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8" creationId="{9A789815-F435-4D86-8F4E-74AE43E70512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0" creationId="{AD1E1E39-EDBD-4F70-9A47-995DFB77DAE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1" creationId="{1EFBDC71-4252-491E-96B8-C1DE650265B5}"/>
          </ac:spMkLst>
        </pc:spChg>
        <pc:picChg chg="add mod">
          <ac:chgData name="jack copeland" userId="c1f67f945e5b5c42" providerId="LiveId" clId="{61313348-D28B-4C2B-88EF-82071CA11326}" dt="2021-10-17T15:51:57.739" v="1937" actId="14100"/>
          <ac:picMkLst>
            <pc:docMk/>
            <pc:sldMk cId="3472992963" sldId="263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7T15:51:06.252" v="1913"/>
          <ac:cxnSpMkLst>
            <pc:docMk/>
            <pc:sldMk cId="3472992963" sldId="263"/>
            <ac:cxnSpMk id="7" creationId="{23E491C0-55D9-468A-9713-748B52C96995}"/>
          </ac:cxnSpMkLst>
        </pc:cxnChg>
      </pc:sldChg>
      <pc:sldChg chg="addSp modSp add mod">
        <pc:chgData name="jack copeland" userId="c1f67f945e5b5c42" providerId="LiveId" clId="{61313348-D28B-4C2B-88EF-82071CA11326}" dt="2021-10-17T15:52:21.750" v="1993" actId="1037"/>
        <pc:sldMkLst>
          <pc:docMk/>
          <pc:sldMk cId="2285805491" sldId="264"/>
        </pc:sldMkLst>
        <pc:spChg chg="mod">
          <ac:chgData name="jack copeland" userId="c1f67f945e5b5c42" providerId="LiveId" clId="{61313348-D28B-4C2B-88EF-82071CA11326}" dt="2021-10-17T15:51:34.858" v="1927" actId="27636"/>
          <ac:spMkLst>
            <pc:docMk/>
            <pc:sldMk cId="2285805491" sldId="264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1:49.129" v="1936" actId="20577"/>
          <ac:spMkLst>
            <pc:docMk/>
            <pc:sldMk cId="2285805491" sldId="264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1:41.130" v="1930" actId="167"/>
          <ac:spMkLst>
            <pc:docMk/>
            <pc:sldMk cId="2285805491" sldId="264"/>
            <ac:spMk id="7" creationId="{BF1B094E-1CEA-4881-BC1A-71F51F2243A7}"/>
          </ac:spMkLst>
        </pc:spChg>
        <pc:picChg chg="mod">
          <ac:chgData name="jack copeland" userId="c1f67f945e5b5c42" providerId="LiveId" clId="{61313348-D28B-4C2B-88EF-82071CA11326}" dt="2021-10-17T15:51:39.005" v="1929" actId="1076"/>
          <ac:picMkLst>
            <pc:docMk/>
            <pc:sldMk cId="2285805491" sldId="264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7T15:52:21.750" v="1993" actId="1037"/>
          <ac:cxnSpMkLst>
            <pc:docMk/>
            <pc:sldMk cId="2285805491" sldId="264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1:31.565" v="1925"/>
          <ac:cxnSpMkLst>
            <pc:docMk/>
            <pc:sldMk cId="2285805491" sldId="264"/>
            <ac:cxnSpMk id="8" creationId="{438B9D2A-783F-40C5-BA11-495EE7EE3473}"/>
          </ac:cxnSpMkLst>
        </pc:cxnChg>
      </pc:sldChg>
      <pc:sldChg chg="add del">
        <pc:chgData name="jack copeland" userId="c1f67f945e5b5c42" providerId="LiveId" clId="{61313348-D28B-4C2B-88EF-82071CA11326}" dt="2021-10-15T19:54:53.752" v="1460" actId="47"/>
        <pc:sldMkLst>
          <pc:docMk/>
          <pc:sldMk cId="3198867209" sldId="265"/>
        </pc:sldMkLst>
      </pc:sldChg>
      <pc:sldChg chg="addSp delSp modSp add mod setBg">
        <pc:chgData name="jack copeland" userId="c1f67f945e5b5c42" providerId="LiveId" clId="{61313348-D28B-4C2B-88EF-82071CA11326}" dt="2021-10-17T15:53:47.279" v="2016" actId="1076"/>
        <pc:sldMkLst>
          <pc:docMk/>
          <pc:sldMk cId="3937668167" sldId="266"/>
        </pc:sldMkLst>
        <pc:spChg chg="mod">
          <ac:chgData name="jack copeland" userId="c1f67f945e5b5c42" providerId="LiveId" clId="{61313348-D28B-4C2B-88EF-82071CA11326}" dt="2021-10-17T15:52:49.477" v="2007" actId="27636"/>
          <ac:spMkLst>
            <pc:docMk/>
            <pc:sldMk cId="3937668167" sldId="266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51:20.783" v="1349" actId="478"/>
          <ac:spMkLst>
            <pc:docMk/>
            <pc:sldMk cId="3937668167" sldId="266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3:47.279" v="2016" actId="1076"/>
          <ac:spMkLst>
            <pc:docMk/>
            <pc:sldMk cId="3937668167" sldId="266"/>
            <ac:spMk id="8" creationId="{9C2E0969-F957-4EAB-9ECC-F502DD63A00C}"/>
          </ac:spMkLst>
        </pc:spChg>
        <pc:spChg chg="add del mod">
          <ac:chgData name="jack copeland" userId="c1f67f945e5b5c42" providerId="LiveId" clId="{61313348-D28B-4C2B-88EF-82071CA11326}" dt="2021-10-15T19:55:53.470" v="1513" actId="478"/>
          <ac:spMkLst>
            <pc:docMk/>
            <pc:sldMk cId="3937668167" sldId="266"/>
            <ac:spMk id="8" creationId="{B0BA38DA-91D7-4AA3-AC6D-9C9CD8956C18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4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8" creationId="{20136764-CEC5-462E-AEA9-4AA1CF15E312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0" creationId="{12E2F1EB-DD93-49F9-8F7D-3DE282902466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2" creationId="{10D82C66-EAC6-46C6-AC04-27A5632D486D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4" creationId="{DCF2CA89-CD8C-40CF-8273-C3FA6690BF77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6" creationId="{1A82F9E0-1CBD-4E82-B740-B329F65F5FB0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8" creationId="{38EE5F1E-8455-462D-8415-D85B2D4B9C9A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30" creationId="{5404E500-F0A1-42F1-8F1A-179948E39571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3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5" creationId="{2AD83CFE-1CA3-4832-A4B9-C48CD1347C0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6" creationId="{BC98641C-7F74-435D-996F-A4387A3C3C26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7" creationId="{F530C0F6-C8DF-4539-B30C-8105DB618C20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8" creationId="{BAE51241-AA8B-4B82-9C59-6738DB85674C}"/>
          </ac:spMkLst>
        </pc:spChg>
        <pc:spChg chg="add mod">
          <ac:chgData name="jack copeland" userId="c1f67f945e5b5c42" providerId="LiveId" clId="{61313348-D28B-4C2B-88EF-82071CA11326}" dt="2021-10-17T15:52:51.763" v="2008" actId="1076"/>
          <ac:spMkLst>
            <pc:docMk/>
            <pc:sldMk cId="3937668167" sldId="266"/>
            <ac:spMk id="39" creationId="{7DCC5B35-660B-48B1-B480-FE9EA1C104AC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0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1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3" creationId="{C6417104-D4C1-4710-9982-2154A7F48492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4" creationId="{626F1402-2DEC-4071-84AF-350C7BF00D4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6" creationId="{DA52A394-10F4-4AA5-90E4-634D1E919DBA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7" creationId="{07BDDC51-8BB2-42BE-8EA8-39B3E9AC1EF6}"/>
          </ac:spMkLst>
        </pc:spChg>
        <pc:spChg chg="add mod">
          <ac:chgData name="jack copeland" userId="c1f67f945e5b5c42" providerId="LiveId" clId="{61313348-D28B-4C2B-88EF-82071CA11326}" dt="2021-10-17T15:52:58.925" v="2010" actId="1076"/>
          <ac:spMkLst>
            <pc:docMk/>
            <pc:sldMk cId="3937668167" sldId="266"/>
            <ac:spMk id="49" creationId="{371C004D-6EFA-4601-9F34-A6BEA448D4FB}"/>
          </ac:spMkLst>
        </pc:spChg>
        <pc:picChg chg="add del mod">
          <ac:chgData name="jack copeland" userId="c1f67f945e5b5c42" providerId="LiveId" clId="{61313348-D28B-4C2B-88EF-82071CA11326}" dt="2021-10-15T19:55:52.408" v="1512" actId="478"/>
          <ac:picMkLst>
            <pc:docMk/>
            <pc:sldMk cId="3937668167" sldId="266"/>
            <ac:picMk id="4" creationId="{5BF8F774-5544-44EE-A728-A59B0D471603}"/>
          </ac:picMkLst>
        </pc:picChg>
        <pc:picChg chg="add mod">
          <ac:chgData name="jack copeland" userId="c1f67f945e5b5c42" providerId="LiveId" clId="{61313348-D28B-4C2B-88EF-82071CA11326}" dt="2021-10-17T15:53:15.125" v="2011" actId="1076"/>
          <ac:picMkLst>
            <pc:docMk/>
            <pc:sldMk cId="3937668167" sldId="266"/>
            <ac:picMk id="7" creationId="{0EEEFFFE-362A-42AF-B2A2-FD58FAE57F09}"/>
          </ac:picMkLst>
        </pc:picChg>
        <pc:picChg chg="add mod">
          <ac:chgData name="jack copeland" userId="c1f67f945e5b5c42" providerId="LiveId" clId="{61313348-D28B-4C2B-88EF-82071CA11326}" dt="2021-10-17T15:53:15.125" v="2011" actId="1076"/>
          <ac:picMkLst>
            <pc:docMk/>
            <pc:sldMk cId="3937668167" sldId="266"/>
            <ac:picMk id="48" creationId="{4F858A45-48DC-4EDC-8377-97E9A5ECD36B}"/>
          </ac:picMkLst>
        </pc:picChg>
        <pc:cxnChg chg="add mod">
          <ac:chgData name="jack copeland" userId="c1f67f945e5b5c42" providerId="LiveId" clId="{61313348-D28B-4C2B-88EF-82071CA11326}" dt="2021-10-17T15:53:32.189" v="2013" actId="14100"/>
          <ac:cxnSpMkLst>
            <pc:docMk/>
            <pc:sldMk cId="3937668167" sldId="266"/>
            <ac:cxnSpMk id="4" creationId="{D8F7C79D-E3A5-4906-B7F5-5134C1D6D033}"/>
          </ac:cxnSpMkLst>
        </pc:cxnChg>
        <pc:cxnChg chg="add del">
          <ac:chgData name="jack copeland" userId="c1f67f945e5b5c42" providerId="LiveId" clId="{61313348-D28B-4C2B-88EF-82071CA11326}" dt="2021-10-15T19:51:00.966" v="1347" actId="478"/>
          <ac:cxnSpMkLst>
            <pc:docMk/>
            <pc:sldMk cId="3937668167" sldId="266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2:46.787" v="2005"/>
          <ac:cxnSpMkLst>
            <pc:docMk/>
            <pc:sldMk cId="3937668167" sldId="266"/>
            <ac:cxnSpMk id="9" creationId="{809B3CE1-24E9-4923-85AC-21BC78F10AA1}"/>
          </ac:cxnSpMkLst>
        </pc:cxnChg>
        <pc:cxnChg chg="add">
          <ac:chgData name="jack copeland" userId="c1f67f945e5b5c42" providerId="LiveId" clId="{61313348-D28B-4C2B-88EF-82071CA11326}" dt="2021-10-17T15:53:40.680" v="2014" actId="11529"/>
          <ac:cxnSpMkLst>
            <pc:docMk/>
            <pc:sldMk cId="3937668167" sldId="266"/>
            <ac:cxnSpMk id="10" creationId="{E59088C8-3B5F-438E-9F38-78B69E7392CB}"/>
          </ac:cxnSpMkLst>
        </pc:cxnChg>
        <pc:cxnChg chg="add del">
          <ac:chgData name="jack copeland" userId="c1f67f945e5b5c42" providerId="LiveId" clId="{61313348-D28B-4C2B-88EF-82071CA11326}" dt="2021-10-15T19:52:48.308" v="1365" actId="26606"/>
          <ac:cxnSpMkLst>
            <pc:docMk/>
            <pc:sldMk cId="3937668167" sldId="266"/>
            <ac:cxnSpMk id="16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2:51.053" v="1367" actId="26606"/>
          <ac:cxnSpMkLst>
            <pc:docMk/>
            <pc:sldMk cId="3937668167" sldId="266"/>
            <ac:cxnSpMk id="34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2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5" creationId="{04733B62-1719-4677-A612-CA0AC0AD7482}"/>
          </ac:cxnSpMkLst>
        </pc:cxnChg>
      </pc:sldChg>
      <pc:sldChg chg="addSp delSp modSp add mod">
        <pc:chgData name="jack copeland" userId="c1f67f945e5b5c42" providerId="LiveId" clId="{61313348-D28B-4C2B-88EF-82071CA11326}" dt="2021-10-17T15:52:43.088" v="2004" actId="5793"/>
        <pc:sldMkLst>
          <pc:docMk/>
          <pc:sldMk cId="4074031005" sldId="267"/>
        </pc:sldMkLst>
        <pc:spChg chg="mod">
          <ac:chgData name="jack copeland" userId="c1f67f945e5b5c42" providerId="LiveId" clId="{61313348-D28B-4C2B-88EF-82071CA11326}" dt="2021-10-17T15:52:35.894" v="1998" actId="27636"/>
          <ac:spMkLst>
            <pc:docMk/>
            <pc:sldMk cId="4074031005" sldId="267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2:43.088" v="2004" actId="5793"/>
          <ac:spMkLst>
            <pc:docMk/>
            <pc:sldMk cId="4074031005" sldId="267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2:31.413" v="1995" actId="167"/>
          <ac:spMkLst>
            <pc:docMk/>
            <pc:sldMk cId="4074031005" sldId="267"/>
            <ac:spMk id="6" creationId="{1B4CB9CF-48ED-475C-8C63-D61FE6261C9F}"/>
          </ac:spMkLst>
        </pc:spChg>
        <pc:picChg chg="mod">
          <ac:chgData name="jack copeland" userId="c1f67f945e5b5c42" providerId="LiveId" clId="{61313348-D28B-4C2B-88EF-82071CA11326}" dt="2021-10-17T15:52:38.391" v="1999" actId="14100"/>
          <ac:picMkLst>
            <pc:docMk/>
            <pc:sldMk cId="4074031005" sldId="267"/>
            <ac:picMk id="4" creationId="{5BF8F774-5544-44EE-A728-A59B0D471603}"/>
          </ac:picMkLst>
        </pc:picChg>
        <pc:cxnChg chg="del">
          <ac:chgData name="jack copeland" userId="c1f67f945e5b5c42" providerId="LiveId" clId="{61313348-D28B-4C2B-88EF-82071CA11326}" dt="2021-10-15T19:58:00.302" v="1557" actId="478"/>
          <ac:cxnSpMkLst>
            <pc:docMk/>
            <pc:sldMk cId="4074031005" sldId="267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2:28.783" v="1994"/>
          <ac:cxnSpMkLst>
            <pc:docMk/>
            <pc:sldMk cId="4074031005" sldId="267"/>
            <ac:cxnSpMk id="7" creationId="{2B1AE652-0933-4B2D-AF22-47C70C89F94B}"/>
          </ac:cxnSpMkLst>
        </pc:cxnChg>
      </pc:sldChg>
      <pc:sldChg chg="addSp delSp modSp add mod setBg">
        <pc:chgData name="jack copeland" userId="c1f67f945e5b5c42" providerId="LiveId" clId="{61313348-D28B-4C2B-88EF-82071CA11326}" dt="2021-10-17T15:54:01.545" v="2017" actId="1076"/>
        <pc:sldMkLst>
          <pc:docMk/>
          <pc:sldMk cId="2398329897" sldId="268"/>
        </pc:sldMkLst>
        <pc:spChg chg="mod">
          <ac:chgData name="jack copeland" userId="c1f67f945e5b5c42" providerId="LiveId" clId="{61313348-D28B-4C2B-88EF-82071CA11326}" dt="2021-10-15T20:01:10.436" v="1812" actId="1076"/>
          <ac:spMkLst>
            <pc:docMk/>
            <pc:sldMk cId="2398329897" sldId="268"/>
            <ac:spMk id="2" creationId="{92A9B60F-7F68-48F6-9FB9-2CF291C61653}"/>
          </ac:spMkLst>
        </pc:spChg>
        <pc:spChg chg="add mod ord">
          <ac:chgData name="jack copeland" userId="c1f67f945e5b5c42" providerId="LiveId" clId="{61313348-D28B-4C2B-88EF-82071CA11326}" dt="2021-10-15T20:01:42.441" v="1819" actId="167"/>
          <ac:spMkLst>
            <pc:docMk/>
            <pc:sldMk cId="2398329897" sldId="268"/>
            <ac:spMk id="5" creationId="{94338BE7-D0DC-4348-B863-E0C1E46E250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9" creationId="{25C8D2C1-DA83-420D-9635-D52CE066B5DA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1" creationId="{434F74C9-6A0B-409E-AD1C-45B58BE91BB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5" creationId="{90AA6468-80AC-4DDF-9CFB-C7A9507E203F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7" creationId="{4AB900CC-5074-4746-A1A4-AF640455BD43}"/>
          </ac:spMkLst>
        </pc:spChg>
        <pc:spChg chg="add mod">
          <ac:chgData name="jack copeland" userId="c1f67f945e5b5c42" providerId="LiveId" clId="{61313348-D28B-4C2B-88EF-82071CA11326}" dt="2021-10-15T20:02:09.486" v="1828" actId="20577"/>
          <ac:spMkLst>
            <pc:docMk/>
            <pc:sldMk cId="2398329897" sldId="268"/>
            <ac:spMk id="18" creationId="{D9EBEAEA-2A8A-40C4-8E55-39AB8DDC4052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39" creationId="{7DCC5B35-660B-48B1-B480-FE9EA1C104AC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49" creationId="{371C004D-6EFA-4601-9F34-A6BEA448D4FB}"/>
          </ac:spMkLst>
        </pc:spChg>
        <pc:picChg chg="add mod">
          <ac:chgData name="jack copeland" userId="c1f67f945e5b5c42" providerId="LiveId" clId="{61313348-D28B-4C2B-88EF-82071CA11326}" dt="2021-10-17T15:54:01.545" v="2017" actId="1076"/>
          <ac:picMkLst>
            <pc:docMk/>
            <pc:sldMk cId="2398329897" sldId="268"/>
            <ac:picMk id="4" creationId="{44F94718-B425-42CB-AC4C-3B4E82CB53B7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7" creationId="{0EEEFFFE-362A-42AF-B2A2-FD58FAE57F09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48" creationId="{4F858A45-48DC-4EDC-8377-97E9A5ECD36B}"/>
          </ac:picMkLst>
        </pc:picChg>
        <pc:cxnChg chg="add mod">
          <ac:chgData name="jack copeland" userId="c1f67f945e5b5c42" providerId="LiveId" clId="{61313348-D28B-4C2B-88EF-82071CA11326}" dt="2021-10-17T15:49:38.567" v="1849" actId="1076"/>
          <ac:cxnSpMkLst>
            <pc:docMk/>
            <pc:sldMk cId="2398329897" sldId="268"/>
            <ac:cxnSpMk id="8" creationId="{759EAF15-9400-4679-BEE9-A871E43327B8}"/>
          </ac:cxnSpMkLst>
        </pc:cxnChg>
        <pc:cxnChg chg="add del">
          <ac:chgData name="jack copeland" userId="c1f67f945e5b5c42" providerId="LiveId" clId="{61313348-D28B-4C2B-88EF-82071CA11326}" dt="2021-10-15T20:01:00.418" v="1807" actId="26606"/>
          <ac:cxnSpMkLst>
            <pc:docMk/>
            <pc:sldMk cId="2398329897" sldId="268"/>
            <ac:cxnSpMk id="13" creationId="{F5486A9D-1265-4B57-91E6-68E666B978BC}"/>
          </ac:cxnSpMkLst>
        </pc:cxnChg>
      </pc:sldChg>
      <pc:sldChg chg="modSp add">
        <pc:chgData name="jack copeland" userId="c1f67f945e5b5c42" providerId="LiveId" clId="{61313348-D28B-4C2B-88EF-82071CA11326}" dt="2021-10-17T15:49:01.535" v="1840" actId="207"/>
        <pc:sldMkLst>
          <pc:docMk/>
          <pc:sldMk cId="830721129" sldId="269"/>
        </pc:sldMkLst>
        <pc:graphicFrameChg chg="mod">
          <ac:chgData name="jack copeland" userId="c1f67f945e5b5c42" providerId="LiveId" clId="{61313348-D28B-4C2B-88EF-82071CA11326}" dt="2021-10-17T15:49:01.535" v="1840" actId="207"/>
          <ac:graphicFrameMkLst>
            <pc:docMk/>
            <pc:sldMk cId="830721129" sldId="269"/>
            <ac:graphicFrameMk id="4" creationId="{3E6131AB-8164-4B6B-8E68-5AE0D422DE4B}"/>
          </ac:graphicFrameMkLst>
        </pc:graphicFrameChg>
      </pc:sldChg>
      <pc:sldChg chg="addSp delSp modSp add mod">
        <pc:chgData name="jack copeland" userId="c1f67f945e5b5c42" providerId="LiveId" clId="{61313348-D28B-4C2B-88EF-82071CA11326}" dt="2021-10-17T16:17:24.166" v="2452" actId="1076"/>
        <pc:sldMkLst>
          <pc:docMk/>
          <pc:sldMk cId="1720743969" sldId="270"/>
        </pc:sldMkLst>
        <pc:spChg chg="mod">
          <ac:chgData name="jack copeland" userId="c1f67f945e5b5c42" providerId="LiveId" clId="{61313348-D28B-4C2B-88EF-82071CA11326}" dt="2021-10-17T15:54:17.155" v="2020" actId="27636"/>
          <ac:spMkLst>
            <pc:docMk/>
            <pc:sldMk cId="1720743969" sldId="270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6:46.927" v="2068" actId="1076"/>
          <ac:spMkLst>
            <pc:docMk/>
            <pc:sldMk cId="1720743969" sldId="270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7T15:56:45.807" v="2066" actId="1076"/>
          <ac:spMkLst>
            <pc:docMk/>
            <pc:sldMk cId="1720743969" sldId="270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7T15:56:45.399" v="2064" actId="1076"/>
          <ac:spMkLst>
            <pc:docMk/>
            <pc:sldMk cId="1720743969" sldId="270"/>
            <ac:spMk id="6" creationId="{4790EC81-6187-493A-8E26-C869A2988A4E}"/>
          </ac:spMkLst>
        </pc:spChg>
        <pc:spChg chg="del mod">
          <ac:chgData name="jack copeland" userId="c1f67f945e5b5c42" providerId="LiveId" clId="{61313348-D28B-4C2B-88EF-82071CA11326}" dt="2021-10-17T15:54:33.518" v="2026" actId="478"/>
          <ac:spMkLst>
            <pc:docMk/>
            <pc:sldMk cId="1720743969" sldId="270"/>
            <ac:spMk id="7" creationId="{877D3999-8A00-476F-941E-3D041924533D}"/>
          </ac:spMkLst>
        </pc:spChg>
        <pc:spChg chg="del mod">
          <ac:chgData name="jack copeland" userId="c1f67f945e5b5c42" providerId="LiveId" clId="{61313348-D28B-4C2B-88EF-82071CA11326}" dt="2021-10-17T15:55:06.399" v="2033" actId="478"/>
          <ac:spMkLst>
            <pc:docMk/>
            <pc:sldMk cId="1720743969" sldId="270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7T15:55:20.471" v="2038" actId="478"/>
          <ac:spMkLst>
            <pc:docMk/>
            <pc:sldMk cId="1720743969" sldId="270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7T15:56:46.336" v="2067" actId="1076"/>
          <ac:spMkLst>
            <pc:docMk/>
            <pc:sldMk cId="1720743969" sldId="270"/>
            <ac:spMk id="10" creationId="{8151ECB6-771A-41F2-9B75-F6D7485D1F36}"/>
          </ac:spMkLst>
        </pc:spChg>
        <pc:spChg chg="mod">
          <ac:chgData name="jack copeland" userId="c1f67f945e5b5c42" providerId="LiveId" clId="{61313348-D28B-4C2B-88EF-82071CA11326}" dt="2021-10-17T15:56:45.608" v="2065" actId="1076"/>
          <ac:spMkLst>
            <pc:docMk/>
            <pc:sldMk cId="1720743969" sldId="270"/>
            <ac:spMk id="11" creationId="{65C2FC47-B642-4DEB-85B7-3BA4FDD484D0}"/>
          </ac:spMkLst>
        </pc:spChg>
        <pc:spChg chg="mod">
          <ac:chgData name="jack copeland" userId="c1f67f945e5b5c42" providerId="LiveId" clId="{61313348-D28B-4C2B-88EF-82071CA11326}" dt="2021-10-17T15:56:44.927" v="2062" actId="1076"/>
          <ac:spMkLst>
            <pc:docMk/>
            <pc:sldMk cId="1720743969" sldId="270"/>
            <ac:spMk id="12" creationId="{DB55FAF1-051D-4CD8-9D47-0F8E762ED402}"/>
          </ac:spMkLst>
        </pc:spChg>
        <pc:spChg chg="add del mod">
          <ac:chgData name="jack copeland" userId="c1f67f945e5b5c42" providerId="LiveId" clId="{61313348-D28B-4C2B-88EF-82071CA11326}" dt="2021-10-17T15:56:44.591" v="2061" actId="11529"/>
          <ac:spMkLst>
            <pc:docMk/>
            <pc:sldMk cId="1720743969" sldId="270"/>
            <ac:spMk id="14" creationId="{59E2D85D-1CF2-4E80-8F86-1715965F8D7E}"/>
          </ac:spMkLst>
        </pc:spChg>
        <pc:spChg chg="add mod ord">
          <ac:chgData name="jack copeland" userId="c1f67f945e5b5c42" providerId="LiveId" clId="{61313348-D28B-4C2B-88EF-82071CA11326}" dt="2021-10-17T15:54:22.047" v="2022" actId="167"/>
          <ac:spMkLst>
            <pc:docMk/>
            <pc:sldMk cId="1720743969" sldId="270"/>
            <ac:spMk id="16" creationId="{3CC93595-3AA9-4206-972A-3DAC160F4C16}"/>
          </ac:spMkLst>
        </pc:spChg>
        <pc:spChg chg="add del mod">
          <ac:chgData name="jack copeland" userId="c1f67f945e5b5c42" providerId="LiveId" clId="{61313348-D28B-4C2B-88EF-82071CA11326}" dt="2021-10-17T15:56:43.920" v="2059"/>
          <ac:spMkLst>
            <pc:docMk/>
            <pc:sldMk cId="1720743969" sldId="270"/>
            <ac:spMk id="20" creationId="{C17EEE3C-207F-4005-B742-09ABBC6A67F6}"/>
          </ac:spMkLst>
        </pc:spChg>
        <pc:spChg chg="add mod">
          <ac:chgData name="jack copeland" userId="c1f67f945e5b5c42" providerId="LiveId" clId="{61313348-D28B-4C2B-88EF-82071CA11326}" dt="2021-10-17T16:13:02.183" v="2222" actId="1076"/>
          <ac:spMkLst>
            <pc:docMk/>
            <pc:sldMk cId="1720743969" sldId="270"/>
            <ac:spMk id="21" creationId="{209423EB-813C-4F43-89BD-BC6026BCFA77}"/>
          </ac:spMkLst>
        </pc:spChg>
        <pc:spChg chg="add mod">
          <ac:chgData name="jack copeland" userId="c1f67f945e5b5c42" providerId="LiveId" clId="{61313348-D28B-4C2B-88EF-82071CA11326}" dt="2021-10-17T16:13:08.048" v="2224" actId="14100"/>
          <ac:spMkLst>
            <pc:docMk/>
            <pc:sldMk cId="1720743969" sldId="270"/>
            <ac:spMk id="22" creationId="{66B88F73-8FBF-496D-970D-F8699D65AE80}"/>
          </ac:spMkLst>
        </pc:spChg>
        <pc:spChg chg="add del mod">
          <ac:chgData name="jack copeland" userId="c1f67f945e5b5c42" providerId="LiveId" clId="{61313348-D28B-4C2B-88EF-82071CA11326}" dt="2021-10-17T15:57:09.531" v="2077"/>
          <ac:spMkLst>
            <pc:docMk/>
            <pc:sldMk cId="1720743969" sldId="270"/>
            <ac:spMk id="23" creationId="{67F2729D-046C-4326-8FBA-35DEA165D1DE}"/>
          </ac:spMkLst>
        </pc:spChg>
        <pc:spChg chg="add mod">
          <ac:chgData name="jack copeland" userId="c1f67f945e5b5c42" providerId="LiveId" clId="{61313348-D28B-4C2B-88EF-82071CA11326}" dt="2021-10-17T16:13:18.415" v="2239" actId="1038"/>
          <ac:spMkLst>
            <pc:docMk/>
            <pc:sldMk cId="1720743969" sldId="270"/>
            <ac:spMk id="24" creationId="{0A948511-32DE-4E2E-8D5B-CB65C4C2F8F1}"/>
          </ac:spMkLst>
        </pc:spChg>
        <pc:spChg chg="add mod">
          <ac:chgData name="jack copeland" userId="c1f67f945e5b5c42" providerId="LiveId" clId="{61313348-D28B-4C2B-88EF-82071CA11326}" dt="2021-10-17T16:13:18.415" v="2239" actId="1038"/>
          <ac:spMkLst>
            <pc:docMk/>
            <pc:sldMk cId="1720743969" sldId="270"/>
            <ac:spMk id="25" creationId="{726B154A-D3CE-4223-A5E9-D3ABD903C2BF}"/>
          </ac:spMkLst>
        </pc:spChg>
        <pc:spChg chg="add mod">
          <ac:chgData name="jack copeland" userId="c1f67f945e5b5c42" providerId="LiveId" clId="{61313348-D28B-4C2B-88EF-82071CA11326}" dt="2021-10-17T16:13:36.008" v="2244" actId="1076"/>
          <ac:spMkLst>
            <pc:docMk/>
            <pc:sldMk cId="1720743969" sldId="270"/>
            <ac:spMk id="32" creationId="{AAF26BD3-8ACD-4713-8C74-973203E875E5}"/>
          </ac:spMkLst>
        </pc:spChg>
        <pc:spChg chg="add mod">
          <ac:chgData name="jack copeland" userId="c1f67f945e5b5c42" providerId="LiveId" clId="{61313348-D28B-4C2B-88EF-82071CA11326}" dt="2021-10-17T16:13:44.588" v="2247" actId="1076"/>
          <ac:spMkLst>
            <pc:docMk/>
            <pc:sldMk cId="1720743969" sldId="270"/>
            <ac:spMk id="33" creationId="{8BE4454A-6A1B-4F7D-8F6E-66665F1DB1AE}"/>
          </ac:spMkLst>
        </pc:spChg>
        <pc:spChg chg="add mod">
          <ac:chgData name="jack copeland" userId="c1f67f945e5b5c42" providerId="LiveId" clId="{61313348-D28B-4C2B-88EF-82071CA11326}" dt="2021-10-17T16:12:57.338" v="2221" actId="1076"/>
          <ac:spMkLst>
            <pc:docMk/>
            <pc:sldMk cId="1720743969" sldId="270"/>
            <ac:spMk id="34" creationId="{577A0A53-671F-4C3B-ADF9-F338E30DB587}"/>
          </ac:spMkLst>
        </pc:spChg>
        <pc:spChg chg="add mod">
          <ac:chgData name="jack copeland" userId="c1f67f945e5b5c42" providerId="LiveId" clId="{61313348-D28B-4C2B-88EF-82071CA11326}" dt="2021-10-17T16:14:02.866" v="2250" actId="14100"/>
          <ac:spMkLst>
            <pc:docMk/>
            <pc:sldMk cId="1720743969" sldId="270"/>
            <ac:spMk id="35" creationId="{7D22C4F5-BD89-4FC0-B138-3766C640738D}"/>
          </ac:spMkLst>
        </pc:spChg>
        <pc:spChg chg="add mod">
          <ac:chgData name="jack copeland" userId="c1f67f945e5b5c42" providerId="LiveId" clId="{61313348-D28B-4C2B-88EF-82071CA11326}" dt="2021-10-17T16:17:19.224" v="2450" actId="1076"/>
          <ac:spMkLst>
            <pc:docMk/>
            <pc:sldMk cId="1720743969" sldId="270"/>
            <ac:spMk id="38" creationId="{46B206B1-CE19-4740-96FE-E4A31462ADB5}"/>
          </ac:spMkLst>
        </pc:spChg>
        <pc:spChg chg="add mod">
          <ac:chgData name="jack copeland" userId="c1f67f945e5b5c42" providerId="LiveId" clId="{61313348-D28B-4C2B-88EF-82071CA11326}" dt="2021-10-17T16:17:24.166" v="2452" actId="1076"/>
          <ac:spMkLst>
            <pc:docMk/>
            <pc:sldMk cId="1720743969" sldId="270"/>
            <ac:spMk id="39" creationId="{64E73528-2974-43F5-8D79-191DD501E2A6}"/>
          </ac:spMkLst>
        </pc:spChg>
        <pc:graphicFrameChg chg="add mod modGraphic">
          <ac:chgData name="jack copeland" userId="c1f67f945e5b5c42" providerId="LiveId" clId="{61313348-D28B-4C2B-88EF-82071CA11326}" dt="2021-10-17T16:17:02.122" v="2448" actId="207"/>
          <ac:graphicFrameMkLst>
            <pc:docMk/>
            <pc:sldMk cId="1720743969" sldId="270"/>
            <ac:graphicFrameMk id="36" creationId="{FBE8F7D0-B179-496D-8D29-39929ADE1AB7}"/>
          </ac:graphicFrameMkLst>
        </pc:graphicFrameChg>
        <pc:picChg chg="del">
          <ac:chgData name="jack copeland" userId="c1f67f945e5b5c42" providerId="LiveId" clId="{61313348-D28B-4C2B-88EF-82071CA11326}" dt="2021-10-17T15:54:36.263" v="2028" actId="478"/>
          <ac:picMkLst>
            <pc:docMk/>
            <pc:sldMk cId="1720743969" sldId="270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7T15:55:03.456" v="2031" actId="478"/>
          <ac:picMkLst>
            <pc:docMk/>
            <pc:sldMk cId="1720743969" sldId="270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7T15:55:20.942" v="2039" actId="478"/>
          <ac:picMkLst>
            <pc:docMk/>
            <pc:sldMk cId="1720743969" sldId="270"/>
            <ac:picMk id="19" creationId="{F41D8342-5602-4058-943C-8BF765452E6E}"/>
          </ac:picMkLst>
        </pc:picChg>
        <pc:cxnChg chg="add del">
          <ac:chgData name="jack copeland" userId="c1f67f945e5b5c42" providerId="LiveId" clId="{61313348-D28B-4C2B-88EF-82071CA11326}" dt="2021-10-17T15:56:49.564" v="2070" actId="478"/>
          <ac:cxnSpMkLst>
            <pc:docMk/>
            <pc:sldMk cId="1720743969" sldId="270"/>
            <ac:cxnSpMk id="13" creationId="{EE2FB851-985C-4397-B468-0D7979871B5B}"/>
          </ac:cxnSpMkLst>
        </pc:cxnChg>
        <pc:cxnChg chg="add mod">
          <ac:chgData name="jack copeland" userId="c1f67f945e5b5c42" providerId="LiveId" clId="{61313348-D28B-4C2B-88EF-82071CA11326}" dt="2021-10-17T15:54:14.922" v="2018"/>
          <ac:cxnSpMkLst>
            <pc:docMk/>
            <pc:sldMk cId="1720743969" sldId="270"/>
            <ac:cxnSpMk id="18" creationId="{F3D700E7-2283-47FD-A0F7-3B66FA28B4FB}"/>
          </ac:cxnSpMkLst>
        </pc:cxnChg>
        <pc:cxnChg chg="add del">
          <ac:chgData name="jack copeland" userId="c1f67f945e5b5c42" providerId="LiveId" clId="{61313348-D28B-4C2B-88EF-82071CA11326}" dt="2021-10-17T15:58:30.745" v="2159" actId="11529"/>
          <ac:cxnSpMkLst>
            <pc:docMk/>
            <pc:sldMk cId="1720743969" sldId="270"/>
            <ac:cxnSpMk id="27" creationId="{4AFE8B4C-D194-460E-B206-714EDDE49B24}"/>
          </ac:cxnSpMkLst>
        </pc:cxnChg>
        <pc:cxnChg chg="add mod">
          <ac:chgData name="jack copeland" userId="c1f67f945e5b5c42" providerId="LiveId" clId="{61313348-D28B-4C2B-88EF-82071CA11326}" dt="2021-10-17T16:13:14.512" v="2226" actId="14100"/>
          <ac:cxnSpMkLst>
            <pc:docMk/>
            <pc:sldMk cId="1720743969" sldId="270"/>
            <ac:cxnSpMk id="29" creationId="{51DE3F84-7DF9-4730-9453-6BFC5D268F7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>
        <a:solidFill>
          <a:srgbClr val="8CB3D1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rgbClr val="8CB3D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7D33D-AD8C-43FC-8310-7175FC0AC6E7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64B7-96AE-4C1F-AFF5-ACD431C321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8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5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streeteasy.com/blog/data-dashboard/?agg=Total&amp;metric=Inventory&amp;type=Rentals&amp;%5b&#8230;%5d010-01-01&amp;maxDate=2021-08-01&amp;area=Flatiron,Brooklyn%20Hei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nyc.gov/site/planning/planning-level/nyc-population/2020-census.pag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and the NYC Apartment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E85D-0614-483A-A4FE-2C23B2B24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 Copeland</a:t>
            </a:r>
          </a:p>
        </p:txBody>
      </p:sp>
    </p:spTree>
    <p:extLst>
      <p:ext uri="{BB962C8B-B14F-4D97-AF65-F5344CB8AC3E}">
        <p14:creationId xmlns:p14="http://schemas.microsoft.com/office/powerpoint/2010/main" val="13929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CB9CF-48ED-475C-8C63-D61FE6261C9F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5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651" y="1314451"/>
            <a:ext cx="9054073" cy="4854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314452"/>
            <a:ext cx="2667000" cy="48543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dropped significantly in Brooklyn and Manhattan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The other three boroughs only saw a slight decrease in rent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Currently, most boroughs have completely recovered to pre-covid rents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1AE652-0933-4B2D-AF22-47C70C89F94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2E0969-F957-4EAB-9ECC-F502DD63A00C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30119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EEEFFFE-362A-42AF-B2A2-FD58FAE57F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1" y="2202716"/>
            <a:ext cx="5486400" cy="354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DCC5B35-660B-48B1-B480-FE9EA1C104AC}"/>
              </a:ext>
            </a:extLst>
          </p:cNvPr>
          <p:cNvSpPr txBox="1"/>
          <p:nvPr/>
        </p:nvSpPr>
        <p:spPr>
          <a:xfrm>
            <a:off x="819150" y="1150560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(Peak Covid vs. Pre Covid)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F858A45-48DC-4EDC-8377-97E9A5ECD36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8884" y="2189381"/>
            <a:ext cx="5486400" cy="3547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1C004D-6EFA-4601-9F34-A6BEA448D4FB}"/>
              </a:ext>
            </a:extLst>
          </p:cNvPr>
          <p:cNvSpPr txBox="1"/>
          <p:nvPr/>
        </p:nvSpPr>
        <p:spPr>
          <a:xfrm>
            <a:off x="7574280" y="1216164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(Current rates vs. Pre-Covid)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9B3CE1-24E9-4923-85AC-21BC78F10AA1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F7C79D-E3A5-4906-B7F5-5134C1D6D033}"/>
              </a:ext>
            </a:extLst>
          </p:cNvPr>
          <p:cNvCxnSpPr>
            <a:cxnSpLocks/>
          </p:cNvCxnSpPr>
          <p:nvPr/>
        </p:nvCxnSpPr>
        <p:spPr>
          <a:xfrm>
            <a:off x="6191250" y="1862495"/>
            <a:ext cx="0" cy="403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088C8-3B5F-438E-9F38-78B69E7392CB}"/>
              </a:ext>
            </a:extLst>
          </p:cNvPr>
          <p:cNvCxnSpPr/>
          <p:nvPr/>
        </p:nvCxnSpPr>
        <p:spPr>
          <a:xfrm>
            <a:off x="533400" y="1862495"/>
            <a:ext cx="11039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6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38BE7-D0DC-4348-B863-E0C1E46E250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039"/>
            <a:ext cx="10058400" cy="58017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affecting changes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4F94718-B425-42CB-AC4C-3B4E82CB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97" y="1085847"/>
            <a:ext cx="7505552" cy="50577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EAF15-9400-4679-BEE9-A871E43327B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BEAEA-2A8A-40C4-8E55-39AB8DDC4052}"/>
              </a:ext>
            </a:extLst>
          </p:cNvPr>
          <p:cNvSpPr/>
          <p:nvPr/>
        </p:nvSpPr>
        <p:spPr>
          <a:xfrm>
            <a:off x="8705850" y="1085849"/>
            <a:ext cx="3067050" cy="505776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682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72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C93595-3AA9-4206-972A-3DAC160F4C1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304165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37050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935" y="1193641"/>
            <a:ext cx="3517900" cy="162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48005" y="1344800"/>
            <a:ext cx="303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80890" y="1450770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613775" y="1498687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characteristics of each area predict how rates will be affected?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700E7-2283-47FD-A0F7-3B66FA28B4F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09423EB-813C-4F43-89BD-BC6026BCFA77}"/>
              </a:ext>
            </a:extLst>
          </p:cNvPr>
          <p:cNvSpPr/>
          <p:nvPr/>
        </p:nvSpPr>
        <p:spPr>
          <a:xfrm>
            <a:off x="1863090" y="3044499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88F73-8FBF-496D-970D-F8699D65AE80}"/>
              </a:ext>
            </a:extLst>
          </p:cNvPr>
          <p:cNvSpPr/>
          <p:nvPr/>
        </p:nvSpPr>
        <p:spPr>
          <a:xfrm>
            <a:off x="30416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48511-32DE-4E2E-8D5B-CB65C4C2F8F1}"/>
              </a:ext>
            </a:extLst>
          </p:cNvPr>
          <p:cNvSpPr txBox="1"/>
          <p:nvPr/>
        </p:nvSpPr>
        <p:spPr>
          <a:xfrm>
            <a:off x="466090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 Change at Peak Cases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B154A-D3CE-4223-A5E9-D3ABD903C2BF}"/>
              </a:ext>
            </a:extLst>
          </p:cNvPr>
          <p:cNvSpPr txBox="1"/>
          <p:nvPr/>
        </p:nvSpPr>
        <p:spPr>
          <a:xfrm>
            <a:off x="2200275" y="4097496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Current Rates vs. Pre-Covid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DE3F84-7DF9-4730-9453-6BFC5D268F76}"/>
              </a:ext>
            </a:extLst>
          </p:cNvPr>
          <p:cNvCxnSpPr>
            <a:cxnSpLocks/>
          </p:cNvCxnSpPr>
          <p:nvPr/>
        </p:nvCxnSpPr>
        <p:spPr>
          <a:xfrm>
            <a:off x="2059305" y="4200525"/>
            <a:ext cx="0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F26BD3-8ACD-4713-8C74-973203E875E5}"/>
              </a:ext>
            </a:extLst>
          </p:cNvPr>
          <p:cNvSpPr txBox="1"/>
          <p:nvPr/>
        </p:nvSpPr>
        <p:spPr>
          <a:xfrm>
            <a:off x="604044" y="4996220"/>
            <a:ext cx="115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-9.59%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E4454A-6A1B-4F7D-8F6E-66665F1DB1AE}"/>
              </a:ext>
            </a:extLst>
          </p:cNvPr>
          <p:cNvSpPr txBox="1"/>
          <p:nvPr/>
        </p:nvSpPr>
        <p:spPr>
          <a:xfrm>
            <a:off x="2320450" y="4996219"/>
            <a:ext cx="124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-0.01%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77A0A53-671F-4C3B-ADF9-F338E30DB587}"/>
              </a:ext>
            </a:extLst>
          </p:cNvPr>
          <p:cNvSpPr/>
          <p:nvPr/>
        </p:nvSpPr>
        <p:spPr>
          <a:xfrm>
            <a:off x="5926455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2C4F5-BD89-4FC0-B138-3766C640738D}"/>
              </a:ext>
            </a:extLst>
          </p:cNvPr>
          <p:cNvSpPr/>
          <p:nvPr/>
        </p:nvSpPr>
        <p:spPr>
          <a:xfrm>
            <a:off x="4337685" y="3940013"/>
            <a:ext cx="3517265" cy="2227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FBE8F7D0-B179-496D-8D29-39929ADE1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0955"/>
              </p:ext>
            </p:extLst>
          </p:nvPr>
        </p:nvGraphicFramePr>
        <p:xfrm>
          <a:off x="4368166" y="4001925"/>
          <a:ext cx="3447582" cy="213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94">
                  <a:extLst>
                    <a:ext uri="{9D8B030D-6E8A-4147-A177-3AD203B41FA5}">
                      <a16:colId xmlns:a16="http://schemas.microsoft.com/office/drawing/2014/main" val="1039952942"/>
                    </a:ext>
                  </a:extLst>
                </a:gridCol>
                <a:gridCol w="1149194">
                  <a:extLst>
                    <a:ext uri="{9D8B030D-6E8A-4147-A177-3AD203B41FA5}">
                      <a16:colId xmlns:a16="http://schemas.microsoft.com/office/drawing/2014/main" val="1786804635"/>
                    </a:ext>
                  </a:extLst>
                </a:gridCol>
                <a:gridCol w="1149194">
                  <a:extLst>
                    <a:ext uri="{9D8B030D-6E8A-4147-A177-3AD203B41FA5}">
                      <a16:colId xmlns:a16="http://schemas.microsoft.com/office/drawing/2014/main" val="136413773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Peak vs. 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vs. pre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60091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+2.68%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257543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Brooklyn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-12.66%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-2.02%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35816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Manhattan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-16.87%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75716"/>
                  </a:ext>
                </a:extLst>
              </a:tr>
              <a:tr h="323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-5.51%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+0.83%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279097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Staten 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-0.10%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690897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6B206B1-CE19-4740-96FE-E4A31462ADB5}"/>
              </a:ext>
            </a:extLst>
          </p:cNvPr>
          <p:cNvSpPr/>
          <p:nvPr/>
        </p:nvSpPr>
        <p:spPr>
          <a:xfrm>
            <a:off x="836993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64E73528-2974-43F5-8D79-191DD501E2A6}"/>
              </a:ext>
            </a:extLst>
          </p:cNvPr>
          <p:cNvSpPr/>
          <p:nvPr/>
        </p:nvSpPr>
        <p:spPr>
          <a:xfrm>
            <a:off x="9989820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4689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E1C276-AA11-44C2-918E-75F0649F4A75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4513B-547A-4C7A-95CB-7441189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2" y="108229"/>
            <a:ext cx="10325098" cy="831291"/>
          </a:xfrm>
        </p:spPr>
        <p:txBody>
          <a:bodyPr>
            <a:normAutofit/>
          </a:bodyPr>
          <a:lstStyle/>
          <a:p>
            <a:r>
              <a:rPr lang="en-US" dirty="0"/>
              <a:t>Covid-19 Pandemic in NYC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02980-1C07-45E7-A965-6A8C27F32E1E}"/>
              </a:ext>
            </a:extLst>
          </p:cNvPr>
          <p:cNvSpPr/>
          <p:nvPr/>
        </p:nvSpPr>
        <p:spPr>
          <a:xfrm>
            <a:off x="3175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3465-322F-4143-A398-88BEFA7CCC4C}"/>
              </a:ext>
            </a:extLst>
          </p:cNvPr>
          <p:cNvSpPr txBox="1"/>
          <p:nvPr/>
        </p:nvSpPr>
        <p:spPr>
          <a:xfrm>
            <a:off x="577850" y="167905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C24FD-FA00-4FAE-B1C7-DCBEAD369628}"/>
              </a:ext>
            </a:extLst>
          </p:cNvPr>
          <p:cNvSpPr txBox="1"/>
          <p:nvPr/>
        </p:nvSpPr>
        <p:spPr>
          <a:xfrm>
            <a:off x="603250" y="2095073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Covid Case in NYC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821FD-9194-4DD9-9817-1D16AC176A70}"/>
              </a:ext>
            </a:extLst>
          </p:cNvPr>
          <p:cNvSpPr/>
          <p:nvPr/>
        </p:nvSpPr>
        <p:spPr>
          <a:xfrm>
            <a:off x="33274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C6C98-4B97-4513-9056-B6C03444C9BB}"/>
              </a:ext>
            </a:extLst>
          </p:cNvPr>
          <p:cNvSpPr txBox="1"/>
          <p:nvPr/>
        </p:nvSpPr>
        <p:spPr>
          <a:xfrm>
            <a:off x="3457575" y="167905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C4F4-CEB2-4338-B60A-9B798619EEDB}"/>
              </a:ext>
            </a:extLst>
          </p:cNvPr>
          <p:cNvSpPr txBox="1"/>
          <p:nvPr/>
        </p:nvSpPr>
        <p:spPr>
          <a:xfrm>
            <a:off x="3327400" y="209507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Schools, Bars, and Restaurants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B5C03-0969-499D-B506-1278AF476AB5}"/>
              </a:ext>
            </a:extLst>
          </p:cNvPr>
          <p:cNvSpPr/>
          <p:nvPr/>
        </p:nvSpPr>
        <p:spPr>
          <a:xfrm>
            <a:off x="62992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2982-084B-43AB-9B95-645E9DFCD294}"/>
              </a:ext>
            </a:extLst>
          </p:cNvPr>
          <p:cNvSpPr txBox="1"/>
          <p:nvPr/>
        </p:nvSpPr>
        <p:spPr>
          <a:xfrm>
            <a:off x="6435725" y="1679059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27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B9D5E-66FA-442A-9115-B1E578F4F737}"/>
              </a:ext>
            </a:extLst>
          </p:cNvPr>
          <p:cNvSpPr txBox="1"/>
          <p:nvPr/>
        </p:nvSpPr>
        <p:spPr>
          <a:xfrm>
            <a:off x="6273800" y="2063839"/>
            <a:ext cx="227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 Reaches Most Covid Cases in World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C504D-28F7-4B30-B683-2D45663B2E05}"/>
              </a:ext>
            </a:extLst>
          </p:cNvPr>
          <p:cNvSpPr/>
          <p:nvPr/>
        </p:nvSpPr>
        <p:spPr>
          <a:xfrm>
            <a:off x="92710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9D97-D7CD-473C-B373-2EFACE13AFC3}"/>
              </a:ext>
            </a:extLst>
          </p:cNvPr>
          <p:cNvSpPr txBox="1"/>
          <p:nvPr/>
        </p:nvSpPr>
        <p:spPr>
          <a:xfrm>
            <a:off x="9531350" y="167905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Oct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D58A-A5E9-4217-ADA7-C90D2A46D74D}"/>
              </a:ext>
            </a:extLst>
          </p:cNvPr>
          <p:cNvSpPr txBox="1"/>
          <p:nvPr/>
        </p:nvSpPr>
        <p:spPr>
          <a:xfrm>
            <a:off x="9271000" y="2095073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Nearly 2.5 Million Covid Cases in NYC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34ADE7-76DF-46DF-84EF-B7D97E50D6D3}"/>
              </a:ext>
            </a:extLst>
          </p:cNvPr>
          <p:cNvCxnSpPr>
            <a:cxnSpLocks/>
          </p:cNvCxnSpPr>
          <p:nvPr/>
        </p:nvCxnSpPr>
        <p:spPr>
          <a:xfrm>
            <a:off x="27305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0BB88-2088-4CD4-A3DA-CD2105FB2499}"/>
              </a:ext>
            </a:extLst>
          </p:cNvPr>
          <p:cNvCxnSpPr>
            <a:cxnSpLocks/>
          </p:cNvCxnSpPr>
          <p:nvPr/>
        </p:nvCxnSpPr>
        <p:spPr>
          <a:xfrm>
            <a:off x="57023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BBE89-3947-430E-AAD5-B884CED2BC61}"/>
              </a:ext>
            </a:extLst>
          </p:cNvPr>
          <p:cNvCxnSpPr>
            <a:cxnSpLocks/>
          </p:cNvCxnSpPr>
          <p:nvPr/>
        </p:nvCxnSpPr>
        <p:spPr>
          <a:xfrm>
            <a:off x="86741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A7EC8A1-FC86-42FD-BB3C-BD16686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3" y="3759715"/>
            <a:ext cx="5287454" cy="17225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0A5FBE-AB58-4A05-B897-0A7A6D22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5" y="5369317"/>
            <a:ext cx="2502105" cy="2258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7C0CC0-2CDF-4075-ADA1-1C0F91506F73}"/>
              </a:ext>
            </a:extLst>
          </p:cNvPr>
          <p:cNvCxnSpPr>
            <a:cxnSpLocks/>
          </p:cNvCxnSpPr>
          <p:nvPr/>
        </p:nvCxnSpPr>
        <p:spPr>
          <a:xfrm>
            <a:off x="5937250" y="3171825"/>
            <a:ext cx="0" cy="317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3B2EC3-4DB7-4978-8CB4-48CA403375AF}"/>
              </a:ext>
            </a:extLst>
          </p:cNvPr>
          <p:cNvCxnSpPr>
            <a:cxnSpLocks/>
          </p:cNvCxnSpPr>
          <p:nvPr/>
        </p:nvCxnSpPr>
        <p:spPr>
          <a:xfrm flipH="1">
            <a:off x="317501" y="3171825"/>
            <a:ext cx="11214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0117702-BAAB-4EC2-BC53-12FD31C9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74" y="3671347"/>
            <a:ext cx="5460999" cy="1694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AA5A20-CFE8-46CA-A21E-ED0444A63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485" y="5365553"/>
            <a:ext cx="2719388" cy="20104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9EA314-3025-4155-853C-EF807B300239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991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7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BA758-3598-40F2-9FBD-F4DD3019CB6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E4C248-22F9-46C8-A062-659966F20424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2825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592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4359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1711325" y="1946910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3E685-553D-428E-A476-163BCED0DAC8}"/>
              </a:ext>
            </a:extLst>
          </p:cNvPr>
          <p:cNvSpPr txBox="1"/>
          <p:nvPr/>
        </p:nvSpPr>
        <p:spPr>
          <a:xfrm>
            <a:off x="5788025" y="194690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075AE-07AA-4E59-B183-9CC5ECD3CFD8}"/>
              </a:ext>
            </a:extLst>
          </p:cNvPr>
          <p:cNvSpPr txBox="1"/>
          <p:nvPr/>
        </p:nvSpPr>
        <p:spPr>
          <a:xfrm>
            <a:off x="9864725" y="194690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14985" y="2843480"/>
            <a:ext cx="303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603115" y="2952839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768715" y="2948736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characteristics of each area predict how rates will be affected?</a:t>
            </a:r>
          </a:p>
        </p:txBody>
      </p:sp>
      <p:pic>
        <p:nvPicPr>
          <p:cNvPr id="15" name="Graphic 14" descr="Money outline">
            <a:extLst>
              <a:ext uri="{FF2B5EF4-FFF2-40B4-BE49-F238E27FC236}">
                <a16:creationId xmlns:a16="http://schemas.microsoft.com/office/drawing/2014/main" id="{BD1C0119-446E-45B1-BC44-6BFD7C17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325" y="4311491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401C06C2-BF78-4281-A59F-963C4508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025" y="4293774"/>
            <a:ext cx="914400" cy="914400"/>
          </a:xfrm>
          <a:prstGeom prst="rect">
            <a:avLst/>
          </a:prstGeom>
        </p:spPr>
      </p:pic>
      <p:pic>
        <p:nvPicPr>
          <p:cNvPr id="19" name="Graphic 18" descr="Future outline">
            <a:extLst>
              <a:ext uri="{FF2B5EF4-FFF2-40B4-BE49-F238E27FC236}">
                <a16:creationId xmlns:a16="http://schemas.microsoft.com/office/drawing/2014/main" id="{F41D8342-5602-4058-943C-8BF765452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350" y="4424139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1353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1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CE9030-5AAB-40F3-8F38-85695AC30DE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01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4370387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314325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78825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4367212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Street Easy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459287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Median 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Discounted Apartments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Share of Discounted Apartments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January 2010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794D9-6CC1-452C-924B-CF55D1A9E269}"/>
              </a:ext>
            </a:extLst>
          </p:cNvPr>
          <p:cNvSpPr txBox="1"/>
          <p:nvPr/>
        </p:nvSpPr>
        <p:spPr>
          <a:xfrm>
            <a:off x="358775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NYT Covid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89815-F435-4D86-8F4E-74AE43E70512}"/>
              </a:ext>
            </a:extLst>
          </p:cNvPr>
          <p:cNvSpPr txBox="1"/>
          <p:nvPr/>
        </p:nvSpPr>
        <p:spPr>
          <a:xfrm>
            <a:off x="450850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daily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7 Day avg of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Broken out by Borough and total NYC</a:t>
            </a:r>
          </a:p>
          <a:p>
            <a:endParaRPr lang="en-US" sz="1600" dirty="0"/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March 2020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3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E1E39-EDBD-4F70-9A47-995DFB77DAED}"/>
              </a:ext>
            </a:extLst>
          </p:cNvPr>
          <p:cNvSpPr txBox="1"/>
          <p:nvPr/>
        </p:nvSpPr>
        <p:spPr>
          <a:xfrm>
            <a:off x="8378825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 Census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DC71-4252-491E-96B8-C1DE650265B5}"/>
              </a:ext>
            </a:extLst>
          </p:cNvPr>
          <p:cNvSpPr txBox="1"/>
          <p:nvPr/>
        </p:nvSpPr>
        <p:spPr>
          <a:xfrm>
            <a:off x="8470900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 under 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occupied housing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vacant housing units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2020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4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A0C1A7-D053-454A-9B1E-026A1B507B7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621ED1-A977-4E28-B419-66E0DEFFE5EB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8" y="1104901"/>
            <a:ext cx="9071827" cy="4949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104901"/>
            <a:ext cx="2667000" cy="494960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Start Date in NYC is listed as March 1st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Peak in NYC is in January 2021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Queens and Brooklyn saw the highest number of cases of Covid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Staten Island and Manhattan experienced the lowest numbers of the five boroughs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E491C0-55D9-468A-9713-748B52C96995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9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B094E-1CEA-4881-BC1A-71F51F2243A7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716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25" y="1085850"/>
            <a:ext cx="9125139" cy="4892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085851"/>
            <a:ext cx="2667000" cy="48924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were increasingly consistently from 2010 through the beginning of 2020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After the first Covid case in NYC (marked by the red line), rents started dropping significantly for Manhattan and Brooklyn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0F110-0206-4F8D-8B70-EEF84A281CF2}"/>
              </a:ext>
            </a:extLst>
          </p:cNvPr>
          <p:cNvCxnSpPr>
            <a:cxnSpLocks/>
          </p:cNvCxnSpPr>
          <p:nvPr/>
        </p:nvCxnSpPr>
        <p:spPr>
          <a:xfrm>
            <a:off x="7858125" y="1139482"/>
            <a:ext cx="0" cy="4442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8B9D2A-783F-40C5-BA11-495EE7EE3473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05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F394D"/>
      </a:accent1>
      <a:accent2>
        <a:srgbClr val="2C557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502</Words>
  <Application>Microsoft Office PowerPoint</Application>
  <PresentationFormat>Widescreen</PresentationFormat>
  <Paragraphs>133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Covid-19 and the NYC Apartment Market</vt:lpstr>
      <vt:lpstr>Outline</vt:lpstr>
      <vt:lpstr>Covid-19 Pandemic in NYC </vt:lpstr>
      <vt:lpstr>Outline</vt:lpstr>
      <vt:lpstr>Research Questions</vt:lpstr>
      <vt:lpstr>Outline</vt:lpstr>
      <vt:lpstr>Data Sources</vt:lpstr>
      <vt:lpstr>Covid Data</vt:lpstr>
      <vt:lpstr>Street Easy Rent Data </vt:lpstr>
      <vt:lpstr>Street Easy Rent Data </vt:lpstr>
      <vt:lpstr>Street Easy Rent Data </vt:lpstr>
      <vt:lpstr>Factors affecting changes</vt:lpstr>
      <vt:lpstr>Outline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NYC Apartment Market</dc:title>
  <dc:creator>jack copeland</dc:creator>
  <cp:lastModifiedBy>jack copeland</cp:lastModifiedBy>
  <cp:revision>1</cp:revision>
  <dcterms:created xsi:type="dcterms:W3CDTF">2021-10-15T16:34:40Z</dcterms:created>
  <dcterms:modified xsi:type="dcterms:W3CDTF">2021-10-17T16:17:28Z</dcterms:modified>
</cp:coreProperties>
</file>