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94D"/>
    <a:srgbClr val="8CB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13348-D28B-4C2B-88EF-82071CA11326}" v="79" dt="2021-10-17T17:20:02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8132" autoAdjust="0"/>
  </p:normalViewPr>
  <p:slideViewPr>
    <p:cSldViewPr snapToGrid="0">
      <p:cViewPr varScale="1">
        <p:scale>
          <a:sx n="100" d="100"/>
          <a:sy n="100" d="100"/>
        </p:scale>
        <p:origin x="13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copeland" userId="c1f67f945e5b5c42" providerId="LiveId" clId="{61313348-D28B-4C2B-88EF-82071CA11326}"/>
    <pc:docChg chg="undo redo custSel addSld delSld modSld sldOrd">
      <pc:chgData name="jack copeland" userId="c1f67f945e5b5c42" providerId="LiveId" clId="{61313348-D28B-4C2B-88EF-82071CA11326}" dt="2021-10-17T17:20:02.066" v="3186" actId="14826"/>
      <pc:docMkLst>
        <pc:docMk/>
      </pc:docMkLst>
      <pc:sldChg chg="modSp">
        <pc:chgData name="jack copeland" userId="c1f67f945e5b5c42" providerId="LiveId" clId="{61313348-D28B-4C2B-88EF-82071CA11326}" dt="2021-10-17T15:48:23.812" v="1834" actId="207"/>
        <pc:sldMkLst>
          <pc:docMk/>
          <pc:sldMk cId="2410825078" sldId="257"/>
        </pc:sldMkLst>
        <pc:graphicFrameChg chg="mod">
          <ac:chgData name="jack copeland" userId="c1f67f945e5b5c42" providerId="LiveId" clId="{61313348-D28B-4C2B-88EF-82071CA11326}" dt="2021-10-17T15:48:23.812" v="1834" actId="207"/>
          <ac:graphicFrameMkLst>
            <pc:docMk/>
            <pc:sldMk cId="2410825078" sldId="257"/>
            <ac:graphicFrameMk id="4" creationId="{3E6131AB-8164-4B6B-8E68-5AE0D422DE4B}"/>
          </ac:graphicFrameMkLst>
        </pc:graphicFrameChg>
      </pc:sldChg>
      <pc:sldChg chg="addSp modSp mod">
        <pc:chgData name="jack copeland" userId="c1f67f945e5b5c42" providerId="LiveId" clId="{61313348-D28B-4C2B-88EF-82071CA11326}" dt="2021-10-17T15:50:17.643" v="1896" actId="1076"/>
        <pc:sldMkLst>
          <pc:docMk/>
          <pc:sldMk cId="2137121050" sldId="258"/>
        </pc:sldMkLst>
        <pc:spChg chg="mod">
          <ac:chgData name="jack copeland" userId="c1f67f945e5b5c42" providerId="LiveId" clId="{61313348-D28B-4C2B-88EF-82071CA11326}" dt="2021-10-17T15:49:53.592" v="1852" actId="1076"/>
          <ac:spMkLst>
            <pc:docMk/>
            <pc:sldMk cId="2137121050" sldId="258"/>
            <ac:spMk id="2" creationId="{DAB4513B-547A-4C7A-95CB-74411897CE3F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5" creationId="{CD202980-1C07-45E7-A965-6A8C27F32E1E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8" creationId="{345B3465-322F-4143-A398-88BEFA7CCC4C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0" creationId="{A1CC24FD-FA00-4FAE-B1C7-DCBEAD369628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3" creationId="{F38821FD-9194-4DD9-9817-1D16AC176A70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4" creationId="{BDFC6C98-4B97-4513-9056-B6C03444C9B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5" creationId="{5D5DC4F4-CEB2-4338-B60A-9B798619EEDB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6" creationId="{5C0B5C03-0969-499D-B506-1278AF476AB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7" creationId="{8ED32982-084B-43AB-9B95-645E9DFCD294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8" creationId="{A4FB9D5E-66FA-442A-9115-B1E578F4F737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19" creationId="{02DC504D-28F7-4B30-B683-2D45663B2E05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0" creationId="{4CB89D97-D7CD-473C-B373-2EFACE13AFC3}"/>
          </ac:spMkLst>
        </pc:spChg>
        <pc:spChg chg="mod">
          <ac:chgData name="jack copeland" userId="c1f67f945e5b5c42" providerId="LiveId" clId="{61313348-D28B-4C2B-88EF-82071CA11326}" dt="2021-10-17T15:50:02.776" v="1892" actId="1035"/>
          <ac:spMkLst>
            <pc:docMk/>
            <pc:sldMk cId="2137121050" sldId="258"/>
            <ac:spMk id="21" creationId="{3711D58A-A5E9-4217-ADA7-C90D2A46D74D}"/>
          </ac:spMkLst>
        </pc:spChg>
        <pc:spChg chg="add mod ord">
          <ac:chgData name="jack copeland" userId="c1f67f945e5b5c42" providerId="LiveId" clId="{61313348-D28B-4C2B-88EF-82071CA11326}" dt="2021-10-17T15:50:06.238" v="1893" actId="167"/>
          <ac:spMkLst>
            <pc:docMk/>
            <pc:sldMk cId="2137121050" sldId="258"/>
            <ac:spMk id="24" creationId="{BBE1C276-AA11-44C2-918E-75F0649F4A75}"/>
          </ac:spMkLst>
        </pc:sp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28" creationId="{1A7EC8A1-FC86-42FD-BB3C-BD166869F5F4}"/>
          </ac:picMkLst>
        </pc:picChg>
        <pc:picChg chg="mod">
          <ac:chgData name="jack copeland" userId="c1f67f945e5b5c42" providerId="LiveId" clId="{61313348-D28B-4C2B-88EF-82071CA11326}" dt="2021-10-17T15:50:17.643" v="1896" actId="1076"/>
          <ac:picMkLst>
            <pc:docMk/>
            <pc:sldMk cId="2137121050" sldId="258"/>
            <ac:picMk id="30" creationId="{780A5FBE-AB58-4A05-B897-0A7A6D22205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0" creationId="{30117702-BAAB-4EC2-BC53-12FD31C908F5}"/>
          </ac:picMkLst>
        </pc:picChg>
        <pc:picChg chg="mod">
          <ac:chgData name="jack copeland" userId="c1f67f945e5b5c42" providerId="LiveId" clId="{61313348-D28B-4C2B-88EF-82071CA11326}" dt="2021-10-17T15:50:13.908" v="1895" actId="1076"/>
          <ac:picMkLst>
            <pc:docMk/>
            <pc:sldMk cId="2137121050" sldId="258"/>
            <ac:picMk id="42" creationId="{66AA5A20-CFE8-46CA-A21E-ED0444A63ACA}"/>
          </ac:picMkLst>
        </pc:pic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3" creationId="{7D34ADE7-76DF-46DF-84EF-B7D97E50D6D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5" creationId="{5D50BB88-2088-4CD4-A3DA-CD2105FB2499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26" creationId="{53ABBE89-3947-430E-AAD5-B884CED2BC61}"/>
          </ac:cxnSpMkLst>
        </pc:cxnChg>
        <pc:cxnChg chg="add mod">
          <ac:chgData name="jack copeland" userId="c1f67f945e5b5c42" providerId="LiveId" clId="{61313348-D28B-4C2B-88EF-82071CA11326}" dt="2021-10-17T15:49:47.916" v="1851"/>
          <ac:cxnSpMkLst>
            <pc:docMk/>
            <pc:sldMk cId="2137121050" sldId="258"/>
            <ac:cxnSpMk id="27" creationId="{C79EA314-3025-4155-853C-EF807B300239}"/>
          </ac:cxnSpMkLst>
        </pc:cxnChg>
        <pc:cxnChg chg="mod">
          <ac:chgData name="jack copeland" userId="c1f67f945e5b5c42" providerId="LiveId" clId="{61313348-D28B-4C2B-88EF-82071CA11326}" dt="2021-10-17T15:50:09.627" v="1894" actId="14100"/>
          <ac:cxnSpMkLst>
            <pc:docMk/>
            <pc:sldMk cId="2137121050" sldId="258"/>
            <ac:cxnSpMk id="32" creationId="{A37C0CC0-2CDF-4075-ADA1-1C0F91506F73}"/>
          </ac:cxnSpMkLst>
        </pc:cxnChg>
        <pc:cxnChg chg="mod">
          <ac:chgData name="jack copeland" userId="c1f67f945e5b5c42" providerId="LiveId" clId="{61313348-D28B-4C2B-88EF-82071CA11326}" dt="2021-10-17T15:50:02.776" v="1892" actId="1035"/>
          <ac:cxnSpMkLst>
            <pc:docMk/>
            <pc:sldMk cId="2137121050" sldId="258"/>
            <ac:cxnSpMk id="33" creationId="{523B2EC3-4DB7-4978-8CB4-48CA403375AF}"/>
          </ac:cxnSpMkLst>
        </pc:cxnChg>
      </pc:sldChg>
      <pc:sldChg chg="modSp">
        <pc:chgData name="jack copeland" userId="c1f67f945e5b5c42" providerId="LiveId" clId="{61313348-D28B-4C2B-88EF-82071CA11326}" dt="2021-10-17T15:48:30.236" v="1835" actId="207"/>
        <pc:sldMkLst>
          <pc:docMk/>
          <pc:sldMk cId="3778762607" sldId="259"/>
        </pc:sldMkLst>
        <pc:graphicFrameChg chg="mod">
          <ac:chgData name="jack copeland" userId="c1f67f945e5b5c42" providerId="LiveId" clId="{61313348-D28B-4C2B-88EF-82071CA11326}" dt="2021-10-17T15:48:30.236" v="1835" actId="207"/>
          <ac:graphicFrameMkLst>
            <pc:docMk/>
            <pc:sldMk cId="3778762607" sldId="259"/>
            <ac:graphicFrameMk id="4" creationId="{3E6131AB-8164-4B6B-8E68-5AE0D422DE4B}"/>
          </ac:graphicFrameMkLst>
        </pc:graphicFrameChg>
      </pc:sldChg>
      <pc:sldChg chg="addSp delSp modSp mod">
        <pc:chgData name="jack copeland" userId="c1f67f945e5b5c42" providerId="LiveId" clId="{61313348-D28B-4C2B-88EF-82071CA11326}" dt="2021-10-17T15:50:41.430" v="1907" actId="166"/>
        <pc:sldMkLst>
          <pc:docMk/>
          <pc:sldMk cId="2637618212" sldId="260"/>
        </pc:sldMkLst>
        <pc:spChg chg="mod">
          <ac:chgData name="jack copeland" userId="c1f67f945e5b5c42" providerId="LiveId" clId="{61313348-D28B-4C2B-88EF-82071CA11326}" dt="2021-10-17T15:50:26.470" v="1901" actId="27636"/>
          <ac:spMkLst>
            <pc:docMk/>
            <pc:sldMk cId="2637618212" sldId="260"/>
            <ac:spMk id="2" creationId="{92A9B60F-7F68-48F6-9FB9-2CF291C61653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4" creationId="{27678693-BBE0-41E4-9C41-F551D931A2B5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5" creationId="{3FACFDE9-4AB9-4A9F-960E-7C0140DA598C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6" creationId="{4790EC81-6187-493A-8E26-C869A2988A4E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7" creationId="{877D3999-8A00-476F-941E-3D041924533D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8" creationId="{36E3E685-553D-428E-A476-163BCED0DAC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9" creationId="{93C075AE-07AA-4E59-B183-9CC5ECD3CFD8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0" creationId="{8151ECB6-771A-41F2-9B75-F6D7485D1F36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1" creationId="{65C2FC47-B642-4DEB-85B7-3BA4FDD484D0}"/>
          </ac:spMkLst>
        </pc:spChg>
        <pc:spChg chg="mod ord">
          <ac:chgData name="jack copeland" userId="c1f67f945e5b5c42" providerId="LiveId" clId="{61313348-D28B-4C2B-88EF-82071CA11326}" dt="2021-10-17T15:50:41.430" v="1907" actId="166"/>
          <ac:spMkLst>
            <pc:docMk/>
            <pc:sldMk cId="2637618212" sldId="260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0:23.310" v="1899" actId="1076"/>
          <ac:spMkLst>
            <pc:docMk/>
            <pc:sldMk cId="2637618212" sldId="260"/>
            <ac:spMk id="16" creationId="{B3ABA758-3598-40F2-9FBD-F4DD3019CB66}"/>
          </ac:spMkLst>
        </pc:spChg>
        <pc:picChg chg="add del mod">
          <ac:chgData name="jack copeland" userId="c1f67f945e5b5c42" providerId="LiveId" clId="{61313348-D28B-4C2B-88EF-82071CA11326}" dt="2021-10-15T18:38:14.630" v="1" actId="478"/>
          <ac:picMkLst>
            <pc:docMk/>
            <pc:sldMk cId="2637618212" sldId="260"/>
            <ac:picMk id="13" creationId="{656ACCB7-9EA0-408E-9040-55FFEC6970E2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5" creationId="{BD1C0119-446E-45B1-BC44-6BFD7C1767B3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7" creationId="{401C06C2-BF78-4281-A59F-963C45084A34}"/>
          </ac:picMkLst>
        </pc:picChg>
        <pc:picChg chg="add mod ord">
          <ac:chgData name="jack copeland" userId="c1f67f945e5b5c42" providerId="LiveId" clId="{61313348-D28B-4C2B-88EF-82071CA11326}" dt="2021-10-17T15:50:41.430" v="1907" actId="166"/>
          <ac:picMkLst>
            <pc:docMk/>
            <pc:sldMk cId="2637618212" sldId="260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20.484" v="1897"/>
          <ac:cxnSpMkLst>
            <pc:docMk/>
            <pc:sldMk cId="2637618212" sldId="260"/>
            <ac:cxnSpMk id="18" creationId="{E2E4C248-22F9-46C8-A062-659966F20424}"/>
          </ac:cxnSpMkLst>
        </pc:cxnChg>
      </pc:sldChg>
      <pc:sldChg chg="modSp add">
        <pc:chgData name="jack copeland" userId="c1f67f945e5b5c42" providerId="LiveId" clId="{61313348-D28B-4C2B-88EF-82071CA11326}" dt="2021-10-17T15:48:41.772" v="1836" actId="207"/>
        <pc:sldMkLst>
          <pc:docMk/>
          <pc:sldMk cId="3918163098" sldId="261"/>
        </pc:sldMkLst>
        <pc:graphicFrameChg chg="mod">
          <ac:chgData name="jack copeland" userId="c1f67f945e5b5c42" providerId="LiveId" clId="{61313348-D28B-4C2B-88EF-82071CA11326}" dt="2021-10-17T15:48:41.772" v="1836" actId="207"/>
          <ac:graphicFrameMkLst>
            <pc:docMk/>
            <pc:sldMk cId="3918163098" sldId="261"/>
            <ac:graphicFrameMk id="4" creationId="{3E6131AB-8164-4B6B-8E68-5AE0D422DE4B}"/>
          </ac:graphicFrameMkLst>
        </pc:graphicFrameChg>
      </pc:sldChg>
      <pc:sldChg chg="addSp delSp modSp add mod ord">
        <pc:chgData name="jack copeland" userId="c1f67f945e5b5c42" providerId="LiveId" clId="{61313348-D28B-4C2B-88EF-82071CA11326}" dt="2021-10-17T15:51:04.670" v="1912" actId="1076"/>
        <pc:sldMkLst>
          <pc:docMk/>
          <pc:sldMk cId="1634980106" sldId="262"/>
        </pc:sldMkLst>
        <pc:spChg chg="mod">
          <ac:chgData name="jack copeland" userId="c1f67f945e5b5c42" providerId="LiveId" clId="{61313348-D28B-4C2B-88EF-82071CA11326}" dt="2021-10-17T15:50:49.721" v="1910" actId="27636"/>
          <ac:spMkLst>
            <pc:docMk/>
            <pc:sldMk cId="1634980106" sldId="262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6" creationId="{4790EC81-6187-493A-8E26-C869A2988A4E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2:08.678" v="296" actId="478"/>
          <ac:spMkLst>
            <pc:docMk/>
            <pc:sldMk cId="1634980106" sldId="262"/>
            <ac:spMk id="11" creationId="{65C2FC47-B642-4DEB-85B7-3BA4FDD484D0}"/>
          </ac:spMkLst>
        </pc:spChg>
        <pc:spChg chg="add mod ord">
          <ac:chgData name="jack copeland" userId="c1f67f945e5b5c42" providerId="LiveId" clId="{61313348-D28B-4C2B-88EF-82071CA11326}" dt="2021-10-17T15:50:55.214" v="1911" actId="167"/>
          <ac:spMkLst>
            <pc:docMk/>
            <pc:sldMk cId="1634980106" sldId="262"/>
            <ac:spMk id="12" creationId="{39CE9030-5AAB-40F3-8F38-85695AC30DE8}"/>
          </ac:spMkLst>
        </pc:spChg>
        <pc:spChg chg="del">
          <ac:chgData name="jack copeland" userId="c1f67f945e5b5c42" providerId="LiveId" clId="{61313348-D28B-4C2B-88EF-82071CA11326}" dt="2021-10-15T19:32:10.757" v="297" actId="478"/>
          <ac:spMkLst>
            <pc:docMk/>
            <pc:sldMk cId="1634980106" sldId="262"/>
            <ac:spMk id="12" creationId="{DB55FAF1-051D-4CD8-9D47-0F8E762ED40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6" creationId="{2C2794D9-6CC1-452C-924B-CF55D1A9E269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18" creationId="{9A789815-F435-4D86-8F4E-74AE43E70512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0" creationId="{AD1E1E39-EDBD-4F70-9A47-995DFB77DAED}"/>
          </ac:spMkLst>
        </pc:spChg>
        <pc:spChg chg="add mod">
          <ac:chgData name="jack copeland" userId="c1f67f945e5b5c42" providerId="LiveId" clId="{61313348-D28B-4C2B-88EF-82071CA11326}" dt="2021-10-17T15:51:04.670" v="1912" actId="1076"/>
          <ac:spMkLst>
            <pc:docMk/>
            <pc:sldMk cId="1634980106" sldId="262"/>
            <ac:spMk id="21" creationId="{1EFBDC71-4252-491E-96B8-C1DE650265B5}"/>
          </ac:spMkLst>
        </pc:spChg>
        <pc:picChg chg="del">
          <ac:chgData name="jack copeland" userId="c1f67f945e5b5c42" providerId="LiveId" clId="{61313348-D28B-4C2B-88EF-82071CA11326}" dt="2021-10-15T19:29:40.368" v="92" actId="478"/>
          <ac:picMkLst>
            <pc:docMk/>
            <pc:sldMk cId="1634980106" sldId="262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5T19:32:08.678" v="296" actId="478"/>
          <ac:picMkLst>
            <pc:docMk/>
            <pc:sldMk cId="1634980106" sldId="262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5T19:32:10.757" v="297" actId="478"/>
          <ac:picMkLst>
            <pc:docMk/>
            <pc:sldMk cId="1634980106" sldId="262"/>
            <ac:picMk id="19" creationId="{F41D8342-5602-4058-943C-8BF765452E6E}"/>
          </ac:picMkLst>
        </pc:picChg>
        <pc:cxnChg chg="add mod">
          <ac:chgData name="jack copeland" userId="c1f67f945e5b5c42" providerId="LiveId" clId="{61313348-D28B-4C2B-88EF-82071CA11326}" dt="2021-10-17T15:50:46.539" v="1908"/>
          <ac:cxnSpMkLst>
            <pc:docMk/>
            <pc:sldMk cId="1634980106" sldId="262"/>
            <ac:cxnSpMk id="13" creationId="{8DA0C1A7-D053-454A-9B1E-026A1B507B78}"/>
          </ac:cxnSpMkLst>
        </pc:cxnChg>
      </pc:sldChg>
      <pc:sldChg chg="addSp delSp modSp add mod">
        <pc:chgData name="jack copeland" userId="c1f67f945e5b5c42" providerId="LiveId" clId="{61313348-D28B-4C2B-88EF-82071CA11326}" dt="2021-10-17T15:52:00.454" v="1938" actId="14100"/>
        <pc:sldMkLst>
          <pc:docMk/>
          <pc:sldMk cId="3472992963" sldId="263"/>
        </pc:sldMkLst>
        <pc:spChg chg="mod">
          <ac:chgData name="jack copeland" userId="c1f67f945e5b5c42" providerId="LiveId" clId="{61313348-D28B-4C2B-88EF-82071CA11326}" dt="2021-10-17T15:51:09.077" v="1915" actId="27636"/>
          <ac:spMkLst>
            <pc:docMk/>
            <pc:sldMk cId="3472992963" sldId="263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4" creationId="{27678693-BBE0-41E4-9C41-F551D931A2B5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5" creationId="{3FACFDE9-4AB9-4A9F-960E-7C0140DA598C}"/>
          </ac:spMkLst>
        </pc:spChg>
        <pc:spChg chg="add mod">
          <ac:chgData name="jack copeland" userId="c1f67f945e5b5c42" providerId="LiveId" clId="{61313348-D28B-4C2B-88EF-82071CA11326}" dt="2021-10-17T15:52:00.454" v="1938" actId="14100"/>
          <ac:spMkLst>
            <pc:docMk/>
            <pc:sldMk cId="3472992963" sldId="263"/>
            <ac:spMk id="5" creationId="{B2E9AF01-269C-41F1-AE19-40DA7D48E507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6" creationId="{4790EC81-6187-493A-8E26-C869A2988A4E}"/>
          </ac:spMkLst>
        </pc:spChg>
        <pc:spChg chg="add mod ord">
          <ac:chgData name="jack copeland" userId="c1f67f945e5b5c42" providerId="LiveId" clId="{61313348-D28B-4C2B-88EF-82071CA11326}" dt="2021-10-17T15:51:11.574" v="1916" actId="167"/>
          <ac:spMkLst>
            <pc:docMk/>
            <pc:sldMk cId="3472992963" sldId="263"/>
            <ac:spMk id="6" creationId="{63621ED1-A977-4E28-B419-66E0DEFFE5EB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7" creationId="{877D3999-8A00-476F-941E-3D041924533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0" creationId="{8151ECB6-771A-41F2-9B75-F6D7485D1F36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6" creationId="{2C2794D9-6CC1-452C-924B-CF55D1A9E269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18" creationId="{9A789815-F435-4D86-8F4E-74AE43E70512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0" creationId="{AD1E1E39-EDBD-4F70-9A47-995DFB77DAED}"/>
          </ac:spMkLst>
        </pc:spChg>
        <pc:spChg chg="del">
          <ac:chgData name="jack copeland" userId="c1f67f945e5b5c42" providerId="LiveId" clId="{61313348-D28B-4C2B-88EF-82071CA11326}" dt="2021-10-15T19:36:24.762" v="586" actId="478"/>
          <ac:spMkLst>
            <pc:docMk/>
            <pc:sldMk cId="3472992963" sldId="263"/>
            <ac:spMk id="21" creationId="{1EFBDC71-4252-491E-96B8-C1DE650265B5}"/>
          </ac:spMkLst>
        </pc:spChg>
        <pc:picChg chg="add mod">
          <ac:chgData name="jack copeland" userId="c1f67f945e5b5c42" providerId="LiveId" clId="{61313348-D28B-4C2B-88EF-82071CA11326}" dt="2021-10-17T15:51:57.739" v="1937" actId="14100"/>
          <ac:picMkLst>
            <pc:docMk/>
            <pc:sldMk cId="3472992963" sldId="263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1:06.252" v="1913"/>
          <ac:cxnSpMkLst>
            <pc:docMk/>
            <pc:sldMk cId="3472992963" sldId="263"/>
            <ac:cxnSpMk id="7" creationId="{23E491C0-55D9-468A-9713-748B52C96995}"/>
          </ac:cxnSpMkLst>
        </pc:cxnChg>
      </pc:sldChg>
      <pc:sldChg chg="addSp modSp add mod">
        <pc:chgData name="jack copeland" userId="c1f67f945e5b5c42" providerId="LiveId" clId="{61313348-D28B-4C2B-88EF-82071CA11326}" dt="2021-10-17T15:52:21.750" v="1993" actId="1037"/>
        <pc:sldMkLst>
          <pc:docMk/>
          <pc:sldMk cId="2285805491" sldId="264"/>
        </pc:sldMkLst>
        <pc:spChg chg="mod">
          <ac:chgData name="jack copeland" userId="c1f67f945e5b5c42" providerId="LiveId" clId="{61313348-D28B-4C2B-88EF-82071CA11326}" dt="2021-10-17T15:51:34.858" v="1927" actId="27636"/>
          <ac:spMkLst>
            <pc:docMk/>
            <pc:sldMk cId="2285805491" sldId="264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1:49.129" v="1936" actId="20577"/>
          <ac:spMkLst>
            <pc:docMk/>
            <pc:sldMk cId="2285805491" sldId="264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1:41.130" v="1930" actId="167"/>
          <ac:spMkLst>
            <pc:docMk/>
            <pc:sldMk cId="2285805491" sldId="264"/>
            <ac:spMk id="7" creationId="{BF1B094E-1CEA-4881-BC1A-71F51F2243A7}"/>
          </ac:spMkLst>
        </pc:spChg>
        <pc:picChg chg="mod">
          <ac:chgData name="jack copeland" userId="c1f67f945e5b5c42" providerId="LiveId" clId="{61313348-D28B-4C2B-88EF-82071CA11326}" dt="2021-10-17T15:51:39.005" v="1929" actId="1076"/>
          <ac:picMkLst>
            <pc:docMk/>
            <pc:sldMk cId="2285805491" sldId="264"/>
            <ac:picMk id="4" creationId="{5BF8F774-5544-44EE-A728-A59B0D471603}"/>
          </ac:picMkLst>
        </pc:picChg>
        <pc:cxnChg chg="add mod">
          <ac:chgData name="jack copeland" userId="c1f67f945e5b5c42" providerId="LiveId" clId="{61313348-D28B-4C2B-88EF-82071CA11326}" dt="2021-10-17T15:52:21.750" v="1993" actId="1037"/>
          <ac:cxnSpMkLst>
            <pc:docMk/>
            <pc:sldMk cId="2285805491" sldId="264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1:31.565" v="1925"/>
          <ac:cxnSpMkLst>
            <pc:docMk/>
            <pc:sldMk cId="2285805491" sldId="264"/>
            <ac:cxnSpMk id="8" creationId="{438B9D2A-783F-40C5-BA11-495EE7EE3473}"/>
          </ac:cxnSpMkLst>
        </pc:cxnChg>
      </pc:sldChg>
      <pc:sldChg chg="add del">
        <pc:chgData name="jack copeland" userId="c1f67f945e5b5c42" providerId="LiveId" clId="{61313348-D28B-4C2B-88EF-82071CA11326}" dt="2021-10-15T19:54:53.752" v="1460" actId="47"/>
        <pc:sldMkLst>
          <pc:docMk/>
          <pc:sldMk cId="3198867209" sldId="265"/>
        </pc:sldMkLst>
      </pc:sldChg>
      <pc:sldChg chg="addSp delSp modSp add mod setBg">
        <pc:chgData name="jack copeland" userId="c1f67f945e5b5c42" providerId="LiveId" clId="{61313348-D28B-4C2B-88EF-82071CA11326}" dt="2021-10-17T15:53:47.279" v="2016" actId="1076"/>
        <pc:sldMkLst>
          <pc:docMk/>
          <pc:sldMk cId="3937668167" sldId="266"/>
        </pc:sldMkLst>
        <pc:spChg chg="mod">
          <ac:chgData name="jack copeland" userId="c1f67f945e5b5c42" providerId="LiveId" clId="{61313348-D28B-4C2B-88EF-82071CA11326}" dt="2021-10-17T15:52:49.477" v="2007" actId="27636"/>
          <ac:spMkLst>
            <pc:docMk/>
            <pc:sldMk cId="3937668167" sldId="266"/>
            <ac:spMk id="2" creationId="{92A9B60F-7F68-48F6-9FB9-2CF291C61653}"/>
          </ac:spMkLst>
        </pc:spChg>
        <pc:spChg chg="del">
          <ac:chgData name="jack copeland" userId="c1f67f945e5b5c42" providerId="LiveId" clId="{61313348-D28B-4C2B-88EF-82071CA11326}" dt="2021-10-15T19:51:20.783" v="1349" actId="478"/>
          <ac:spMkLst>
            <pc:docMk/>
            <pc:sldMk cId="3937668167" sldId="266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3:47.279" v="2016" actId="1076"/>
          <ac:spMkLst>
            <pc:docMk/>
            <pc:sldMk cId="3937668167" sldId="266"/>
            <ac:spMk id="8" creationId="{9C2E0969-F957-4EAB-9ECC-F502DD63A00C}"/>
          </ac:spMkLst>
        </pc:spChg>
        <pc:spChg chg="add del mod">
          <ac:chgData name="jack copeland" userId="c1f67f945e5b5c42" providerId="LiveId" clId="{61313348-D28B-4C2B-88EF-82071CA11326}" dt="2021-10-15T19:55:53.470" v="1513" actId="478"/>
          <ac:spMkLst>
            <pc:docMk/>
            <pc:sldMk cId="3937668167" sldId="266"/>
            <ac:spMk id="8" creationId="{B0BA38DA-91D7-4AA3-AC6D-9C9CD8956C18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4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18" creationId="{20136764-CEC5-462E-AEA9-4AA1CF15E312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0" creationId="{12E2F1EB-DD93-49F9-8F7D-3DE282902466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2" creationId="{10D82C66-EAC6-46C6-AC04-27A5632D486D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4" creationId="{DCF2CA89-CD8C-40CF-8273-C3FA6690BF77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6" creationId="{1A82F9E0-1CBD-4E82-B740-B329F65F5FB0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28" creationId="{38EE5F1E-8455-462D-8415-D85B2D4B9C9A}"/>
          </ac:spMkLst>
        </pc:spChg>
        <pc:spChg chg="add del">
          <ac:chgData name="jack copeland" userId="c1f67f945e5b5c42" providerId="LiveId" clId="{61313348-D28B-4C2B-88EF-82071CA11326}" dt="2021-10-15T19:52:48.308" v="1365" actId="26606"/>
          <ac:spMkLst>
            <pc:docMk/>
            <pc:sldMk cId="3937668167" sldId="266"/>
            <ac:spMk id="30" creationId="{5404E500-F0A1-42F1-8F1A-179948E39571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2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3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5" creationId="{2AD83CFE-1CA3-4832-A4B9-C48CD1347C03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6" creationId="{BC98641C-7F74-435D-996F-A4387A3C3C26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7" creationId="{F530C0F6-C8DF-4539-B30C-8105DB618C20}"/>
          </ac:spMkLst>
        </pc:spChg>
        <pc:spChg chg="add del">
          <ac:chgData name="jack copeland" userId="c1f67f945e5b5c42" providerId="LiveId" clId="{61313348-D28B-4C2B-88EF-82071CA11326}" dt="2021-10-15T19:52:51.053" v="1367" actId="26606"/>
          <ac:spMkLst>
            <pc:docMk/>
            <pc:sldMk cId="3937668167" sldId="266"/>
            <ac:spMk id="38" creationId="{BAE51241-AA8B-4B82-9C59-6738DB85674C}"/>
          </ac:spMkLst>
        </pc:spChg>
        <pc:spChg chg="add mod">
          <ac:chgData name="jack copeland" userId="c1f67f945e5b5c42" providerId="LiveId" clId="{61313348-D28B-4C2B-88EF-82071CA11326}" dt="2021-10-17T15:52:51.763" v="2008" actId="1076"/>
          <ac:spMkLst>
            <pc:docMk/>
            <pc:sldMk cId="3937668167" sldId="266"/>
            <ac:spMk id="39" creationId="{7DCC5B35-660B-48B1-B480-FE9EA1C104AC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0" creationId="{BB2B8762-61F0-4F1B-9364-D633EE9D6AF5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1" creationId="{E97675C8-1328-460C-9EBF-6B446B67EAD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3" creationId="{C6417104-D4C1-4710-9982-2154A7F48492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4" creationId="{626F1402-2DEC-4071-84AF-350C7BF00D43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6" creationId="{DA52A394-10F4-4AA5-90E4-634D1E919DBA}"/>
          </ac:spMkLst>
        </pc:spChg>
        <pc:spChg chg="add del">
          <ac:chgData name="jack copeland" userId="c1f67f945e5b5c42" providerId="LiveId" clId="{61313348-D28B-4C2B-88EF-82071CA11326}" dt="2021-10-15T19:53:06.178" v="1375" actId="26606"/>
          <ac:spMkLst>
            <pc:docMk/>
            <pc:sldMk cId="3937668167" sldId="266"/>
            <ac:spMk id="47" creationId="{07BDDC51-8BB2-42BE-8EA8-39B3E9AC1EF6}"/>
          </ac:spMkLst>
        </pc:spChg>
        <pc:spChg chg="add mod">
          <ac:chgData name="jack copeland" userId="c1f67f945e5b5c42" providerId="LiveId" clId="{61313348-D28B-4C2B-88EF-82071CA11326}" dt="2021-10-17T15:52:58.925" v="2010" actId="1076"/>
          <ac:spMkLst>
            <pc:docMk/>
            <pc:sldMk cId="3937668167" sldId="266"/>
            <ac:spMk id="49" creationId="{371C004D-6EFA-4601-9F34-A6BEA448D4FB}"/>
          </ac:spMkLst>
        </pc:spChg>
        <pc:picChg chg="add del mod">
          <ac:chgData name="jack copeland" userId="c1f67f945e5b5c42" providerId="LiveId" clId="{61313348-D28B-4C2B-88EF-82071CA11326}" dt="2021-10-15T19:55:52.408" v="1512" actId="478"/>
          <ac:picMkLst>
            <pc:docMk/>
            <pc:sldMk cId="3937668167" sldId="266"/>
            <ac:picMk id="4" creationId="{5BF8F774-5544-44EE-A728-A59B0D471603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7" creationId="{0EEEFFFE-362A-42AF-B2A2-FD58FAE57F09}"/>
          </ac:picMkLst>
        </pc:picChg>
        <pc:picChg chg="add mod">
          <ac:chgData name="jack copeland" userId="c1f67f945e5b5c42" providerId="LiveId" clId="{61313348-D28B-4C2B-88EF-82071CA11326}" dt="2021-10-17T15:53:15.125" v="2011" actId="1076"/>
          <ac:picMkLst>
            <pc:docMk/>
            <pc:sldMk cId="3937668167" sldId="266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53:32.189" v="2013" actId="14100"/>
          <ac:cxnSpMkLst>
            <pc:docMk/>
            <pc:sldMk cId="3937668167" sldId="266"/>
            <ac:cxnSpMk id="4" creationId="{D8F7C79D-E3A5-4906-B7F5-5134C1D6D033}"/>
          </ac:cxnSpMkLst>
        </pc:cxnChg>
        <pc:cxnChg chg="add del">
          <ac:chgData name="jack copeland" userId="c1f67f945e5b5c42" providerId="LiveId" clId="{61313348-D28B-4C2B-88EF-82071CA11326}" dt="2021-10-15T19:51:00.966" v="1347" actId="478"/>
          <ac:cxnSpMkLst>
            <pc:docMk/>
            <pc:sldMk cId="3937668167" sldId="266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46.787" v="2005"/>
          <ac:cxnSpMkLst>
            <pc:docMk/>
            <pc:sldMk cId="3937668167" sldId="266"/>
            <ac:cxnSpMk id="9" creationId="{809B3CE1-24E9-4923-85AC-21BC78F10AA1}"/>
          </ac:cxnSpMkLst>
        </pc:cxnChg>
        <pc:cxnChg chg="add">
          <ac:chgData name="jack copeland" userId="c1f67f945e5b5c42" providerId="LiveId" clId="{61313348-D28B-4C2B-88EF-82071CA11326}" dt="2021-10-17T15:53:40.680" v="2014" actId="11529"/>
          <ac:cxnSpMkLst>
            <pc:docMk/>
            <pc:sldMk cId="3937668167" sldId="266"/>
            <ac:cxnSpMk id="10" creationId="{E59088C8-3B5F-438E-9F38-78B69E7392CB}"/>
          </ac:cxnSpMkLst>
        </pc:cxnChg>
        <pc:cxnChg chg="add del">
          <ac:chgData name="jack copeland" userId="c1f67f945e5b5c42" providerId="LiveId" clId="{61313348-D28B-4C2B-88EF-82071CA11326}" dt="2021-10-15T19:52:48.308" v="1365" actId="26606"/>
          <ac:cxnSpMkLst>
            <pc:docMk/>
            <pc:sldMk cId="3937668167" sldId="266"/>
            <ac:cxnSpMk id="16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2:51.053" v="1367" actId="26606"/>
          <ac:cxnSpMkLst>
            <pc:docMk/>
            <pc:sldMk cId="3937668167" sldId="266"/>
            <ac:cxnSpMk id="34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2" creationId="{514EE78B-AF71-4195-A01B-F1165D9233BF}"/>
          </ac:cxnSpMkLst>
        </pc:cxnChg>
        <pc:cxnChg chg="add del">
          <ac:chgData name="jack copeland" userId="c1f67f945e5b5c42" providerId="LiveId" clId="{61313348-D28B-4C2B-88EF-82071CA11326}" dt="2021-10-15T19:53:06.178" v="1375" actId="26606"/>
          <ac:cxnSpMkLst>
            <pc:docMk/>
            <pc:sldMk cId="3937668167" sldId="266"/>
            <ac:cxnSpMk id="45" creationId="{04733B62-1719-4677-A612-CA0AC0AD7482}"/>
          </ac:cxnSpMkLst>
        </pc:cxnChg>
      </pc:sldChg>
      <pc:sldChg chg="addSp delSp modSp add mod">
        <pc:chgData name="jack copeland" userId="c1f67f945e5b5c42" providerId="LiveId" clId="{61313348-D28B-4C2B-88EF-82071CA11326}" dt="2021-10-17T15:52:43.088" v="2004" actId="5793"/>
        <pc:sldMkLst>
          <pc:docMk/>
          <pc:sldMk cId="4074031005" sldId="267"/>
        </pc:sldMkLst>
        <pc:spChg chg="mod">
          <ac:chgData name="jack copeland" userId="c1f67f945e5b5c42" providerId="LiveId" clId="{61313348-D28B-4C2B-88EF-82071CA11326}" dt="2021-10-17T15:52:35.894" v="1998" actId="27636"/>
          <ac:spMkLst>
            <pc:docMk/>
            <pc:sldMk cId="4074031005" sldId="267"/>
            <ac:spMk id="2" creationId="{92A9B60F-7F68-48F6-9FB9-2CF291C61653}"/>
          </ac:spMkLst>
        </pc:spChg>
        <pc:spChg chg="mod">
          <ac:chgData name="jack copeland" userId="c1f67f945e5b5c42" providerId="LiveId" clId="{61313348-D28B-4C2B-88EF-82071CA11326}" dt="2021-10-17T15:52:43.088" v="2004" actId="5793"/>
          <ac:spMkLst>
            <pc:docMk/>
            <pc:sldMk cId="4074031005" sldId="267"/>
            <ac:spMk id="5" creationId="{B2E9AF01-269C-41F1-AE19-40DA7D48E507}"/>
          </ac:spMkLst>
        </pc:spChg>
        <pc:spChg chg="add mod ord">
          <ac:chgData name="jack copeland" userId="c1f67f945e5b5c42" providerId="LiveId" clId="{61313348-D28B-4C2B-88EF-82071CA11326}" dt="2021-10-17T15:52:31.413" v="1995" actId="167"/>
          <ac:spMkLst>
            <pc:docMk/>
            <pc:sldMk cId="4074031005" sldId="267"/>
            <ac:spMk id="6" creationId="{1B4CB9CF-48ED-475C-8C63-D61FE6261C9F}"/>
          </ac:spMkLst>
        </pc:spChg>
        <pc:picChg chg="mod">
          <ac:chgData name="jack copeland" userId="c1f67f945e5b5c42" providerId="LiveId" clId="{61313348-D28B-4C2B-88EF-82071CA11326}" dt="2021-10-17T15:52:38.391" v="1999" actId="14100"/>
          <ac:picMkLst>
            <pc:docMk/>
            <pc:sldMk cId="4074031005" sldId="267"/>
            <ac:picMk id="4" creationId="{5BF8F774-5544-44EE-A728-A59B0D471603}"/>
          </ac:picMkLst>
        </pc:picChg>
        <pc:cxnChg chg="del">
          <ac:chgData name="jack copeland" userId="c1f67f945e5b5c42" providerId="LiveId" clId="{61313348-D28B-4C2B-88EF-82071CA11326}" dt="2021-10-15T19:58:00.302" v="1557" actId="478"/>
          <ac:cxnSpMkLst>
            <pc:docMk/>
            <pc:sldMk cId="4074031005" sldId="267"/>
            <ac:cxnSpMk id="6" creationId="{7110F110-0206-4F8D-8B70-EEF84A281CF2}"/>
          </ac:cxnSpMkLst>
        </pc:cxnChg>
        <pc:cxnChg chg="add mod">
          <ac:chgData name="jack copeland" userId="c1f67f945e5b5c42" providerId="LiveId" clId="{61313348-D28B-4C2B-88EF-82071CA11326}" dt="2021-10-17T15:52:28.783" v="1994"/>
          <ac:cxnSpMkLst>
            <pc:docMk/>
            <pc:sldMk cId="4074031005" sldId="267"/>
            <ac:cxnSpMk id="7" creationId="{2B1AE652-0933-4B2D-AF22-47C70C89F94B}"/>
          </ac:cxnSpMkLst>
        </pc:cxnChg>
      </pc:sldChg>
      <pc:sldChg chg="addSp delSp modSp add mod setBg">
        <pc:chgData name="jack copeland" userId="c1f67f945e5b5c42" providerId="LiveId" clId="{61313348-D28B-4C2B-88EF-82071CA11326}" dt="2021-10-17T17:20:02.066" v="3186" actId="14826"/>
        <pc:sldMkLst>
          <pc:docMk/>
          <pc:sldMk cId="2398329897" sldId="268"/>
        </pc:sldMkLst>
        <pc:spChg chg="mod">
          <ac:chgData name="jack copeland" userId="c1f67f945e5b5c42" providerId="LiveId" clId="{61313348-D28B-4C2B-88EF-82071CA11326}" dt="2021-10-15T20:01:10.436" v="1812" actId="1076"/>
          <ac:spMkLst>
            <pc:docMk/>
            <pc:sldMk cId="2398329897" sldId="268"/>
            <ac:spMk id="2" creationId="{92A9B60F-7F68-48F6-9FB9-2CF291C61653}"/>
          </ac:spMkLst>
        </pc:spChg>
        <pc:spChg chg="add mod ord">
          <ac:chgData name="jack copeland" userId="c1f67f945e5b5c42" providerId="LiveId" clId="{61313348-D28B-4C2B-88EF-82071CA11326}" dt="2021-10-15T20:01:42.441" v="1819" actId="167"/>
          <ac:spMkLst>
            <pc:docMk/>
            <pc:sldMk cId="2398329897" sldId="268"/>
            <ac:spMk id="5" creationId="{94338BE7-D0DC-4348-B863-E0C1E46E250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9" creationId="{25C8D2C1-DA83-420D-9635-D52CE066B5DA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1" creationId="{434F74C9-6A0B-409E-AD1C-45B58BE91BB8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5" creationId="{90AA6468-80AC-4DDF-9CFB-C7A9507E203F}"/>
          </ac:spMkLst>
        </pc:spChg>
        <pc:spChg chg="add del">
          <ac:chgData name="jack copeland" userId="c1f67f945e5b5c42" providerId="LiveId" clId="{61313348-D28B-4C2B-88EF-82071CA11326}" dt="2021-10-15T20:01:00.418" v="1807" actId="26606"/>
          <ac:spMkLst>
            <pc:docMk/>
            <pc:sldMk cId="2398329897" sldId="268"/>
            <ac:spMk id="17" creationId="{4AB900CC-5074-4746-A1A4-AF640455BD43}"/>
          </ac:spMkLst>
        </pc:spChg>
        <pc:spChg chg="add mod">
          <ac:chgData name="jack copeland" userId="c1f67f945e5b5c42" providerId="LiveId" clId="{61313348-D28B-4C2B-88EF-82071CA11326}" dt="2021-10-15T20:02:09.486" v="1828" actId="20577"/>
          <ac:spMkLst>
            <pc:docMk/>
            <pc:sldMk cId="2398329897" sldId="268"/>
            <ac:spMk id="18" creationId="{D9EBEAEA-2A8A-40C4-8E55-39AB8DDC4052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39" creationId="{7DCC5B35-660B-48B1-B480-FE9EA1C104AC}"/>
          </ac:spMkLst>
        </pc:spChg>
        <pc:spChg chg="del">
          <ac:chgData name="jack copeland" userId="c1f67f945e5b5c42" providerId="LiveId" clId="{61313348-D28B-4C2B-88EF-82071CA11326}" dt="2021-10-15T20:00:36.150" v="1800" actId="478"/>
          <ac:spMkLst>
            <pc:docMk/>
            <pc:sldMk cId="2398329897" sldId="268"/>
            <ac:spMk id="49" creationId="{371C004D-6EFA-4601-9F34-A6BEA448D4FB}"/>
          </ac:spMkLst>
        </pc:spChg>
        <pc:picChg chg="add mod">
          <ac:chgData name="jack copeland" userId="c1f67f945e5b5c42" providerId="LiveId" clId="{61313348-D28B-4C2B-88EF-82071CA11326}" dt="2021-10-17T17:20:02.066" v="3186" actId="14826"/>
          <ac:picMkLst>
            <pc:docMk/>
            <pc:sldMk cId="2398329897" sldId="268"/>
            <ac:picMk id="4" creationId="{44F94718-B425-42CB-AC4C-3B4E82CB53B7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7" creationId="{0EEEFFFE-362A-42AF-B2A2-FD58FAE57F09}"/>
          </ac:picMkLst>
        </pc:picChg>
        <pc:picChg chg="del">
          <ac:chgData name="jack copeland" userId="c1f67f945e5b5c42" providerId="LiveId" clId="{61313348-D28B-4C2B-88EF-82071CA11326}" dt="2021-10-15T20:00:34.078" v="1799" actId="478"/>
          <ac:picMkLst>
            <pc:docMk/>
            <pc:sldMk cId="2398329897" sldId="268"/>
            <ac:picMk id="48" creationId="{4F858A45-48DC-4EDC-8377-97E9A5ECD36B}"/>
          </ac:picMkLst>
        </pc:picChg>
        <pc:cxnChg chg="add mod">
          <ac:chgData name="jack copeland" userId="c1f67f945e5b5c42" providerId="LiveId" clId="{61313348-D28B-4C2B-88EF-82071CA11326}" dt="2021-10-17T15:49:38.567" v="1849" actId="1076"/>
          <ac:cxnSpMkLst>
            <pc:docMk/>
            <pc:sldMk cId="2398329897" sldId="268"/>
            <ac:cxnSpMk id="8" creationId="{759EAF15-9400-4679-BEE9-A871E43327B8}"/>
          </ac:cxnSpMkLst>
        </pc:cxnChg>
        <pc:cxnChg chg="add del">
          <ac:chgData name="jack copeland" userId="c1f67f945e5b5c42" providerId="LiveId" clId="{61313348-D28B-4C2B-88EF-82071CA11326}" dt="2021-10-15T20:01:00.418" v="1807" actId="26606"/>
          <ac:cxnSpMkLst>
            <pc:docMk/>
            <pc:sldMk cId="2398329897" sldId="268"/>
            <ac:cxnSpMk id="13" creationId="{F5486A9D-1265-4B57-91E6-68E666B978BC}"/>
          </ac:cxnSpMkLst>
        </pc:cxnChg>
      </pc:sldChg>
      <pc:sldChg chg="modSp add">
        <pc:chgData name="jack copeland" userId="c1f67f945e5b5c42" providerId="LiveId" clId="{61313348-D28B-4C2B-88EF-82071CA11326}" dt="2021-10-17T15:49:01.535" v="1840" actId="207"/>
        <pc:sldMkLst>
          <pc:docMk/>
          <pc:sldMk cId="830721129" sldId="269"/>
        </pc:sldMkLst>
        <pc:graphicFrameChg chg="mod">
          <ac:chgData name="jack copeland" userId="c1f67f945e5b5c42" providerId="LiveId" clId="{61313348-D28B-4C2B-88EF-82071CA11326}" dt="2021-10-17T15:49:01.535" v="1840" actId="207"/>
          <ac:graphicFrameMkLst>
            <pc:docMk/>
            <pc:sldMk cId="830721129" sldId="269"/>
            <ac:graphicFrameMk id="4" creationId="{3E6131AB-8164-4B6B-8E68-5AE0D422DE4B}"/>
          </ac:graphicFrameMkLst>
        </pc:graphicFrameChg>
      </pc:sldChg>
      <pc:sldChg chg="addSp delSp modSp add mod">
        <pc:chgData name="jack copeland" userId="c1f67f945e5b5c42" providerId="LiveId" clId="{61313348-D28B-4C2B-88EF-82071CA11326}" dt="2021-10-17T17:02:51.657" v="3185" actId="20577"/>
        <pc:sldMkLst>
          <pc:docMk/>
          <pc:sldMk cId="1720743969" sldId="270"/>
        </pc:sldMkLst>
        <pc:spChg chg="mod">
          <ac:chgData name="jack copeland" userId="c1f67f945e5b5c42" providerId="LiveId" clId="{61313348-D28B-4C2B-88EF-82071CA11326}" dt="2021-10-17T15:54:17.155" v="2020" actId="27636"/>
          <ac:spMkLst>
            <pc:docMk/>
            <pc:sldMk cId="1720743969" sldId="270"/>
            <ac:spMk id="2" creationId="{92A9B60F-7F68-48F6-9FB9-2CF291C61653}"/>
          </ac:spMkLst>
        </pc:spChg>
        <pc:spChg chg="add mod">
          <ac:chgData name="jack copeland" userId="c1f67f945e5b5c42" providerId="LiveId" clId="{61313348-D28B-4C2B-88EF-82071CA11326}" dt="2021-10-17T17:02:51.657" v="3185" actId="20577"/>
          <ac:spMkLst>
            <pc:docMk/>
            <pc:sldMk cId="1720743969" sldId="270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5:56:46.927" v="2068" actId="1076"/>
          <ac:spMkLst>
            <pc:docMk/>
            <pc:sldMk cId="1720743969" sldId="270"/>
            <ac:spMk id="4" creationId="{27678693-BBE0-41E4-9C41-F551D931A2B5}"/>
          </ac:spMkLst>
        </pc:spChg>
        <pc:spChg chg="mod">
          <ac:chgData name="jack copeland" userId="c1f67f945e5b5c42" providerId="LiveId" clId="{61313348-D28B-4C2B-88EF-82071CA11326}" dt="2021-10-17T15:56:45.807" v="2066" actId="1076"/>
          <ac:spMkLst>
            <pc:docMk/>
            <pc:sldMk cId="1720743969" sldId="270"/>
            <ac:spMk id="5" creationId="{3FACFDE9-4AB9-4A9F-960E-7C0140DA598C}"/>
          </ac:spMkLst>
        </pc:spChg>
        <pc:spChg chg="mod">
          <ac:chgData name="jack copeland" userId="c1f67f945e5b5c42" providerId="LiveId" clId="{61313348-D28B-4C2B-88EF-82071CA11326}" dt="2021-10-17T15:56:45.399" v="2064" actId="1076"/>
          <ac:spMkLst>
            <pc:docMk/>
            <pc:sldMk cId="1720743969" sldId="270"/>
            <ac:spMk id="6" creationId="{4790EC81-6187-493A-8E26-C869A2988A4E}"/>
          </ac:spMkLst>
        </pc:spChg>
        <pc:spChg chg="del mod">
          <ac:chgData name="jack copeland" userId="c1f67f945e5b5c42" providerId="LiveId" clId="{61313348-D28B-4C2B-88EF-82071CA11326}" dt="2021-10-17T15:54:33.518" v="2026" actId="478"/>
          <ac:spMkLst>
            <pc:docMk/>
            <pc:sldMk cId="1720743969" sldId="270"/>
            <ac:spMk id="7" creationId="{877D3999-8A00-476F-941E-3D041924533D}"/>
          </ac:spMkLst>
        </pc:spChg>
        <pc:spChg chg="del mod">
          <ac:chgData name="jack copeland" userId="c1f67f945e5b5c42" providerId="LiveId" clId="{61313348-D28B-4C2B-88EF-82071CA11326}" dt="2021-10-17T15:55:06.399" v="2033" actId="478"/>
          <ac:spMkLst>
            <pc:docMk/>
            <pc:sldMk cId="1720743969" sldId="270"/>
            <ac:spMk id="8" creationId="{36E3E685-553D-428E-A476-163BCED0DAC8}"/>
          </ac:spMkLst>
        </pc:spChg>
        <pc:spChg chg="del">
          <ac:chgData name="jack copeland" userId="c1f67f945e5b5c42" providerId="LiveId" clId="{61313348-D28B-4C2B-88EF-82071CA11326}" dt="2021-10-17T15:55:20.471" v="2038" actId="478"/>
          <ac:spMkLst>
            <pc:docMk/>
            <pc:sldMk cId="1720743969" sldId="270"/>
            <ac:spMk id="9" creationId="{93C075AE-07AA-4E59-B183-9CC5ECD3CFD8}"/>
          </ac:spMkLst>
        </pc:spChg>
        <pc:spChg chg="mod">
          <ac:chgData name="jack copeland" userId="c1f67f945e5b5c42" providerId="LiveId" clId="{61313348-D28B-4C2B-88EF-82071CA11326}" dt="2021-10-17T16:21:49.063" v="2641" actId="1076"/>
          <ac:spMkLst>
            <pc:docMk/>
            <pc:sldMk cId="1720743969" sldId="270"/>
            <ac:spMk id="10" creationId="{8151ECB6-771A-41F2-9B75-F6D7485D1F36}"/>
          </ac:spMkLst>
        </pc:spChg>
        <pc:spChg chg="mod">
          <ac:chgData name="jack copeland" userId="c1f67f945e5b5c42" providerId="LiveId" clId="{61313348-D28B-4C2B-88EF-82071CA11326}" dt="2021-10-17T16:21:37.768" v="2640" actId="1076"/>
          <ac:spMkLst>
            <pc:docMk/>
            <pc:sldMk cId="1720743969" sldId="270"/>
            <ac:spMk id="11" creationId="{65C2FC47-B642-4DEB-85B7-3BA4FDD484D0}"/>
          </ac:spMkLst>
        </pc:spChg>
        <pc:spChg chg="mod">
          <ac:chgData name="jack copeland" userId="c1f67f945e5b5c42" providerId="LiveId" clId="{61313348-D28B-4C2B-88EF-82071CA11326}" dt="2021-10-17T16:21:33.816" v="2639" actId="1076"/>
          <ac:spMkLst>
            <pc:docMk/>
            <pc:sldMk cId="1720743969" sldId="270"/>
            <ac:spMk id="12" creationId="{DB55FAF1-051D-4CD8-9D47-0F8E762ED402}"/>
          </ac:spMkLst>
        </pc:spChg>
        <pc:spChg chg="add del mod">
          <ac:chgData name="jack copeland" userId="c1f67f945e5b5c42" providerId="LiveId" clId="{61313348-D28B-4C2B-88EF-82071CA11326}" dt="2021-10-17T15:56:44.591" v="2061" actId="11529"/>
          <ac:spMkLst>
            <pc:docMk/>
            <pc:sldMk cId="1720743969" sldId="270"/>
            <ac:spMk id="14" creationId="{59E2D85D-1CF2-4E80-8F86-1715965F8D7E}"/>
          </ac:spMkLst>
        </pc:spChg>
        <pc:spChg chg="add mod ord">
          <ac:chgData name="jack copeland" userId="c1f67f945e5b5c42" providerId="LiveId" clId="{61313348-D28B-4C2B-88EF-82071CA11326}" dt="2021-10-17T15:54:22.047" v="2022" actId="167"/>
          <ac:spMkLst>
            <pc:docMk/>
            <pc:sldMk cId="1720743969" sldId="270"/>
            <ac:spMk id="16" creationId="{3CC93595-3AA9-4206-972A-3DAC160F4C16}"/>
          </ac:spMkLst>
        </pc:spChg>
        <pc:spChg chg="add del mod">
          <ac:chgData name="jack copeland" userId="c1f67f945e5b5c42" providerId="LiveId" clId="{61313348-D28B-4C2B-88EF-82071CA11326}" dt="2021-10-17T15:56:43.920" v="2059"/>
          <ac:spMkLst>
            <pc:docMk/>
            <pc:sldMk cId="1720743969" sldId="270"/>
            <ac:spMk id="20" creationId="{C17EEE3C-207F-4005-B742-09ABBC6A67F6}"/>
          </ac:spMkLst>
        </pc:spChg>
        <pc:spChg chg="add mod">
          <ac:chgData name="jack copeland" userId="c1f67f945e5b5c42" providerId="LiveId" clId="{61313348-D28B-4C2B-88EF-82071CA11326}" dt="2021-10-17T16:13:02.183" v="2222" actId="1076"/>
          <ac:spMkLst>
            <pc:docMk/>
            <pc:sldMk cId="1720743969" sldId="270"/>
            <ac:spMk id="21" creationId="{209423EB-813C-4F43-89BD-BC6026BCFA77}"/>
          </ac:spMkLst>
        </pc:spChg>
        <pc:spChg chg="add mod">
          <ac:chgData name="jack copeland" userId="c1f67f945e5b5c42" providerId="LiveId" clId="{61313348-D28B-4C2B-88EF-82071CA11326}" dt="2021-10-17T16:13:08.048" v="2224" actId="14100"/>
          <ac:spMkLst>
            <pc:docMk/>
            <pc:sldMk cId="1720743969" sldId="270"/>
            <ac:spMk id="22" creationId="{66B88F73-8FBF-496D-970D-F8699D65AE80}"/>
          </ac:spMkLst>
        </pc:spChg>
        <pc:spChg chg="add del mod">
          <ac:chgData name="jack copeland" userId="c1f67f945e5b5c42" providerId="LiveId" clId="{61313348-D28B-4C2B-88EF-82071CA11326}" dt="2021-10-17T15:57:09.531" v="2077"/>
          <ac:spMkLst>
            <pc:docMk/>
            <pc:sldMk cId="1720743969" sldId="270"/>
            <ac:spMk id="23" creationId="{67F2729D-046C-4326-8FBA-35DEA165D1DE}"/>
          </ac:spMkLst>
        </pc:spChg>
        <pc:spChg chg="add mod">
          <ac:chgData name="jack copeland" userId="c1f67f945e5b5c42" providerId="LiveId" clId="{61313348-D28B-4C2B-88EF-82071CA11326}" dt="2021-10-17T16:19:51.026" v="2523" actId="1076"/>
          <ac:spMkLst>
            <pc:docMk/>
            <pc:sldMk cId="1720743969" sldId="270"/>
            <ac:spMk id="23" creationId="{7A99F122-B240-48A1-8446-F5D06B8CA75B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4" creationId="{0A948511-32DE-4E2E-8D5B-CB65C4C2F8F1}"/>
          </ac:spMkLst>
        </pc:spChg>
        <pc:spChg chg="add mod">
          <ac:chgData name="jack copeland" userId="c1f67f945e5b5c42" providerId="LiveId" clId="{61313348-D28B-4C2B-88EF-82071CA11326}" dt="2021-10-17T16:13:18.415" v="2239" actId="1038"/>
          <ac:spMkLst>
            <pc:docMk/>
            <pc:sldMk cId="1720743969" sldId="270"/>
            <ac:spMk id="25" creationId="{726B154A-D3CE-4223-A5E9-D3ABD903C2BF}"/>
          </ac:spMkLst>
        </pc:spChg>
        <pc:spChg chg="add mod">
          <ac:chgData name="jack copeland" userId="c1f67f945e5b5c42" providerId="LiveId" clId="{61313348-D28B-4C2B-88EF-82071CA11326}" dt="2021-10-17T16:19:52.601" v="2524" actId="1076"/>
          <ac:spMkLst>
            <pc:docMk/>
            <pc:sldMk cId="1720743969" sldId="270"/>
            <ac:spMk id="26" creationId="{D0077813-DEF5-4E15-BCA0-95DBC13B5626}"/>
          </ac:spMkLst>
        </pc:spChg>
        <pc:spChg chg="add mod">
          <ac:chgData name="jack copeland" userId="c1f67f945e5b5c42" providerId="LiveId" clId="{61313348-D28B-4C2B-88EF-82071CA11326}" dt="2021-10-17T16:20:55.025" v="2635" actId="1076"/>
          <ac:spMkLst>
            <pc:docMk/>
            <pc:sldMk cId="1720743969" sldId="270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13:36.008" v="2244" actId="1076"/>
          <ac:spMkLst>
            <pc:docMk/>
            <pc:sldMk cId="1720743969" sldId="270"/>
            <ac:spMk id="32" creationId="{AAF26BD3-8ACD-4713-8C74-973203E875E5}"/>
          </ac:spMkLst>
        </pc:spChg>
        <pc:spChg chg="add mod">
          <ac:chgData name="jack copeland" userId="c1f67f945e5b5c42" providerId="LiveId" clId="{61313348-D28B-4C2B-88EF-82071CA11326}" dt="2021-10-17T16:13:44.588" v="2247" actId="1076"/>
          <ac:spMkLst>
            <pc:docMk/>
            <pc:sldMk cId="1720743969" sldId="270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12:57.338" v="2221" actId="1076"/>
          <ac:spMkLst>
            <pc:docMk/>
            <pc:sldMk cId="1720743969" sldId="270"/>
            <ac:spMk id="34" creationId="{577A0A53-671F-4C3B-ADF9-F338E30DB587}"/>
          </ac:spMkLst>
        </pc:spChg>
        <pc:spChg chg="add mod">
          <ac:chgData name="jack copeland" userId="c1f67f945e5b5c42" providerId="LiveId" clId="{61313348-D28B-4C2B-88EF-82071CA11326}" dt="2021-10-17T16:14:02.866" v="2250" actId="14100"/>
          <ac:spMkLst>
            <pc:docMk/>
            <pc:sldMk cId="1720743969" sldId="270"/>
            <ac:spMk id="35" creationId="{7D22C4F5-BD89-4FC0-B138-3766C640738D}"/>
          </ac:spMkLst>
        </pc:spChg>
        <pc:spChg chg="add mod">
          <ac:chgData name="jack copeland" userId="c1f67f945e5b5c42" providerId="LiveId" clId="{61313348-D28B-4C2B-88EF-82071CA11326}" dt="2021-10-17T16:19:42.514" v="2522" actId="12788"/>
          <ac:spMkLst>
            <pc:docMk/>
            <pc:sldMk cId="1720743969" sldId="270"/>
            <ac:spMk id="38" creationId="{46B206B1-CE19-4740-96FE-E4A31462ADB5}"/>
          </ac:spMkLst>
        </pc:spChg>
        <pc:spChg chg="add mod">
          <ac:chgData name="jack copeland" userId="c1f67f945e5b5c42" providerId="LiveId" clId="{61313348-D28B-4C2B-88EF-82071CA11326}" dt="2021-10-17T16:17:24.166" v="2452" actId="1076"/>
          <ac:spMkLst>
            <pc:docMk/>
            <pc:sldMk cId="1720743969" sldId="270"/>
            <ac:spMk id="39" creationId="{64E73528-2974-43F5-8D79-191DD501E2A6}"/>
          </ac:spMkLst>
        </pc:spChg>
        <pc:graphicFrameChg chg="add mod modGraphic">
          <ac:chgData name="jack copeland" userId="c1f67f945e5b5c42" providerId="LiveId" clId="{61313348-D28B-4C2B-88EF-82071CA11326}" dt="2021-10-17T16:17:02.122" v="2448" actId="207"/>
          <ac:graphicFrameMkLst>
            <pc:docMk/>
            <pc:sldMk cId="1720743969" sldId="270"/>
            <ac:graphicFrameMk id="36" creationId="{FBE8F7D0-B179-496D-8D29-39929ADE1AB7}"/>
          </ac:graphicFrameMkLst>
        </pc:graphicFrameChg>
        <pc:picChg chg="del">
          <ac:chgData name="jack copeland" userId="c1f67f945e5b5c42" providerId="LiveId" clId="{61313348-D28B-4C2B-88EF-82071CA11326}" dt="2021-10-17T15:54:36.263" v="2028" actId="478"/>
          <ac:picMkLst>
            <pc:docMk/>
            <pc:sldMk cId="1720743969" sldId="270"/>
            <ac:picMk id="15" creationId="{BD1C0119-446E-45B1-BC44-6BFD7C1767B3}"/>
          </ac:picMkLst>
        </pc:picChg>
        <pc:picChg chg="del">
          <ac:chgData name="jack copeland" userId="c1f67f945e5b5c42" providerId="LiveId" clId="{61313348-D28B-4C2B-88EF-82071CA11326}" dt="2021-10-17T15:55:03.456" v="2031" actId="478"/>
          <ac:picMkLst>
            <pc:docMk/>
            <pc:sldMk cId="1720743969" sldId="270"/>
            <ac:picMk id="17" creationId="{401C06C2-BF78-4281-A59F-963C45084A34}"/>
          </ac:picMkLst>
        </pc:picChg>
        <pc:picChg chg="del">
          <ac:chgData name="jack copeland" userId="c1f67f945e5b5c42" providerId="LiveId" clId="{61313348-D28B-4C2B-88EF-82071CA11326}" dt="2021-10-17T15:55:20.942" v="2039" actId="478"/>
          <ac:picMkLst>
            <pc:docMk/>
            <pc:sldMk cId="1720743969" sldId="270"/>
            <ac:picMk id="19" creationId="{F41D8342-5602-4058-943C-8BF765452E6E}"/>
          </ac:picMkLst>
        </pc:picChg>
        <pc:cxnChg chg="add del">
          <ac:chgData name="jack copeland" userId="c1f67f945e5b5c42" providerId="LiveId" clId="{61313348-D28B-4C2B-88EF-82071CA11326}" dt="2021-10-17T15:56:49.564" v="2070" actId="478"/>
          <ac:cxnSpMkLst>
            <pc:docMk/>
            <pc:sldMk cId="1720743969" sldId="270"/>
            <ac:cxnSpMk id="13" creationId="{EE2FB851-985C-4397-B468-0D7979871B5B}"/>
          </ac:cxnSpMkLst>
        </pc:cxnChg>
        <pc:cxnChg chg="add mod">
          <ac:chgData name="jack copeland" userId="c1f67f945e5b5c42" providerId="LiveId" clId="{61313348-D28B-4C2B-88EF-82071CA11326}" dt="2021-10-17T15:54:14.922" v="2018"/>
          <ac:cxnSpMkLst>
            <pc:docMk/>
            <pc:sldMk cId="1720743969" sldId="270"/>
            <ac:cxnSpMk id="18" creationId="{F3D700E7-2283-47FD-A0F7-3B66FA28B4FB}"/>
          </ac:cxnSpMkLst>
        </pc:cxnChg>
        <pc:cxnChg chg="add mod">
          <ac:chgData name="jack copeland" userId="c1f67f945e5b5c42" providerId="LiveId" clId="{61313348-D28B-4C2B-88EF-82071CA11326}" dt="2021-10-17T16:19:42.514" v="2522" actId="12788"/>
          <ac:cxnSpMkLst>
            <pc:docMk/>
            <pc:sldMk cId="1720743969" sldId="270"/>
            <ac:cxnSpMk id="27" creationId="{2DEEF941-87FE-47E2-8639-820278D5B3B4}"/>
          </ac:cxnSpMkLst>
        </pc:cxnChg>
        <pc:cxnChg chg="add del">
          <ac:chgData name="jack copeland" userId="c1f67f945e5b5c42" providerId="LiveId" clId="{61313348-D28B-4C2B-88EF-82071CA11326}" dt="2021-10-17T15:58:30.745" v="2159" actId="11529"/>
          <ac:cxnSpMkLst>
            <pc:docMk/>
            <pc:sldMk cId="1720743969" sldId="270"/>
            <ac:cxnSpMk id="27" creationId="{4AFE8B4C-D194-460E-B206-714EDDE49B24}"/>
          </ac:cxnSpMkLst>
        </pc:cxnChg>
        <pc:cxnChg chg="add mod">
          <ac:chgData name="jack copeland" userId="c1f67f945e5b5c42" providerId="LiveId" clId="{61313348-D28B-4C2B-88EF-82071CA11326}" dt="2021-10-17T16:13:14.512" v="2226" actId="14100"/>
          <ac:cxnSpMkLst>
            <pc:docMk/>
            <pc:sldMk cId="1720743969" sldId="270"/>
            <ac:cxnSpMk id="29" creationId="{51DE3F84-7DF9-4730-9453-6BFC5D268F76}"/>
          </ac:cxnSpMkLst>
        </pc:cxnChg>
      </pc:sldChg>
      <pc:sldChg chg="modSp add">
        <pc:chgData name="jack copeland" userId="c1f67f945e5b5c42" providerId="LiveId" clId="{61313348-D28B-4C2B-88EF-82071CA11326}" dt="2021-10-17T16:22:08.004" v="2644" actId="207"/>
        <pc:sldMkLst>
          <pc:docMk/>
          <pc:sldMk cId="3697887073" sldId="271"/>
        </pc:sldMkLst>
        <pc:graphicFrameChg chg="mod">
          <ac:chgData name="jack copeland" userId="c1f67f945e5b5c42" providerId="LiveId" clId="{61313348-D28B-4C2B-88EF-82071CA11326}" dt="2021-10-17T16:22:08.004" v="2644" actId="207"/>
          <ac:graphicFrameMkLst>
            <pc:docMk/>
            <pc:sldMk cId="3697887073" sldId="271"/>
            <ac:graphicFrameMk id="4" creationId="{3E6131AB-8164-4B6B-8E68-5AE0D422DE4B}"/>
          </ac:graphicFrameMkLst>
        </pc:graphicFrameChg>
      </pc:sldChg>
      <pc:sldChg chg="add del">
        <pc:chgData name="jack copeland" userId="c1f67f945e5b5c42" providerId="LiveId" clId="{61313348-D28B-4C2B-88EF-82071CA11326}" dt="2021-10-17T16:26:13.798" v="2647" actId="47"/>
        <pc:sldMkLst>
          <pc:docMk/>
          <pc:sldMk cId="1541936042" sldId="272"/>
        </pc:sldMkLst>
      </pc:sldChg>
      <pc:sldChg chg="addSp delSp modSp add mod">
        <pc:chgData name="jack copeland" userId="c1f67f945e5b5c42" providerId="LiveId" clId="{61313348-D28B-4C2B-88EF-82071CA11326}" dt="2021-10-17T16:48:33.645" v="3148" actId="20577"/>
        <pc:sldMkLst>
          <pc:docMk/>
          <pc:sldMk cId="1217554866" sldId="273"/>
        </pc:sldMkLst>
        <pc:spChg chg="mod">
          <ac:chgData name="jack copeland" userId="c1f67f945e5b5c42" providerId="LiveId" clId="{61313348-D28B-4C2B-88EF-82071CA11326}" dt="2021-10-17T16:26:46.728" v="2664" actId="20577"/>
          <ac:spMkLst>
            <pc:docMk/>
            <pc:sldMk cId="1217554866" sldId="273"/>
            <ac:spMk id="2" creationId="{92A9B60F-7F68-48F6-9FB9-2CF291C61653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3" creationId="{72D2D131-48BF-4DBA-9C6D-98380E208ECD}"/>
          </ac:spMkLst>
        </pc:spChg>
        <pc:spChg chg="mod">
          <ac:chgData name="jack copeland" userId="c1f67f945e5b5c42" providerId="LiveId" clId="{61313348-D28B-4C2B-88EF-82071CA11326}" dt="2021-10-17T16:46:04.674" v="2693" actId="1076"/>
          <ac:spMkLst>
            <pc:docMk/>
            <pc:sldMk cId="1217554866" sldId="273"/>
            <ac:spMk id="22" creationId="{66B88F73-8FBF-496D-970D-F8699D65AE80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3" creationId="{7A99F122-B240-48A1-8446-F5D06B8CA75B}"/>
          </ac:spMkLst>
        </pc:spChg>
        <pc:spChg chg="del">
          <ac:chgData name="jack copeland" userId="c1f67f945e5b5c42" providerId="LiveId" clId="{61313348-D28B-4C2B-88EF-82071CA11326}" dt="2021-10-17T16:26:20.270" v="2650" actId="478"/>
          <ac:spMkLst>
            <pc:docMk/>
            <pc:sldMk cId="1217554866" sldId="273"/>
            <ac:spMk id="24" creationId="{0A948511-32DE-4E2E-8D5B-CB65C4C2F8F1}"/>
          </ac:spMkLst>
        </pc:spChg>
        <pc:spChg chg="del mod">
          <ac:chgData name="jack copeland" userId="c1f67f945e5b5c42" providerId="LiveId" clId="{61313348-D28B-4C2B-88EF-82071CA11326}" dt="2021-10-17T16:26:21.928" v="2652" actId="478"/>
          <ac:spMkLst>
            <pc:docMk/>
            <pc:sldMk cId="1217554866" sldId="273"/>
            <ac:spMk id="25" creationId="{726B154A-D3CE-4223-A5E9-D3ABD903C2BF}"/>
          </ac:spMkLst>
        </pc:spChg>
        <pc:spChg chg="del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6" creationId="{D0077813-DEF5-4E15-BCA0-95DBC13B5626}"/>
          </ac:spMkLst>
        </pc:spChg>
        <pc:spChg chg="del mod">
          <ac:chgData name="jack copeland" userId="c1f67f945e5b5c42" providerId="LiveId" clId="{61313348-D28B-4C2B-88EF-82071CA11326}" dt="2021-10-17T16:47:58.584" v="2983" actId="478"/>
          <ac:spMkLst>
            <pc:docMk/>
            <pc:sldMk cId="1217554866" sldId="273"/>
            <ac:spMk id="28" creationId="{AF871A3F-0132-414B-9FF9-2C0E670E88E9}"/>
          </ac:spMkLst>
        </pc:spChg>
        <pc:spChg chg="add mod">
          <ac:chgData name="jack copeland" userId="c1f67f945e5b5c42" providerId="LiveId" clId="{61313348-D28B-4C2B-88EF-82071CA11326}" dt="2021-10-17T16:45:56.267" v="2688" actId="403"/>
          <ac:spMkLst>
            <pc:docMk/>
            <pc:sldMk cId="1217554866" sldId="273"/>
            <ac:spMk id="30" creationId="{169F26FB-D974-4E31-93FB-F647C2E3E906}"/>
          </ac:spMkLst>
        </pc:spChg>
        <pc:spChg chg="add mod">
          <ac:chgData name="jack copeland" userId="c1f67f945e5b5c42" providerId="LiveId" clId="{61313348-D28B-4C2B-88EF-82071CA11326}" dt="2021-10-17T16:47:13.849" v="2867" actId="20577"/>
          <ac:spMkLst>
            <pc:docMk/>
            <pc:sldMk cId="1217554866" sldId="273"/>
            <ac:spMk id="31" creationId="{436EE91C-242E-412A-8368-C79EE1BC5C0F}"/>
          </ac:spMkLst>
        </pc:spChg>
        <pc:spChg chg="del">
          <ac:chgData name="jack copeland" userId="c1f67f945e5b5c42" providerId="LiveId" clId="{61313348-D28B-4C2B-88EF-82071CA11326}" dt="2021-10-17T16:26:23.355" v="2653" actId="478"/>
          <ac:spMkLst>
            <pc:docMk/>
            <pc:sldMk cId="1217554866" sldId="273"/>
            <ac:spMk id="32" creationId="{AAF26BD3-8ACD-4713-8C74-973203E875E5}"/>
          </ac:spMkLst>
        </pc:spChg>
        <pc:spChg chg="del">
          <ac:chgData name="jack copeland" userId="c1f67f945e5b5c42" providerId="LiveId" clId="{61313348-D28B-4C2B-88EF-82071CA11326}" dt="2021-10-17T16:26:24.247" v="2654" actId="478"/>
          <ac:spMkLst>
            <pc:docMk/>
            <pc:sldMk cId="1217554866" sldId="273"/>
            <ac:spMk id="33" creationId="{8BE4454A-6A1B-4F7D-8F6E-66665F1DB1AE}"/>
          </ac:spMkLst>
        </pc:spChg>
        <pc:spChg chg="add mod">
          <ac:chgData name="jack copeland" userId="c1f67f945e5b5c42" providerId="LiveId" clId="{61313348-D28B-4C2B-88EF-82071CA11326}" dt="2021-10-17T16:47:23.494" v="2870" actId="1076"/>
          <ac:spMkLst>
            <pc:docMk/>
            <pc:sldMk cId="1217554866" sldId="273"/>
            <ac:spMk id="37" creationId="{9C66602F-5DC2-41D0-894B-AEEE2BD59971}"/>
          </ac:spMkLst>
        </pc:spChg>
        <pc:spChg chg="add mod">
          <ac:chgData name="jack copeland" userId="c1f67f945e5b5c42" providerId="LiveId" clId="{61313348-D28B-4C2B-88EF-82071CA11326}" dt="2021-10-17T16:47:53.384" v="2981" actId="20577"/>
          <ac:spMkLst>
            <pc:docMk/>
            <pc:sldMk cId="1217554866" sldId="273"/>
            <ac:spMk id="40" creationId="{0B68EE7C-5287-4D2A-8F9B-3701DF205C63}"/>
          </ac:spMkLst>
        </pc:spChg>
        <pc:spChg chg="add mod">
          <ac:chgData name="jack copeland" userId="c1f67f945e5b5c42" providerId="LiveId" clId="{61313348-D28B-4C2B-88EF-82071CA11326}" dt="2021-10-17T16:48:02.790" v="2985" actId="1076"/>
          <ac:spMkLst>
            <pc:docMk/>
            <pc:sldMk cId="1217554866" sldId="273"/>
            <ac:spMk id="41" creationId="{467556AF-75A0-4B8F-890E-A8137FCB4664}"/>
          </ac:spMkLst>
        </pc:spChg>
        <pc:spChg chg="add mod">
          <ac:chgData name="jack copeland" userId="c1f67f945e5b5c42" providerId="LiveId" clId="{61313348-D28B-4C2B-88EF-82071CA11326}" dt="2021-10-17T16:48:33.645" v="3148" actId="20577"/>
          <ac:spMkLst>
            <pc:docMk/>
            <pc:sldMk cId="1217554866" sldId="273"/>
            <ac:spMk id="42" creationId="{E5E56559-A2F2-4ECE-8253-A362417FF564}"/>
          </ac:spMkLst>
        </pc:spChg>
        <pc:graphicFrameChg chg="del">
          <ac:chgData name="jack copeland" userId="c1f67f945e5b5c42" providerId="LiveId" clId="{61313348-D28B-4C2B-88EF-82071CA11326}" dt="2021-10-17T16:47:17.561" v="2868" actId="478"/>
          <ac:graphicFrameMkLst>
            <pc:docMk/>
            <pc:sldMk cId="1217554866" sldId="273"/>
            <ac:graphicFrameMk id="36" creationId="{FBE8F7D0-B179-496D-8D29-39929ADE1AB7}"/>
          </ac:graphicFrameMkLst>
        </pc:graphicFrameChg>
        <pc:cxnChg chg="del">
          <ac:chgData name="jack copeland" userId="c1f67f945e5b5c42" providerId="LiveId" clId="{61313348-D28B-4C2B-88EF-82071CA11326}" dt="2021-10-17T16:47:58.584" v="2983" actId="478"/>
          <ac:cxnSpMkLst>
            <pc:docMk/>
            <pc:sldMk cId="1217554866" sldId="273"/>
            <ac:cxnSpMk id="27" creationId="{2DEEF941-87FE-47E2-8639-820278D5B3B4}"/>
          </ac:cxnSpMkLst>
        </pc:cxnChg>
        <pc:cxnChg chg="del mod">
          <ac:chgData name="jack copeland" userId="c1f67f945e5b5c42" providerId="LiveId" clId="{61313348-D28B-4C2B-88EF-82071CA11326}" dt="2021-10-17T16:26:18.600" v="2649" actId="478"/>
          <ac:cxnSpMkLst>
            <pc:docMk/>
            <pc:sldMk cId="1217554866" sldId="273"/>
            <ac:cxnSpMk id="29" creationId="{51DE3F84-7DF9-4730-9453-6BFC5D268F76}"/>
          </ac:cxnSpMkLst>
        </pc:cxnChg>
      </pc:sldChg>
      <pc:sldChg chg="add del">
        <pc:chgData name="jack copeland" userId="c1f67f945e5b5c42" providerId="LiveId" clId="{61313348-D28B-4C2B-88EF-82071CA11326}" dt="2021-10-17T16:58:20.028" v="3150"/>
        <pc:sldMkLst>
          <pc:docMk/>
          <pc:sldMk cId="1159035284" sldId="274"/>
        </pc:sldMkLst>
      </pc:sldChg>
      <pc:sldChg chg="addSp delSp modSp add mod setBg">
        <pc:chgData name="jack copeland" userId="c1f67f945e5b5c42" providerId="LiveId" clId="{61313348-D28B-4C2B-88EF-82071CA11326}" dt="2021-10-17T16:58:37.024" v="3164" actId="478"/>
        <pc:sldMkLst>
          <pc:docMk/>
          <pc:sldMk cId="3130817212" sldId="274"/>
        </pc:sldMkLst>
        <pc:spChg chg="mod">
          <ac:chgData name="jack copeland" userId="c1f67f945e5b5c42" providerId="LiveId" clId="{61313348-D28B-4C2B-88EF-82071CA11326}" dt="2021-10-17T16:58:30.482" v="3163" actId="20577"/>
          <ac:spMkLst>
            <pc:docMk/>
            <pc:sldMk cId="3130817212" sldId="274"/>
            <ac:spMk id="2" creationId="{50C20EFB-EDCA-46D1-B290-0B0256AF1B15}"/>
          </ac:spMkLst>
        </pc:spChg>
        <pc:spChg chg="del">
          <ac:chgData name="jack copeland" userId="c1f67f945e5b5c42" providerId="LiveId" clId="{61313348-D28B-4C2B-88EF-82071CA11326}" dt="2021-10-17T16:58:26.798" v="3152" actId="478"/>
          <ac:spMkLst>
            <pc:docMk/>
            <pc:sldMk cId="3130817212" sldId="274"/>
            <ac:spMk id="3" creationId="{2892E85D-0614-483A-A4FE-2C23B2B2422E}"/>
          </ac:spMkLst>
        </pc:spChg>
        <pc:spChg chg="add del mod">
          <ac:chgData name="jack copeland" userId="c1f67f945e5b5c42" providerId="LiveId" clId="{61313348-D28B-4C2B-88EF-82071CA11326}" dt="2021-10-17T16:58:37.024" v="3164" actId="478"/>
          <ac:spMkLst>
            <pc:docMk/>
            <pc:sldMk cId="3130817212" sldId="274"/>
            <ac:spMk id="6" creationId="{6E438F2F-7B34-4BE6-AE22-17BF54E9817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/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/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56977-3A7C-41EE-944B-165096A9B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87AD34-618A-47DC-93CC-6FD709619C5F}">
      <dgm:prSet phldrT="[Text]"/>
      <dgm:spPr/>
      <dgm:t>
        <a:bodyPr/>
        <a:lstStyle/>
        <a:p>
          <a:r>
            <a:rPr lang="en-US" dirty="0"/>
            <a:t>Background Information</a:t>
          </a:r>
        </a:p>
      </dgm:t>
    </dgm:pt>
    <dgm:pt modelId="{E343E530-A616-4AE3-BAB2-394642ABEBB9}" type="parTrans" cxnId="{5A702C0E-4D20-4F51-B12A-7A0878E6D012}">
      <dgm:prSet/>
      <dgm:spPr/>
      <dgm:t>
        <a:bodyPr/>
        <a:lstStyle/>
        <a:p>
          <a:endParaRPr lang="en-US"/>
        </a:p>
      </dgm:t>
    </dgm:pt>
    <dgm:pt modelId="{58CC171C-66DA-4598-BF35-CFE3DF266562}" type="sibTrans" cxnId="{5A702C0E-4D20-4F51-B12A-7A0878E6D012}">
      <dgm:prSet/>
      <dgm:spPr/>
      <dgm:t>
        <a:bodyPr/>
        <a:lstStyle/>
        <a:p>
          <a:endParaRPr lang="en-US"/>
        </a:p>
      </dgm:t>
    </dgm:pt>
    <dgm:pt modelId="{FEA88821-40BA-455D-8687-BB2F034D2D28}">
      <dgm:prSet phldrT="[Text]"/>
      <dgm:spPr/>
      <dgm:t>
        <a:bodyPr/>
        <a:lstStyle/>
        <a:p>
          <a:r>
            <a:rPr lang="en-US" dirty="0"/>
            <a:t>Research Question</a:t>
          </a:r>
        </a:p>
      </dgm:t>
    </dgm:pt>
    <dgm:pt modelId="{A3099FDB-FB33-4D3D-8178-3E73EE991E17}" type="parTrans" cxnId="{735D96F6-44CC-44A2-8668-892C62141E19}">
      <dgm:prSet/>
      <dgm:spPr/>
      <dgm:t>
        <a:bodyPr/>
        <a:lstStyle/>
        <a:p>
          <a:endParaRPr lang="en-US"/>
        </a:p>
      </dgm:t>
    </dgm:pt>
    <dgm:pt modelId="{7D8B849B-55A3-4DBB-96AB-A938BE389C10}" type="sibTrans" cxnId="{735D96F6-44CC-44A2-8668-892C62141E19}">
      <dgm:prSet/>
      <dgm:spPr/>
      <dgm:t>
        <a:bodyPr/>
        <a:lstStyle/>
        <a:p>
          <a:endParaRPr lang="en-US"/>
        </a:p>
      </dgm:t>
    </dgm:pt>
    <dgm:pt modelId="{07D6B59E-AF83-4FCC-8F5F-FEFB06C1866B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Data Analysis</a:t>
          </a:r>
        </a:p>
      </dgm:t>
    </dgm:pt>
    <dgm:pt modelId="{3C1B3F8F-BD88-49A5-A558-3CA74CBCA6EB}" type="parTrans" cxnId="{79F4FAF4-9798-4676-8011-F3FC4CB83288}">
      <dgm:prSet/>
      <dgm:spPr/>
      <dgm:t>
        <a:bodyPr/>
        <a:lstStyle/>
        <a:p>
          <a:endParaRPr lang="en-US"/>
        </a:p>
      </dgm:t>
    </dgm:pt>
    <dgm:pt modelId="{A8172C5C-847D-44E7-B678-0C350190848D}" type="sibTrans" cxnId="{79F4FAF4-9798-4676-8011-F3FC4CB83288}">
      <dgm:prSet/>
      <dgm:spPr/>
      <dgm:t>
        <a:bodyPr/>
        <a:lstStyle/>
        <a:p>
          <a:endParaRPr lang="en-US"/>
        </a:p>
      </dgm:t>
    </dgm:pt>
    <dgm:pt modelId="{DC167FC4-AE7E-40A1-ADD8-45CE0F936D0A}">
      <dgm:prSet phldrT="[Text]"/>
      <dgm:spPr>
        <a:solidFill>
          <a:srgbClr val="1F394D"/>
        </a:solidFill>
      </dgm:spPr>
      <dgm:t>
        <a:bodyPr/>
        <a:lstStyle/>
        <a:p>
          <a:r>
            <a:rPr lang="en-US" dirty="0"/>
            <a:t>Conclusion</a:t>
          </a:r>
        </a:p>
      </dgm:t>
    </dgm:pt>
    <dgm:pt modelId="{6578EFC0-105C-4942-9A10-C6E50ABE049B}" type="parTrans" cxnId="{CC190814-F35A-4475-B2C8-72EA8BF263F7}">
      <dgm:prSet/>
      <dgm:spPr/>
      <dgm:t>
        <a:bodyPr/>
        <a:lstStyle/>
        <a:p>
          <a:endParaRPr lang="en-US"/>
        </a:p>
      </dgm:t>
    </dgm:pt>
    <dgm:pt modelId="{1E20FF92-ADA7-4651-B718-8FA617C6C933}" type="sibTrans" cxnId="{CC190814-F35A-4475-B2C8-72EA8BF263F7}">
      <dgm:prSet/>
      <dgm:spPr/>
      <dgm:t>
        <a:bodyPr/>
        <a:lstStyle/>
        <a:p>
          <a:endParaRPr lang="en-US"/>
        </a:p>
      </dgm:t>
    </dgm:pt>
    <dgm:pt modelId="{390BA653-E6AF-4E4C-A2F7-64ABB2AED570}">
      <dgm:prSet phldrT="[Text]"/>
      <dgm:spPr>
        <a:solidFill>
          <a:srgbClr val="8CB3D1"/>
        </a:solidFill>
      </dgm:spPr>
      <dgm:t>
        <a:bodyPr/>
        <a:lstStyle/>
        <a:p>
          <a:r>
            <a:rPr lang="en-US" dirty="0"/>
            <a:t>Future Work/Next Steps</a:t>
          </a:r>
        </a:p>
      </dgm:t>
    </dgm:pt>
    <dgm:pt modelId="{CF14DB24-9F2E-4009-A93C-978CC932956A}" type="parTrans" cxnId="{415710A2-1B41-4192-9711-F02FFA03D424}">
      <dgm:prSet/>
      <dgm:spPr/>
      <dgm:t>
        <a:bodyPr/>
        <a:lstStyle/>
        <a:p>
          <a:endParaRPr lang="en-US"/>
        </a:p>
      </dgm:t>
    </dgm:pt>
    <dgm:pt modelId="{089AC43F-F68C-4DD1-BA67-9AC6DB073C31}" type="sibTrans" cxnId="{415710A2-1B41-4192-9711-F02FFA03D424}">
      <dgm:prSet/>
      <dgm:spPr/>
      <dgm:t>
        <a:bodyPr/>
        <a:lstStyle/>
        <a:p>
          <a:endParaRPr lang="en-US"/>
        </a:p>
      </dgm:t>
    </dgm:pt>
    <dgm:pt modelId="{72D371A8-900E-4003-AD0B-BC21E485B71E}" type="pres">
      <dgm:prSet presAssocID="{81356977-3A7C-41EE-944B-165096A9B22B}" presName="Name0" presStyleCnt="0">
        <dgm:presLayoutVars>
          <dgm:chMax val="7"/>
          <dgm:chPref val="7"/>
          <dgm:dir/>
        </dgm:presLayoutVars>
      </dgm:prSet>
      <dgm:spPr/>
    </dgm:pt>
    <dgm:pt modelId="{1ED25D08-D906-4D51-9F2D-52293CD11578}" type="pres">
      <dgm:prSet presAssocID="{81356977-3A7C-41EE-944B-165096A9B22B}" presName="Name1" presStyleCnt="0"/>
      <dgm:spPr/>
    </dgm:pt>
    <dgm:pt modelId="{502970D2-A058-412A-81A9-96E53E169941}" type="pres">
      <dgm:prSet presAssocID="{81356977-3A7C-41EE-944B-165096A9B22B}" presName="cycle" presStyleCnt="0"/>
      <dgm:spPr/>
    </dgm:pt>
    <dgm:pt modelId="{2BF104DE-6A9D-4CEE-889C-7B4AAB30507A}" type="pres">
      <dgm:prSet presAssocID="{81356977-3A7C-41EE-944B-165096A9B22B}" presName="srcNode" presStyleLbl="node1" presStyleIdx="0" presStyleCnt="5"/>
      <dgm:spPr/>
    </dgm:pt>
    <dgm:pt modelId="{985CC7EC-2571-4781-9BEE-4D2051FDA60B}" type="pres">
      <dgm:prSet presAssocID="{81356977-3A7C-41EE-944B-165096A9B22B}" presName="conn" presStyleLbl="parChTrans1D2" presStyleIdx="0" presStyleCnt="1"/>
      <dgm:spPr/>
    </dgm:pt>
    <dgm:pt modelId="{1821764E-DF98-4D14-955A-E56AF8D671CB}" type="pres">
      <dgm:prSet presAssocID="{81356977-3A7C-41EE-944B-165096A9B22B}" presName="extraNode" presStyleLbl="node1" presStyleIdx="0" presStyleCnt="5"/>
      <dgm:spPr/>
    </dgm:pt>
    <dgm:pt modelId="{802A1291-13A8-4758-A76C-C96744E63E9C}" type="pres">
      <dgm:prSet presAssocID="{81356977-3A7C-41EE-944B-165096A9B22B}" presName="dstNode" presStyleLbl="node1" presStyleIdx="0" presStyleCnt="5"/>
      <dgm:spPr/>
    </dgm:pt>
    <dgm:pt modelId="{1FA2E616-CB41-4CCA-AEFF-4771D064C713}" type="pres">
      <dgm:prSet presAssocID="{2487AD34-618A-47DC-93CC-6FD709619C5F}" presName="text_1" presStyleLbl="node1" presStyleIdx="0" presStyleCnt="5">
        <dgm:presLayoutVars>
          <dgm:bulletEnabled val="1"/>
        </dgm:presLayoutVars>
      </dgm:prSet>
      <dgm:spPr/>
    </dgm:pt>
    <dgm:pt modelId="{413F8789-57A2-4F48-B3C0-97FAE06959D2}" type="pres">
      <dgm:prSet presAssocID="{2487AD34-618A-47DC-93CC-6FD709619C5F}" presName="accent_1" presStyleCnt="0"/>
      <dgm:spPr/>
    </dgm:pt>
    <dgm:pt modelId="{6815A97F-5379-4D5E-ACA8-BA0F1C5B7937}" type="pres">
      <dgm:prSet presAssocID="{2487AD34-618A-47DC-93CC-6FD709619C5F}" presName="accentRepeatNode" presStyleLbl="solidFgAcc1" presStyleIdx="0" presStyleCnt="5"/>
      <dgm:spPr/>
    </dgm:pt>
    <dgm:pt modelId="{91971360-DCA5-401B-BED8-52D33871E09B}" type="pres">
      <dgm:prSet presAssocID="{FEA88821-40BA-455D-8687-BB2F034D2D28}" presName="text_2" presStyleLbl="node1" presStyleIdx="1" presStyleCnt="5">
        <dgm:presLayoutVars>
          <dgm:bulletEnabled val="1"/>
        </dgm:presLayoutVars>
      </dgm:prSet>
      <dgm:spPr/>
    </dgm:pt>
    <dgm:pt modelId="{80101E17-A8B1-4995-9479-AE00D7F18275}" type="pres">
      <dgm:prSet presAssocID="{FEA88821-40BA-455D-8687-BB2F034D2D28}" presName="accent_2" presStyleCnt="0"/>
      <dgm:spPr/>
    </dgm:pt>
    <dgm:pt modelId="{2CA897BC-1B34-4449-A1AD-59C84149C01A}" type="pres">
      <dgm:prSet presAssocID="{FEA88821-40BA-455D-8687-BB2F034D2D28}" presName="accentRepeatNode" presStyleLbl="solidFgAcc1" presStyleIdx="1" presStyleCnt="5"/>
      <dgm:spPr/>
    </dgm:pt>
    <dgm:pt modelId="{B03BA408-0BCB-4BE9-A573-B70B6F3383B5}" type="pres">
      <dgm:prSet presAssocID="{07D6B59E-AF83-4FCC-8F5F-FEFB06C1866B}" presName="text_3" presStyleLbl="node1" presStyleIdx="2" presStyleCnt="5">
        <dgm:presLayoutVars>
          <dgm:bulletEnabled val="1"/>
        </dgm:presLayoutVars>
      </dgm:prSet>
      <dgm:spPr/>
    </dgm:pt>
    <dgm:pt modelId="{3AD62853-35CE-47B0-9018-3854C145BD23}" type="pres">
      <dgm:prSet presAssocID="{07D6B59E-AF83-4FCC-8F5F-FEFB06C1866B}" presName="accent_3" presStyleCnt="0"/>
      <dgm:spPr/>
    </dgm:pt>
    <dgm:pt modelId="{EAA3E4E6-C136-4FEB-9063-ED1F983673DB}" type="pres">
      <dgm:prSet presAssocID="{07D6B59E-AF83-4FCC-8F5F-FEFB06C1866B}" presName="accentRepeatNode" presStyleLbl="solidFgAcc1" presStyleIdx="2" presStyleCnt="5"/>
      <dgm:spPr/>
    </dgm:pt>
    <dgm:pt modelId="{99419089-53B3-476B-9D70-DA750D374797}" type="pres">
      <dgm:prSet presAssocID="{DC167FC4-AE7E-40A1-ADD8-45CE0F936D0A}" presName="text_4" presStyleLbl="node1" presStyleIdx="3" presStyleCnt="5">
        <dgm:presLayoutVars>
          <dgm:bulletEnabled val="1"/>
        </dgm:presLayoutVars>
      </dgm:prSet>
      <dgm:spPr/>
    </dgm:pt>
    <dgm:pt modelId="{58288E66-5538-4BDB-AA57-3C1E314DE828}" type="pres">
      <dgm:prSet presAssocID="{DC167FC4-AE7E-40A1-ADD8-45CE0F936D0A}" presName="accent_4" presStyleCnt="0"/>
      <dgm:spPr/>
    </dgm:pt>
    <dgm:pt modelId="{9E086C9A-D27B-490C-9406-1F17662CCB0B}" type="pres">
      <dgm:prSet presAssocID="{DC167FC4-AE7E-40A1-ADD8-45CE0F936D0A}" presName="accentRepeatNode" presStyleLbl="solidFgAcc1" presStyleIdx="3" presStyleCnt="5"/>
      <dgm:spPr/>
    </dgm:pt>
    <dgm:pt modelId="{B661DBEE-881F-4F18-A271-83DB8243A08C}" type="pres">
      <dgm:prSet presAssocID="{390BA653-E6AF-4E4C-A2F7-64ABB2AED570}" presName="text_5" presStyleLbl="node1" presStyleIdx="4" presStyleCnt="5">
        <dgm:presLayoutVars>
          <dgm:bulletEnabled val="1"/>
        </dgm:presLayoutVars>
      </dgm:prSet>
      <dgm:spPr/>
    </dgm:pt>
    <dgm:pt modelId="{EDBD2987-A607-4D68-B1A4-9183E837EA62}" type="pres">
      <dgm:prSet presAssocID="{390BA653-E6AF-4E4C-A2F7-64ABB2AED570}" presName="accent_5" presStyleCnt="0"/>
      <dgm:spPr/>
    </dgm:pt>
    <dgm:pt modelId="{A60867B2-2A52-4BCD-8F45-E8CEF8A0AF2B}" type="pres">
      <dgm:prSet presAssocID="{390BA653-E6AF-4E4C-A2F7-64ABB2AED570}" presName="accentRepeatNode" presStyleLbl="solidFgAcc1" presStyleIdx="4" presStyleCnt="5"/>
      <dgm:spPr/>
    </dgm:pt>
  </dgm:ptLst>
  <dgm:cxnLst>
    <dgm:cxn modelId="{5A702C0E-4D20-4F51-B12A-7A0878E6D012}" srcId="{81356977-3A7C-41EE-944B-165096A9B22B}" destId="{2487AD34-618A-47DC-93CC-6FD709619C5F}" srcOrd="0" destOrd="0" parTransId="{E343E530-A616-4AE3-BAB2-394642ABEBB9}" sibTransId="{58CC171C-66DA-4598-BF35-CFE3DF266562}"/>
    <dgm:cxn modelId="{CC190814-F35A-4475-B2C8-72EA8BF263F7}" srcId="{81356977-3A7C-41EE-944B-165096A9B22B}" destId="{DC167FC4-AE7E-40A1-ADD8-45CE0F936D0A}" srcOrd="3" destOrd="0" parTransId="{6578EFC0-105C-4942-9A10-C6E50ABE049B}" sibTransId="{1E20FF92-ADA7-4651-B718-8FA617C6C933}"/>
    <dgm:cxn modelId="{D1B01915-8FDD-4517-9E4C-02FA1D5849C1}" type="presOf" srcId="{390BA653-E6AF-4E4C-A2F7-64ABB2AED570}" destId="{B661DBEE-881F-4F18-A271-83DB8243A08C}" srcOrd="0" destOrd="0" presId="urn:microsoft.com/office/officeart/2008/layout/VerticalCurvedList"/>
    <dgm:cxn modelId="{52AC5C61-7984-4AFE-9071-EC0353B753A8}" type="presOf" srcId="{07D6B59E-AF83-4FCC-8F5F-FEFB06C1866B}" destId="{B03BA408-0BCB-4BE9-A573-B70B6F3383B5}" srcOrd="0" destOrd="0" presId="urn:microsoft.com/office/officeart/2008/layout/VerticalCurvedList"/>
    <dgm:cxn modelId="{4FD2BB6F-DCD9-4620-9C4B-B60E5709E528}" type="presOf" srcId="{58CC171C-66DA-4598-BF35-CFE3DF266562}" destId="{985CC7EC-2571-4781-9BEE-4D2051FDA60B}" srcOrd="0" destOrd="0" presId="urn:microsoft.com/office/officeart/2008/layout/VerticalCurvedList"/>
    <dgm:cxn modelId="{FF4A5259-C775-4DEE-A6DA-5C17D4ABDAB4}" type="presOf" srcId="{81356977-3A7C-41EE-944B-165096A9B22B}" destId="{72D371A8-900E-4003-AD0B-BC21E485B71E}" srcOrd="0" destOrd="0" presId="urn:microsoft.com/office/officeart/2008/layout/VerticalCurvedList"/>
    <dgm:cxn modelId="{415710A2-1B41-4192-9711-F02FFA03D424}" srcId="{81356977-3A7C-41EE-944B-165096A9B22B}" destId="{390BA653-E6AF-4E4C-A2F7-64ABB2AED570}" srcOrd="4" destOrd="0" parTransId="{CF14DB24-9F2E-4009-A93C-978CC932956A}" sibTransId="{089AC43F-F68C-4DD1-BA67-9AC6DB073C31}"/>
    <dgm:cxn modelId="{54A464B5-A0C4-4379-ABF2-97AB882B8FD2}" type="presOf" srcId="{2487AD34-618A-47DC-93CC-6FD709619C5F}" destId="{1FA2E616-CB41-4CCA-AEFF-4771D064C713}" srcOrd="0" destOrd="0" presId="urn:microsoft.com/office/officeart/2008/layout/VerticalCurvedList"/>
    <dgm:cxn modelId="{604341CE-92BF-4608-ACCA-E466D5AE6419}" type="presOf" srcId="{FEA88821-40BA-455D-8687-BB2F034D2D28}" destId="{91971360-DCA5-401B-BED8-52D33871E09B}" srcOrd="0" destOrd="0" presId="urn:microsoft.com/office/officeart/2008/layout/VerticalCurvedList"/>
    <dgm:cxn modelId="{79F4FAF4-9798-4676-8011-F3FC4CB83288}" srcId="{81356977-3A7C-41EE-944B-165096A9B22B}" destId="{07D6B59E-AF83-4FCC-8F5F-FEFB06C1866B}" srcOrd="2" destOrd="0" parTransId="{3C1B3F8F-BD88-49A5-A558-3CA74CBCA6EB}" sibTransId="{A8172C5C-847D-44E7-B678-0C350190848D}"/>
    <dgm:cxn modelId="{735D96F6-44CC-44A2-8668-892C62141E19}" srcId="{81356977-3A7C-41EE-944B-165096A9B22B}" destId="{FEA88821-40BA-455D-8687-BB2F034D2D28}" srcOrd="1" destOrd="0" parTransId="{A3099FDB-FB33-4D3D-8178-3E73EE991E17}" sibTransId="{7D8B849B-55A3-4DBB-96AB-A938BE389C10}"/>
    <dgm:cxn modelId="{EB1889FB-238E-4910-A553-7B663CF91F1E}" type="presOf" srcId="{DC167FC4-AE7E-40A1-ADD8-45CE0F936D0A}" destId="{99419089-53B3-476B-9D70-DA750D374797}" srcOrd="0" destOrd="0" presId="urn:microsoft.com/office/officeart/2008/layout/VerticalCurvedList"/>
    <dgm:cxn modelId="{03064DB9-0F7F-406C-8986-1EFB0AB382D7}" type="presParOf" srcId="{72D371A8-900E-4003-AD0B-BC21E485B71E}" destId="{1ED25D08-D906-4D51-9F2D-52293CD11578}" srcOrd="0" destOrd="0" presId="urn:microsoft.com/office/officeart/2008/layout/VerticalCurvedList"/>
    <dgm:cxn modelId="{20A5086A-B31A-41B5-8B26-DD69F1B25AC0}" type="presParOf" srcId="{1ED25D08-D906-4D51-9F2D-52293CD11578}" destId="{502970D2-A058-412A-81A9-96E53E169941}" srcOrd="0" destOrd="0" presId="urn:microsoft.com/office/officeart/2008/layout/VerticalCurvedList"/>
    <dgm:cxn modelId="{06E6FBFC-F9B8-4BAB-A378-4EF54FA3F60D}" type="presParOf" srcId="{502970D2-A058-412A-81A9-96E53E169941}" destId="{2BF104DE-6A9D-4CEE-889C-7B4AAB30507A}" srcOrd="0" destOrd="0" presId="urn:microsoft.com/office/officeart/2008/layout/VerticalCurvedList"/>
    <dgm:cxn modelId="{64160BB0-6266-4C5C-BF68-63D78B2DDBF1}" type="presParOf" srcId="{502970D2-A058-412A-81A9-96E53E169941}" destId="{985CC7EC-2571-4781-9BEE-4D2051FDA60B}" srcOrd="1" destOrd="0" presId="urn:microsoft.com/office/officeart/2008/layout/VerticalCurvedList"/>
    <dgm:cxn modelId="{AC35F695-9319-4468-92D8-C8863F1B397F}" type="presParOf" srcId="{502970D2-A058-412A-81A9-96E53E169941}" destId="{1821764E-DF98-4D14-955A-E56AF8D671CB}" srcOrd="2" destOrd="0" presId="urn:microsoft.com/office/officeart/2008/layout/VerticalCurvedList"/>
    <dgm:cxn modelId="{02CEBDEE-9FAB-4CCD-AAF1-631EE06A8FD9}" type="presParOf" srcId="{502970D2-A058-412A-81A9-96E53E169941}" destId="{802A1291-13A8-4758-A76C-C96744E63E9C}" srcOrd="3" destOrd="0" presId="urn:microsoft.com/office/officeart/2008/layout/VerticalCurvedList"/>
    <dgm:cxn modelId="{BC37C4D0-65E9-454D-9F6B-158C65282E10}" type="presParOf" srcId="{1ED25D08-D906-4D51-9F2D-52293CD11578}" destId="{1FA2E616-CB41-4CCA-AEFF-4771D064C713}" srcOrd="1" destOrd="0" presId="urn:microsoft.com/office/officeart/2008/layout/VerticalCurvedList"/>
    <dgm:cxn modelId="{3192A740-D68F-4629-8780-69418FB22936}" type="presParOf" srcId="{1ED25D08-D906-4D51-9F2D-52293CD11578}" destId="{413F8789-57A2-4F48-B3C0-97FAE06959D2}" srcOrd="2" destOrd="0" presId="urn:microsoft.com/office/officeart/2008/layout/VerticalCurvedList"/>
    <dgm:cxn modelId="{2ABC5476-731D-40A3-88DF-800637052F83}" type="presParOf" srcId="{413F8789-57A2-4F48-B3C0-97FAE06959D2}" destId="{6815A97F-5379-4D5E-ACA8-BA0F1C5B7937}" srcOrd="0" destOrd="0" presId="urn:microsoft.com/office/officeart/2008/layout/VerticalCurvedList"/>
    <dgm:cxn modelId="{8B1D82E9-C850-4F0F-BE62-21DEDEAA46EE}" type="presParOf" srcId="{1ED25D08-D906-4D51-9F2D-52293CD11578}" destId="{91971360-DCA5-401B-BED8-52D33871E09B}" srcOrd="3" destOrd="0" presId="urn:microsoft.com/office/officeart/2008/layout/VerticalCurvedList"/>
    <dgm:cxn modelId="{85E15DB9-CBDF-4D2F-860D-BE8C8AA4920F}" type="presParOf" srcId="{1ED25D08-D906-4D51-9F2D-52293CD11578}" destId="{80101E17-A8B1-4995-9479-AE00D7F18275}" srcOrd="4" destOrd="0" presId="urn:microsoft.com/office/officeart/2008/layout/VerticalCurvedList"/>
    <dgm:cxn modelId="{EB8FA365-1AD5-4B1A-8677-D2E21DAAD822}" type="presParOf" srcId="{80101E17-A8B1-4995-9479-AE00D7F18275}" destId="{2CA897BC-1B34-4449-A1AD-59C84149C01A}" srcOrd="0" destOrd="0" presId="urn:microsoft.com/office/officeart/2008/layout/VerticalCurvedList"/>
    <dgm:cxn modelId="{A827FF15-8669-45F9-9494-9629E16CF51C}" type="presParOf" srcId="{1ED25D08-D906-4D51-9F2D-52293CD11578}" destId="{B03BA408-0BCB-4BE9-A573-B70B6F3383B5}" srcOrd="5" destOrd="0" presId="urn:microsoft.com/office/officeart/2008/layout/VerticalCurvedList"/>
    <dgm:cxn modelId="{92DC08FA-1CBA-413E-A1B8-D31F39D7029C}" type="presParOf" srcId="{1ED25D08-D906-4D51-9F2D-52293CD11578}" destId="{3AD62853-35CE-47B0-9018-3854C145BD23}" srcOrd="6" destOrd="0" presId="urn:microsoft.com/office/officeart/2008/layout/VerticalCurvedList"/>
    <dgm:cxn modelId="{1B364014-65A5-45E4-9657-3A5E6F50D32F}" type="presParOf" srcId="{3AD62853-35CE-47B0-9018-3854C145BD23}" destId="{EAA3E4E6-C136-4FEB-9063-ED1F983673DB}" srcOrd="0" destOrd="0" presId="urn:microsoft.com/office/officeart/2008/layout/VerticalCurvedList"/>
    <dgm:cxn modelId="{6901C9C2-F2D1-4943-AA84-AFDB2CF97BD3}" type="presParOf" srcId="{1ED25D08-D906-4D51-9F2D-52293CD11578}" destId="{99419089-53B3-476B-9D70-DA750D374797}" srcOrd="7" destOrd="0" presId="urn:microsoft.com/office/officeart/2008/layout/VerticalCurvedList"/>
    <dgm:cxn modelId="{21B79C5A-9C08-4BFB-ABE0-0F74C84CBFBC}" type="presParOf" srcId="{1ED25D08-D906-4D51-9F2D-52293CD11578}" destId="{58288E66-5538-4BDB-AA57-3C1E314DE828}" srcOrd="8" destOrd="0" presId="urn:microsoft.com/office/officeart/2008/layout/VerticalCurvedList"/>
    <dgm:cxn modelId="{CB9CA2A4-C575-4C84-BEE1-9A6187B2CCA6}" type="presParOf" srcId="{58288E66-5538-4BDB-AA57-3C1E314DE828}" destId="{9E086C9A-D27B-490C-9406-1F17662CCB0B}" srcOrd="0" destOrd="0" presId="urn:microsoft.com/office/officeart/2008/layout/VerticalCurvedList"/>
    <dgm:cxn modelId="{42CE577A-0AE9-4C32-BC93-ADF8CC0F37A3}" type="presParOf" srcId="{1ED25D08-D906-4D51-9F2D-52293CD11578}" destId="{B661DBEE-881F-4F18-A271-83DB8243A08C}" srcOrd="9" destOrd="0" presId="urn:microsoft.com/office/officeart/2008/layout/VerticalCurvedList"/>
    <dgm:cxn modelId="{61ED6985-CD19-4417-850B-400BF4682973}" type="presParOf" srcId="{1ED25D08-D906-4D51-9F2D-52293CD11578}" destId="{EDBD2987-A607-4D68-B1A4-9183E837EA62}" srcOrd="10" destOrd="0" presId="urn:microsoft.com/office/officeart/2008/layout/VerticalCurvedList"/>
    <dgm:cxn modelId="{2039CACF-A217-4E19-9258-BED1679CC083}" type="presParOf" srcId="{EDBD2987-A607-4D68-B1A4-9183E837EA62}" destId="{A60867B2-2A52-4BCD-8F45-E8CEF8A0AF2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CC7EC-2571-4781-9BEE-4D2051FDA60B}">
      <dsp:nvSpPr>
        <dsp:cNvPr id="0" name=""/>
        <dsp:cNvSpPr/>
      </dsp:nvSpPr>
      <dsp:spPr>
        <a:xfrm>
          <a:off x="-4547637" y="-697308"/>
          <a:ext cx="5417342" cy="5417342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E616-CB41-4CCA-AEFF-4771D064C713}">
      <dsp:nvSpPr>
        <dsp:cNvPr id="0" name=""/>
        <dsp:cNvSpPr/>
      </dsp:nvSpPr>
      <dsp:spPr>
        <a:xfrm>
          <a:off x="380724" y="251339"/>
          <a:ext cx="9623141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Background Information</a:t>
          </a:r>
        </a:p>
      </dsp:txBody>
      <dsp:txXfrm>
        <a:off x="380724" y="251339"/>
        <a:ext cx="9623141" cy="503001"/>
      </dsp:txXfrm>
    </dsp:sp>
    <dsp:sp modelId="{6815A97F-5379-4D5E-ACA8-BA0F1C5B7937}">
      <dsp:nvSpPr>
        <dsp:cNvPr id="0" name=""/>
        <dsp:cNvSpPr/>
      </dsp:nvSpPr>
      <dsp:spPr>
        <a:xfrm>
          <a:off x="66348" y="188464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71360-DCA5-401B-BED8-52D33871E09B}">
      <dsp:nvSpPr>
        <dsp:cNvPr id="0" name=""/>
        <dsp:cNvSpPr/>
      </dsp:nvSpPr>
      <dsp:spPr>
        <a:xfrm>
          <a:off x="741160" y="1005600"/>
          <a:ext cx="9262704" cy="5030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Research Question</a:t>
          </a:r>
        </a:p>
      </dsp:txBody>
      <dsp:txXfrm>
        <a:off x="741160" y="1005600"/>
        <a:ext cx="9262704" cy="503001"/>
      </dsp:txXfrm>
    </dsp:sp>
    <dsp:sp modelId="{2CA897BC-1B34-4449-A1AD-59C84149C01A}">
      <dsp:nvSpPr>
        <dsp:cNvPr id="0" name=""/>
        <dsp:cNvSpPr/>
      </dsp:nvSpPr>
      <dsp:spPr>
        <a:xfrm>
          <a:off x="426784" y="942725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BA408-0BCB-4BE9-A573-B70B6F3383B5}">
      <dsp:nvSpPr>
        <dsp:cNvPr id="0" name=""/>
        <dsp:cNvSpPr/>
      </dsp:nvSpPr>
      <dsp:spPr>
        <a:xfrm>
          <a:off x="851785" y="1759861"/>
          <a:ext cx="9152080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Analysis</a:t>
          </a:r>
        </a:p>
      </dsp:txBody>
      <dsp:txXfrm>
        <a:off x="851785" y="1759861"/>
        <a:ext cx="9152080" cy="503001"/>
      </dsp:txXfrm>
    </dsp:sp>
    <dsp:sp modelId="{EAA3E4E6-C136-4FEB-9063-ED1F983673DB}">
      <dsp:nvSpPr>
        <dsp:cNvPr id="0" name=""/>
        <dsp:cNvSpPr/>
      </dsp:nvSpPr>
      <dsp:spPr>
        <a:xfrm>
          <a:off x="537409" y="1696986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19089-53B3-476B-9D70-DA750D374797}">
      <dsp:nvSpPr>
        <dsp:cNvPr id="0" name=""/>
        <dsp:cNvSpPr/>
      </dsp:nvSpPr>
      <dsp:spPr>
        <a:xfrm>
          <a:off x="741160" y="2514122"/>
          <a:ext cx="9262704" cy="503001"/>
        </a:xfrm>
        <a:prstGeom prst="rect">
          <a:avLst/>
        </a:prstGeom>
        <a:solidFill>
          <a:srgbClr val="1F394D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Conclusion</a:t>
          </a:r>
        </a:p>
      </dsp:txBody>
      <dsp:txXfrm>
        <a:off x="741160" y="2514122"/>
        <a:ext cx="9262704" cy="503001"/>
      </dsp:txXfrm>
    </dsp:sp>
    <dsp:sp modelId="{9E086C9A-D27B-490C-9406-1F17662CCB0B}">
      <dsp:nvSpPr>
        <dsp:cNvPr id="0" name=""/>
        <dsp:cNvSpPr/>
      </dsp:nvSpPr>
      <dsp:spPr>
        <a:xfrm>
          <a:off x="426784" y="2451247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1DBEE-881F-4F18-A271-83DB8243A08C}">
      <dsp:nvSpPr>
        <dsp:cNvPr id="0" name=""/>
        <dsp:cNvSpPr/>
      </dsp:nvSpPr>
      <dsp:spPr>
        <a:xfrm>
          <a:off x="380724" y="3268383"/>
          <a:ext cx="9623141" cy="503001"/>
        </a:xfrm>
        <a:prstGeom prst="rect">
          <a:avLst/>
        </a:prstGeom>
        <a:solidFill>
          <a:srgbClr val="8CB3D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257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Future Work/Next Steps</a:t>
          </a:r>
        </a:p>
      </dsp:txBody>
      <dsp:txXfrm>
        <a:off x="380724" y="3268383"/>
        <a:ext cx="9623141" cy="503001"/>
      </dsp:txXfrm>
    </dsp:sp>
    <dsp:sp modelId="{A60867B2-2A52-4BCD-8F45-E8CEF8A0AF2B}">
      <dsp:nvSpPr>
        <dsp:cNvPr id="0" name=""/>
        <dsp:cNvSpPr/>
      </dsp:nvSpPr>
      <dsp:spPr>
        <a:xfrm>
          <a:off x="66348" y="3205508"/>
          <a:ext cx="628751" cy="62875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7D33D-AD8C-43FC-8310-7175FC0AC6E7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C64B7-96AE-4C1F-AFF5-ACD431C321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8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44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5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5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C64B7-96AE-4C1F-AFF5-ACD431C32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59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6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3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8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1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0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8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ytimes/covid-19-data" TargetMode="External"/><Relationship Id="rId2" Type="http://schemas.openxmlformats.org/officeDocument/2006/relationships/hyperlink" Target="https://streeteasy.com/blog/data-dashboard/?agg=Total&amp;metric=Inventory&amp;type=Rentals&amp;%5b&#8230;%5d010-01-01&amp;maxDate=2021-08-01&amp;area=Flatiron,Brooklyn%20Heigh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1.nyc.gov/site/planning/planning-level/nyc-population/2020-census.pag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and the NYC Apartment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E85D-0614-483A-A4FE-2C23B2B24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 Copeland</a:t>
            </a:r>
          </a:p>
        </p:txBody>
      </p:sp>
    </p:spTree>
    <p:extLst>
      <p:ext uri="{BB962C8B-B14F-4D97-AF65-F5344CB8AC3E}">
        <p14:creationId xmlns:p14="http://schemas.microsoft.com/office/powerpoint/2010/main" val="13929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CB9CF-48ED-475C-8C63-D61FE6261C9F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5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651" y="1314451"/>
            <a:ext cx="9054073" cy="4854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314452"/>
            <a:ext cx="2667000" cy="48543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dropped significantly in Brooklyn and Manhattan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The other three boroughs only saw a slight decrease in rent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Currently, most boroughs have completely recovered to pre-covid rents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1AE652-0933-4B2D-AF22-47C70C89F94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2E0969-F957-4EAB-9ECC-F502DD63A00C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0119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0EEEFFFE-362A-42AF-B2A2-FD58FAE57F0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1" y="2202716"/>
            <a:ext cx="5486400" cy="35478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DCC5B35-660B-48B1-B480-FE9EA1C104AC}"/>
              </a:ext>
            </a:extLst>
          </p:cNvPr>
          <p:cNvSpPr txBox="1"/>
          <p:nvPr/>
        </p:nvSpPr>
        <p:spPr>
          <a:xfrm>
            <a:off x="819150" y="1150560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(Peak Covid vs. Pre Covid)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858A45-48DC-4EDC-8377-97E9A5ECD36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8884" y="2189381"/>
            <a:ext cx="5486400" cy="3547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71C004D-6EFA-4601-9F34-A6BEA448D4FB}"/>
              </a:ext>
            </a:extLst>
          </p:cNvPr>
          <p:cNvSpPr txBox="1"/>
          <p:nvPr/>
        </p:nvSpPr>
        <p:spPr>
          <a:xfrm>
            <a:off x="7574280" y="1216164"/>
            <a:ext cx="364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 Change in Rent by Borough (Current rates vs. Pre-Covid)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B3CE1-24E9-4923-85AC-21BC78F10AA1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F7C79D-E3A5-4906-B7F5-5134C1D6D033}"/>
              </a:ext>
            </a:extLst>
          </p:cNvPr>
          <p:cNvCxnSpPr>
            <a:cxnSpLocks/>
          </p:cNvCxnSpPr>
          <p:nvPr/>
        </p:nvCxnSpPr>
        <p:spPr>
          <a:xfrm>
            <a:off x="6191250" y="1862495"/>
            <a:ext cx="0" cy="4033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9088C8-3B5F-438E-9F38-78B69E7392CB}"/>
              </a:ext>
            </a:extLst>
          </p:cNvPr>
          <p:cNvCxnSpPr/>
          <p:nvPr/>
        </p:nvCxnSpPr>
        <p:spPr>
          <a:xfrm>
            <a:off x="533400" y="1862495"/>
            <a:ext cx="11039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6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38BE7-D0DC-4348-B863-E0C1E46E250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29039"/>
            <a:ext cx="10058400" cy="580172"/>
          </a:xfrm>
        </p:spPr>
        <p:txBody>
          <a:bodyPr>
            <a:normAutofit fontScale="90000"/>
          </a:bodyPr>
          <a:lstStyle/>
          <a:p>
            <a:r>
              <a:rPr lang="en-US" dirty="0"/>
              <a:t>Factors affecting changes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94718-B425-42CB-AC4C-3B4E82CB5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597" y="1085847"/>
            <a:ext cx="7505552" cy="505776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EAF15-9400-4679-BEE9-A871E43327B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EBEAEA-2A8A-40C4-8E55-39AB8DDC4052}"/>
              </a:ext>
            </a:extLst>
          </p:cNvPr>
          <p:cNvSpPr/>
          <p:nvPr/>
        </p:nvSpPr>
        <p:spPr>
          <a:xfrm>
            <a:off x="8705850" y="1085849"/>
            <a:ext cx="3067050" cy="505776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682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72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948511-32DE-4E2E-8D5B-CB65C4C2F8F1}"/>
              </a:ext>
            </a:extLst>
          </p:cNvPr>
          <p:cNvSpPr txBox="1"/>
          <p:nvPr/>
        </p:nvSpPr>
        <p:spPr>
          <a:xfrm>
            <a:off x="466090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 Change at Peak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6B154A-D3CE-4223-A5E9-D3ABD903C2BF}"/>
              </a:ext>
            </a:extLst>
          </p:cNvPr>
          <p:cNvSpPr txBox="1"/>
          <p:nvPr/>
        </p:nvSpPr>
        <p:spPr>
          <a:xfrm>
            <a:off x="2200275" y="4097496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Current Rates vs. Pre-Covid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DE3F84-7DF9-4730-9453-6BFC5D268F76}"/>
              </a:ext>
            </a:extLst>
          </p:cNvPr>
          <p:cNvCxnSpPr>
            <a:cxnSpLocks/>
          </p:cNvCxnSpPr>
          <p:nvPr/>
        </p:nvCxnSpPr>
        <p:spPr>
          <a:xfrm>
            <a:off x="2059305" y="4200525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F26BD3-8ACD-4713-8C74-973203E875E5}"/>
              </a:ext>
            </a:extLst>
          </p:cNvPr>
          <p:cNvSpPr txBox="1"/>
          <p:nvPr/>
        </p:nvSpPr>
        <p:spPr>
          <a:xfrm>
            <a:off x="604044" y="4996220"/>
            <a:ext cx="115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-9.59%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E4454A-6A1B-4F7D-8F6E-66665F1DB1AE}"/>
              </a:ext>
            </a:extLst>
          </p:cNvPr>
          <p:cNvSpPr txBox="1"/>
          <p:nvPr/>
        </p:nvSpPr>
        <p:spPr>
          <a:xfrm>
            <a:off x="2320450" y="4996219"/>
            <a:ext cx="124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-0.01%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FBE8F7D0-B179-496D-8D29-39929ADE1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950955"/>
              </p:ext>
            </p:extLst>
          </p:nvPr>
        </p:nvGraphicFramePr>
        <p:xfrm>
          <a:off x="4368166" y="4001925"/>
          <a:ext cx="3447582" cy="2132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94">
                  <a:extLst>
                    <a:ext uri="{9D8B030D-6E8A-4147-A177-3AD203B41FA5}">
                      <a16:colId xmlns:a16="http://schemas.microsoft.com/office/drawing/2014/main" val="1039952942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786804635"/>
                    </a:ext>
                  </a:extLst>
                </a:gridCol>
                <a:gridCol w="1149194">
                  <a:extLst>
                    <a:ext uri="{9D8B030D-6E8A-4147-A177-3AD203B41FA5}">
                      <a16:colId xmlns:a16="http://schemas.microsoft.com/office/drawing/2014/main" val="136413773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Borough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Peak vs.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Current vs. pre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560091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-2.81%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+2.68%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0257543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Brooklyn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35816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Manhattan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-16.87%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575716"/>
                  </a:ext>
                </a:extLst>
              </a:tr>
              <a:tr h="3232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Queens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-5.51%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+0.83%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279097"/>
                  </a:ext>
                </a:extLst>
              </a:tr>
              <a:tr h="3617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Staten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-2.66%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-0.10%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690897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99F122-B240-48A1-8446-F5D06B8CA75B}"/>
              </a:ext>
            </a:extLst>
          </p:cNvPr>
          <p:cNvSpPr txBox="1"/>
          <p:nvPr/>
        </p:nvSpPr>
        <p:spPr>
          <a:xfrm>
            <a:off x="8480425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Most important factors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077813-DEF5-4E15-BCA0-95DBC13B5626}"/>
              </a:ext>
            </a:extLst>
          </p:cNvPr>
          <p:cNvSpPr txBox="1"/>
          <p:nvPr/>
        </p:nvSpPr>
        <p:spPr>
          <a:xfrm>
            <a:off x="10267951" y="4069071"/>
            <a:ext cx="1509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Least important factors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EEF941-87FE-47E2-8639-820278D5B3B4}"/>
              </a:ext>
            </a:extLst>
          </p:cNvPr>
          <p:cNvCxnSpPr>
            <a:cxnSpLocks/>
          </p:cNvCxnSpPr>
          <p:nvPr/>
        </p:nvCxnSpPr>
        <p:spPr>
          <a:xfrm>
            <a:off x="10128885" y="4196119"/>
            <a:ext cx="0" cy="18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D2D131-48BF-4DBA-9C6D-98380E208ECD}"/>
              </a:ext>
            </a:extLst>
          </p:cNvPr>
          <p:cNvSpPr txBox="1"/>
          <p:nvPr/>
        </p:nvSpPr>
        <p:spPr>
          <a:xfrm>
            <a:off x="8531228" y="4705350"/>
            <a:ext cx="1376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Pre-Covid Median 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Housing Units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871A3F-0132-414B-9FF9-2C0E670E88E9}"/>
              </a:ext>
            </a:extLst>
          </p:cNvPr>
          <p:cNvSpPr txBox="1"/>
          <p:nvPr/>
        </p:nvSpPr>
        <p:spPr>
          <a:xfrm>
            <a:off x="10320340" y="4705350"/>
            <a:ext cx="1376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2020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Covid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Population under 18</a:t>
            </a:r>
          </a:p>
        </p:txBody>
      </p:sp>
    </p:spTree>
    <p:extLst>
      <p:ext uri="{BB962C8B-B14F-4D97-AF65-F5344CB8AC3E}">
        <p14:creationId xmlns:p14="http://schemas.microsoft.com/office/powerpoint/2010/main" val="1720743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892050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887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C93595-3AA9-4206-972A-3DAC160F4C1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304165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37050" y="1193641"/>
            <a:ext cx="3517900" cy="1625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69935" y="1193641"/>
            <a:ext cx="3517900" cy="1625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44195" y="1508460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576847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674735" y="1546955"/>
            <a:ext cx="303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characteristics of each area predict how rates will be affected?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700E7-2283-47FD-A0F7-3B66FA28B4FB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09423EB-813C-4F43-89BD-BC6026BCFA77}"/>
              </a:ext>
            </a:extLst>
          </p:cNvPr>
          <p:cNvSpPr/>
          <p:nvPr/>
        </p:nvSpPr>
        <p:spPr>
          <a:xfrm>
            <a:off x="1863090" y="3044499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88F73-8FBF-496D-970D-F8699D65AE80}"/>
              </a:ext>
            </a:extLst>
          </p:cNvPr>
          <p:cNvSpPr/>
          <p:nvPr/>
        </p:nvSpPr>
        <p:spPr>
          <a:xfrm>
            <a:off x="30416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577A0A53-671F-4C3B-ADF9-F338E30DB587}"/>
              </a:ext>
            </a:extLst>
          </p:cNvPr>
          <p:cNvSpPr/>
          <p:nvPr/>
        </p:nvSpPr>
        <p:spPr>
          <a:xfrm>
            <a:off x="5926455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22C4F5-BD89-4FC0-B138-3766C640738D}"/>
              </a:ext>
            </a:extLst>
          </p:cNvPr>
          <p:cNvSpPr/>
          <p:nvPr/>
        </p:nvSpPr>
        <p:spPr>
          <a:xfrm>
            <a:off x="4337685" y="3940013"/>
            <a:ext cx="3517265" cy="22278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206B1-CE19-4740-96FE-E4A31462ADB5}"/>
              </a:ext>
            </a:extLst>
          </p:cNvPr>
          <p:cNvSpPr/>
          <p:nvPr/>
        </p:nvSpPr>
        <p:spPr>
          <a:xfrm>
            <a:off x="8369935" y="3971925"/>
            <a:ext cx="3517900" cy="21959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64E73528-2974-43F5-8D79-191DD501E2A6}"/>
              </a:ext>
            </a:extLst>
          </p:cNvPr>
          <p:cNvSpPr/>
          <p:nvPr/>
        </p:nvSpPr>
        <p:spPr>
          <a:xfrm>
            <a:off x="9989820" y="2997198"/>
            <a:ext cx="400050" cy="765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9F26FB-D974-4E31-93FB-F647C2E3E906}"/>
              </a:ext>
            </a:extLst>
          </p:cNvPr>
          <p:cNvSpPr txBox="1"/>
          <p:nvPr/>
        </p:nvSpPr>
        <p:spPr>
          <a:xfrm>
            <a:off x="304166" y="4069071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EE91C-242E-412A-8368-C79EE1BC5C0F}"/>
              </a:ext>
            </a:extLst>
          </p:cNvPr>
          <p:cNvSpPr txBox="1"/>
          <p:nvPr/>
        </p:nvSpPr>
        <p:spPr>
          <a:xfrm>
            <a:off x="304164" y="4503471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type of apartments experienced the biggest changes?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Are there certain factors (such as sq footage, # of bedrooms, etc.) that can help predict recovery?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66602F-5DC2-41D0-894B-AEEE2BD59971}"/>
              </a:ext>
            </a:extLst>
          </p:cNvPr>
          <p:cNvSpPr txBox="1"/>
          <p:nvPr/>
        </p:nvSpPr>
        <p:spPr>
          <a:xfrm>
            <a:off x="4337050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68EE7C-5287-4D2A-8F9B-3701DF205C63}"/>
              </a:ext>
            </a:extLst>
          </p:cNvPr>
          <p:cNvSpPr txBox="1"/>
          <p:nvPr/>
        </p:nvSpPr>
        <p:spPr>
          <a:xfrm>
            <a:off x="4337048" y="4504712"/>
            <a:ext cx="3517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Will rents continue to increase in boroughs that have surpassed pre-covid median rents?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7556AF-75A0-4B8F-890E-A8137FCB4664}"/>
              </a:ext>
            </a:extLst>
          </p:cNvPr>
          <p:cNvSpPr txBox="1"/>
          <p:nvPr/>
        </p:nvSpPr>
        <p:spPr>
          <a:xfrm>
            <a:off x="8370571" y="4070312"/>
            <a:ext cx="351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Further Questions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E56559-A2F2-4ECE-8253-A362417FF564}"/>
              </a:ext>
            </a:extLst>
          </p:cNvPr>
          <p:cNvSpPr txBox="1"/>
          <p:nvPr/>
        </p:nvSpPr>
        <p:spPr>
          <a:xfrm>
            <a:off x="8370569" y="4504712"/>
            <a:ext cx="351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other data can be incorporated to determine how areas will recover?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can we increase the sample size for more accurate correlations?</a:t>
            </a:r>
          </a:p>
        </p:txBody>
      </p:sp>
    </p:spTree>
    <p:extLst>
      <p:ext uri="{BB962C8B-B14F-4D97-AF65-F5344CB8AC3E}">
        <p14:creationId xmlns:p14="http://schemas.microsoft.com/office/powerpoint/2010/main" val="121755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ty skyline with the moon in the sky&#10;&#10;Description automatically generated with medium confidence">
            <a:extLst>
              <a:ext uri="{FF2B5EF4-FFF2-40B4-BE49-F238E27FC236}">
                <a16:creationId xmlns:a16="http://schemas.microsoft.com/office/drawing/2014/main" id="{D83CA2FA-C446-4171-A912-A55038838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20EFB-EDCA-46D1-B290-0B0256AF1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13081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546892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BE1C276-AA11-44C2-918E-75F0649F4A75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4513B-547A-4C7A-95CB-74411897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352" y="108229"/>
            <a:ext cx="10325098" cy="831291"/>
          </a:xfrm>
        </p:spPr>
        <p:txBody>
          <a:bodyPr>
            <a:normAutofit/>
          </a:bodyPr>
          <a:lstStyle/>
          <a:p>
            <a:r>
              <a:rPr lang="en-US" dirty="0"/>
              <a:t>Covid-19 Pandemic in NYC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02980-1C07-45E7-A965-6A8C27F32E1E}"/>
              </a:ext>
            </a:extLst>
          </p:cNvPr>
          <p:cNvSpPr/>
          <p:nvPr/>
        </p:nvSpPr>
        <p:spPr>
          <a:xfrm>
            <a:off x="3175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3465-322F-4143-A398-88BEFA7CCC4C}"/>
              </a:ext>
            </a:extLst>
          </p:cNvPr>
          <p:cNvSpPr txBox="1"/>
          <p:nvPr/>
        </p:nvSpPr>
        <p:spPr>
          <a:xfrm>
            <a:off x="5778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</a:t>
            </a:r>
            <a:r>
              <a:rPr lang="en-US" b="1" baseline="30000" dirty="0">
                <a:solidFill>
                  <a:schemeClr val="bg1"/>
                </a:solidFill>
              </a:rPr>
              <a:t>st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C24FD-FA00-4FAE-B1C7-DCBEAD369628}"/>
              </a:ext>
            </a:extLst>
          </p:cNvPr>
          <p:cNvSpPr txBox="1"/>
          <p:nvPr/>
        </p:nvSpPr>
        <p:spPr>
          <a:xfrm>
            <a:off x="603250" y="2095073"/>
            <a:ext cx="168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First Covid Case in NYC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8821FD-9194-4DD9-9817-1D16AC176A70}"/>
              </a:ext>
            </a:extLst>
          </p:cNvPr>
          <p:cNvSpPr/>
          <p:nvPr/>
        </p:nvSpPr>
        <p:spPr>
          <a:xfrm>
            <a:off x="33274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C6C98-4B97-4513-9056-B6C03444C9BB}"/>
              </a:ext>
            </a:extLst>
          </p:cNvPr>
          <p:cNvSpPr txBox="1"/>
          <p:nvPr/>
        </p:nvSpPr>
        <p:spPr>
          <a:xfrm>
            <a:off x="3457575" y="1679059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5DC4F4-CEB2-4338-B60A-9B798619EEDB}"/>
              </a:ext>
            </a:extLst>
          </p:cNvPr>
          <p:cNvSpPr txBox="1"/>
          <p:nvPr/>
        </p:nvSpPr>
        <p:spPr>
          <a:xfrm>
            <a:off x="3327400" y="209507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Schools, Bars, and Restaurants Closed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B5C03-0969-499D-B506-1278AF476AB5}"/>
              </a:ext>
            </a:extLst>
          </p:cNvPr>
          <p:cNvSpPr/>
          <p:nvPr/>
        </p:nvSpPr>
        <p:spPr>
          <a:xfrm>
            <a:off x="62992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2982-084B-43AB-9B95-645E9DFCD294}"/>
              </a:ext>
            </a:extLst>
          </p:cNvPr>
          <p:cNvSpPr txBox="1"/>
          <p:nvPr/>
        </p:nvSpPr>
        <p:spPr>
          <a:xfrm>
            <a:off x="6435725" y="1679059"/>
            <a:ext cx="1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March 27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FB9D5E-66FA-442A-9115-B1E578F4F737}"/>
              </a:ext>
            </a:extLst>
          </p:cNvPr>
          <p:cNvSpPr txBox="1"/>
          <p:nvPr/>
        </p:nvSpPr>
        <p:spPr>
          <a:xfrm>
            <a:off x="6273800" y="2063839"/>
            <a:ext cx="227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 Reaches Most Covid Cases in World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C504D-28F7-4B30-B683-2D45663B2E05}"/>
              </a:ext>
            </a:extLst>
          </p:cNvPr>
          <p:cNvSpPr/>
          <p:nvPr/>
        </p:nvSpPr>
        <p:spPr>
          <a:xfrm>
            <a:off x="9271000" y="1635125"/>
            <a:ext cx="2260600" cy="123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B89D97-D7CD-473C-B373-2EFACE13AFC3}"/>
              </a:ext>
            </a:extLst>
          </p:cNvPr>
          <p:cNvSpPr txBox="1"/>
          <p:nvPr/>
        </p:nvSpPr>
        <p:spPr>
          <a:xfrm>
            <a:off x="9531350" y="1679059"/>
            <a:ext cx="173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Oct 15</a:t>
            </a:r>
            <a:r>
              <a:rPr lang="en-US" b="1" baseline="30000" dirty="0">
                <a:solidFill>
                  <a:schemeClr val="bg1"/>
                </a:solidFill>
              </a:rPr>
              <a:t>th</a:t>
            </a:r>
            <a:r>
              <a:rPr lang="en-US" b="1" dirty="0">
                <a:solidFill>
                  <a:schemeClr val="bg1"/>
                </a:solidFill>
              </a:rPr>
              <a:t>, 2021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1D58A-A5E9-4217-ADA7-C90D2A46D74D}"/>
              </a:ext>
            </a:extLst>
          </p:cNvPr>
          <p:cNvSpPr txBox="1"/>
          <p:nvPr/>
        </p:nvSpPr>
        <p:spPr>
          <a:xfrm>
            <a:off x="9271000" y="2095073"/>
            <a:ext cx="226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Nearly 2.5 Million Covid Cases in NYC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34ADE7-76DF-46DF-84EF-B7D97E50D6D3}"/>
              </a:ext>
            </a:extLst>
          </p:cNvPr>
          <p:cNvCxnSpPr>
            <a:cxnSpLocks/>
          </p:cNvCxnSpPr>
          <p:nvPr/>
        </p:nvCxnSpPr>
        <p:spPr>
          <a:xfrm>
            <a:off x="27305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B88-2088-4CD4-A3DA-CD2105FB2499}"/>
              </a:ext>
            </a:extLst>
          </p:cNvPr>
          <p:cNvCxnSpPr>
            <a:cxnSpLocks/>
          </p:cNvCxnSpPr>
          <p:nvPr/>
        </p:nvCxnSpPr>
        <p:spPr>
          <a:xfrm>
            <a:off x="57023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ABBE89-3947-430E-AAD5-B884CED2BC61}"/>
              </a:ext>
            </a:extLst>
          </p:cNvPr>
          <p:cNvCxnSpPr>
            <a:cxnSpLocks/>
          </p:cNvCxnSpPr>
          <p:nvPr/>
        </p:nvCxnSpPr>
        <p:spPr>
          <a:xfrm>
            <a:off x="8674100" y="2257425"/>
            <a:ext cx="469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A7EC8A1-FC86-42FD-BB3C-BD166869F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73" y="3759715"/>
            <a:ext cx="5287454" cy="17225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80A5FBE-AB58-4A05-B897-0A7A6D2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95" y="5369317"/>
            <a:ext cx="2502105" cy="22586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7C0CC0-2CDF-4075-ADA1-1C0F91506F73}"/>
              </a:ext>
            </a:extLst>
          </p:cNvPr>
          <p:cNvCxnSpPr>
            <a:cxnSpLocks/>
          </p:cNvCxnSpPr>
          <p:nvPr/>
        </p:nvCxnSpPr>
        <p:spPr>
          <a:xfrm>
            <a:off x="5937250" y="3171825"/>
            <a:ext cx="0" cy="3178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3B2EC3-4DB7-4978-8CB4-48CA403375AF}"/>
              </a:ext>
            </a:extLst>
          </p:cNvPr>
          <p:cNvCxnSpPr>
            <a:cxnSpLocks/>
          </p:cNvCxnSpPr>
          <p:nvPr/>
        </p:nvCxnSpPr>
        <p:spPr>
          <a:xfrm flipH="1">
            <a:off x="317501" y="3171825"/>
            <a:ext cx="112140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0117702-BAAB-4EC2-BC53-12FD31C90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74" y="3671347"/>
            <a:ext cx="5460999" cy="169420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6AA5A20-CFE8-46CA-A21E-ED0444A63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8485" y="5365553"/>
            <a:ext cx="2719388" cy="20104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9EA314-3025-4155-853C-EF807B300239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2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23991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76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BA758-3598-40F2-9FBD-F4DD3019CB66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E4C248-22F9-46C8-A062-659966F20424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2825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43592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435975" y="1695450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1711325" y="1946910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E685-553D-428E-A476-163BCED0DAC8}"/>
              </a:ext>
            </a:extLst>
          </p:cNvPr>
          <p:cNvSpPr txBox="1"/>
          <p:nvPr/>
        </p:nvSpPr>
        <p:spPr>
          <a:xfrm>
            <a:off x="57880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075AE-07AA-4E59-B183-9CC5ECD3CFD8}"/>
              </a:ext>
            </a:extLst>
          </p:cNvPr>
          <p:cNvSpPr txBox="1"/>
          <p:nvPr/>
        </p:nvSpPr>
        <p:spPr>
          <a:xfrm>
            <a:off x="9864725" y="1946909"/>
            <a:ext cx="66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514985" y="2843480"/>
            <a:ext cx="30302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drastically did Covid affect apartment rental rates? Have rates fully recovered?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FC47-B642-4DEB-85B7-3BA4FDD484D0}"/>
              </a:ext>
            </a:extLst>
          </p:cNvPr>
          <p:cNvSpPr txBox="1"/>
          <p:nvPr/>
        </p:nvSpPr>
        <p:spPr>
          <a:xfrm>
            <a:off x="4603115" y="2952839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Which areas in New York City experienced the largest change in rates?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5FAF1-051D-4CD8-9D47-0F8E762ED402}"/>
              </a:ext>
            </a:extLst>
          </p:cNvPr>
          <p:cNvSpPr txBox="1"/>
          <p:nvPr/>
        </p:nvSpPr>
        <p:spPr>
          <a:xfrm>
            <a:off x="8768715" y="2948736"/>
            <a:ext cx="303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characteristics of each area predict how rates will be affected?</a:t>
            </a:r>
          </a:p>
        </p:txBody>
      </p:sp>
      <p:pic>
        <p:nvPicPr>
          <p:cNvPr id="15" name="Graphic 14" descr="Money outline">
            <a:extLst>
              <a:ext uri="{FF2B5EF4-FFF2-40B4-BE49-F238E27FC236}">
                <a16:creationId xmlns:a16="http://schemas.microsoft.com/office/drawing/2014/main" id="{BD1C0119-446E-45B1-BC44-6BFD7C17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4325" y="4311491"/>
            <a:ext cx="914400" cy="914400"/>
          </a:xfrm>
          <a:prstGeom prst="rect">
            <a:avLst/>
          </a:prstGeom>
        </p:spPr>
      </p:pic>
      <p:pic>
        <p:nvPicPr>
          <p:cNvPr id="17" name="Graphic 16" descr="City outline">
            <a:extLst>
              <a:ext uri="{FF2B5EF4-FFF2-40B4-BE49-F238E27FC236}">
                <a16:creationId xmlns:a16="http://schemas.microsoft.com/office/drawing/2014/main" id="{401C06C2-BF78-4281-A59F-963C45084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1025" y="4293774"/>
            <a:ext cx="914400" cy="914400"/>
          </a:xfrm>
          <a:prstGeom prst="rect">
            <a:avLst/>
          </a:prstGeom>
        </p:spPr>
      </p:pic>
      <p:pic>
        <p:nvPicPr>
          <p:cNvPr id="19" name="Graphic 18" descr="Future outline">
            <a:extLst>
              <a:ext uri="{FF2B5EF4-FFF2-40B4-BE49-F238E27FC236}">
                <a16:creationId xmlns:a16="http://schemas.microsoft.com/office/drawing/2014/main" id="{F41D8342-5602-4058-943C-8BF765452E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2350" y="4424139"/>
            <a:ext cx="742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1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51043-58A8-4279-A949-143C7B5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6131AB-8164-4B6B-8E68-5AE0D422D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1353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1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CE9030-5AAB-40F3-8F38-85695AC30DE8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401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78693-BBE0-41E4-9C41-F551D931A2B5}"/>
              </a:ext>
            </a:extLst>
          </p:cNvPr>
          <p:cNvSpPr/>
          <p:nvPr/>
        </p:nvSpPr>
        <p:spPr>
          <a:xfrm>
            <a:off x="4370387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CFDE9-4AB9-4A9F-960E-7C0140DA598C}"/>
              </a:ext>
            </a:extLst>
          </p:cNvPr>
          <p:cNvSpPr/>
          <p:nvPr/>
        </p:nvSpPr>
        <p:spPr>
          <a:xfrm>
            <a:off x="3143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0EC81-6187-493A-8E26-C869A2988A4E}"/>
              </a:ext>
            </a:extLst>
          </p:cNvPr>
          <p:cNvSpPr/>
          <p:nvPr/>
        </p:nvSpPr>
        <p:spPr>
          <a:xfrm>
            <a:off x="8378825" y="1560604"/>
            <a:ext cx="3517900" cy="3619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D3999-8A00-476F-941E-3D041924533D}"/>
              </a:ext>
            </a:extLst>
          </p:cNvPr>
          <p:cNvSpPr txBox="1"/>
          <p:nvPr/>
        </p:nvSpPr>
        <p:spPr>
          <a:xfrm>
            <a:off x="4367212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Street Easy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51ECB6-771A-41F2-9B75-F6D7485D1F36}"/>
              </a:ext>
            </a:extLst>
          </p:cNvPr>
          <p:cNvSpPr txBox="1"/>
          <p:nvPr/>
        </p:nvSpPr>
        <p:spPr>
          <a:xfrm>
            <a:off x="4459287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Median 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Discounted Apartments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Share of Discounted Apartments</a:t>
            </a:r>
          </a:p>
          <a:p>
            <a:r>
              <a:rPr lang="en-US" sz="1600" dirty="0"/>
              <a:t> 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January 2010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2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794D9-6CC1-452C-924B-CF55D1A9E269}"/>
              </a:ext>
            </a:extLst>
          </p:cNvPr>
          <p:cNvSpPr txBox="1"/>
          <p:nvPr/>
        </p:nvSpPr>
        <p:spPr>
          <a:xfrm>
            <a:off x="35877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NYT Covid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89815-F435-4D86-8F4E-74AE43E70512}"/>
              </a:ext>
            </a:extLst>
          </p:cNvPr>
          <p:cNvSpPr txBox="1"/>
          <p:nvPr/>
        </p:nvSpPr>
        <p:spPr>
          <a:xfrm>
            <a:off x="45085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daily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7 Day avg of cases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Broken out by Borough and total NYC</a:t>
            </a:r>
          </a:p>
          <a:p>
            <a:endParaRPr lang="en-US" sz="1600" dirty="0"/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March 2020 through present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3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E1E39-EDBD-4F70-9A47-995DFB77DAED}"/>
              </a:ext>
            </a:extLst>
          </p:cNvPr>
          <p:cNvSpPr txBox="1"/>
          <p:nvPr/>
        </p:nvSpPr>
        <p:spPr>
          <a:xfrm>
            <a:off x="8378825" y="1719512"/>
            <a:ext cx="351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US Census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DC71-4252-491E-96B8-C1DE650265B5}"/>
              </a:ext>
            </a:extLst>
          </p:cNvPr>
          <p:cNvSpPr txBox="1"/>
          <p:nvPr/>
        </p:nvSpPr>
        <p:spPr>
          <a:xfrm>
            <a:off x="8470900" y="2463195"/>
            <a:ext cx="3333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Population under 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occupied housing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Number of vacant housing units</a:t>
            </a:r>
          </a:p>
          <a:p>
            <a:r>
              <a:rPr lang="en-US" sz="1600" b="1" dirty="0"/>
              <a:t>Timeframe: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2020</a:t>
            </a:r>
          </a:p>
          <a:p>
            <a:endParaRPr lang="en-US" sz="1600" dirty="0"/>
          </a:p>
          <a:p>
            <a:r>
              <a:rPr lang="en-US" sz="1600" b="1" dirty="0"/>
              <a:t>Source: </a:t>
            </a:r>
            <a:r>
              <a:rPr lang="en-US" sz="1600" dirty="0">
                <a:hlinkClick r:id="rId4"/>
              </a:rPr>
              <a:t>Link Here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A0C1A7-D053-454A-9B1E-026A1B507B78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8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621ED1-A977-4E28-B419-66E0DEFFE5EB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22608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Data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48" y="1104901"/>
            <a:ext cx="9071827" cy="49496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104901"/>
            <a:ext cx="2667000" cy="494960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Start Date in NYC is listed as March 1st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Covid Peak in NYC is in January 2021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Queens and Brooklyn saw the highest number of cases of Covid 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Staten Island and Manhattan experienced the lowest numbers of the five boroughs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E491C0-55D9-468A-9713-748B52C96995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9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1B094E-1CEA-4881-BC1A-71F51F2243A7}"/>
              </a:ext>
            </a:extLst>
          </p:cNvPr>
          <p:cNvSpPr/>
          <p:nvPr/>
        </p:nvSpPr>
        <p:spPr>
          <a:xfrm>
            <a:off x="971550" y="1543050"/>
            <a:ext cx="10401300" cy="25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9B60F-7F68-48F6-9FB9-2CF291C6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16"/>
          </a:xfrm>
        </p:spPr>
        <p:txBody>
          <a:bodyPr>
            <a:normAutofit fontScale="90000"/>
          </a:bodyPr>
          <a:lstStyle/>
          <a:p>
            <a:r>
              <a:rPr lang="en-US" dirty="0"/>
              <a:t>Street Easy Rent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8F774-5544-44EE-A728-A59B0D471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825" y="1085850"/>
            <a:ext cx="9125139" cy="4892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E9AF01-269C-41F1-AE19-40DA7D48E507}"/>
              </a:ext>
            </a:extLst>
          </p:cNvPr>
          <p:cNvSpPr/>
          <p:nvPr/>
        </p:nvSpPr>
        <p:spPr>
          <a:xfrm>
            <a:off x="9401175" y="1085851"/>
            <a:ext cx="2667000" cy="489245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Key Takeaways: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Rents were increasingly consistently from 2010 through the beginning of 2020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After the first Covid case in NYC (marked by the red line), rents started dropping significantly for Manhattan and Brooklyn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10F110-0206-4F8D-8B70-EEF84A281CF2}"/>
              </a:ext>
            </a:extLst>
          </p:cNvPr>
          <p:cNvCxnSpPr>
            <a:cxnSpLocks/>
          </p:cNvCxnSpPr>
          <p:nvPr/>
        </p:nvCxnSpPr>
        <p:spPr>
          <a:xfrm>
            <a:off x="7858125" y="1139482"/>
            <a:ext cx="0" cy="444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8B9D2A-783F-40C5-BA11-495EE7EE3473}"/>
              </a:ext>
            </a:extLst>
          </p:cNvPr>
          <p:cNvCxnSpPr/>
          <p:nvPr/>
        </p:nvCxnSpPr>
        <p:spPr>
          <a:xfrm>
            <a:off x="971550" y="909211"/>
            <a:ext cx="10477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054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F394D"/>
      </a:accent1>
      <a:accent2>
        <a:srgbClr val="2C5573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654</Words>
  <Application>Microsoft Office PowerPoint</Application>
  <PresentationFormat>Widescreen</PresentationFormat>
  <Paragraphs>162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Covid-19 and the NYC Apartment Market</vt:lpstr>
      <vt:lpstr>Outline</vt:lpstr>
      <vt:lpstr>Covid-19 Pandemic in NYC </vt:lpstr>
      <vt:lpstr>Outline</vt:lpstr>
      <vt:lpstr>Research Questions</vt:lpstr>
      <vt:lpstr>Outline</vt:lpstr>
      <vt:lpstr>Data Sources</vt:lpstr>
      <vt:lpstr>Covid Data</vt:lpstr>
      <vt:lpstr>Street Easy Rent Data </vt:lpstr>
      <vt:lpstr>Street Easy Rent Data </vt:lpstr>
      <vt:lpstr>Street Easy Rent Data </vt:lpstr>
      <vt:lpstr>Factors affecting changes</vt:lpstr>
      <vt:lpstr>Outline</vt:lpstr>
      <vt:lpstr>Research Questions</vt:lpstr>
      <vt:lpstr>Outline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and the NYC Apartment Market</dc:title>
  <dc:creator>jack copeland</dc:creator>
  <cp:lastModifiedBy>jack copeland</cp:lastModifiedBy>
  <cp:revision>1</cp:revision>
  <dcterms:created xsi:type="dcterms:W3CDTF">2021-10-15T16:34:40Z</dcterms:created>
  <dcterms:modified xsi:type="dcterms:W3CDTF">2021-10-17T17:20:04Z</dcterms:modified>
</cp:coreProperties>
</file>