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9" autoAdjust="0"/>
    <p:restoredTop sz="88132" autoAdjust="0"/>
  </p:normalViewPr>
  <p:slideViewPr>
    <p:cSldViewPr snapToGrid="0">
      <p:cViewPr>
        <p:scale>
          <a:sx n="75" d="100"/>
          <a:sy n="75" d="100"/>
        </p:scale>
        <p:origin x="22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Question/Results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Question/Results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7D33D-AD8C-43FC-8310-7175FC0AC6E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64B7-96AE-4C1F-AFF5-ACD431C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and the NYC Apartment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E85D-0614-483A-A4FE-2C23B2B24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Jack Copeland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2159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513B-547A-4C7A-95CB-7441189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86603"/>
            <a:ext cx="10325098" cy="1450757"/>
          </a:xfrm>
        </p:spPr>
        <p:txBody>
          <a:bodyPr/>
          <a:lstStyle/>
          <a:p>
            <a:r>
              <a:rPr lang="en-US" dirty="0"/>
              <a:t>Covid-19 Pandemic in NYC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02980-1C07-45E7-A965-6A8C27F32E1E}"/>
              </a:ext>
            </a:extLst>
          </p:cNvPr>
          <p:cNvSpPr/>
          <p:nvPr/>
        </p:nvSpPr>
        <p:spPr>
          <a:xfrm>
            <a:off x="3175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B3465-322F-4143-A398-88BEFA7CCC4C}"/>
              </a:ext>
            </a:extLst>
          </p:cNvPr>
          <p:cNvSpPr txBox="1"/>
          <p:nvPr/>
        </p:nvSpPr>
        <p:spPr>
          <a:xfrm>
            <a:off x="577850" y="224103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C24FD-FA00-4FAE-B1C7-DCBEAD369628}"/>
              </a:ext>
            </a:extLst>
          </p:cNvPr>
          <p:cNvSpPr txBox="1"/>
          <p:nvPr/>
        </p:nvSpPr>
        <p:spPr>
          <a:xfrm>
            <a:off x="603250" y="2657048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Covid Case in NYC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821FD-9194-4DD9-9817-1D16AC176A70}"/>
              </a:ext>
            </a:extLst>
          </p:cNvPr>
          <p:cNvSpPr/>
          <p:nvPr/>
        </p:nvSpPr>
        <p:spPr>
          <a:xfrm>
            <a:off x="33274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C6C98-4B97-4513-9056-B6C03444C9BB}"/>
              </a:ext>
            </a:extLst>
          </p:cNvPr>
          <p:cNvSpPr txBox="1"/>
          <p:nvPr/>
        </p:nvSpPr>
        <p:spPr>
          <a:xfrm>
            <a:off x="3457575" y="2241034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C4F4-CEB2-4338-B60A-9B798619EEDB}"/>
              </a:ext>
            </a:extLst>
          </p:cNvPr>
          <p:cNvSpPr txBox="1"/>
          <p:nvPr/>
        </p:nvSpPr>
        <p:spPr>
          <a:xfrm>
            <a:off x="3327400" y="2657048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Schools, Bars, and Restaurants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B5C03-0969-499D-B506-1278AF476AB5}"/>
              </a:ext>
            </a:extLst>
          </p:cNvPr>
          <p:cNvSpPr/>
          <p:nvPr/>
        </p:nvSpPr>
        <p:spPr>
          <a:xfrm>
            <a:off x="62992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2982-084B-43AB-9B95-645E9DFCD294}"/>
              </a:ext>
            </a:extLst>
          </p:cNvPr>
          <p:cNvSpPr txBox="1"/>
          <p:nvPr/>
        </p:nvSpPr>
        <p:spPr>
          <a:xfrm>
            <a:off x="6435725" y="2241034"/>
            <a:ext cx="1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27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B9D5E-66FA-442A-9115-B1E578F4F737}"/>
              </a:ext>
            </a:extLst>
          </p:cNvPr>
          <p:cNvSpPr txBox="1"/>
          <p:nvPr/>
        </p:nvSpPr>
        <p:spPr>
          <a:xfrm>
            <a:off x="6273800" y="2625814"/>
            <a:ext cx="227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 Reaches Most Covid Cases in World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C504D-28F7-4B30-B683-2D45663B2E05}"/>
              </a:ext>
            </a:extLst>
          </p:cNvPr>
          <p:cNvSpPr/>
          <p:nvPr/>
        </p:nvSpPr>
        <p:spPr>
          <a:xfrm>
            <a:off x="9271000" y="2197100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89D97-D7CD-473C-B373-2EFACE13AFC3}"/>
              </a:ext>
            </a:extLst>
          </p:cNvPr>
          <p:cNvSpPr txBox="1"/>
          <p:nvPr/>
        </p:nvSpPr>
        <p:spPr>
          <a:xfrm>
            <a:off x="9531350" y="224103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Oct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1D58A-A5E9-4217-ADA7-C90D2A46D74D}"/>
              </a:ext>
            </a:extLst>
          </p:cNvPr>
          <p:cNvSpPr txBox="1"/>
          <p:nvPr/>
        </p:nvSpPr>
        <p:spPr>
          <a:xfrm>
            <a:off x="9271000" y="2657048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Nearly 2.5 Million Covid Cases in NYC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34ADE7-76DF-46DF-84EF-B7D97E50D6D3}"/>
              </a:ext>
            </a:extLst>
          </p:cNvPr>
          <p:cNvCxnSpPr>
            <a:cxnSpLocks/>
          </p:cNvCxnSpPr>
          <p:nvPr/>
        </p:nvCxnSpPr>
        <p:spPr>
          <a:xfrm>
            <a:off x="2730500" y="2819400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0BB88-2088-4CD4-A3DA-CD2105FB2499}"/>
              </a:ext>
            </a:extLst>
          </p:cNvPr>
          <p:cNvCxnSpPr>
            <a:cxnSpLocks/>
          </p:cNvCxnSpPr>
          <p:nvPr/>
        </p:nvCxnSpPr>
        <p:spPr>
          <a:xfrm>
            <a:off x="5702300" y="2819400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BBE89-3947-430E-AAD5-B884CED2BC61}"/>
              </a:ext>
            </a:extLst>
          </p:cNvPr>
          <p:cNvCxnSpPr>
            <a:cxnSpLocks/>
          </p:cNvCxnSpPr>
          <p:nvPr/>
        </p:nvCxnSpPr>
        <p:spPr>
          <a:xfrm>
            <a:off x="8674100" y="2819400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A7EC8A1-FC86-42FD-BB3C-BD16686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3" y="4053840"/>
            <a:ext cx="5287454" cy="17225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0A5FBE-AB58-4A05-B897-0A7A6D22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5" y="5663442"/>
            <a:ext cx="2502105" cy="2258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7C0CC0-2CDF-4075-ADA1-1C0F91506F73}"/>
              </a:ext>
            </a:extLst>
          </p:cNvPr>
          <p:cNvCxnSpPr/>
          <p:nvPr/>
        </p:nvCxnSpPr>
        <p:spPr>
          <a:xfrm>
            <a:off x="5937250" y="3733800"/>
            <a:ext cx="0" cy="261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3B2EC3-4DB7-4978-8CB4-48CA403375AF}"/>
              </a:ext>
            </a:extLst>
          </p:cNvPr>
          <p:cNvCxnSpPr>
            <a:cxnSpLocks/>
          </p:cNvCxnSpPr>
          <p:nvPr/>
        </p:nvCxnSpPr>
        <p:spPr>
          <a:xfrm flipH="1">
            <a:off x="317501" y="3733800"/>
            <a:ext cx="11214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0117702-BAAB-4EC2-BC53-12FD31C9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0" y="4140083"/>
            <a:ext cx="5460999" cy="1694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AA5A20-CFE8-46CA-A21E-ED0444A63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661" y="5834289"/>
            <a:ext cx="2719388" cy="2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5811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7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2159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2926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300" y="219710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1644650" y="2448560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3E685-553D-428E-A476-163BCED0DAC8}"/>
              </a:ext>
            </a:extLst>
          </p:cNvPr>
          <p:cNvSpPr txBox="1"/>
          <p:nvPr/>
        </p:nvSpPr>
        <p:spPr>
          <a:xfrm>
            <a:off x="5721350" y="244855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075AE-07AA-4E59-B183-9CC5ECD3CFD8}"/>
              </a:ext>
            </a:extLst>
          </p:cNvPr>
          <p:cNvSpPr txBox="1"/>
          <p:nvPr/>
        </p:nvSpPr>
        <p:spPr>
          <a:xfrm>
            <a:off x="9798050" y="244855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459740" y="3614926"/>
            <a:ext cx="303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drastically did Covid affect apartment rental rates? Have the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36440" y="3768814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702040" y="3461037"/>
            <a:ext cx="30302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Are there any characteristics of each area that could predict how dramatically rates would be affected?</a:t>
            </a:r>
          </a:p>
        </p:txBody>
      </p:sp>
    </p:spTree>
    <p:extLst>
      <p:ext uri="{BB962C8B-B14F-4D97-AF65-F5344CB8AC3E}">
        <p14:creationId xmlns:p14="http://schemas.microsoft.com/office/powerpoint/2010/main" val="2637618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F394D"/>
      </a:accent1>
      <a:accent2>
        <a:srgbClr val="2C557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Covid-19 and the NYC Apartment Market</vt:lpstr>
      <vt:lpstr>Outline</vt:lpstr>
      <vt:lpstr>Covid-19 Pandemic in NYC </vt:lpstr>
      <vt:lpstr>Outline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NYC Apartment Market</dc:title>
  <dc:creator>jack copeland</dc:creator>
  <cp:lastModifiedBy>jack copeland</cp:lastModifiedBy>
  <cp:revision>1</cp:revision>
  <dcterms:created xsi:type="dcterms:W3CDTF">2021-10-15T16:34:40Z</dcterms:created>
  <dcterms:modified xsi:type="dcterms:W3CDTF">2021-10-15T17:17:13Z</dcterms:modified>
</cp:coreProperties>
</file>