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13348-D28B-4C2B-88EF-82071CA11326}" v="35" dt="2021-10-15T20:03:00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9" autoAdjust="0"/>
    <p:restoredTop sz="88132" autoAdjust="0"/>
  </p:normalViewPr>
  <p:slideViewPr>
    <p:cSldViewPr snapToGrid="0">
      <p:cViewPr varScale="1">
        <p:scale>
          <a:sx n="100" d="100"/>
          <a:sy n="100" d="100"/>
        </p:scale>
        <p:origin x="124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copeland" userId="c1f67f945e5b5c42" providerId="LiveId" clId="{61313348-D28B-4C2B-88EF-82071CA11326}"/>
    <pc:docChg chg="undo redo custSel addSld delSld modSld sldOrd">
      <pc:chgData name="jack copeland" userId="c1f67f945e5b5c42" providerId="LiveId" clId="{61313348-D28B-4C2B-88EF-82071CA11326}" dt="2021-10-15T20:03:00.015" v="1833" actId="20577"/>
      <pc:docMkLst>
        <pc:docMk/>
      </pc:docMkLst>
      <pc:sldChg chg="modSp">
        <pc:chgData name="jack copeland" userId="c1f67f945e5b5c42" providerId="LiveId" clId="{61313348-D28B-4C2B-88EF-82071CA11326}" dt="2021-10-15T20:03:00.015" v="1833" actId="20577"/>
        <pc:sldMkLst>
          <pc:docMk/>
          <pc:sldMk cId="2410825078" sldId="257"/>
        </pc:sldMkLst>
        <pc:graphicFrameChg chg="mod">
          <ac:chgData name="jack copeland" userId="c1f67f945e5b5c42" providerId="LiveId" clId="{61313348-D28B-4C2B-88EF-82071CA11326}" dt="2021-10-15T20:03:00.015" v="1833" actId="20577"/>
          <ac:graphicFrameMkLst>
            <pc:docMk/>
            <pc:sldMk cId="2410825078" sldId="257"/>
            <ac:graphicFrameMk id="4" creationId="{3E6131AB-8164-4B6B-8E68-5AE0D422DE4B}"/>
          </ac:graphicFrameMkLst>
        </pc:graphicFrameChg>
      </pc:sldChg>
      <pc:sldChg chg="addSp delSp modSp mod">
        <pc:chgData name="jack copeland" userId="c1f67f945e5b5c42" providerId="LiveId" clId="{61313348-D28B-4C2B-88EF-82071CA11326}" dt="2021-10-15T18:39:57.254" v="40" actId="1076"/>
        <pc:sldMkLst>
          <pc:docMk/>
          <pc:sldMk cId="2637618212" sldId="260"/>
        </pc:sldMkLst>
        <pc:spChg chg="mod">
          <ac:chgData name="jack copeland" userId="c1f67f945e5b5c42" providerId="LiveId" clId="{61313348-D28B-4C2B-88EF-82071CA11326}" dt="2021-10-15T18:39:57.254" v="40" actId="1076"/>
          <ac:spMkLst>
            <pc:docMk/>
            <pc:sldMk cId="2637618212" sldId="260"/>
            <ac:spMk id="10" creationId="{8151ECB6-771A-41F2-9B75-F6D7485D1F36}"/>
          </ac:spMkLst>
        </pc:spChg>
        <pc:spChg chg="mod">
          <ac:chgData name="jack copeland" userId="c1f67f945e5b5c42" providerId="LiveId" clId="{61313348-D28B-4C2B-88EF-82071CA11326}" dt="2021-10-15T18:38:18.084" v="16" actId="1035"/>
          <ac:spMkLst>
            <pc:docMk/>
            <pc:sldMk cId="2637618212" sldId="260"/>
            <ac:spMk id="11" creationId="{65C2FC47-B642-4DEB-85B7-3BA4FDD484D0}"/>
          </ac:spMkLst>
        </pc:spChg>
        <pc:spChg chg="mod">
          <ac:chgData name="jack copeland" userId="c1f67f945e5b5c42" providerId="LiveId" clId="{61313348-D28B-4C2B-88EF-82071CA11326}" dt="2021-10-15T18:39:48.720" v="38" actId="1076"/>
          <ac:spMkLst>
            <pc:docMk/>
            <pc:sldMk cId="2637618212" sldId="260"/>
            <ac:spMk id="12" creationId="{DB55FAF1-051D-4CD8-9D47-0F8E762ED402}"/>
          </ac:spMkLst>
        </pc:spChg>
        <pc:picChg chg="add del mod">
          <ac:chgData name="jack copeland" userId="c1f67f945e5b5c42" providerId="LiveId" clId="{61313348-D28B-4C2B-88EF-82071CA11326}" dt="2021-10-15T18:38:14.630" v="1" actId="478"/>
          <ac:picMkLst>
            <pc:docMk/>
            <pc:sldMk cId="2637618212" sldId="260"/>
            <ac:picMk id="13" creationId="{656ACCB7-9EA0-408E-9040-55FFEC6970E2}"/>
          </ac:picMkLst>
        </pc:picChg>
        <pc:picChg chg="add mod">
          <ac:chgData name="jack copeland" userId="c1f67f945e5b5c42" providerId="LiveId" clId="{61313348-D28B-4C2B-88EF-82071CA11326}" dt="2021-10-15T18:38:41.495" v="19" actId="1076"/>
          <ac:picMkLst>
            <pc:docMk/>
            <pc:sldMk cId="2637618212" sldId="260"/>
            <ac:picMk id="15" creationId="{BD1C0119-446E-45B1-BC44-6BFD7C1767B3}"/>
          </ac:picMkLst>
        </pc:picChg>
        <pc:picChg chg="add mod">
          <ac:chgData name="jack copeland" userId="c1f67f945e5b5c42" providerId="LiveId" clId="{61313348-D28B-4C2B-88EF-82071CA11326}" dt="2021-10-15T18:38:56.878" v="21" actId="1076"/>
          <ac:picMkLst>
            <pc:docMk/>
            <pc:sldMk cId="2637618212" sldId="260"/>
            <ac:picMk id="17" creationId="{401C06C2-BF78-4281-A59F-963C45084A34}"/>
          </ac:picMkLst>
        </pc:picChg>
        <pc:picChg chg="add mod">
          <ac:chgData name="jack copeland" userId="c1f67f945e5b5c42" providerId="LiveId" clId="{61313348-D28B-4C2B-88EF-82071CA11326}" dt="2021-10-15T18:39:14.645" v="24" actId="1076"/>
          <ac:picMkLst>
            <pc:docMk/>
            <pc:sldMk cId="2637618212" sldId="260"/>
            <ac:picMk id="19" creationId="{F41D8342-5602-4058-943C-8BF765452E6E}"/>
          </ac:picMkLst>
        </pc:picChg>
      </pc:sldChg>
      <pc:sldChg chg="add">
        <pc:chgData name="jack copeland" userId="c1f67f945e5b5c42" providerId="LiveId" clId="{61313348-D28B-4C2B-88EF-82071CA11326}" dt="2021-10-15T19:29:00.926" v="41"/>
        <pc:sldMkLst>
          <pc:docMk/>
          <pc:sldMk cId="3918163098" sldId="261"/>
        </pc:sldMkLst>
      </pc:sldChg>
      <pc:sldChg chg="addSp delSp modSp add mod ord">
        <pc:chgData name="jack copeland" userId="c1f67f945e5b5c42" providerId="LiveId" clId="{61313348-D28B-4C2B-88EF-82071CA11326}" dt="2021-10-15T19:36:08.844" v="584" actId="1076"/>
        <pc:sldMkLst>
          <pc:docMk/>
          <pc:sldMk cId="1634980106" sldId="262"/>
        </pc:sldMkLst>
        <pc:spChg chg="mod">
          <ac:chgData name="jack copeland" userId="c1f67f945e5b5c42" providerId="LiveId" clId="{61313348-D28B-4C2B-88EF-82071CA11326}" dt="2021-10-15T19:29:18.333" v="74" actId="20577"/>
          <ac:spMkLst>
            <pc:docMk/>
            <pc:sldMk cId="1634980106" sldId="262"/>
            <ac:spMk id="2" creationId="{92A9B60F-7F68-48F6-9FB9-2CF291C61653}"/>
          </ac:spMkLst>
        </pc:spChg>
        <pc:spChg chg="mod">
          <ac:chgData name="jack copeland" userId="c1f67f945e5b5c42" providerId="LiveId" clId="{61313348-D28B-4C2B-88EF-82071CA11326}" dt="2021-10-15T19:36:08.844" v="584" actId="1076"/>
          <ac:spMkLst>
            <pc:docMk/>
            <pc:sldMk cId="1634980106" sldId="262"/>
            <ac:spMk id="4" creationId="{27678693-BBE0-41E4-9C41-F551D931A2B5}"/>
          </ac:spMkLst>
        </pc:spChg>
        <pc:spChg chg="mod">
          <ac:chgData name="jack copeland" userId="c1f67f945e5b5c42" providerId="LiveId" clId="{61313348-D28B-4C2B-88EF-82071CA11326}" dt="2021-10-15T19:35:55.245" v="581" actId="1076"/>
          <ac:spMkLst>
            <pc:docMk/>
            <pc:sldMk cId="1634980106" sldId="262"/>
            <ac:spMk id="5" creationId="{3FACFDE9-4AB9-4A9F-960E-7C0140DA598C}"/>
          </ac:spMkLst>
        </pc:spChg>
        <pc:spChg chg="mod">
          <ac:chgData name="jack copeland" userId="c1f67f945e5b5c42" providerId="LiveId" clId="{61313348-D28B-4C2B-88EF-82071CA11326}" dt="2021-10-15T19:36:08.844" v="584" actId="1076"/>
          <ac:spMkLst>
            <pc:docMk/>
            <pc:sldMk cId="1634980106" sldId="262"/>
            <ac:spMk id="7" creationId="{877D3999-8A00-476F-941E-3D041924533D}"/>
          </ac:spMkLst>
        </pc:spChg>
        <pc:spChg chg="del">
          <ac:chgData name="jack copeland" userId="c1f67f945e5b5c42" providerId="LiveId" clId="{61313348-D28B-4C2B-88EF-82071CA11326}" dt="2021-10-15T19:32:08.678" v="296" actId="478"/>
          <ac:spMkLst>
            <pc:docMk/>
            <pc:sldMk cId="1634980106" sldId="262"/>
            <ac:spMk id="8" creationId="{36E3E685-553D-428E-A476-163BCED0DAC8}"/>
          </ac:spMkLst>
        </pc:spChg>
        <pc:spChg chg="del">
          <ac:chgData name="jack copeland" userId="c1f67f945e5b5c42" providerId="LiveId" clId="{61313348-D28B-4C2B-88EF-82071CA11326}" dt="2021-10-15T19:32:10.757" v="297" actId="478"/>
          <ac:spMkLst>
            <pc:docMk/>
            <pc:sldMk cId="1634980106" sldId="262"/>
            <ac:spMk id="9" creationId="{93C075AE-07AA-4E59-B183-9CC5ECD3CFD8}"/>
          </ac:spMkLst>
        </pc:spChg>
        <pc:spChg chg="mod">
          <ac:chgData name="jack copeland" userId="c1f67f945e5b5c42" providerId="LiveId" clId="{61313348-D28B-4C2B-88EF-82071CA11326}" dt="2021-10-15T19:36:08.844" v="584" actId="1076"/>
          <ac:spMkLst>
            <pc:docMk/>
            <pc:sldMk cId="1634980106" sldId="262"/>
            <ac:spMk id="10" creationId="{8151ECB6-771A-41F2-9B75-F6D7485D1F36}"/>
          </ac:spMkLst>
        </pc:spChg>
        <pc:spChg chg="del">
          <ac:chgData name="jack copeland" userId="c1f67f945e5b5c42" providerId="LiveId" clId="{61313348-D28B-4C2B-88EF-82071CA11326}" dt="2021-10-15T19:32:08.678" v="296" actId="478"/>
          <ac:spMkLst>
            <pc:docMk/>
            <pc:sldMk cId="1634980106" sldId="262"/>
            <ac:spMk id="11" creationId="{65C2FC47-B642-4DEB-85B7-3BA4FDD484D0}"/>
          </ac:spMkLst>
        </pc:spChg>
        <pc:spChg chg="del">
          <ac:chgData name="jack copeland" userId="c1f67f945e5b5c42" providerId="LiveId" clId="{61313348-D28B-4C2B-88EF-82071CA11326}" dt="2021-10-15T19:32:10.757" v="297" actId="478"/>
          <ac:spMkLst>
            <pc:docMk/>
            <pc:sldMk cId="1634980106" sldId="262"/>
            <ac:spMk id="12" creationId="{DB55FAF1-051D-4CD8-9D47-0F8E762ED402}"/>
          </ac:spMkLst>
        </pc:spChg>
        <pc:spChg chg="add mod">
          <ac:chgData name="jack copeland" userId="c1f67f945e5b5c42" providerId="LiveId" clId="{61313348-D28B-4C2B-88EF-82071CA11326}" dt="2021-10-15T19:35:55.245" v="581" actId="1076"/>
          <ac:spMkLst>
            <pc:docMk/>
            <pc:sldMk cId="1634980106" sldId="262"/>
            <ac:spMk id="16" creationId="{2C2794D9-6CC1-452C-924B-CF55D1A9E269}"/>
          </ac:spMkLst>
        </pc:spChg>
        <pc:spChg chg="add mod">
          <ac:chgData name="jack copeland" userId="c1f67f945e5b5c42" providerId="LiveId" clId="{61313348-D28B-4C2B-88EF-82071CA11326}" dt="2021-10-15T19:35:55.245" v="581" actId="1076"/>
          <ac:spMkLst>
            <pc:docMk/>
            <pc:sldMk cId="1634980106" sldId="262"/>
            <ac:spMk id="18" creationId="{9A789815-F435-4D86-8F4E-74AE43E70512}"/>
          </ac:spMkLst>
        </pc:spChg>
        <pc:spChg chg="add mod">
          <ac:chgData name="jack copeland" userId="c1f67f945e5b5c42" providerId="LiveId" clId="{61313348-D28B-4C2B-88EF-82071CA11326}" dt="2021-10-15T19:33:33.375" v="420" actId="20577"/>
          <ac:spMkLst>
            <pc:docMk/>
            <pc:sldMk cId="1634980106" sldId="262"/>
            <ac:spMk id="20" creationId="{AD1E1E39-EDBD-4F70-9A47-995DFB77DAED}"/>
          </ac:spMkLst>
        </pc:spChg>
        <pc:spChg chg="add mod">
          <ac:chgData name="jack copeland" userId="c1f67f945e5b5c42" providerId="LiveId" clId="{61313348-D28B-4C2B-88EF-82071CA11326}" dt="2021-10-15T19:34:47.895" v="577" actId="20577"/>
          <ac:spMkLst>
            <pc:docMk/>
            <pc:sldMk cId="1634980106" sldId="262"/>
            <ac:spMk id="21" creationId="{1EFBDC71-4252-491E-96B8-C1DE650265B5}"/>
          </ac:spMkLst>
        </pc:spChg>
        <pc:picChg chg="del">
          <ac:chgData name="jack copeland" userId="c1f67f945e5b5c42" providerId="LiveId" clId="{61313348-D28B-4C2B-88EF-82071CA11326}" dt="2021-10-15T19:29:40.368" v="92" actId="478"/>
          <ac:picMkLst>
            <pc:docMk/>
            <pc:sldMk cId="1634980106" sldId="262"/>
            <ac:picMk id="15" creationId="{BD1C0119-446E-45B1-BC44-6BFD7C1767B3}"/>
          </ac:picMkLst>
        </pc:picChg>
        <pc:picChg chg="del">
          <ac:chgData name="jack copeland" userId="c1f67f945e5b5c42" providerId="LiveId" clId="{61313348-D28B-4C2B-88EF-82071CA11326}" dt="2021-10-15T19:32:08.678" v="296" actId="478"/>
          <ac:picMkLst>
            <pc:docMk/>
            <pc:sldMk cId="1634980106" sldId="262"/>
            <ac:picMk id="17" creationId="{401C06C2-BF78-4281-A59F-963C45084A34}"/>
          </ac:picMkLst>
        </pc:picChg>
        <pc:picChg chg="del">
          <ac:chgData name="jack copeland" userId="c1f67f945e5b5c42" providerId="LiveId" clId="{61313348-D28B-4C2B-88EF-82071CA11326}" dt="2021-10-15T19:32:10.757" v="297" actId="478"/>
          <ac:picMkLst>
            <pc:docMk/>
            <pc:sldMk cId="1634980106" sldId="262"/>
            <ac:picMk id="19" creationId="{F41D8342-5602-4058-943C-8BF765452E6E}"/>
          </ac:picMkLst>
        </pc:picChg>
      </pc:sldChg>
      <pc:sldChg chg="addSp delSp modSp add mod">
        <pc:chgData name="jack copeland" userId="c1f67f945e5b5c42" providerId="LiveId" clId="{61313348-D28B-4C2B-88EF-82071CA11326}" dt="2021-10-15T19:42:24.577" v="954" actId="404"/>
        <pc:sldMkLst>
          <pc:docMk/>
          <pc:sldMk cId="3472992963" sldId="263"/>
        </pc:sldMkLst>
        <pc:spChg chg="mod">
          <ac:chgData name="jack copeland" userId="c1f67f945e5b5c42" providerId="LiveId" clId="{61313348-D28B-4C2B-88EF-82071CA11326}" dt="2021-10-15T19:36:32.879" v="600" actId="20577"/>
          <ac:spMkLst>
            <pc:docMk/>
            <pc:sldMk cId="3472992963" sldId="263"/>
            <ac:spMk id="2" creationId="{92A9B60F-7F68-48F6-9FB9-2CF291C61653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4" creationId="{27678693-BBE0-41E4-9C41-F551D931A2B5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5" creationId="{3FACFDE9-4AB9-4A9F-960E-7C0140DA598C}"/>
          </ac:spMkLst>
        </pc:spChg>
        <pc:spChg chg="add mod">
          <ac:chgData name="jack copeland" userId="c1f67f945e5b5c42" providerId="LiveId" clId="{61313348-D28B-4C2B-88EF-82071CA11326}" dt="2021-10-15T19:42:24.577" v="954" actId="404"/>
          <ac:spMkLst>
            <pc:docMk/>
            <pc:sldMk cId="3472992963" sldId="263"/>
            <ac:spMk id="5" creationId="{B2E9AF01-269C-41F1-AE19-40DA7D48E507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6" creationId="{4790EC81-6187-493A-8E26-C869A2988A4E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7" creationId="{877D3999-8A00-476F-941E-3D041924533D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10" creationId="{8151ECB6-771A-41F2-9B75-F6D7485D1F36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16" creationId="{2C2794D9-6CC1-452C-924B-CF55D1A9E269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18" creationId="{9A789815-F435-4D86-8F4E-74AE43E70512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20" creationId="{AD1E1E39-EDBD-4F70-9A47-995DFB77DAED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21" creationId="{1EFBDC71-4252-491E-96B8-C1DE650265B5}"/>
          </ac:spMkLst>
        </pc:spChg>
        <pc:picChg chg="add mod">
          <ac:chgData name="jack copeland" userId="c1f67f945e5b5c42" providerId="LiveId" clId="{61313348-D28B-4C2B-88EF-82071CA11326}" dt="2021-10-15T19:39:53.687" v="610" actId="1076"/>
          <ac:picMkLst>
            <pc:docMk/>
            <pc:sldMk cId="3472992963" sldId="263"/>
            <ac:picMk id="4" creationId="{5BF8F774-5544-44EE-A728-A59B0D471603}"/>
          </ac:picMkLst>
        </pc:picChg>
      </pc:sldChg>
      <pc:sldChg chg="addSp modSp add mod">
        <pc:chgData name="jack copeland" userId="c1f67f945e5b5c42" providerId="LiveId" clId="{61313348-D28B-4C2B-88EF-82071CA11326}" dt="2021-10-15T19:47:27.800" v="1340" actId="5793"/>
        <pc:sldMkLst>
          <pc:docMk/>
          <pc:sldMk cId="2285805491" sldId="264"/>
        </pc:sldMkLst>
        <pc:spChg chg="mod">
          <ac:chgData name="jack copeland" userId="c1f67f945e5b5c42" providerId="LiveId" clId="{61313348-D28B-4C2B-88EF-82071CA11326}" dt="2021-10-15T19:43:54.454" v="977" actId="20577"/>
          <ac:spMkLst>
            <pc:docMk/>
            <pc:sldMk cId="2285805491" sldId="264"/>
            <ac:spMk id="2" creationId="{92A9B60F-7F68-48F6-9FB9-2CF291C61653}"/>
          </ac:spMkLst>
        </pc:spChg>
        <pc:spChg chg="mod">
          <ac:chgData name="jack copeland" userId="c1f67f945e5b5c42" providerId="LiveId" clId="{61313348-D28B-4C2B-88EF-82071CA11326}" dt="2021-10-15T19:47:27.800" v="1340" actId="5793"/>
          <ac:spMkLst>
            <pc:docMk/>
            <pc:sldMk cId="2285805491" sldId="264"/>
            <ac:spMk id="5" creationId="{B2E9AF01-269C-41F1-AE19-40DA7D48E507}"/>
          </ac:spMkLst>
        </pc:spChg>
        <pc:picChg chg="mod">
          <ac:chgData name="jack copeland" userId="c1f67f945e5b5c42" providerId="LiveId" clId="{61313348-D28B-4C2B-88EF-82071CA11326}" dt="2021-10-15T19:45:25.528" v="978" actId="14826"/>
          <ac:picMkLst>
            <pc:docMk/>
            <pc:sldMk cId="2285805491" sldId="264"/>
            <ac:picMk id="4" creationId="{5BF8F774-5544-44EE-A728-A59B0D471603}"/>
          </ac:picMkLst>
        </pc:picChg>
        <pc:cxnChg chg="add mod">
          <ac:chgData name="jack copeland" userId="c1f67f945e5b5c42" providerId="LiveId" clId="{61313348-D28B-4C2B-88EF-82071CA11326}" dt="2021-10-15T19:46:10.774" v="985" actId="208"/>
          <ac:cxnSpMkLst>
            <pc:docMk/>
            <pc:sldMk cId="2285805491" sldId="264"/>
            <ac:cxnSpMk id="6" creationId="{7110F110-0206-4F8D-8B70-EEF84A281CF2}"/>
          </ac:cxnSpMkLst>
        </pc:cxnChg>
      </pc:sldChg>
      <pc:sldChg chg="add del">
        <pc:chgData name="jack copeland" userId="c1f67f945e5b5c42" providerId="LiveId" clId="{61313348-D28B-4C2B-88EF-82071CA11326}" dt="2021-10-15T19:54:53.752" v="1460" actId="47"/>
        <pc:sldMkLst>
          <pc:docMk/>
          <pc:sldMk cId="3198867209" sldId="265"/>
        </pc:sldMkLst>
      </pc:sldChg>
      <pc:sldChg chg="addSp delSp modSp add mod setBg">
        <pc:chgData name="jack copeland" userId="c1f67f945e5b5c42" providerId="LiveId" clId="{61313348-D28B-4C2B-88EF-82071CA11326}" dt="2021-10-15T19:59:05.837" v="1764" actId="1076"/>
        <pc:sldMkLst>
          <pc:docMk/>
          <pc:sldMk cId="3937668167" sldId="266"/>
        </pc:sldMkLst>
        <pc:spChg chg="mod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2" creationId="{92A9B60F-7F68-48F6-9FB9-2CF291C61653}"/>
          </ac:spMkLst>
        </pc:spChg>
        <pc:spChg chg="del">
          <ac:chgData name="jack copeland" userId="c1f67f945e5b5c42" providerId="LiveId" clId="{61313348-D28B-4C2B-88EF-82071CA11326}" dt="2021-10-15T19:51:20.783" v="1349" actId="478"/>
          <ac:spMkLst>
            <pc:docMk/>
            <pc:sldMk cId="3937668167" sldId="266"/>
            <ac:spMk id="5" creationId="{B2E9AF01-269C-41F1-AE19-40DA7D48E507}"/>
          </ac:spMkLst>
        </pc:spChg>
        <pc:spChg chg="add del mod">
          <ac:chgData name="jack copeland" userId="c1f67f945e5b5c42" providerId="LiveId" clId="{61313348-D28B-4C2B-88EF-82071CA11326}" dt="2021-10-15T19:55:53.470" v="1513" actId="478"/>
          <ac:spMkLst>
            <pc:docMk/>
            <pc:sldMk cId="3937668167" sldId="266"/>
            <ac:spMk id="8" creationId="{B0BA38DA-91D7-4AA3-AC6D-9C9CD8956C18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12" creationId="{BB2B8762-61F0-4F1B-9364-D633EE9D6AF5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14" creationId="{E97675C8-1328-460C-9EBF-6B446B67EAD3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18" creationId="{20136764-CEC5-462E-AEA9-4AA1CF15E312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0" creationId="{12E2F1EB-DD93-49F9-8F7D-3DE282902466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2" creationId="{10D82C66-EAC6-46C6-AC04-27A5632D486D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4" creationId="{DCF2CA89-CD8C-40CF-8273-C3FA6690BF77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6" creationId="{1A82F9E0-1CBD-4E82-B740-B329F65F5FB0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8" creationId="{38EE5F1E-8455-462D-8415-D85B2D4B9C9A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30" creationId="{5404E500-F0A1-42F1-8F1A-179948E39571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2" creationId="{BB2B8762-61F0-4F1B-9364-D633EE9D6AF5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3" creationId="{E97675C8-1328-460C-9EBF-6B446B67EAD3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5" creationId="{2AD83CFE-1CA3-4832-A4B9-C48CD1347C03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6" creationId="{BC98641C-7F74-435D-996F-A4387A3C3C26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7" creationId="{F530C0F6-C8DF-4539-B30C-8105DB618C20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8" creationId="{BAE51241-AA8B-4B82-9C59-6738DB85674C}"/>
          </ac:spMkLst>
        </pc:spChg>
        <pc:spChg chg="add mod">
          <ac:chgData name="jack copeland" userId="c1f67f945e5b5c42" providerId="LiveId" clId="{61313348-D28B-4C2B-88EF-82071CA11326}" dt="2021-10-15T19:59:05.837" v="1764" actId="1076"/>
          <ac:spMkLst>
            <pc:docMk/>
            <pc:sldMk cId="3937668167" sldId="266"/>
            <ac:spMk id="39" creationId="{7DCC5B35-660B-48B1-B480-FE9EA1C104AC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0" creationId="{BB2B8762-61F0-4F1B-9364-D633EE9D6AF5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1" creationId="{E97675C8-1328-460C-9EBF-6B446B67EAD3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3" creationId="{C6417104-D4C1-4710-9982-2154A7F48492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4" creationId="{626F1402-2DEC-4071-84AF-350C7BF00D43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6" creationId="{DA52A394-10F4-4AA5-90E4-634D1E919DBA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7" creationId="{07BDDC51-8BB2-42BE-8EA8-39B3E9AC1EF6}"/>
          </ac:spMkLst>
        </pc:spChg>
        <pc:spChg chg="add mod">
          <ac:chgData name="jack copeland" userId="c1f67f945e5b5c42" providerId="LiveId" clId="{61313348-D28B-4C2B-88EF-82071CA11326}" dt="2021-10-15T19:59:01.704" v="1762" actId="1076"/>
          <ac:spMkLst>
            <pc:docMk/>
            <pc:sldMk cId="3937668167" sldId="266"/>
            <ac:spMk id="49" creationId="{371C004D-6EFA-4601-9F34-A6BEA448D4FB}"/>
          </ac:spMkLst>
        </pc:spChg>
        <pc:picChg chg="add del mod">
          <ac:chgData name="jack copeland" userId="c1f67f945e5b5c42" providerId="LiveId" clId="{61313348-D28B-4C2B-88EF-82071CA11326}" dt="2021-10-15T19:55:52.408" v="1512" actId="478"/>
          <ac:picMkLst>
            <pc:docMk/>
            <pc:sldMk cId="3937668167" sldId="266"/>
            <ac:picMk id="4" creationId="{5BF8F774-5544-44EE-A728-A59B0D471603}"/>
          </ac:picMkLst>
        </pc:picChg>
        <pc:picChg chg="add mod">
          <ac:chgData name="jack copeland" userId="c1f67f945e5b5c42" providerId="LiveId" clId="{61313348-D28B-4C2B-88EF-82071CA11326}" dt="2021-10-15T19:59:03.213" v="1763" actId="1076"/>
          <ac:picMkLst>
            <pc:docMk/>
            <pc:sldMk cId="3937668167" sldId="266"/>
            <ac:picMk id="7" creationId="{0EEEFFFE-362A-42AF-B2A2-FD58FAE57F09}"/>
          </ac:picMkLst>
        </pc:picChg>
        <pc:picChg chg="add mod">
          <ac:chgData name="jack copeland" userId="c1f67f945e5b5c42" providerId="LiveId" clId="{61313348-D28B-4C2B-88EF-82071CA11326}" dt="2021-10-15T19:58:59.943" v="1761" actId="1076"/>
          <ac:picMkLst>
            <pc:docMk/>
            <pc:sldMk cId="3937668167" sldId="266"/>
            <ac:picMk id="48" creationId="{4F858A45-48DC-4EDC-8377-97E9A5ECD36B}"/>
          </ac:picMkLst>
        </pc:picChg>
        <pc:cxnChg chg="add del">
          <ac:chgData name="jack copeland" userId="c1f67f945e5b5c42" providerId="LiveId" clId="{61313348-D28B-4C2B-88EF-82071CA11326}" dt="2021-10-15T19:51:00.966" v="1347" actId="478"/>
          <ac:cxnSpMkLst>
            <pc:docMk/>
            <pc:sldMk cId="3937668167" sldId="266"/>
            <ac:cxnSpMk id="6" creationId="{7110F110-0206-4F8D-8B70-EEF84A281CF2}"/>
          </ac:cxnSpMkLst>
        </pc:cxnChg>
        <pc:cxnChg chg="add del">
          <ac:chgData name="jack copeland" userId="c1f67f945e5b5c42" providerId="LiveId" clId="{61313348-D28B-4C2B-88EF-82071CA11326}" dt="2021-10-15T19:52:48.308" v="1365" actId="26606"/>
          <ac:cxnSpMkLst>
            <pc:docMk/>
            <pc:sldMk cId="3937668167" sldId="266"/>
            <ac:cxnSpMk id="16" creationId="{514EE78B-AF71-4195-A01B-F1165D9233BF}"/>
          </ac:cxnSpMkLst>
        </pc:cxnChg>
        <pc:cxnChg chg="add del">
          <ac:chgData name="jack copeland" userId="c1f67f945e5b5c42" providerId="LiveId" clId="{61313348-D28B-4C2B-88EF-82071CA11326}" dt="2021-10-15T19:52:51.053" v="1367" actId="26606"/>
          <ac:cxnSpMkLst>
            <pc:docMk/>
            <pc:sldMk cId="3937668167" sldId="266"/>
            <ac:cxnSpMk id="34" creationId="{514EE78B-AF71-4195-A01B-F1165D9233BF}"/>
          </ac:cxnSpMkLst>
        </pc:cxnChg>
        <pc:cxnChg chg="add del">
          <ac:chgData name="jack copeland" userId="c1f67f945e5b5c42" providerId="LiveId" clId="{61313348-D28B-4C2B-88EF-82071CA11326}" dt="2021-10-15T19:53:06.178" v="1375" actId="26606"/>
          <ac:cxnSpMkLst>
            <pc:docMk/>
            <pc:sldMk cId="3937668167" sldId="266"/>
            <ac:cxnSpMk id="42" creationId="{514EE78B-AF71-4195-A01B-F1165D9233BF}"/>
          </ac:cxnSpMkLst>
        </pc:cxnChg>
        <pc:cxnChg chg="add del">
          <ac:chgData name="jack copeland" userId="c1f67f945e5b5c42" providerId="LiveId" clId="{61313348-D28B-4C2B-88EF-82071CA11326}" dt="2021-10-15T19:53:06.178" v="1375" actId="26606"/>
          <ac:cxnSpMkLst>
            <pc:docMk/>
            <pc:sldMk cId="3937668167" sldId="266"/>
            <ac:cxnSpMk id="45" creationId="{04733B62-1719-4677-A612-CA0AC0AD7482}"/>
          </ac:cxnSpMkLst>
        </pc:cxnChg>
      </pc:sldChg>
      <pc:sldChg chg="delSp modSp add mod">
        <pc:chgData name="jack copeland" userId="c1f67f945e5b5c42" providerId="LiveId" clId="{61313348-D28B-4C2B-88EF-82071CA11326}" dt="2021-10-15T19:58:52.567" v="1760" actId="20577"/>
        <pc:sldMkLst>
          <pc:docMk/>
          <pc:sldMk cId="4074031005" sldId="267"/>
        </pc:sldMkLst>
        <pc:spChg chg="mod">
          <ac:chgData name="jack copeland" userId="c1f67f945e5b5c42" providerId="LiveId" clId="{61313348-D28B-4C2B-88EF-82071CA11326}" dt="2021-10-15T19:58:52.567" v="1760" actId="20577"/>
          <ac:spMkLst>
            <pc:docMk/>
            <pc:sldMk cId="4074031005" sldId="267"/>
            <ac:spMk id="5" creationId="{B2E9AF01-269C-41F1-AE19-40DA7D48E507}"/>
          </ac:spMkLst>
        </pc:spChg>
        <pc:picChg chg="mod">
          <ac:chgData name="jack copeland" userId="c1f67f945e5b5c42" providerId="LiveId" clId="{61313348-D28B-4C2B-88EF-82071CA11326}" dt="2021-10-15T19:57:57.294" v="1556" actId="14826"/>
          <ac:picMkLst>
            <pc:docMk/>
            <pc:sldMk cId="4074031005" sldId="267"/>
            <ac:picMk id="4" creationId="{5BF8F774-5544-44EE-A728-A59B0D471603}"/>
          </ac:picMkLst>
        </pc:picChg>
        <pc:cxnChg chg="del">
          <ac:chgData name="jack copeland" userId="c1f67f945e5b5c42" providerId="LiveId" clId="{61313348-D28B-4C2B-88EF-82071CA11326}" dt="2021-10-15T19:58:00.302" v="1557" actId="478"/>
          <ac:cxnSpMkLst>
            <pc:docMk/>
            <pc:sldMk cId="4074031005" sldId="267"/>
            <ac:cxnSpMk id="6" creationId="{7110F110-0206-4F8D-8B70-EEF84A281CF2}"/>
          </ac:cxnSpMkLst>
        </pc:cxnChg>
      </pc:sldChg>
      <pc:sldChg chg="addSp delSp modSp add mod setBg">
        <pc:chgData name="jack copeland" userId="c1f67f945e5b5c42" providerId="LiveId" clId="{61313348-D28B-4C2B-88EF-82071CA11326}" dt="2021-10-15T20:02:09.486" v="1828" actId="20577"/>
        <pc:sldMkLst>
          <pc:docMk/>
          <pc:sldMk cId="2398329897" sldId="268"/>
        </pc:sldMkLst>
        <pc:spChg chg="mod">
          <ac:chgData name="jack copeland" userId="c1f67f945e5b5c42" providerId="LiveId" clId="{61313348-D28B-4C2B-88EF-82071CA11326}" dt="2021-10-15T20:01:10.436" v="1812" actId="1076"/>
          <ac:spMkLst>
            <pc:docMk/>
            <pc:sldMk cId="2398329897" sldId="268"/>
            <ac:spMk id="2" creationId="{92A9B60F-7F68-48F6-9FB9-2CF291C61653}"/>
          </ac:spMkLst>
        </pc:spChg>
        <pc:spChg chg="add mod ord">
          <ac:chgData name="jack copeland" userId="c1f67f945e5b5c42" providerId="LiveId" clId="{61313348-D28B-4C2B-88EF-82071CA11326}" dt="2021-10-15T20:01:42.441" v="1819" actId="167"/>
          <ac:spMkLst>
            <pc:docMk/>
            <pc:sldMk cId="2398329897" sldId="268"/>
            <ac:spMk id="5" creationId="{94338BE7-D0DC-4348-B863-E0C1E46E2508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9" creationId="{25C8D2C1-DA83-420D-9635-D52CE066B5DA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11" creationId="{434F74C9-6A0B-409E-AD1C-45B58BE91BB8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15" creationId="{90AA6468-80AC-4DDF-9CFB-C7A9507E203F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17" creationId="{4AB900CC-5074-4746-A1A4-AF640455BD43}"/>
          </ac:spMkLst>
        </pc:spChg>
        <pc:spChg chg="add mod">
          <ac:chgData name="jack copeland" userId="c1f67f945e5b5c42" providerId="LiveId" clId="{61313348-D28B-4C2B-88EF-82071CA11326}" dt="2021-10-15T20:02:09.486" v="1828" actId="20577"/>
          <ac:spMkLst>
            <pc:docMk/>
            <pc:sldMk cId="2398329897" sldId="268"/>
            <ac:spMk id="18" creationId="{D9EBEAEA-2A8A-40C4-8E55-39AB8DDC4052}"/>
          </ac:spMkLst>
        </pc:spChg>
        <pc:spChg chg="del">
          <ac:chgData name="jack copeland" userId="c1f67f945e5b5c42" providerId="LiveId" clId="{61313348-D28B-4C2B-88EF-82071CA11326}" dt="2021-10-15T20:00:36.150" v="1800" actId="478"/>
          <ac:spMkLst>
            <pc:docMk/>
            <pc:sldMk cId="2398329897" sldId="268"/>
            <ac:spMk id="39" creationId="{7DCC5B35-660B-48B1-B480-FE9EA1C104AC}"/>
          </ac:spMkLst>
        </pc:spChg>
        <pc:spChg chg="del">
          <ac:chgData name="jack copeland" userId="c1f67f945e5b5c42" providerId="LiveId" clId="{61313348-D28B-4C2B-88EF-82071CA11326}" dt="2021-10-15T20:00:36.150" v="1800" actId="478"/>
          <ac:spMkLst>
            <pc:docMk/>
            <pc:sldMk cId="2398329897" sldId="268"/>
            <ac:spMk id="49" creationId="{371C004D-6EFA-4601-9F34-A6BEA448D4FB}"/>
          </ac:spMkLst>
        </pc:spChg>
        <pc:picChg chg="add mod">
          <ac:chgData name="jack copeland" userId="c1f67f945e5b5c42" providerId="LiveId" clId="{61313348-D28B-4C2B-88EF-82071CA11326}" dt="2021-10-15T20:01:51.593" v="1823" actId="208"/>
          <ac:picMkLst>
            <pc:docMk/>
            <pc:sldMk cId="2398329897" sldId="268"/>
            <ac:picMk id="4" creationId="{44F94718-B425-42CB-AC4C-3B4E82CB53B7}"/>
          </ac:picMkLst>
        </pc:picChg>
        <pc:picChg chg="del">
          <ac:chgData name="jack copeland" userId="c1f67f945e5b5c42" providerId="LiveId" clId="{61313348-D28B-4C2B-88EF-82071CA11326}" dt="2021-10-15T20:00:34.078" v="1799" actId="478"/>
          <ac:picMkLst>
            <pc:docMk/>
            <pc:sldMk cId="2398329897" sldId="268"/>
            <ac:picMk id="7" creationId="{0EEEFFFE-362A-42AF-B2A2-FD58FAE57F09}"/>
          </ac:picMkLst>
        </pc:picChg>
        <pc:picChg chg="del">
          <ac:chgData name="jack copeland" userId="c1f67f945e5b5c42" providerId="LiveId" clId="{61313348-D28B-4C2B-88EF-82071CA11326}" dt="2021-10-15T20:00:34.078" v="1799" actId="478"/>
          <ac:picMkLst>
            <pc:docMk/>
            <pc:sldMk cId="2398329897" sldId="268"/>
            <ac:picMk id="48" creationId="{4F858A45-48DC-4EDC-8377-97E9A5ECD36B}"/>
          </ac:picMkLst>
        </pc:picChg>
        <pc:cxnChg chg="add">
          <ac:chgData name="jack copeland" userId="c1f67f945e5b5c42" providerId="LiveId" clId="{61313348-D28B-4C2B-88EF-82071CA11326}" dt="2021-10-15T20:01:37.288" v="1817" actId="11529"/>
          <ac:cxnSpMkLst>
            <pc:docMk/>
            <pc:sldMk cId="2398329897" sldId="268"/>
            <ac:cxnSpMk id="8" creationId="{759EAF15-9400-4679-BEE9-A871E43327B8}"/>
          </ac:cxnSpMkLst>
        </pc:cxnChg>
        <pc:cxnChg chg="add del">
          <ac:chgData name="jack copeland" userId="c1f67f945e5b5c42" providerId="LiveId" clId="{61313348-D28B-4C2B-88EF-82071CA11326}" dt="2021-10-15T20:01:00.418" v="1807" actId="26606"/>
          <ac:cxnSpMkLst>
            <pc:docMk/>
            <pc:sldMk cId="2398329897" sldId="268"/>
            <ac:cxnSpMk id="13" creationId="{F5486A9D-1265-4B57-91E6-68E666B978BC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7D33D-AD8C-43FC-8310-7175FC0AC6E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C64B7-96AE-4C1F-AFF5-ACD431C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8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4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5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5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9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3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38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2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1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8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7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streeteasy.com/blog/data-dashboard/?agg=Total&amp;metric=Inventory&amp;type=Rentals&amp;%5b&#8230;%5d010-01-01&amp;maxDate=2021-08-01&amp;area=Flatiron,Brooklyn%20Heigh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1.nyc.gov/site/planning/planning-level/nyc-population/2020-census.pag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the moon in the sky&#10;&#10;Description automatically generated with medium confidence">
            <a:extLst>
              <a:ext uri="{FF2B5EF4-FFF2-40B4-BE49-F238E27FC236}">
                <a16:creationId xmlns:a16="http://schemas.microsoft.com/office/drawing/2014/main" id="{D83CA2FA-C446-4171-A912-A5503883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20EFB-EDCA-46D1-B290-0B0256AF1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Covid-19 and the NYC Apartment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2E85D-0614-483A-A4FE-2C23B2B24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Jack Copeland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4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Street Easy Rent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8F774-5544-44EE-A728-A59B0D471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56" y="1844332"/>
            <a:ext cx="8065768" cy="4324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E9AF01-269C-41F1-AE19-40DA7D48E507}"/>
              </a:ext>
            </a:extLst>
          </p:cNvPr>
          <p:cNvSpPr/>
          <p:nvPr/>
        </p:nvSpPr>
        <p:spPr>
          <a:xfrm>
            <a:off x="9401175" y="1844332"/>
            <a:ext cx="2667000" cy="432447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Rents dropped significantly in Brooklyn and Manhattan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The other three boroughs only saw a slight decrease in rent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Currently, most boroughs have completely recovered to pre-covid rents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03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Street Easy Rent Data </a:t>
            </a:r>
            <a:endParaRPr lang="en-US" dirty="0"/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0EEEFFFE-362A-42AF-B2A2-FD58FAE57F0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1" y="2439888"/>
            <a:ext cx="5486400" cy="3547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DCC5B35-660B-48B1-B480-FE9EA1C104AC}"/>
              </a:ext>
            </a:extLst>
          </p:cNvPr>
          <p:cNvSpPr txBox="1"/>
          <p:nvPr/>
        </p:nvSpPr>
        <p:spPr>
          <a:xfrm>
            <a:off x="1232556" y="1793557"/>
            <a:ext cx="364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 Change in Rent by Borough (Peak Covid vs. Pre Covid)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F858A45-48DC-4EDC-8377-97E9A5ECD36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8884" y="2426553"/>
            <a:ext cx="5486400" cy="3547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71C004D-6EFA-4601-9F34-A6BEA448D4FB}"/>
              </a:ext>
            </a:extLst>
          </p:cNvPr>
          <p:cNvSpPr txBox="1"/>
          <p:nvPr/>
        </p:nvSpPr>
        <p:spPr>
          <a:xfrm>
            <a:off x="7398999" y="1780222"/>
            <a:ext cx="364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 Change in Rent by Borough (Current rates vs. Pre-Covid)</a:t>
            </a:r>
          </a:p>
        </p:txBody>
      </p:sp>
    </p:spTree>
    <p:extLst>
      <p:ext uri="{BB962C8B-B14F-4D97-AF65-F5344CB8AC3E}">
        <p14:creationId xmlns:p14="http://schemas.microsoft.com/office/powerpoint/2010/main" val="393766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38BE7-D0DC-4348-B863-E0C1E46E2508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9039"/>
            <a:ext cx="10058400" cy="580172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 affecting changes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44F94718-B425-42CB-AC4C-3B4E82CB5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85849"/>
            <a:ext cx="7505552" cy="50577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9EAF15-9400-4679-BEE9-A871E43327B8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9EBEAEA-2A8A-40C4-8E55-39AB8DDC4052}"/>
              </a:ext>
            </a:extLst>
          </p:cNvPr>
          <p:cNvSpPr/>
          <p:nvPr/>
        </p:nvSpPr>
        <p:spPr>
          <a:xfrm>
            <a:off x="8705850" y="1085849"/>
            <a:ext cx="3067050" cy="505776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2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50776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82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513B-547A-4C7A-95CB-74411897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86603"/>
            <a:ext cx="10325098" cy="1450757"/>
          </a:xfrm>
        </p:spPr>
        <p:txBody>
          <a:bodyPr/>
          <a:lstStyle/>
          <a:p>
            <a:r>
              <a:rPr lang="en-US" dirty="0"/>
              <a:t>Covid-19 Pandemic in NYC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02980-1C07-45E7-A965-6A8C27F32E1E}"/>
              </a:ext>
            </a:extLst>
          </p:cNvPr>
          <p:cNvSpPr/>
          <p:nvPr/>
        </p:nvSpPr>
        <p:spPr>
          <a:xfrm>
            <a:off x="317500" y="2197100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B3465-322F-4143-A398-88BEFA7CCC4C}"/>
              </a:ext>
            </a:extLst>
          </p:cNvPr>
          <p:cNvSpPr txBox="1"/>
          <p:nvPr/>
        </p:nvSpPr>
        <p:spPr>
          <a:xfrm>
            <a:off x="577850" y="2241034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1</a:t>
            </a:r>
            <a:r>
              <a:rPr lang="en-US" b="1" baseline="30000" dirty="0">
                <a:solidFill>
                  <a:schemeClr val="bg1"/>
                </a:solidFill>
              </a:rPr>
              <a:t>st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C24FD-FA00-4FAE-B1C7-DCBEAD369628}"/>
              </a:ext>
            </a:extLst>
          </p:cNvPr>
          <p:cNvSpPr txBox="1"/>
          <p:nvPr/>
        </p:nvSpPr>
        <p:spPr>
          <a:xfrm>
            <a:off x="603250" y="2657048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Covid Case in NYC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8821FD-9194-4DD9-9817-1D16AC176A70}"/>
              </a:ext>
            </a:extLst>
          </p:cNvPr>
          <p:cNvSpPr/>
          <p:nvPr/>
        </p:nvSpPr>
        <p:spPr>
          <a:xfrm>
            <a:off x="3327400" y="2197100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C6C98-4B97-4513-9056-B6C03444C9BB}"/>
              </a:ext>
            </a:extLst>
          </p:cNvPr>
          <p:cNvSpPr txBox="1"/>
          <p:nvPr/>
        </p:nvSpPr>
        <p:spPr>
          <a:xfrm>
            <a:off x="3457575" y="2241034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15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DC4F4-CEB2-4338-B60A-9B798619EEDB}"/>
              </a:ext>
            </a:extLst>
          </p:cNvPr>
          <p:cNvSpPr txBox="1"/>
          <p:nvPr/>
        </p:nvSpPr>
        <p:spPr>
          <a:xfrm>
            <a:off x="3327400" y="2657048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Schools, Bars, and Restaurants Closed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B5C03-0969-499D-B506-1278AF476AB5}"/>
              </a:ext>
            </a:extLst>
          </p:cNvPr>
          <p:cNvSpPr/>
          <p:nvPr/>
        </p:nvSpPr>
        <p:spPr>
          <a:xfrm>
            <a:off x="6299200" y="2197100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32982-084B-43AB-9B95-645E9DFCD294}"/>
              </a:ext>
            </a:extLst>
          </p:cNvPr>
          <p:cNvSpPr txBox="1"/>
          <p:nvPr/>
        </p:nvSpPr>
        <p:spPr>
          <a:xfrm>
            <a:off x="6435725" y="2241034"/>
            <a:ext cx="198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27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B9D5E-66FA-442A-9115-B1E578F4F737}"/>
              </a:ext>
            </a:extLst>
          </p:cNvPr>
          <p:cNvSpPr txBox="1"/>
          <p:nvPr/>
        </p:nvSpPr>
        <p:spPr>
          <a:xfrm>
            <a:off x="6273800" y="2625814"/>
            <a:ext cx="227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 Reaches Most Covid Cases in World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DC504D-28F7-4B30-B683-2D45663B2E05}"/>
              </a:ext>
            </a:extLst>
          </p:cNvPr>
          <p:cNvSpPr/>
          <p:nvPr/>
        </p:nvSpPr>
        <p:spPr>
          <a:xfrm>
            <a:off x="9271000" y="2197100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89D97-D7CD-473C-B373-2EFACE13AFC3}"/>
              </a:ext>
            </a:extLst>
          </p:cNvPr>
          <p:cNvSpPr txBox="1"/>
          <p:nvPr/>
        </p:nvSpPr>
        <p:spPr>
          <a:xfrm>
            <a:off x="9531350" y="2241034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Oct 15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11D58A-A5E9-4217-ADA7-C90D2A46D74D}"/>
              </a:ext>
            </a:extLst>
          </p:cNvPr>
          <p:cNvSpPr txBox="1"/>
          <p:nvPr/>
        </p:nvSpPr>
        <p:spPr>
          <a:xfrm>
            <a:off x="9271000" y="2657048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Nearly 2.5 Million Covid Cases in NYC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34ADE7-76DF-46DF-84EF-B7D97E50D6D3}"/>
              </a:ext>
            </a:extLst>
          </p:cNvPr>
          <p:cNvCxnSpPr>
            <a:cxnSpLocks/>
          </p:cNvCxnSpPr>
          <p:nvPr/>
        </p:nvCxnSpPr>
        <p:spPr>
          <a:xfrm>
            <a:off x="2730500" y="2819400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50BB88-2088-4CD4-A3DA-CD2105FB2499}"/>
              </a:ext>
            </a:extLst>
          </p:cNvPr>
          <p:cNvCxnSpPr>
            <a:cxnSpLocks/>
          </p:cNvCxnSpPr>
          <p:nvPr/>
        </p:nvCxnSpPr>
        <p:spPr>
          <a:xfrm>
            <a:off x="5702300" y="2819400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ABBE89-3947-430E-AAD5-B884CED2BC61}"/>
              </a:ext>
            </a:extLst>
          </p:cNvPr>
          <p:cNvCxnSpPr>
            <a:cxnSpLocks/>
          </p:cNvCxnSpPr>
          <p:nvPr/>
        </p:nvCxnSpPr>
        <p:spPr>
          <a:xfrm>
            <a:off x="8674100" y="2819400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A7EC8A1-FC86-42FD-BB3C-BD166869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3" y="4053840"/>
            <a:ext cx="5287454" cy="17225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80A5FBE-AB58-4A05-B897-0A7A6D22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95" y="5663442"/>
            <a:ext cx="2502105" cy="22586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7C0CC0-2CDF-4075-ADA1-1C0F91506F73}"/>
              </a:ext>
            </a:extLst>
          </p:cNvPr>
          <p:cNvCxnSpPr/>
          <p:nvPr/>
        </p:nvCxnSpPr>
        <p:spPr>
          <a:xfrm>
            <a:off x="5937250" y="3733800"/>
            <a:ext cx="0" cy="261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3B2EC3-4DB7-4978-8CB4-48CA403375AF}"/>
              </a:ext>
            </a:extLst>
          </p:cNvPr>
          <p:cNvCxnSpPr>
            <a:cxnSpLocks/>
          </p:cNvCxnSpPr>
          <p:nvPr/>
        </p:nvCxnSpPr>
        <p:spPr>
          <a:xfrm flipH="1">
            <a:off x="317501" y="3733800"/>
            <a:ext cx="11214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0117702-BAAB-4EC2-BC53-12FD31C90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50" y="4140083"/>
            <a:ext cx="5460999" cy="16942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6AA5A20-CFE8-46CA-A21E-ED0444A63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661" y="5834289"/>
            <a:ext cx="2719388" cy="2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2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58113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76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215900" y="219710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4292600" y="219710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369300" y="219710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D3999-8A00-476F-941E-3D041924533D}"/>
              </a:ext>
            </a:extLst>
          </p:cNvPr>
          <p:cNvSpPr txBox="1"/>
          <p:nvPr/>
        </p:nvSpPr>
        <p:spPr>
          <a:xfrm>
            <a:off x="1644650" y="2448560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3E685-553D-428E-A476-163BCED0DAC8}"/>
              </a:ext>
            </a:extLst>
          </p:cNvPr>
          <p:cNvSpPr txBox="1"/>
          <p:nvPr/>
        </p:nvSpPr>
        <p:spPr>
          <a:xfrm>
            <a:off x="5721350" y="2448559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075AE-07AA-4E59-B183-9CC5ECD3CFD8}"/>
              </a:ext>
            </a:extLst>
          </p:cNvPr>
          <p:cNvSpPr txBox="1"/>
          <p:nvPr/>
        </p:nvSpPr>
        <p:spPr>
          <a:xfrm>
            <a:off x="9798050" y="2448559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448310" y="3345130"/>
            <a:ext cx="3030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drastically did Covid affect apartment rental rates? Have rates fully recovered?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2FC47-B642-4DEB-85B7-3BA4FDD484D0}"/>
              </a:ext>
            </a:extLst>
          </p:cNvPr>
          <p:cNvSpPr txBox="1"/>
          <p:nvPr/>
        </p:nvSpPr>
        <p:spPr>
          <a:xfrm>
            <a:off x="4536440" y="3454489"/>
            <a:ext cx="303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Which areas in New York City experienced the largest change in rates?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5FAF1-051D-4CD8-9D47-0F8E762ED402}"/>
              </a:ext>
            </a:extLst>
          </p:cNvPr>
          <p:cNvSpPr txBox="1"/>
          <p:nvPr/>
        </p:nvSpPr>
        <p:spPr>
          <a:xfrm>
            <a:off x="8702040" y="3450386"/>
            <a:ext cx="303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 characteristics of each area predict how rates will be affected?</a:t>
            </a:r>
          </a:p>
        </p:txBody>
      </p:sp>
      <p:pic>
        <p:nvPicPr>
          <p:cNvPr id="15" name="Graphic 14" descr="Money outline">
            <a:extLst>
              <a:ext uri="{FF2B5EF4-FFF2-40B4-BE49-F238E27FC236}">
                <a16:creationId xmlns:a16="http://schemas.microsoft.com/office/drawing/2014/main" id="{BD1C0119-446E-45B1-BC44-6BFD7C17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7650" y="4813141"/>
            <a:ext cx="914400" cy="914400"/>
          </a:xfrm>
          <a:prstGeom prst="rect">
            <a:avLst/>
          </a:prstGeom>
        </p:spPr>
      </p:pic>
      <p:pic>
        <p:nvPicPr>
          <p:cNvPr id="17" name="Graphic 16" descr="City outline">
            <a:extLst>
              <a:ext uri="{FF2B5EF4-FFF2-40B4-BE49-F238E27FC236}">
                <a16:creationId xmlns:a16="http://schemas.microsoft.com/office/drawing/2014/main" id="{401C06C2-BF78-4281-A59F-963C45084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4350" y="4795424"/>
            <a:ext cx="914400" cy="914400"/>
          </a:xfrm>
          <a:prstGeom prst="rect">
            <a:avLst/>
          </a:prstGeom>
        </p:spPr>
      </p:pic>
      <p:pic>
        <p:nvPicPr>
          <p:cNvPr id="19" name="Graphic 18" descr="Future outline">
            <a:extLst>
              <a:ext uri="{FF2B5EF4-FFF2-40B4-BE49-F238E27FC236}">
                <a16:creationId xmlns:a16="http://schemas.microsoft.com/office/drawing/2014/main" id="{F41D8342-5602-4058-943C-8BF765452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5675" y="4925789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1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16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4360862" y="219710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304800" y="219710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369300" y="219710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D3999-8A00-476F-941E-3D041924533D}"/>
              </a:ext>
            </a:extLst>
          </p:cNvPr>
          <p:cNvSpPr txBox="1"/>
          <p:nvPr/>
        </p:nvSpPr>
        <p:spPr>
          <a:xfrm>
            <a:off x="4357687" y="2356008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Street Easy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4449762" y="3099691"/>
            <a:ext cx="3333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Median Rent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Discounted Apartments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Share of Discounted Apartments</a:t>
            </a:r>
          </a:p>
          <a:p>
            <a:r>
              <a:rPr lang="en-US" sz="1600" dirty="0"/>
              <a:t> </a:t>
            </a:r>
          </a:p>
          <a:p>
            <a:r>
              <a:rPr lang="en-US" sz="1600" b="1" dirty="0"/>
              <a:t>Timeframe: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January 2010 through present</a:t>
            </a:r>
          </a:p>
          <a:p>
            <a:endParaRPr lang="en-US" sz="1600" dirty="0"/>
          </a:p>
          <a:p>
            <a:r>
              <a:rPr lang="en-US" sz="1600" b="1" dirty="0"/>
              <a:t>Source: </a:t>
            </a:r>
            <a:r>
              <a:rPr lang="en-US" sz="1600" dirty="0">
                <a:hlinkClick r:id="rId2"/>
              </a:rPr>
              <a:t>Link Here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794D9-6CC1-452C-924B-CF55D1A9E269}"/>
              </a:ext>
            </a:extLst>
          </p:cNvPr>
          <p:cNvSpPr txBox="1"/>
          <p:nvPr/>
        </p:nvSpPr>
        <p:spPr>
          <a:xfrm>
            <a:off x="349250" y="2356008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NYT Covid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89815-F435-4D86-8F4E-74AE43E70512}"/>
              </a:ext>
            </a:extLst>
          </p:cNvPr>
          <p:cNvSpPr txBox="1"/>
          <p:nvPr/>
        </p:nvSpPr>
        <p:spPr>
          <a:xfrm>
            <a:off x="441325" y="3099691"/>
            <a:ext cx="3333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daily cases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7 Day avg of cases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Broken out by Borough and total NYC</a:t>
            </a:r>
          </a:p>
          <a:p>
            <a:endParaRPr lang="en-US" sz="1600" dirty="0"/>
          </a:p>
          <a:p>
            <a:r>
              <a:rPr lang="en-US" sz="1600" b="1" dirty="0"/>
              <a:t>Timeframe: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March 2020 through present</a:t>
            </a:r>
          </a:p>
          <a:p>
            <a:endParaRPr lang="en-US" sz="1600" dirty="0"/>
          </a:p>
          <a:p>
            <a:r>
              <a:rPr lang="en-US" sz="1600" b="1" dirty="0"/>
              <a:t>Source: </a:t>
            </a:r>
            <a:r>
              <a:rPr lang="en-US" sz="1600" dirty="0">
                <a:hlinkClick r:id="rId3"/>
              </a:rPr>
              <a:t>Link Here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E1E39-EDBD-4F70-9A47-995DFB77DAED}"/>
              </a:ext>
            </a:extLst>
          </p:cNvPr>
          <p:cNvSpPr txBox="1"/>
          <p:nvPr/>
        </p:nvSpPr>
        <p:spPr>
          <a:xfrm>
            <a:off x="8369300" y="2356008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US Census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BDC71-4252-491E-96B8-C1DE650265B5}"/>
              </a:ext>
            </a:extLst>
          </p:cNvPr>
          <p:cNvSpPr txBox="1"/>
          <p:nvPr/>
        </p:nvSpPr>
        <p:spPr>
          <a:xfrm>
            <a:off x="8461375" y="3099691"/>
            <a:ext cx="3333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Population under 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occupied housing units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vacant housing units</a:t>
            </a:r>
          </a:p>
          <a:p>
            <a:r>
              <a:rPr lang="en-US" sz="1600" b="1" dirty="0"/>
              <a:t>Timeframe: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2020</a:t>
            </a:r>
          </a:p>
          <a:p>
            <a:endParaRPr lang="en-US" sz="1600" dirty="0"/>
          </a:p>
          <a:p>
            <a:r>
              <a:rPr lang="en-US" sz="1600" b="1" dirty="0"/>
              <a:t>Source: </a:t>
            </a:r>
            <a:r>
              <a:rPr lang="en-US" sz="1600" dirty="0">
                <a:hlinkClick r:id="rId4"/>
              </a:rPr>
              <a:t>Link Here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498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Data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BF8F774-5544-44EE-A728-A59B0D471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55" y="1844332"/>
            <a:ext cx="8065770" cy="43244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E9AF01-269C-41F1-AE19-40DA7D48E507}"/>
              </a:ext>
            </a:extLst>
          </p:cNvPr>
          <p:cNvSpPr/>
          <p:nvPr/>
        </p:nvSpPr>
        <p:spPr>
          <a:xfrm>
            <a:off x="9401175" y="1844332"/>
            <a:ext cx="2667000" cy="432447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Covid Start Date in NYC is listed as March 1st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Covid Peak in NYC is in January 2021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Queens and Brooklyn saw the highest number of cases of Covid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Staten Island and Manhattan experienced the lowest numbers of the five boroughs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9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Street Easy Rent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8F774-5544-44EE-A728-A59B0D471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955" y="1844332"/>
            <a:ext cx="8065770" cy="4324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E9AF01-269C-41F1-AE19-40DA7D48E507}"/>
              </a:ext>
            </a:extLst>
          </p:cNvPr>
          <p:cNvSpPr/>
          <p:nvPr/>
        </p:nvSpPr>
        <p:spPr>
          <a:xfrm>
            <a:off x="9401175" y="1844332"/>
            <a:ext cx="2667000" cy="432447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Rents were increasingly consistently from 2010 through the beginning of 2020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After the first Covid case in NYC (marked by the red line), rents started dropping significantly for Manhattan and Brooklyn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10F110-0206-4F8D-8B70-EEF84A281CF2}"/>
              </a:ext>
            </a:extLst>
          </p:cNvPr>
          <p:cNvCxnSpPr>
            <a:cxnSpLocks/>
          </p:cNvCxnSpPr>
          <p:nvPr/>
        </p:nvCxnSpPr>
        <p:spPr>
          <a:xfrm>
            <a:off x="7991475" y="1844332"/>
            <a:ext cx="0" cy="39468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054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6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1F394D"/>
      </a:accent1>
      <a:accent2>
        <a:srgbClr val="2C5573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386</Words>
  <Application>Microsoft Office PowerPoint</Application>
  <PresentationFormat>Widescreen</PresentationFormat>
  <Paragraphs>95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Covid-19 and the NYC Apartment Market</vt:lpstr>
      <vt:lpstr>Outline</vt:lpstr>
      <vt:lpstr>Covid-19 Pandemic in NYC </vt:lpstr>
      <vt:lpstr>Outline</vt:lpstr>
      <vt:lpstr>Research Questions</vt:lpstr>
      <vt:lpstr>Outline</vt:lpstr>
      <vt:lpstr>Data Sources</vt:lpstr>
      <vt:lpstr>Covid Data</vt:lpstr>
      <vt:lpstr>Street Easy Rent Data </vt:lpstr>
      <vt:lpstr>Street Easy Rent Data </vt:lpstr>
      <vt:lpstr>Street Easy Rent Data </vt:lpstr>
      <vt:lpstr>Factors affecting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the NYC Apartment Market</dc:title>
  <dc:creator>jack copeland</dc:creator>
  <cp:lastModifiedBy>jack copeland</cp:lastModifiedBy>
  <cp:revision>1</cp:revision>
  <dcterms:created xsi:type="dcterms:W3CDTF">2021-10-15T16:34:40Z</dcterms:created>
  <dcterms:modified xsi:type="dcterms:W3CDTF">2021-10-15T20:03:24Z</dcterms:modified>
</cp:coreProperties>
</file>