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96" y="54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0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EF86-F094-4F7E-869E-48DA72F77EE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2E0-6B7A-456F-86F5-2C95DCE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981200"/>
            <a:ext cx="2" cy="6019800"/>
          </a:xfrm>
          <a:prstGeom prst="line">
            <a:avLst/>
          </a:prstGeom>
          <a:ln w="1016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65357" y="271464"/>
            <a:ext cx="0" cy="7729536"/>
          </a:xfrm>
          <a:prstGeom prst="line">
            <a:avLst/>
          </a:prstGeom>
          <a:ln w="1016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57202" y="7957595"/>
            <a:ext cx="6934199" cy="0"/>
          </a:xfrm>
          <a:prstGeom prst="line">
            <a:avLst/>
          </a:prstGeom>
          <a:ln w="1016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71464"/>
            <a:ext cx="4953000" cy="0"/>
          </a:xfrm>
          <a:prstGeom prst="line">
            <a:avLst/>
          </a:prstGeom>
          <a:ln w="1016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7202" y="271464"/>
            <a:ext cx="1981198" cy="1709736"/>
          </a:xfrm>
          <a:prstGeom prst="line">
            <a:avLst/>
          </a:prstGeom>
          <a:ln w="1016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3" y="8153398"/>
            <a:ext cx="7019925" cy="1746121"/>
          </a:xfrm>
          <a:prstGeom prst="rect">
            <a:avLst/>
          </a:prstGeom>
        </p:spPr>
      </p:pic>
      <p:sp>
        <p:nvSpPr>
          <p:cNvPr id="33" name="Text Box 81"/>
          <p:cNvSpPr txBox="1">
            <a:spLocks noChangeArrowheads="1"/>
          </p:cNvSpPr>
          <p:nvPr/>
        </p:nvSpPr>
        <p:spPr bwMode="auto">
          <a:xfrm>
            <a:off x="457200" y="7293114"/>
            <a:ext cx="69342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1000" b="1" u="sng" dirty="0">
                <a:solidFill>
                  <a:schemeClr val="bg1"/>
                </a:solidFill>
              </a:rPr>
              <a:t>Cincinnati</a:t>
            </a:r>
            <a:r>
              <a:rPr lang="en-US" altLang="en-US" sz="1000" dirty="0">
                <a:solidFill>
                  <a:schemeClr val="bg1"/>
                </a:solidFill>
              </a:rPr>
              <a:t>	</a:t>
            </a:r>
            <a:r>
              <a:rPr lang="en-US" altLang="en-US" sz="1000" b="1" u="sng" dirty="0">
                <a:solidFill>
                  <a:schemeClr val="bg1"/>
                </a:solidFill>
              </a:rPr>
              <a:t>Norwood</a:t>
            </a:r>
            <a:r>
              <a:rPr lang="en-US" altLang="en-US" sz="1000" dirty="0">
                <a:solidFill>
                  <a:schemeClr val="bg1"/>
                </a:solidFill>
              </a:rPr>
              <a:t>	</a:t>
            </a:r>
            <a:r>
              <a:rPr lang="en-US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en-US" sz="1000" b="1" u="sng" dirty="0">
                <a:solidFill>
                  <a:schemeClr val="bg1"/>
                </a:solidFill>
              </a:rPr>
              <a:t>Erlanger</a:t>
            </a:r>
            <a:r>
              <a:rPr lang="en-US" altLang="en-US" sz="1000" dirty="0">
                <a:solidFill>
                  <a:schemeClr val="bg1"/>
                </a:solidFill>
              </a:rPr>
              <a:t>		</a:t>
            </a:r>
            <a:r>
              <a:rPr lang="en-US" altLang="en-US" sz="1000" dirty="0" smtClean="0">
                <a:solidFill>
                  <a:schemeClr val="bg1"/>
                </a:solidFill>
              </a:rPr>
              <a:t>   </a:t>
            </a:r>
            <a:r>
              <a:rPr lang="en-US" altLang="en-US" sz="1000" b="1" u="sng" dirty="0" smtClean="0">
                <a:solidFill>
                  <a:schemeClr val="bg1"/>
                </a:solidFill>
              </a:rPr>
              <a:t>Dayton</a:t>
            </a:r>
            <a:r>
              <a:rPr lang="en-US" altLang="en-US" sz="1000" dirty="0">
                <a:solidFill>
                  <a:schemeClr val="bg1"/>
                </a:solidFill>
              </a:rPr>
              <a:t>	</a:t>
            </a:r>
            <a:r>
              <a:rPr lang="en-US" altLang="en-US" sz="1000" b="1" u="sng" dirty="0">
                <a:solidFill>
                  <a:schemeClr val="bg1"/>
                </a:solidFill>
              </a:rPr>
              <a:t>Columbus</a:t>
            </a:r>
            <a:r>
              <a:rPr lang="en-US" altLang="en-US" sz="1000" dirty="0">
                <a:solidFill>
                  <a:schemeClr val="bg1"/>
                </a:solidFill>
              </a:rPr>
              <a:t>	     </a:t>
            </a:r>
            <a:r>
              <a:rPr lang="en-US" altLang="en-US" sz="1000" b="1" u="sng" dirty="0">
                <a:solidFill>
                  <a:schemeClr val="bg1"/>
                </a:solidFill>
              </a:rPr>
              <a:t>Lexington</a:t>
            </a:r>
          </a:p>
          <a:p>
            <a:r>
              <a:rPr lang="en-US" altLang="en-US" sz="1000" dirty="0">
                <a:solidFill>
                  <a:schemeClr val="bg1"/>
                </a:solidFill>
              </a:rPr>
              <a:t>6130 Cornell	4686 Paddock       </a:t>
            </a:r>
            <a:r>
              <a:rPr lang="en-US" altLang="en-US" sz="1000" dirty="0" smtClean="0">
                <a:solidFill>
                  <a:schemeClr val="bg1"/>
                </a:solidFill>
              </a:rPr>
              <a:t>2930 </a:t>
            </a:r>
            <a:r>
              <a:rPr lang="en-US" altLang="en-US" sz="1000" dirty="0">
                <a:solidFill>
                  <a:schemeClr val="bg1"/>
                </a:solidFill>
              </a:rPr>
              <a:t>Crescent </a:t>
            </a:r>
            <a:r>
              <a:rPr lang="en-US" altLang="en-US" sz="1000" dirty="0" err="1">
                <a:solidFill>
                  <a:schemeClr val="bg1"/>
                </a:solidFill>
              </a:rPr>
              <a:t>Sprgs</a:t>
            </a:r>
            <a:r>
              <a:rPr lang="en-US" altLang="en-US" sz="1000" dirty="0">
                <a:solidFill>
                  <a:schemeClr val="bg1"/>
                </a:solidFill>
              </a:rPr>
              <a:t>	</a:t>
            </a:r>
            <a:r>
              <a:rPr lang="en-US" altLang="en-US" sz="1000" dirty="0" smtClean="0">
                <a:solidFill>
                  <a:schemeClr val="bg1"/>
                </a:solidFill>
              </a:rPr>
              <a:t>   801 </a:t>
            </a:r>
            <a:r>
              <a:rPr lang="en-US" altLang="en-US" sz="1000" dirty="0">
                <a:solidFill>
                  <a:schemeClr val="bg1"/>
                </a:solidFill>
              </a:rPr>
              <a:t>E. St.	831 Harmon Ave.    970 W. New Circle Rd</a:t>
            </a:r>
            <a:r>
              <a:rPr lang="en-US" altLang="en-US" sz="1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en-US" sz="1000" dirty="0" smtClean="0">
                <a:solidFill>
                  <a:schemeClr val="bg1"/>
                </a:solidFill>
              </a:rPr>
              <a:t>45242	 45229	 41018		    45402	43223	    40511</a:t>
            </a:r>
            <a:endParaRPr lang="en-US" altLang="en-US" sz="1000" dirty="0">
              <a:solidFill>
                <a:schemeClr val="bg1"/>
              </a:solidFill>
            </a:endParaRPr>
          </a:p>
          <a:p>
            <a:r>
              <a:rPr lang="en-US" altLang="en-US" sz="1000" dirty="0">
                <a:solidFill>
                  <a:schemeClr val="bg1"/>
                </a:solidFill>
              </a:rPr>
              <a:t>513-489-9111	513-651-9111	</a:t>
            </a:r>
            <a:r>
              <a:rPr lang="en-US" altLang="en-US" sz="1000" dirty="0" smtClean="0">
                <a:solidFill>
                  <a:schemeClr val="bg1"/>
                </a:solidFill>
              </a:rPr>
              <a:t>859-341-9111		   937-866-9111 	 </a:t>
            </a:r>
            <a:r>
              <a:rPr lang="en-US" altLang="en-US" sz="1000" dirty="0">
                <a:solidFill>
                  <a:schemeClr val="bg1"/>
                </a:solidFill>
              </a:rPr>
              <a:t>614-224-9111 	    </a:t>
            </a:r>
            <a:r>
              <a:rPr lang="en-US" altLang="en-US" sz="1000" dirty="0" smtClean="0">
                <a:solidFill>
                  <a:schemeClr val="bg1"/>
                </a:solidFill>
              </a:rPr>
              <a:t>859-254-9111</a:t>
            </a:r>
            <a:r>
              <a:rPr lang="en-US" altLang="en-US" sz="1000" dirty="0">
                <a:solidFill>
                  <a:schemeClr val="bg1"/>
                </a:solidFill>
              </a:rPr>
              <a:t>	</a:t>
            </a:r>
            <a:endParaRPr lang="en-US" altLang="en-US" sz="10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-2460000">
            <a:off x="52187" y="327537"/>
            <a:ext cx="21263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Old English Text MT" panose="03040902040508030806" pitchFamily="66" charset="0"/>
              </a:rPr>
              <a:t>We The</a:t>
            </a:r>
          </a:p>
          <a:p>
            <a:pPr lvl="0" algn="ctr"/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Old English Text MT" panose="03040902040508030806" pitchFamily="66" charset="0"/>
              </a:rPr>
              <a:t>People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36158" y="271464"/>
            <a:ext cx="5029200" cy="769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 O V E R A G E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360" y="6585228"/>
            <a:ext cx="6908156" cy="769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 O U N T S !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4400" y="1400473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INTERSTATE</a:t>
            </a:r>
            <a:endParaRPr lang="en-US" sz="54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19200"/>
            <a:ext cx="2816052" cy="10668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2733"/>
            <a:ext cx="6321252" cy="365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24612" y="6062008"/>
            <a:ext cx="647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Delivering Same Day To: OH, KY, IN, WV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63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Jody Crane</dc:creator>
  <cp:lastModifiedBy>Jody Crane</cp:lastModifiedBy>
  <cp:revision>18</cp:revision>
  <cp:lastPrinted>2019-06-14T16:33:51Z</cp:lastPrinted>
  <dcterms:created xsi:type="dcterms:W3CDTF">2019-06-14T15:49:50Z</dcterms:created>
  <dcterms:modified xsi:type="dcterms:W3CDTF">2019-06-14T16:36:35Z</dcterms:modified>
</cp:coreProperties>
</file>