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8358-2C0F-434A-8E89-C13986CA688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25E-B65E-4C1E-BC69-127DB6E7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8358-2C0F-434A-8E89-C13986CA688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25E-B65E-4C1E-BC69-127DB6E7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6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8358-2C0F-434A-8E89-C13986CA688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25E-B65E-4C1E-BC69-127DB6E7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8358-2C0F-434A-8E89-C13986CA688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25E-B65E-4C1E-BC69-127DB6E7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8358-2C0F-434A-8E89-C13986CA688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25E-B65E-4C1E-BC69-127DB6E7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1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8358-2C0F-434A-8E89-C13986CA688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25E-B65E-4C1E-BC69-127DB6E7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8358-2C0F-434A-8E89-C13986CA688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25E-B65E-4C1E-BC69-127DB6E7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8358-2C0F-434A-8E89-C13986CA688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25E-B65E-4C1E-BC69-127DB6E7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8358-2C0F-434A-8E89-C13986CA688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25E-B65E-4C1E-BC69-127DB6E7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8358-2C0F-434A-8E89-C13986CA688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25E-B65E-4C1E-BC69-127DB6E7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8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8358-2C0F-434A-8E89-C13986CA688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25E-B65E-4C1E-BC69-127DB6E7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7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F8358-2C0F-434A-8E89-C13986CA688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E25E-B65E-4C1E-BC69-127DB6E7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885" y="155593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Brush Script MT" panose="03060802040406070304" pitchFamily="66" charset="0"/>
              </a:rPr>
              <a:t>Tube</a:t>
            </a:r>
            <a:endParaRPr lang="en-US" sz="3600" dirty="0">
              <a:solidFill>
                <a:srgbClr val="0070C0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05" y="1221848"/>
            <a:ext cx="804397" cy="4358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221848"/>
            <a:ext cx="814210" cy="441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694" y="1230781"/>
            <a:ext cx="797723" cy="4322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35202" y="155254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Brush Script MT" panose="03060802040406070304" pitchFamily="66" charset="0"/>
              </a:rPr>
              <a:t>Tube</a:t>
            </a:r>
            <a:endParaRPr lang="en-US" sz="3600" dirty="0">
              <a:solidFill>
                <a:srgbClr val="0070C0"/>
              </a:solidFill>
              <a:latin typeface="Brush Script MT" panose="030608020404060703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2936" y="155593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Brush Script MT" panose="03060802040406070304" pitchFamily="66" charset="0"/>
              </a:rPr>
              <a:t>Tube</a:t>
            </a:r>
            <a:endParaRPr lang="en-US" sz="3600" dirty="0">
              <a:solidFill>
                <a:srgbClr val="0070C0"/>
              </a:solidFill>
              <a:latin typeface="Brush Script MT" panose="030608020404060703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2334" y="157180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Brush Script MT" panose="03060802040406070304" pitchFamily="66" charset="0"/>
              </a:rPr>
              <a:t>Tube</a:t>
            </a:r>
            <a:endParaRPr lang="en-US" sz="3600" dirty="0">
              <a:solidFill>
                <a:srgbClr val="0070C0"/>
              </a:solidFill>
              <a:latin typeface="Brush Script MT" panose="030608020404060703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99" y="155593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Brush Script MT" panose="03060802040406070304" pitchFamily="66" charset="0"/>
              </a:rPr>
              <a:t>Tube</a:t>
            </a:r>
            <a:endParaRPr lang="en-US" sz="3600" dirty="0">
              <a:solidFill>
                <a:srgbClr val="0070C0"/>
              </a:solidFill>
              <a:latin typeface="Brush Script MT" panose="030608020404060703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41355" y="155254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Brush Script MT" panose="03060802040406070304" pitchFamily="66" charset="0"/>
              </a:rPr>
              <a:t>Tube</a:t>
            </a:r>
            <a:endParaRPr lang="en-US" sz="3600" dirty="0">
              <a:solidFill>
                <a:srgbClr val="0070C0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76" y="1202253"/>
            <a:ext cx="2384435" cy="7391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8" y="1199079"/>
            <a:ext cx="804397" cy="43585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39" y="1216844"/>
            <a:ext cx="804397" cy="43585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37" y="1216844"/>
            <a:ext cx="804397" cy="43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Jody Crane</dc:creator>
  <cp:lastModifiedBy>Jody Crane</cp:lastModifiedBy>
  <cp:revision>4</cp:revision>
  <cp:lastPrinted>2019-07-08T13:48:20Z</cp:lastPrinted>
  <dcterms:created xsi:type="dcterms:W3CDTF">2019-07-08T13:07:20Z</dcterms:created>
  <dcterms:modified xsi:type="dcterms:W3CDTF">2019-07-08T14:08:09Z</dcterms:modified>
</cp:coreProperties>
</file>