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76" r:id="rId7"/>
    <p:sldId id="277" r:id="rId8"/>
    <p:sldId id="275" r:id="rId9"/>
    <p:sldId id="279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F7FA71-95C7-7A11-B6C8-DA0EB5A00291}" v="1376" dt="2019-10-21T22:00:11.049"/>
    <p1510:client id="{2B1985F2-3680-5120-5B3D-302EE683892B}" v="4" dt="2019-10-21T22:00:56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5033" autoAdjust="0"/>
  </p:normalViewPr>
  <p:slideViewPr>
    <p:cSldViewPr snapToGrid="0" snapToObjects="1">
      <p:cViewPr varScale="1">
        <p:scale>
          <a:sx n="85" d="100"/>
          <a:sy n="85" d="100"/>
        </p:scale>
        <p:origin x="7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66" d="100"/>
          <a:sy n="66" d="100"/>
        </p:scale>
        <p:origin x="3330" y="1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7B97B-9619-4AC8-82FF-73C4D5713A4E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F27E8-CC73-4BD4-BE7E-584FE3DD7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1B5C6-863E-4100-B40A-8ADE734BFBC6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5B5E6-9E00-4F32-96FF-298B8A177D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4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7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9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27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58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87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2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6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10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87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57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3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8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2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0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8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1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3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7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1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49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n-US" b="1"/>
              <a:t>Vive les Catacombs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/>
              <a:t>TRapped in the paris catacombs unravel the dark story of your ancestors and the evil that lies within.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4" name="Rectangle 122">
            <a:extLst>
              <a:ext uri="{FF2B5EF4-FFF2-40B4-BE49-F238E27FC236}">
                <a16:creationId xmlns:a16="http://schemas.microsoft.com/office/drawing/2014/main" id="{66B5BE70-4451-4286-9D79-27C26F755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8176C668-3F88-414B-AAEE-1785E38D5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28" y="1151677"/>
            <a:ext cx="5218897" cy="4554647"/>
          </a:xfrm>
        </p:spPr>
        <p:txBody>
          <a:bodyPr anchor="ctr">
            <a:normAutofit/>
          </a:bodyPr>
          <a:lstStyle/>
          <a:p>
            <a:r>
              <a:rPr lang="en-US" sz="4800" dirty="0"/>
              <a:t>Introduction</a:t>
            </a:r>
            <a:endParaRPr lang="en-US" sz="4800" dirty="0">
              <a:cs typeface="Calibri Light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D58C5A54-E70B-4B9B-A7FE-D3A05561B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97762" cy="6858000"/>
          </a:xfrm>
          <a:custGeom>
            <a:avLst/>
            <a:gdLst>
              <a:gd name="connsiteX0" fmla="*/ 5297762 w 5297762"/>
              <a:gd name="connsiteY0" fmla="*/ 0 h 6858000"/>
              <a:gd name="connsiteX1" fmla="*/ 4654296 w 5297762"/>
              <a:gd name="connsiteY1" fmla="*/ 0 h 6858000"/>
              <a:gd name="connsiteX2" fmla="*/ 4470448 w 5297762"/>
              <a:gd name="connsiteY2" fmla="*/ 0 h 6858000"/>
              <a:gd name="connsiteX3" fmla="*/ 0 w 5297762"/>
              <a:gd name="connsiteY3" fmla="*/ 0 h 6858000"/>
              <a:gd name="connsiteX4" fmla="*/ 0 w 5297762"/>
              <a:gd name="connsiteY4" fmla="*/ 70650 h 6858000"/>
              <a:gd name="connsiteX5" fmla="*/ 13678 w 5297762"/>
              <a:gd name="connsiteY5" fmla="*/ 155673 h 6858000"/>
              <a:gd name="connsiteX6" fmla="*/ 37547 w 5297762"/>
              <a:gd name="connsiteY6" fmla="*/ 310664 h 6858000"/>
              <a:gd name="connsiteX7" fmla="*/ 60911 w 5297762"/>
              <a:gd name="connsiteY7" fmla="*/ 466340 h 6858000"/>
              <a:gd name="connsiteX8" fmla="*/ 80914 w 5297762"/>
              <a:gd name="connsiteY8" fmla="*/ 622703 h 6858000"/>
              <a:gd name="connsiteX9" fmla="*/ 101085 w 5297762"/>
              <a:gd name="connsiteY9" fmla="*/ 778379 h 6858000"/>
              <a:gd name="connsiteX10" fmla="*/ 119911 w 5297762"/>
              <a:gd name="connsiteY10" fmla="*/ 934742 h 6858000"/>
              <a:gd name="connsiteX11" fmla="*/ 136047 w 5297762"/>
              <a:gd name="connsiteY11" fmla="*/ 1089047 h 6858000"/>
              <a:gd name="connsiteX12" fmla="*/ 151343 w 5297762"/>
              <a:gd name="connsiteY12" fmla="*/ 1245409 h 6858000"/>
              <a:gd name="connsiteX13" fmla="*/ 165295 w 5297762"/>
              <a:gd name="connsiteY13" fmla="*/ 1401086 h 6858000"/>
              <a:gd name="connsiteX14" fmla="*/ 177397 w 5297762"/>
              <a:gd name="connsiteY14" fmla="*/ 1554019 h 6858000"/>
              <a:gd name="connsiteX15" fmla="*/ 189500 w 5297762"/>
              <a:gd name="connsiteY15" fmla="*/ 1709010 h 6858000"/>
              <a:gd name="connsiteX16" fmla="*/ 199585 w 5297762"/>
              <a:gd name="connsiteY16" fmla="*/ 1861943 h 6858000"/>
              <a:gd name="connsiteX17" fmla="*/ 207485 w 5297762"/>
              <a:gd name="connsiteY17" fmla="*/ 2014877 h 6858000"/>
              <a:gd name="connsiteX18" fmla="*/ 215722 w 5297762"/>
              <a:gd name="connsiteY18" fmla="*/ 2167124 h 6858000"/>
              <a:gd name="connsiteX19" fmla="*/ 222613 w 5297762"/>
              <a:gd name="connsiteY19" fmla="*/ 2318000 h 6858000"/>
              <a:gd name="connsiteX20" fmla="*/ 227488 w 5297762"/>
              <a:gd name="connsiteY20" fmla="*/ 2467505 h 6858000"/>
              <a:gd name="connsiteX21" fmla="*/ 231690 w 5297762"/>
              <a:gd name="connsiteY21" fmla="*/ 2617009 h 6858000"/>
              <a:gd name="connsiteX22" fmla="*/ 235724 w 5297762"/>
              <a:gd name="connsiteY22" fmla="*/ 2765142 h 6858000"/>
              <a:gd name="connsiteX23" fmla="*/ 237573 w 5297762"/>
              <a:gd name="connsiteY23" fmla="*/ 2911217 h 6858000"/>
              <a:gd name="connsiteX24" fmla="*/ 239590 w 5297762"/>
              <a:gd name="connsiteY24" fmla="*/ 3057293 h 6858000"/>
              <a:gd name="connsiteX25" fmla="*/ 240599 w 5297762"/>
              <a:gd name="connsiteY25" fmla="*/ 3201311 h 6858000"/>
              <a:gd name="connsiteX26" fmla="*/ 239590 w 5297762"/>
              <a:gd name="connsiteY26" fmla="*/ 3343957 h 6858000"/>
              <a:gd name="connsiteX27" fmla="*/ 239590 w 5297762"/>
              <a:gd name="connsiteY27" fmla="*/ 3485232 h 6858000"/>
              <a:gd name="connsiteX28" fmla="*/ 237573 w 5297762"/>
              <a:gd name="connsiteY28" fmla="*/ 3625135 h 6858000"/>
              <a:gd name="connsiteX29" fmla="*/ 234548 w 5297762"/>
              <a:gd name="connsiteY29" fmla="*/ 3762295 h 6858000"/>
              <a:gd name="connsiteX30" fmla="*/ 231690 w 5297762"/>
              <a:gd name="connsiteY30" fmla="*/ 3898083 h 6858000"/>
              <a:gd name="connsiteX31" fmla="*/ 228496 w 5297762"/>
              <a:gd name="connsiteY31" fmla="*/ 4031129 h 6858000"/>
              <a:gd name="connsiteX32" fmla="*/ 223622 w 5297762"/>
              <a:gd name="connsiteY32" fmla="*/ 4163488 h 6858000"/>
              <a:gd name="connsiteX33" fmla="*/ 218411 w 5297762"/>
              <a:gd name="connsiteY33" fmla="*/ 4293789 h 6858000"/>
              <a:gd name="connsiteX34" fmla="*/ 213705 w 5297762"/>
              <a:gd name="connsiteY34" fmla="*/ 4421348 h 6858000"/>
              <a:gd name="connsiteX35" fmla="*/ 200425 w 5297762"/>
              <a:gd name="connsiteY35" fmla="*/ 4670294 h 6858000"/>
              <a:gd name="connsiteX36" fmla="*/ 186306 w 5297762"/>
              <a:gd name="connsiteY36" fmla="*/ 4908952 h 6858000"/>
              <a:gd name="connsiteX37" fmla="*/ 171514 w 5297762"/>
              <a:gd name="connsiteY37" fmla="*/ 5138009 h 6858000"/>
              <a:gd name="connsiteX38" fmla="*/ 155209 w 5297762"/>
              <a:gd name="connsiteY38" fmla="*/ 5354722 h 6858000"/>
              <a:gd name="connsiteX39" fmla="*/ 138232 w 5297762"/>
              <a:gd name="connsiteY39" fmla="*/ 5561834 h 6858000"/>
              <a:gd name="connsiteX40" fmla="*/ 119911 w 5297762"/>
              <a:gd name="connsiteY40" fmla="*/ 5753858 h 6858000"/>
              <a:gd name="connsiteX41" fmla="*/ 101925 w 5297762"/>
              <a:gd name="connsiteY41" fmla="*/ 5934223 h 6858000"/>
              <a:gd name="connsiteX42" fmla="*/ 83940 w 5297762"/>
              <a:gd name="connsiteY42" fmla="*/ 6100187 h 6858000"/>
              <a:gd name="connsiteX43" fmla="*/ 66963 w 5297762"/>
              <a:gd name="connsiteY43" fmla="*/ 6252434 h 6858000"/>
              <a:gd name="connsiteX44" fmla="*/ 50826 w 5297762"/>
              <a:gd name="connsiteY44" fmla="*/ 6387537 h 6858000"/>
              <a:gd name="connsiteX45" fmla="*/ 35530 w 5297762"/>
              <a:gd name="connsiteY45" fmla="*/ 6509609 h 6858000"/>
              <a:gd name="connsiteX46" fmla="*/ 22755 w 5297762"/>
              <a:gd name="connsiteY46" fmla="*/ 6612479 h 6858000"/>
              <a:gd name="connsiteX47" fmla="*/ 10653 w 5297762"/>
              <a:gd name="connsiteY47" fmla="*/ 6698890 h 6858000"/>
              <a:gd name="connsiteX48" fmla="*/ 0 w 5297762"/>
              <a:gd name="connsiteY48" fmla="*/ 6771890 h 6858000"/>
              <a:gd name="connsiteX49" fmla="*/ 0 w 5297762"/>
              <a:gd name="connsiteY49" fmla="*/ 6858000 h 6858000"/>
              <a:gd name="connsiteX50" fmla="*/ 4470448 w 5297762"/>
              <a:gd name="connsiteY50" fmla="*/ 6858000 h 6858000"/>
              <a:gd name="connsiteX51" fmla="*/ 4654296 w 5297762"/>
              <a:gd name="connsiteY51" fmla="*/ 6858000 h 6858000"/>
              <a:gd name="connsiteX52" fmla="*/ 5297762 w 5297762"/>
              <a:gd name="connsiteY5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297762" h="6858000">
                <a:moveTo>
                  <a:pt x="5297762" y="0"/>
                </a:moveTo>
                <a:lnTo>
                  <a:pt x="4654296" y="0"/>
                </a:lnTo>
                <a:lnTo>
                  <a:pt x="4470448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2" name="Content Placeholder 501">
            <a:extLst>
              <a:ext uri="{FF2B5EF4-FFF2-40B4-BE49-F238E27FC236}">
                <a16:creationId xmlns:a16="http://schemas.microsoft.com/office/drawing/2014/main" id="{E31D8668-6CDD-4D95-8563-E6E924312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151677"/>
            <a:ext cx="3968492" cy="4718897"/>
          </a:xfrm>
        </p:spPr>
        <p:txBody>
          <a:bodyPr anchor="ctr">
            <a:normAutofit/>
          </a:bodyPr>
          <a:lstStyle/>
          <a:p>
            <a:r>
              <a:rPr lang="en-US">
                <a:cs typeface="Calibri"/>
              </a:rPr>
              <a:t>Set in the Paris catacombs</a:t>
            </a:r>
          </a:p>
          <a:p>
            <a:r>
              <a:rPr lang="en-US">
                <a:cs typeface="Calibri"/>
              </a:rPr>
              <a:t>Player encounters enemies puzzles and traps</a:t>
            </a:r>
          </a:p>
          <a:p>
            <a:r>
              <a:rPr lang="en-US">
                <a:cs typeface="Calibri"/>
              </a:rPr>
              <a:t>Unravel the mysteries of the catacombs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Gameplay through two perspectives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4" name="Rectangle 122">
            <a:extLst>
              <a:ext uri="{FF2B5EF4-FFF2-40B4-BE49-F238E27FC236}">
                <a16:creationId xmlns:a16="http://schemas.microsoft.com/office/drawing/2014/main" id="{66B5BE70-4451-4286-9D79-27C26F755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8176C668-3F88-414B-AAEE-1785E38D5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28" y="1151677"/>
            <a:ext cx="5218897" cy="4554647"/>
          </a:xfrm>
        </p:spPr>
        <p:txBody>
          <a:bodyPr anchor="ctr">
            <a:normAutofit/>
          </a:bodyPr>
          <a:lstStyle/>
          <a:p>
            <a:r>
              <a:rPr lang="en-US" sz="4800" dirty="0">
                <a:cs typeface="Calibri Light"/>
              </a:rPr>
              <a:t>What does the player </a:t>
            </a:r>
            <a:r>
              <a:rPr lang="en-US" sz="4800">
                <a:cs typeface="Calibri Light"/>
              </a:rPr>
              <a:t>do?</a:t>
            </a:r>
            <a:endParaRPr lang="en-US" sz="4800" dirty="0">
              <a:cs typeface="Calibri Light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D58C5A54-E70B-4B9B-A7FE-D3A05561B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97762" cy="6858000"/>
          </a:xfrm>
          <a:custGeom>
            <a:avLst/>
            <a:gdLst>
              <a:gd name="connsiteX0" fmla="*/ 5297762 w 5297762"/>
              <a:gd name="connsiteY0" fmla="*/ 0 h 6858000"/>
              <a:gd name="connsiteX1" fmla="*/ 4654296 w 5297762"/>
              <a:gd name="connsiteY1" fmla="*/ 0 h 6858000"/>
              <a:gd name="connsiteX2" fmla="*/ 4470448 w 5297762"/>
              <a:gd name="connsiteY2" fmla="*/ 0 h 6858000"/>
              <a:gd name="connsiteX3" fmla="*/ 0 w 5297762"/>
              <a:gd name="connsiteY3" fmla="*/ 0 h 6858000"/>
              <a:gd name="connsiteX4" fmla="*/ 0 w 5297762"/>
              <a:gd name="connsiteY4" fmla="*/ 70650 h 6858000"/>
              <a:gd name="connsiteX5" fmla="*/ 13678 w 5297762"/>
              <a:gd name="connsiteY5" fmla="*/ 155673 h 6858000"/>
              <a:gd name="connsiteX6" fmla="*/ 37547 w 5297762"/>
              <a:gd name="connsiteY6" fmla="*/ 310664 h 6858000"/>
              <a:gd name="connsiteX7" fmla="*/ 60911 w 5297762"/>
              <a:gd name="connsiteY7" fmla="*/ 466340 h 6858000"/>
              <a:gd name="connsiteX8" fmla="*/ 80914 w 5297762"/>
              <a:gd name="connsiteY8" fmla="*/ 622703 h 6858000"/>
              <a:gd name="connsiteX9" fmla="*/ 101085 w 5297762"/>
              <a:gd name="connsiteY9" fmla="*/ 778379 h 6858000"/>
              <a:gd name="connsiteX10" fmla="*/ 119911 w 5297762"/>
              <a:gd name="connsiteY10" fmla="*/ 934742 h 6858000"/>
              <a:gd name="connsiteX11" fmla="*/ 136047 w 5297762"/>
              <a:gd name="connsiteY11" fmla="*/ 1089047 h 6858000"/>
              <a:gd name="connsiteX12" fmla="*/ 151343 w 5297762"/>
              <a:gd name="connsiteY12" fmla="*/ 1245409 h 6858000"/>
              <a:gd name="connsiteX13" fmla="*/ 165295 w 5297762"/>
              <a:gd name="connsiteY13" fmla="*/ 1401086 h 6858000"/>
              <a:gd name="connsiteX14" fmla="*/ 177397 w 5297762"/>
              <a:gd name="connsiteY14" fmla="*/ 1554019 h 6858000"/>
              <a:gd name="connsiteX15" fmla="*/ 189500 w 5297762"/>
              <a:gd name="connsiteY15" fmla="*/ 1709010 h 6858000"/>
              <a:gd name="connsiteX16" fmla="*/ 199585 w 5297762"/>
              <a:gd name="connsiteY16" fmla="*/ 1861943 h 6858000"/>
              <a:gd name="connsiteX17" fmla="*/ 207485 w 5297762"/>
              <a:gd name="connsiteY17" fmla="*/ 2014877 h 6858000"/>
              <a:gd name="connsiteX18" fmla="*/ 215722 w 5297762"/>
              <a:gd name="connsiteY18" fmla="*/ 2167124 h 6858000"/>
              <a:gd name="connsiteX19" fmla="*/ 222613 w 5297762"/>
              <a:gd name="connsiteY19" fmla="*/ 2318000 h 6858000"/>
              <a:gd name="connsiteX20" fmla="*/ 227488 w 5297762"/>
              <a:gd name="connsiteY20" fmla="*/ 2467505 h 6858000"/>
              <a:gd name="connsiteX21" fmla="*/ 231690 w 5297762"/>
              <a:gd name="connsiteY21" fmla="*/ 2617009 h 6858000"/>
              <a:gd name="connsiteX22" fmla="*/ 235724 w 5297762"/>
              <a:gd name="connsiteY22" fmla="*/ 2765142 h 6858000"/>
              <a:gd name="connsiteX23" fmla="*/ 237573 w 5297762"/>
              <a:gd name="connsiteY23" fmla="*/ 2911217 h 6858000"/>
              <a:gd name="connsiteX24" fmla="*/ 239590 w 5297762"/>
              <a:gd name="connsiteY24" fmla="*/ 3057293 h 6858000"/>
              <a:gd name="connsiteX25" fmla="*/ 240599 w 5297762"/>
              <a:gd name="connsiteY25" fmla="*/ 3201311 h 6858000"/>
              <a:gd name="connsiteX26" fmla="*/ 239590 w 5297762"/>
              <a:gd name="connsiteY26" fmla="*/ 3343957 h 6858000"/>
              <a:gd name="connsiteX27" fmla="*/ 239590 w 5297762"/>
              <a:gd name="connsiteY27" fmla="*/ 3485232 h 6858000"/>
              <a:gd name="connsiteX28" fmla="*/ 237573 w 5297762"/>
              <a:gd name="connsiteY28" fmla="*/ 3625135 h 6858000"/>
              <a:gd name="connsiteX29" fmla="*/ 234548 w 5297762"/>
              <a:gd name="connsiteY29" fmla="*/ 3762295 h 6858000"/>
              <a:gd name="connsiteX30" fmla="*/ 231690 w 5297762"/>
              <a:gd name="connsiteY30" fmla="*/ 3898083 h 6858000"/>
              <a:gd name="connsiteX31" fmla="*/ 228496 w 5297762"/>
              <a:gd name="connsiteY31" fmla="*/ 4031129 h 6858000"/>
              <a:gd name="connsiteX32" fmla="*/ 223622 w 5297762"/>
              <a:gd name="connsiteY32" fmla="*/ 4163488 h 6858000"/>
              <a:gd name="connsiteX33" fmla="*/ 218411 w 5297762"/>
              <a:gd name="connsiteY33" fmla="*/ 4293789 h 6858000"/>
              <a:gd name="connsiteX34" fmla="*/ 213705 w 5297762"/>
              <a:gd name="connsiteY34" fmla="*/ 4421348 h 6858000"/>
              <a:gd name="connsiteX35" fmla="*/ 200425 w 5297762"/>
              <a:gd name="connsiteY35" fmla="*/ 4670294 h 6858000"/>
              <a:gd name="connsiteX36" fmla="*/ 186306 w 5297762"/>
              <a:gd name="connsiteY36" fmla="*/ 4908952 h 6858000"/>
              <a:gd name="connsiteX37" fmla="*/ 171514 w 5297762"/>
              <a:gd name="connsiteY37" fmla="*/ 5138009 h 6858000"/>
              <a:gd name="connsiteX38" fmla="*/ 155209 w 5297762"/>
              <a:gd name="connsiteY38" fmla="*/ 5354722 h 6858000"/>
              <a:gd name="connsiteX39" fmla="*/ 138232 w 5297762"/>
              <a:gd name="connsiteY39" fmla="*/ 5561834 h 6858000"/>
              <a:gd name="connsiteX40" fmla="*/ 119911 w 5297762"/>
              <a:gd name="connsiteY40" fmla="*/ 5753858 h 6858000"/>
              <a:gd name="connsiteX41" fmla="*/ 101925 w 5297762"/>
              <a:gd name="connsiteY41" fmla="*/ 5934223 h 6858000"/>
              <a:gd name="connsiteX42" fmla="*/ 83940 w 5297762"/>
              <a:gd name="connsiteY42" fmla="*/ 6100187 h 6858000"/>
              <a:gd name="connsiteX43" fmla="*/ 66963 w 5297762"/>
              <a:gd name="connsiteY43" fmla="*/ 6252434 h 6858000"/>
              <a:gd name="connsiteX44" fmla="*/ 50826 w 5297762"/>
              <a:gd name="connsiteY44" fmla="*/ 6387537 h 6858000"/>
              <a:gd name="connsiteX45" fmla="*/ 35530 w 5297762"/>
              <a:gd name="connsiteY45" fmla="*/ 6509609 h 6858000"/>
              <a:gd name="connsiteX46" fmla="*/ 22755 w 5297762"/>
              <a:gd name="connsiteY46" fmla="*/ 6612479 h 6858000"/>
              <a:gd name="connsiteX47" fmla="*/ 10653 w 5297762"/>
              <a:gd name="connsiteY47" fmla="*/ 6698890 h 6858000"/>
              <a:gd name="connsiteX48" fmla="*/ 0 w 5297762"/>
              <a:gd name="connsiteY48" fmla="*/ 6771890 h 6858000"/>
              <a:gd name="connsiteX49" fmla="*/ 0 w 5297762"/>
              <a:gd name="connsiteY49" fmla="*/ 6858000 h 6858000"/>
              <a:gd name="connsiteX50" fmla="*/ 4470448 w 5297762"/>
              <a:gd name="connsiteY50" fmla="*/ 6858000 h 6858000"/>
              <a:gd name="connsiteX51" fmla="*/ 4654296 w 5297762"/>
              <a:gd name="connsiteY51" fmla="*/ 6858000 h 6858000"/>
              <a:gd name="connsiteX52" fmla="*/ 5297762 w 5297762"/>
              <a:gd name="connsiteY5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297762" h="6858000">
                <a:moveTo>
                  <a:pt x="5297762" y="0"/>
                </a:moveTo>
                <a:lnTo>
                  <a:pt x="4654296" y="0"/>
                </a:lnTo>
                <a:lnTo>
                  <a:pt x="4470448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2" name="Content Placeholder 501">
            <a:extLst>
              <a:ext uri="{FF2B5EF4-FFF2-40B4-BE49-F238E27FC236}">
                <a16:creationId xmlns:a16="http://schemas.microsoft.com/office/drawing/2014/main" id="{E31D8668-6CDD-4D95-8563-E6E924312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151677"/>
            <a:ext cx="3968492" cy="4718897"/>
          </a:xfrm>
        </p:spPr>
        <p:txBody>
          <a:bodyPr anchor="ctr">
            <a:normAutofit/>
          </a:bodyPr>
          <a:lstStyle/>
          <a:p>
            <a:r>
              <a:rPr lang="en-US">
                <a:cs typeface="Calibri"/>
              </a:rPr>
              <a:t>Melee combat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Solve puzzles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View two worlds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Take control of your ghost character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Possession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Interact with the spirit world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Manage sanity meter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Timed escape sequences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433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4" name="Rectangle 122">
            <a:extLst>
              <a:ext uri="{FF2B5EF4-FFF2-40B4-BE49-F238E27FC236}">
                <a16:creationId xmlns:a16="http://schemas.microsoft.com/office/drawing/2014/main" id="{66B5BE70-4451-4286-9D79-27C26F755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8176C668-3F88-414B-AAEE-1785E38D5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28" y="1151677"/>
            <a:ext cx="5218897" cy="4554647"/>
          </a:xfrm>
        </p:spPr>
        <p:txBody>
          <a:bodyPr anchor="ctr">
            <a:normAutofit/>
          </a:bodyPr>
          <a:lstStyle/>
          <a:p>
            <a:r>
              <a:rPr lang="en-US" sz="4800"/>
              <a:t>Summary of key facts</a:t>
            </a:r>
            <a:endParaRPr lang="en-US" sz="4800">
              <a:cs typeface="Calibri Light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D58C5A54-E70B-4B9B-A7FE-D3A05561B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97762" cy="6858000"/>
          </a:xfrm>
          <a:custGeom>
            <a:avLst/>
            <a:gdLst>
              <a:gd name="connsiteX0" fmla="*/ 5297762 w 5297762"/>
              <a:gd name="connsiteY0" fmla="*/ 0 h 6858000"/>
              <a:gd name="connsiteX1" fmla="*/ 4654296 w 5297762"/>
              <a:gd name="connsiteY1" fmla="*/ 0 h 6858000"/>
              <a:gd name="connsiteX2" fmla="*/ 4470448 w 5297762"/>
              <a:gd name="connsiteY2" fmla="*/ 0 h 6858000"/>
              <a:gd name="connsiteX3" fmla="*/ 0 w 5297762"/>
              <a:gd name="connsiteY3" fmla="*/ 0 h 6858000"/>
              <a:gd name="connsiteX4" fmla="*/ 0 w 5297762"/>
              <a:gd name="connsiteY4" fmla="*/ 70650 h 6858000"/>
              <a:gd name="connsiteX5" fmla="*/ 13678 w 5297762"/>
              <a:gd name="connsiteY5" fmla="*/ 155673 h 6858000"/>
              <a:gd name="connsiteX6" fmla="*/ 37547 w 5297762"/>
              <a:gd name="connsiteY6" fmla="*/ 310664 h 6858000"/>
              <a:gd name="connsiteX7" fmla="*/ 60911 w 5297762"/>
              <a:gd name="connsiteY7" fmla="*/ 466340 h 6858000"/>
              <a:gd name="connsiteX8" fmla="*/ 80914 w 5297762"/>
              <a:gd name="connsiteY8" fmla="*/ 622703 h 6858000"/>
              <a:gd name="connsiteX9" fmla="*/ 101085 w 5297762"/>
              <a:gd name="connsiteY9" fmla="*/ 778379 h 6858000"/>
              <a:gd name="connsiteX10" fmla="*/ 119911 w 5297762"/>
              <a:gd name="connsiteY10" fmla="*/ 934742 h 6858000"/>
              <a:gd name="connsiteX11" fmla="*/ 136047 w 5297762"/>
              <a:gd name="connsiteY11" fmla="*/ 1089047 h 6858000"/>
              <a:gd name="connsiteX12" fmla="*/ 151343 w 5297762"/>
              <a:gd name="connsiteY12" fmla="*/ 1245409 h 6858000"/>
              <a:gd name="connsiteX13" fmla="*/ 165295 w 5297762"/>
              <a:gd name="connsiteY13" fmla="*/ 1401086 h 6858000"/>
              <a:gd name="connsiteX14" fmla="*/ 177397 w 5297762"/>
              <a:gd name="connsiteY14" fmla="*/ 1554019 h 6858000"/>
              <a:gd name="connsiteX15" fmla="*/ 189500 w 5297762"/>
              <a:gd name="connsiteY15" fmla="*/ 1709010 h 6858000"/>
              <a:gd name="connsiteX16" fmla="*/ 199585 w 5297762"/>
              <a:gd name="connsiteY16" fmla="*/ 1861943 h 6858000"/>
              <a:gd name="connsiteX17" fmla="*/ 207485 w 5297762"/>
              <a:gd name="connsiteY17" fmla="*/ 2014877 h 6858000"/>
              <a:gd name="connsiteX18" fmla="*/ 215722 w 5297762"/>
              <a:gd name="connsiteY18" fmla="*/ 2167124 h 6858000"/>
              <a:gd name="connsiteX19" fmla="*/ 222613 w 5297762"/>
              <a:gd name="connsiteY19" fmla="*/ 2318000 h 6858000"/>
              <a:gd name="connsiteX20" fmla="*/ 227488 w 5297762"/>
              <a:gd name="connsiteY20" fmla="*/ 2467505 h 6858000"/>
              <a:gd name="connsiteX21" fmla="*/ 231690 w 5297762"/>
              <a:gd name="connsiteY21" fmla="*/ 2617009 h 6858000"/>
              <a:gd name="connsiteX22" fmla="*/ 235724 w 5297762"/>
              <a:gd name="connsiteY22" fmla="*/ 2765142 h 6858000"/>
              <a:gd name="connsiteX23" fmla="*/ 237573 w 5297762"/>
              <a:gd name="connsiteY23" fmla="*/ 2911217 h 6858000"/>
              <a:gd name="connsiteX24" fmla="*/ 239590 w 5297762"/>
              <a:gd name="connsiteY24" fmla="*/ 3057293 h 6858000"/>
              <a:gd name="connsiteX25" fmla="*/ 240599 w 5297762"/>
              <a:gd name="connsiteY25" fmla="*/ 3201311 h 6858000"/>
              <a:gd name="connsiteX26" fmla="*/ 239590 w 5297762"/>
              <a:gd name="connsiteY26" fmla="*/ 3343957 h 6858000"/>
              <a:gd name="connsiteX27" fmla="*/ 239590 w 5297762"/>
              <a:gd name="connsiteY27" fmla="*/ 3485232 h 6858000"/>
              <a:gd name="connsiteX28" fmla="*/ 237573 w 5297762"/>
              <a:gd name="connsiteY28" fmla="*/ 3625135 h 6858000"/>
              <a:gd name="connsiteX29" fmla="*/ 234548 w 5297762"/>
              <a:gd name="connsiteY29" fmla="*/ 3762295 h 6858000"/>
              <a:gd name="connsiteX30" fmla="*/ 231690 w 5297762"/>
              <a:gd name="connsiteY30" fmla="*/ 3898083 h 6858000"/>
              <a:gd name="connsiteX31" fmla="*/ 228496 w 5297762"/>
              <a:gd name="connsiteY31" fmla="*/ 4031129 h 6858000"/>
              <a:gd name="connsiteX32" fmla="*/ 223622 w 5297762"/>
              <a:gd name="connsiteY32" fmla="*/ 4163488 h 6858000"/>
              <a:gd name="connsiteX33" fmla="*/ 218411 w 5297762"/>
              <a:gd name="connsiteY33" fmla="*/ 4293789 h 6858000"/>
              <a:gd name="connsiteX34" fmla="*/ 213705 w 5297762"/>
              <a:gd name="connsiteY34" fmla="*/ 4421348 h 6858000"/>
              <a:gd name="connsiteX35" fmla="*/ 200425 w 5297762"/>
              <a:gd name="connsiteY35" fmla="*/ 4670294 h 6858000"/>
              <a:gd name="connsiteX36" fmla="*/ 186306 w 5297762"/>
              <a:gd name="connsiteY36" fmla="*/ 4908952 h 6858000"/>
              <a:gd name="connsiteX37" fmla="*/ 171514 w 5297762"/>
              <a:gd name="connsiteY37" fmla="*/ 5138009 h 6858000"/>
              <a:gd name="connsiteX38" fmla="*/ 155209 w 5297762"/>
              <a:gd name="connsiteY38" fmla="*/ 5354722 h 6858000"/>
              <a:gd name="connsiteX39" fmla="*/ 138232 w 5297762"/>
              <a:gd name="connsiteY39" fmla="*/ 5561834 h 6858000"/>
              <a:gd name="connsiteX40" fmla="*/ 119911 w 5297762"/>
              <a:gd name="connsiteY40" fmla="*/ 5753858 h 6858000"/>
              <a:gd name="connsiteX41" fmla="*/ 101925 w 5297762"/>
              <a:gd name="connsiteY41" fmla="*/ 5934223 h 6858000"/>
              <a:gd name="connsiteX42" fmla="*/ 83940 w 5297762"/>
              <a:gd name="connsiteY42" fmla="*/ 6100187 h 6858000"/>
              <a:gd name="connsiteX43" fmla="*/ 66963 w 5297762"/>
              <a:gd name="connsiteY43" fmla="*/ 6252434 h 6858000"/>
              <a:gd name="connsiteX44" fmla="*/ 50826 w 5297762"/>
              <a:gd name="connsiteY44" fmla="*/ 6387537 h 6858000"/>
              <a:gd name="connsiteX45" fmla="*/ 35530 w 5297762"/>
              <a:gd name="connsiteY45" fmla="*/ 6509609 h 6858000"/>
              <a:gd name="connsiteX46" fmla="*/ 22755 w 5297762"/>
              <a:gd name="connsiteY46" fmla="*/ 6612479 h 6858000"/>
              <a:gd name="connsiteX47" fmla="*/ 10653 w 5297762"/>
              <a:gd name="connsiteY47" fmla="*/ 6698890 h 6858000"/>
              <a:gd name="connsiteX48" fmla="*/ 0 w 5297762"/>
              <a:gd name="connsiteY48" fmla="*/ 6771890 h 6858000"/>
              <a:gd name="connsiteX49" fmla="*/ 0 w 5297762"/>
              <a:gd name="connsiteY49" fmla="*/ 6858000 h 6858000"/>
              <a:gd name="connsiteX50" fmla="*/ 4470448 w 5297762"/>
              <a:gd name="connsiteY50" fmla="*/ 6858000 h 6858000"/>
              <a:gd name="connsiteX51" fmla="*/ 4654296 w 5297762"/>
              <a:gd name="connsiteY51" fmla="*/ 6858000 h 6858000"/>
              <a:gd name="connsiteX52" fmla="*/ 5297762 w 5297762"/>
              <a:gd name="connsiteY5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297762" h="6858000">
                <a:moveTo>
                  <a:pt x="5297762" y="0"/>
                </a:moveTo>
                <a:lnTo>
                  <a:pt x="4654296" y="0"/>
                </a:lnTo>
                <a:lnTo>
                  <a:pt x="4470448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2" name="Content Placeholder 501">
            <a:extLst>
              <a:ext uri="{FF2B5EF4-FFF2-40B4-BE49-F238E27FC236}">
                <a16:creationId xmlns:a16="http://schemas.microsoft.com/office/drawing/2014/main" id="{E31D8668-6CDD-4D95-8563-E6E924312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151677"/>
            <a:ext cx="3968492" cy="4718897"/>
          </a:xfrm>
        </p:spPr>
        <p:txBody>
          <a:bodyPr anchor="ctr">
            <a:normAutofit/>
          </a:bodyPr>
          <a:lstStyle/>
          <a:p>
            <a:r>
              <a:rPr lang="en-US">
                <a:cs typeface="Calibri"/>
              </a:rPr>
              <a:t>Multi-platform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Horror exploration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Release date  Q2 2022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Pay to play plus future DLC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Singleplayer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15 Hours of gameplay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High replayability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Exploration with puzzles and horror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521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4" name="Rectangle 122">
            <a:extLst>
              <a:ext uri="{FF2B5EF4-FFF2-40B4-BE49-F238E27FC236}">
                <a16:creationId xmlns:a16="http://schemas.microsoft.com/office/drawing/2014/main" id="{66B5BE70-4451-4286-9D79-27C26F755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8176C668-3F88-414B-AAEE-1785E38D5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28" y="1151677"/>
            <a:ext cx="5218897" cy="4554647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The World</a:t>
            </a:r>
            <a:endParaRPr lang="en-US" sz="4800" dirty="0">
              <a:cs typeface="Calibri Light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D58C5A54-E70B-4B9B-A7FE-D3A05561B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97762" cy="6858000"/>
          </a:xfrm>
          <a:custGeom>
            <a:avLst/>
            <a:gdLst>
              <a:gd name="connsiteX0" fmla="*/ 5297762 w 5297762"/>
              <a:gd name="connsiteY0" fmla="*/ 0 h 6858000"/>
              <a:gd name="connsiteX1" fmla="*/ 4654296 w 5297762"/>
              <a:gd name="connsiteY1" fmla="*/ 0 h 6858000"/>
              <a:gd name="connsiteX2" fmla="*/ 4470448 w 5297762"/>
              <a:gd name="connsiteY2" fmla="*/ 0 h 6858000"/>
              <a:gd name="connsiteX3" fmla="*/ 0 w 5297762"/>
              <a:gd name="connsiteY3" fmla="*/ 0 h 6858000"/>
              <a:gd name="connsiteX4" fmla="*/ 0 w 5297762"/>
              <a:gd name="connsiteY4" fmla="*/ 70650 h 6858000"/>
              <a:gd name="connsiteX5" fmla="*/ 13678 w 5297762"/>
              <a:gd name="connsiteY5" fmla="*/ 155673 h 6858000"/>
              <a:gd name="connsiteX6" fmla="*/ 37547 w 5297762"/>
              <a:gd name="connsiteY6" fmla="*/ 310664 h 6858000"/>
              <a:gd name="connsiteX7" fmla="*/ 60911 w 5297762"/>
              <a:gd name="connsiteY7" fmla="*/ 466340 h 6858000"/>
              <a:gd name="connsiteX8" fmla="*/ 80914 w 5297762"/>
              <a:gd name="connsiteY8" fmla="*/ 622703 h 6858000"/>
              <a:gd name="connsiteX9" fmla="*/ 101085 w 5297762"/>
              <a:gd name="connsiteY9" fmla="*/ 778379 h 6858000"/>
              <a:gd name="connsiteX10" fmla="*/ 119911 w 5297762"/>
              <a:gd name="connsiteY10" fmla="*/ 934742 h 6858000"/>
              <a:gd name="connsiteX11" fmla="*/ 136047 w 5297762"/>
              <a:gd name="connsiteY11" fmla="*/ 1089047 h 6858000"/>
              <a:gd name="connsiteX12" fmla="*/ 151343 w 5297762"/>
              <a:gd name="connsiteY12" fmla="*/ 1245409 h 6858000"/>
              <a:gd name="connsiteX13" fmla="*/ 165295 w 5297762"/>
              <a:gd name="connsiteY13" fmla="*/ 1401086 h 6858000"/>
              <a:gd name="connsiteX14" fmla="*/ 177397 w 5297762"/>
              <a:gd name="connsiteY14" fmla="*/ 1554019 h 6858000"/>
              <a:gd name="connsiteX15" fmla="*/ 189500 w 5297762"/>
              <a:gd name="connsiteY15" fmla="*/ 1709010 h 6858000"/>
              <a:gd name="connsiteX16" fmla="*/ 199585 w 5297762"/>
              <a:gd name="connsiteY16" fmla="*/ 1861943 h 6858000"/>
              <a:gd name="connsiteX17" fmla="*/ 207485 w 5297762"/>
              <a:gd name="connsiteY17" fmla="*/ 2014877 h 6858000"/>
              <a:gd name="connsiteX18" fmla="*/ 215722 w 5297762"/>
              <a:gd name="connsiteY18" fmla="*/ 2167124 h 6858000"/>
              <a:gd name="connsiteX19" fmla="*/ 222613 w 5297762"/>
              <a:gd name="connsiteY19" fmla="*/ 2318000 h 6858000"/>
              <a:gd name="connsiteX20" fmla="*/ 227488 w 5297762"/>
              <a:gd name="connsiteY20" fmla="*/ 2467505 h 6858000"/>
              <a:gd name="connsiteX21" fmla="*/ 231690 w 5297762"/>
              <a:gd name="connsiteY21" fmla="*/ 2617009 h 6858000"/>
              <a:gd name="connsiteX22" fmla="*/ 235724 w 5297762"/>
              <a:gd name="connsiteY22" fmla="*/ 2765142 h 6858000"/>
              <a:gd name="connsiteX23" fmla="*/ 237573 w 5297762"/>
              <a:gd name="connsiteY23" fmla="*/ 2911217 h 6858000"/>
              <a:gd name="connsiteX24" fmla="*/ 239590 w 5297762"/>
              <a:gd name="connsiteY24" fmla="*/ 3057293 h 6858000"/>
              <a:gd name="connsiteX25" fmla="*/ 240599 w 5297762"/>
              <a:gd name="connsiteY25" fmla="*/ 3201311 h 6858000"/>
              <a:gd name="connsiteX26" fmla="*/ 239590 w 5297762"/>
              <a:gd name="connsiteY26" fmla="*/ 3343957 h 6858000"/>
              <a:gd name="connsiteX27" fmla="*/ 239590 w 5297762"/>
              <a:gd name="connsiteY27" fmla="*/ 3485232 h 6858000"/>
              <a:gd name="connsiteX28" fmla="*/ 237573 w 5297762"/>
              <a:gd name="connsiteY28" fmla="*/ 3625135 h 6858000"/>
              <a:gd name="connsiteX29" fmla="*/ 234548 w 5297762"/>
              <a:gd name="connsiteY29" fmla="*/ 3762295 h 6858000"/>
              <a:gd name="connsiteX30" fmla="*/ 231690 w 5297762"/>
              <a:gd name="connsiteY30" fmla="*/ 3898083 h 6858000"/>
              <a:gd name="connsiteX31" fmla="*/ 228496 w 5297762"/>
              <a:gd name="connsiteY31" fmla="*/ 4031129 h 6858000"/>
              <a:gd name="connsiteX32" fmla="*/ 223622 w 5297762"/>
              <a:gd name="connsiteY32" fmla="*/ 4163488 h 6858000"/>
              <a:gd name="connsiteX33" fmla="*/ 218411 w 5297762"/>
              <a:gd name="connsiteY33" fmla="*/ 4293789 h 6858000"/>
              <a:gd name="connsiteX34" fmla="*/ 213705 w 5297762"/>
              <a:gd name="connsiteY34" fmla="*/ 4421348 h 6858000"/>
              <a:gd name="connsiteX35" fmla="*/ 200425 w 5297762"/>
              <a:gd name="connsiteY35" fmla="*/ 4670294 h 6858000"/>
              <a:gd name="connsiteX36" fmla="*/ 186306 w 5297762"/>
              <a:gd name="connsiteY36" fmla="*/ 4908952 h 6858000"/>
              <a:gd name="connsiteX37" fmla="*/ 171514 w 5297762"/>
              <a:gd name="connsiteY37" fmla="*/ 5138009 h 6858000"/>
              <a:gd name="connsiteX38" fmla="*/ 155209 w 5297762"/>
              <a:gd name="connsiteY38" fmla="*/ 5354722 h 6858000"/>
              <a:gd name="connsiteX39" fmla="*/ 138232 w 5297762"/>
              <a:gd name="connsiteY39" fmla="*/ 5561834 h 6858000"/>
              <a:gd name="connsiteX40" fmla="*/ 119911 w 5297762"/>
              <a:gd name="connsiteY40" fmla="*/ 5753858 h 6858000"/>
              <a:gd name="connsiteX41" fmla="*/ 101925 w 5297762"/>
              <a:gd name="connsiteY41" fmla="*/ 5934223 h 6858000"/>
              <a:gd name="connsiteX42" fmla="*/ 83940 w 5297762"/>
              <a:gd name="connsiteY42" fmla="*/ 6100187 h 6858000"/>
              <a:gd name="connsiteX43" fmla="*/ 66963 w 5297762"/>
              <a:gd name="connsiteY43" fmla="*/ 6252434 h 6858000"/>
              <a:gd name="connsiteX44" fmla="*/ 50826 w 5297762"/>
              <a:gd name="connsiteY44" fmla="*/ 6387537 h 6858000"/>
              <a:gd name="connsiteX45" fmla="*/ 35530 w 5297762"/>
              <a:gd name="connsiteY45" fmla="*/ 6509609 h 6858000"/>
              <a:gd name="connsiteX46" fmla="*/ 22755 w 5297762"/>
              <a:gd name="connsiteY46" fmla="*/ 6612479 h 6858000"/>
              <a:gd name="connsiteX47" fmla="*/ 10653 w 5297762"/>
              <a:gd name="connsiteY47" fmla="*/ 6698890 h 6858000"/>
              <a:gd name="connsiteX48" fmla="*/ 0 w 5297762"/>
              <a:gd name="connsiteY48" fmla="*/ 6771890 h 6858000"/>
              <a:gd name="connsiteX49" fmla="*/ 0 w 5297762"/>
              <a:gd name="connsiteY49" fmla="*/ 6858000 h 6858000"/>
              <a:gd name="connsiteX50" fmla="*/ 4470448 w 5297762"/>
              <a:gd name="connsiteY50" fmla="*/ 6858000 h 6858000"/>
              <a:gd name="connsiteX51" fmla="*/ 4654296 w 5297762"/>
              <a:gd name="connsiteY51" fmla="*/ 6858000 h 6858000"/>
              <a:gd name="connsiteX52" fmla="*/ 5297762 w 5297762"/>
              <a:gd name="connsiteY5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297762" h="6858000">
                <a:moveTo>
                  <a:pt x="5297762" y="0"/>
                </a:moveTo>
                <a:lnTo>
                  <a:pt x="4654296" y="0"/>
                </a:lnTo>
                <a:lnTo>
                  <a:pt x="4470448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2" name="Content Placeholder 501">
            <a:extLst>
              <a:ext uri="{FF2B5EF4-FFF2-40B4-BE49-F238E27FC236}">
                <a16:creationId xmlns:a16="http://schemas.microsoft.com/office/drawing/2014/main" id="{E31D8668-6CDD-4D95-8563-E6E924312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151677"/>
            <a:ext cx="3968492" cy="4718897"/>
          </a:xfrm>
        </p:spPr>
        <p:txBody>
          <a:bodyPr anchor="ctr">
            <a:normAutofit/>
          </a:bodyPr>
          <a:lstStyle/>
          <a:p>
            <a:r>
              <a:rPr lang="en-US">
                <a:cs typeface="Calibri"/>
              </a:rPr>
              <a:t>Dark mysterious tunnels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Procedurally generated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Dark / Light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941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Art work</a:t>
            </a:r>
          </a:p>
        </p:txBody>
      </p:sp>
      <p:pic>
        <p:nvPicPr>
          <p:cNvPr id="3" name="Picture 3" descr="A person wearing a costume&#10;&#10;Description generated with high confidence">
            <a:extLst>
              <a:ext uri="{FF2B5EF4-FFF2-40B4-BE49-F238E27FC236}">
                <a16:creationId xmlns:a16="http://schemas.microsoft.com/office/drawing/2014/main" id="{735FBF46-4159-4CE3-A7AA-821C5B8F2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390" y="1030289"/>
            <a:ext cx="1302291" cy="183038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B8B4905-F992-4995-AA4D-FB08A9343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4313" y="1118419"/>
            <a:ext cx="2652127" cy="1743773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5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13DE8A0-905B-44D5-B430-F639C02818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366" y="3211102"/>
            <a:ext cx="4661453" cy="2611848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02" name="Content Placeholder 501">
            <a:extLst>
              <a:ext uri="{FF2B5EF4-FFF2-40B4-BE49-F238E27FC236}">
                <a16:creationId xmlns:a16="http://schemas.microsoft.com/office/drawing/2014/main" id="{E31D8668-6CDD-4D95-8563-E6E924312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>
                <a:cs typeface="Calibri"/>
              </a:rPr>
              <a:t>Low poly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Dark theme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909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6333" y="2032000"/>
            <a:ext cx="4513792" cy="2819398"/>
          </a:xfrm>
        </p:spPr>
        <p:txBody>
          <a:bodyPr>
            <a:normAutofit/>
          </a:bodyPr>
          <a:lstStyle/>
          <a:p>
            <a:r>
              <a:rPr lang="en-US"/>
              <a:t>Any Questions?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3" y="4851399"/>
            <a:ext cx="4513792" cy="914401"/>
          </a:xfrm>
        </p:spPr>
        <p:txBody>
          <a:bodyPr>
            <a:normAutofit/>
          </a:bodyPr>
          <a:lstStyle/>
          <a:p>
            <a:r>
              <a:rPr lang="en-US"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78DDC-36E9-4EC8-A11F-9A81F92C0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C47A85-C19E-4256-8429-038D0FDE2D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</Words>
  <Application>Microsoft Office PowerPoint</Application>
  <PresentationFormat>Widescreen</PresentationFormat>
  <Paragraphs>17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Celestial</vt:lpstr>
      <vt:lpstr>Vive les Catacombs</vt:lpstr>
      <vt:lpstr>Introduction</vt:lpstr>
      <vt:lpstr>What does the player do?</vt:lpstr>
      <vt:lpstr>Summary of key facts</vt:lpstr>
      <vt:lpstr>The World</vt:lpstr>
      <vt:lpstr>Art work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Celestial Design</dc:title>
  <dc:creator/>
  <cp:lastModifiedBy/>
  <cp:revision>322</cp:revision>
  <dcterms:created xsi:type="dcterms:W3CDTF">2019-10-21T19:42:36Z</dcterms:created>
  <dcterms:modified xsi:type="dcterms:W3CDTF">2019-10-21T22:00:58Z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2019-04-01T22:39:43.0089704Z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c08b12af-717c-4ae9-a989-12bcb17fb5af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0x01010079F111ED35F8CC479449609E8A0923A6</vt:lpwstr>
  </property>
</Properties>
</file>