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Tech</a:t>
            </a:r>
            <a:r>
              <a:rPr/>
              <a:t> </a:t>
            </a:r>
            <a:r>
              <a:rPr/>
              <a:t>Industy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Angeles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Joao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Paula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11/28/2018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PHOTO BY TYLER MERBLER </a:t>
            </a:r>
          </a:p>
          <a:p>
            <a:pPr lvl="0" marL="0" indent="0">
              <a:buNone/>
            </a:pPr>
            <a:r>
              <a:rPr/>
              <a:t>Los Angeles, CA has a population of </a:t>
            </a:r>
            <a:r>
              <a:rPr b="1"/>
              <a:t>3.98M</a:t>
            </a:r>
            <a:r>
              <a:rPr/>
              <a:t> people with a median age of 35.6 and a median household income of $54,432. Between 2015 and 2016 the population of Los Angeles, CA grew from 3.97M to 3.98M, a 0.11% increase and its median household income grew from $52,024 to $54,432, a 4.63% increase.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 Industy in Los Angeles City and County</dc:title>
  <dc:creator>Joao de Paula</dc:creator>
  <cp:keywords/>
  <dcterms:created xsi:type="dcterms:W3CDTF">2018-11-25T04:45:41Z</dcterms:created>
  <dcterms:modified xsi:type="dcterms:W3CDTF">2018-11-25T04:45:41Z</dcterms:modified>
</cp:coreProperties>
</file>