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7" r:id="rId4"/>
    <p:sldMasterId id="214748370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Gowun Batang"/>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GowunBatang-regular.fntdata"/><Relationship Id="rId16" Type="http://schemas.openxmlformats.org/officeDocument/2006/relationships/slide" Target="slides/slide10.xml"/><Relationship Id="rId18" Type="http://schemas.openxmlformats.org/officeDocument/2006/relationships/font" Target="fonts/GowunBatang-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4f48c8a348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4f48c8a348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4f48c8a348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4f48c8a348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4f48c8a348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4f48c8a348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4f48c8a348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4f48c8a348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4f48c8a348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4f48c8a348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4f48c8a348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4f48c8a348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4f48c8a348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4f48c8a348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4f48c8a348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4f48c8a348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4f48c8a348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4f48c8a348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4f48c8a348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4f48c8a348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with header and footer" type="title">
  <p:cSld name="TITLE">
    <p:spTree>
      <p:nvGrpSpPr>
        <p:cNvPr id="54" name="Shape 54"/>
        <p:cNvGrpSpPr/>
        <p:nvPr/>
      </p:nvGrpSpPr>
      <p:grpSpPr>
        <a:xfrm>
          <a:off x="0" y="0"/>
          <a:ext cx="0" cy="0"/>
          <a:chOff x="0" y="0"/>
          <a:chExt cx="0" cy="0"/>
        </a:xfrm>
      </p:grpSpPr>
      <p:sp>
        <p:nvSpPr>
          <p:cNvPr id="55" name="Google Shape;55;p14"/>
          <p:cNvSpPr txBox="1"/>
          <p:nvPr>
            <p:ph idx="1" type="body"/>
          </p:nvPr>
        </p:nvSpPr>
        <p:spPr>
          <a:xfrm>
            <a:off x="228600" y="2856025"/>
            <a:ext cx="1889400" cy="670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56" name="Google Shape;56;p14"/>
          <p:cNvSpPr txBox="1"/>
          <p:nvPr>
            <p:ph idx="2" type="body"/>
          </p:nvPr>
        </p:nvSpPr>
        <p:spPr>
          <a:xfrm>
            <a:off x="228600" y="168075"/>
            <a:ext cx="1889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57" name="Google Shape;57;p14"/>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4"/>
          <p:cNvSpPr txBox="1"/>
          <p:nvPr>
            <p:ph idx="3"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59" name="Google Shape;59;p14"/>
          <p:cNvSpPr txBox="1"/>
          <p:nvPr>
            <p:ph type="title"/>
          </p:nvPr>
        </p:nvSpPr>
        <p:spPr>
          <a:xfrm>
            <a:off x="228600" y="1909750"/>
            <a:ext cx="6232800" cy="946200"/>
          </a:xfrm>
          <a:prstGeom prst="rect">
            <a:avLst/>
          </a:prstGeom>
        </p:spPr>
        <p:txBody>
          <a:bodyPr anchorCtr="0" anchor="b"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60" name="Google Shape;60;p14"/>
          <p:cNvSpPr txBox="1"/>
          <p:nvPr>
            <p:ph idx="4" type="body"/>
          </p:nvPr>
        </p:nvSpPr>
        <p:spPr>
          <a:xfrm>
            <a:off x="2400300" y="2856025"/>
            <a:ext cx="1889400" cy="670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61" name="Google Shape;61;p14"/>
          <p:cNvSpPr txBox="1"/>
          <p:nvPr>
            <p:ph idx="5" type="body"/>
          </p:nvPr>
        </p:nvSpPr>
        <p:spPr>
          <a:xfrm>
            <a:off x="2400300" y="168075"/>
            <a:ext cx="1889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62" name="Google Shape;62;p14"/>
          <p:cNvSpPr txBox="1"/>
          <p:nvPr>
            <p:ph idx="6" type="body"/>
          </p:nvPr>
        </p:nvSpPr>
        <p:spPr>
          <a:xfrm>
            <a:off x="4572000" y="168075"/>
            <a:ext cx="1889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63" name="Google Shape;63;p14"/>
          <p:cNvSpPr txBox="1"/>
          <p:nvPr>
            <p:ph idx="7" type="body"/>
          </p:nvPr>
        </p:nvSpPr>
        <p:spPr>
          <a:xfrm>
            <a:off x="6743700" y="168075"/>
            <a:ext cx="1889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64" name="Google Shape;64;p14"/>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extLst>
    <p:ext uri="{DCECCB84-F9BA-43D5-87BE-67443E8EF086}">
      <p15:sldGuideLst>
        <p15:guide id="1" orient="horz" pos="1620">
          <p15:clr>
            <a:srgbClr val="E46962"/>
          </p15:clr>
        </p15:guide>
        <p15:guide id="2" pos="2880">
          <p15:clr>
            <a:srgbClr val="E46962"/>
          </p15:clr>
        </p15:guide>
        <p15:guide id="3" pos="144">
          <p15:clr>
            <a:srgbClr val="E46962"/>
          </p15:clr>
        </p15:guide>
        <p15:guide id="4" pos="1512">
          <p15:clr>
            <a:srgbClr val="E46962"/>
          </p15:clr>
        </p15:guide>
        <p15:guide id="5" pos="4248">
          <p15:clr>
            <a:srgbClr val="E46962"/>
          </p15:clr>
        </p15:guide>
        <p15:guide id="6" pos="5616">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spTree>
      <p:nvGrpSpPr>
        <p:cNvPr id="65" name="Shape 65"/>
        <p:cNvGrpSpPr/>
        <p:nvPr/>
      </p:nvGrpSpPr>
      <p:grpSpPr>
        <a:xfrm>
          <a:off x="0" y="0"/>
          <a:ext cx="0" cy="0"/>
          <a:chOff x="0" y="0"/>
          <a:chExt cx="0" cy="0"/>
        </a:xfrm>
      </p:grpSpPr>
      <p:sp>
        <p:nvSpPr>
          <p:cNvPr id="66" name="Google Shape;66;p15"/>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5"/>
          <p:cNvSpPr txBox="1"/>
          <p:nvPr>
            <p:ph type="title"/>
          </p:nvPr>
        </p:nvSpPr>
        <p:spPr>
          <a:xfrm>
            <a:off x="228600" y="1909750"/>
            <a:ext cx="6232800" cy="946200"/>
          </a:xfrm>
          <a:prstGeom prst="rect">
            <a:avLst/>
          </a:prstGeom>
        </p:spPr>
        <p:txBody>
          <a:bodyPr anchorCtr="0" anchor="b"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cxnSp>
        <p:nvCxnSpPr>
          <p:cNvPr id="68" name="Google Shape;68;p15"/>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
        <p:nvSpPr>
          <p:cNvPr id="69" name="Google Shape;69;p15"/>
          <p:cNvSpPr txBox="1"/>
          <p:nvPr>
            <p:ph idx="1" type="subTitle"/>
          </p:nvPr>
        </p:nvSpPr>
        <p:spPr>
          <a:xfrm>
            <a:off x="228600" y="2866225"/>
            <a:ext cx="6232800" cy="649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extLst>
    <p:ext uri="{DCECCB84-F9BA-43D5-87BE-67443E8EF086}">
      <p15:sldGuideLst>
        <p15:guide id="1" orient="horz" pos="1620">
          <p15:clr>
            <a:srgbClr val="E46962"/>
          </p15:clr>
        </p15:guide>
        <p15:guide id="2" pos="2880">
          <p15:clr>
            <a:srgbClr val="E46962"/>
          </p15:clr>
        </p15:guide>
        <p15:guide id="3" pos="144">
          <p15:clr>
            <a:srgbClr val="E46962"/>
          </p15:clr>
        </p15:guide>
        <p15:guide id="4" pos="1512">
          <p15:clr>
            <a:srgbClr val="E46962"/>
          </p15:clr>
        </p15:guide>
        <p15:guide id="5" pos="4248">
          <p15:clr>
            <a:srgbClr val="E46962"/>
          </p15:clr>
        </p15:guide>
        <p15:guide id="6" pos="5616">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1_1">
    <p:spTree>
      <p:nvGrpSpPr>
        <p:cNvPr id="70" name="Shape 70"/>
        <p:cNvGrpSpPr/>
        <p:nvPr/>
      </p:nvGrpSpPr>
      <p:grpSpPr>
        <a:xfrm>
          <a:off x="0" y="0"/>
          <a:ext cx="0" cy="0"/>
          <a:chOff x="0" y="0"/>
          <a:chExt cx="0" cy="0"/>
        </a:xfrm>
      </p:grpSpPr>
      <p:sp>
        <p:nvSpPr>
          <p:cNvPr id="71" name="Google Shape;71;p16"/>
          <p:cNvSpPr txBox="1"/>
          <p:nvPr>
            <p:ph idx="1" type="body"/>
          </p:nvPr>
        </p:nvSpPr>
        <p:spPr>
          <a:xfrm>
            <a:off x="228600" y="2856025"/>
            <a:ext cx="1889400" cy="670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72" name="Google Shape;72;p16"/>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type="title"/>
          </p:nvPr>
        </p:nvSpPr>
        <p:spPr>
          <a:xfrm>
            <a:off x="228600" y="1909750"/>
            <a:ext cx="6232800" cy="946200"/>
          </a:xfrm>
          <a:prstGeom prst="rect">
            <a:avLst/>
          </a:prstGeom>
        </p:spPr>
        <p:txBody>
          <a:bodyPr anchorCtr="0" anchor="b"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cxnSp>
        <p:nvCxnSpPr>
          <p:cNvPr id="74" name="Google Shape;74;p16"/>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extLst>
    <p:ext uri="{DCECCB84-F9BA-43D5-87BE-67443E8EF086}">
      <p15:sldGuideLst>
        <p15:guide id="1" orient="horz" pos="1620">
          <p15:clr>
            <a:srgbClr val="E46962"/>
          </p15:clr>
        </p15:guide>
        <p15:guide id="2" pos="2880">
          <p15:clr>
            <a:srgbClr val="E46962"/>
          </p15:clr>
        </p15:guide>
        <p15:guide id="3" pos="144">
          <p15:clr>
            <a:srgbClr val="E46962"/>
          </p15:clr>
        </p15:guide>
        <p15:guide id="4" pos="1512">
          <p15:clr>
            <a:srgbClr val="E46962"/>
          </p15:clr>
        </p15:guide>
        <p15:guide id="5" pos="4248">
          <p15:clr>
            <a:srgbClr val="E46962"/>
          </p15:clr>
        </p15:guide>
        <p15:guide id="6" pos="5616">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dex" type="secHead">
  <p:cSld name="SECTION_HEADER">
    <p:spTree>
      <p:nvGrpSpPr>
        <p:cNvPr id="75" name="Shape 75"/>
        <p:cNvGrpSpPr/>
        <p:nvPr/>
      </p:nvGrpSpPr>
      <p:grpSpPr>
        <a:xfrm>
          <a:off x="0" y="0"/>
          <a:ext cx="0" cy="0"/>
          <a:chOff x="0" y="0"/>
          <a:chExt cx="0" cy="0"/>
        </a:xfrm>
      </p:grpSpPr>
      <p:sp>
        <p:nvSpPr>
          <p:cNvPr id="76" name="Google Shape;76;p17"/>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7"/>
          <p:cNvSpPr txBox="1"/>
          <p:nvPr>
            <p:ph idx="1" type="subTitle"/>
          </p:nvPr>
        </p:nvSpPr>
        <p:spPr>
          <a:xfrm>
            <a:off x="228600" y="167750"/>
            <a:ext cx="5257800" cy="3105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78" name="Google Shape;78;p17"/>
          <p:cNvSpPr txBox="1"/>
          <p:nvPr>
            <p:ph idx="2"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79" name="Google Shape;79;p17"/>
          <p:cNvCxnSpPr/>
          <p:nvPr/>
        </p:nvCxnSpPr>
        <p:spPr>
          <a:xfrm>
            <a:off x="228600" y="478125"/>
            <a:ext cx="8686800" cy="0"/>
          </a:xfrm>
          <a:prstGeom prst="straightConnector1">
            <a:avLst/>
          </a:prstGeom>
          <a:noFill/>
          <a:ln cap="flat" cmpd="sng" w="9525">
            <a:solidFill>
              <a:schemeClr val="dk2"/>
            </a:solidFill>
            <a:prstDash val="solid"/>
            <a:round/>
            <a:headEnd len="med" w="med" type="none"/>
            <a:tailEnd len="med" w="med" type="none"/>
          </a:ln>
        </p:spPr>
      </p:cxnSp>
      <p:cxnSp>
        <p:nvCxnSpPr>
          <p:cNvPr id="80" name="Google Shape;80;p17"/>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extLst>
    <p:ext uri="{DCECCB84-F9BA-43D5-87BE-67443E8EF086}">
      <p15:sldGuideLst>
        <p15:guide id="1" pos="3456">
          <p15:clr>
            <a:srgbClr val="E46962"/>
          </p15:clr>
        </p15:guide>
        <p15:guide id="2" pos="4752">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ate sheet" type="tx">
  <p:cSld name="TITLE_AND_BODY">
    <p:spTree>
      <p:nvGrpSpPr>
        <p:cNvPr id="81" name="Shape 81"/>
        <p:cNvGrpSpPr/>
        <p:nvPr/>
      </p:nvGrpSpPr>
      <p:grpSpPr>
        <a:xfrm>
          <a:off x="0" y="0"/>
          <a:ext cx="0" cy="0"/>
          <a:chOff x="0" y="0"/>
          <a:chExt cx="0" cy="0"/>
        </a:xfrm>
      </p:grpSpPr>
      <p:sp>
        <p:nvSpPr>
          <p:cNvPr id="82" name="Google Shape;82;p18"/>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18"/>
          <p:cNvSpPr txBox="1"/>
          <p:nvPr>
            <p:ph type="title"/>
          </p:nvPr>
        </p:nvSpPr>
        <p:spPr>
          <a:xfrm>
            <a:off x="229450" y="164350"/>
            <a:ext cx="8686800" cy="485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4" name="Google Shape;84;p18"/>
          <p:cNvSpPr txBox="1"/>
          <p:nvPr>
            <p:ph idx="1"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85" name="Google Shape;85;p18"/>
          <p:cNvSpPr txBox="1"/>
          <p:nvPr>
            <p:ph idx="2" type="subTitle"/>
          </p:nvPr>
        </p:nvSpPr>
        <p:spPr>
          <a:xfrm>
            <a:off x="228600" y="1213525"/>
            <a:ext cx="27282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86" name="Google Shape;86;p18"/>
          <p:cNvSpPr txBox="1"/>
          <p:nvPr>
            <p:ph idx="3" type="subTitle"/>
          </p:nvPr>
        </p:nvSpPr>
        <p:spPr>
          <a:xfrm>
            <a:off x="3207900" y="1213525"/>
            <a:ext cx="27282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87" name="Google Shape;87;p18"/>
          <p:cNvSpPr txBox="1"/>
          <p:nvPr>
            <p:ph idx="4" type="subTitle"/>
          </p:nvPr>
        </p:nvSpPr>
        <p:spPr>
          <a:xfrm>
            <a:off x="6187200" y="1213525"/>
            <a:ext cx="27282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cxnSp>
        <p:nvCxnSpPr>
          <p:cNvPr id="88" name="Google Shape;88;p18"/>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with footer" type="twoColTx">
  <p:cSld name="TITLE_AND_TWO_COLUMNS">
    <p:spTree>
      <p:nvGrpSpPr>
        <p:cNvPr id="89" name="Shape 89"/>
        <p:cNvGrpSpPr/>
        <p:nvPr/>
      </p:nvGrpSpPr>
      <p:grpSpPr>
        <a:xfrm>
          <a:off x="0" y="0"/>
          <a:ext cx="0" cy="0"/>
          <a:chOff x="0" y="0"/>
          <a:chExt cx="0" cy="0"/>
        </a:xfrm>
      </p:grpSpPr>
      <p:sp>
        <p:nvSpPr>
          <p:cNvPr id="90" name="Google Shape;90;p19"/>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1" name="Google Shape;91;p19"/>
          <p:cNvSpPr txBox="1"/>
          <p:nvPr>
            <p:ph type="title"/>
          </p:nvPr>
        </p:nvSpPr>
        <p:spPr>
          <a:xfrm>
            <a:off x="229450" y="164350"/>
            <a:ext cx="8686800" cy="874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2" name="Google Shape;92;p19"/>
          <p:cNvSpPr txBox="1"/>
          <p:nvPr>
            <p:ph idx="1" type="body"/>
          </p:nvPr>
        </p:nvSpPr>
        <p:spPr>
          <a:xfrm>
            <a:off x="229450" y="3455951"/>
            <a:ext cx="2834100" cy="1054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93" name="Google Shape;93;p19"/>
          <p:cNvSpPr txBox="1"/>
          <p:nvPr>
            <p:ph idx="2" type="subTitle"/>
          </p:nvPr>
        </p:nvSpPr>
        <p:spPr>
          <a:xfrm>
            <a:off x="229450" y="3127850"/>
            <a:ext cx="28341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94" name="Google Shape;94;p19"/>
          <p:cNvSpPr txBox="1"/>
          <p:nvPr>
            <p:ph idx="3" type="body"/>
          </p:nvPr>
        </p:nvSpPr>
        <p:spPr>
          <a:xfrm>
            <a:off x="3155800" y="3455951"/>
            <a:ext cx="2834100" cy="1054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95" name="Google Shape;95;p19"/>
          <p:cNvSpPr txBox="1"/>
          <p:nvPr>
            <p:ph idx="4" type="subTitle"/>
          </p:nvPr>
        </p:nvSpPr>
        <p:spPr>
          <a:xfrm>
            <a:off x="3155800" y="3127850"/>
            <a:ext cx="28341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96" name="Google Shape;96;p19"/>
          <p:cNvSpPr txBox="1"/>
          <p:nvPr>
            <p:ph idx="5" type="body"/>
          </p:nvPr>
        </p:nvSpPr>
        <p:spPr>
          <a:xfrm>
            <a:off x="6082150" y="3455951"/>
            <a:ext cx="2834100" cy="1054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97" name="Google Shape;97;p19"/>
          <p:cNvSpPr txBox="1"/>
          <p:nvPr>
            <p:ph idx="6" type="subTitle"/>
          </p:nvPr>
        </p:nvSpPr>
        <p:spPr>
          <a:xfrm>
            <a:off x="6082150" y="3127850"/>
            <a:ext cx="28341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98" name="Google Shape;98;p19"/>
          <p:cNvSpPr txBox="1"/>
          <p:nvPr>
            <p:ph idx="7"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99" name="Google Shape;99;p19"/>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ITLE_AND_TWO_COLUMNS_1">
    <p:spTree>
      <p:nvGrpSpPr>
        <p:cNvPr id="100" name="Shape 100"/>
        <p:cNvGrpSpPr/>
        <p:nvPr/>
      </p:nvGrpSpPr>
      <p:grpSpPr>
        <a:xfrm>
          <a:off x="0" y="0"/>
          <a:ext cx="0" cy="0"/>
          <a:chOff x="0" y="0"/>
          <a:chExt cx="0" cy="0"/>
        </a:xfrm>
      </p:grpSpPr>
      <p:sp>
        <p:nvSpPr>
          <p:cNvPr id="101" name="Google Shape;101;p20"/>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2" name="Google Shape;102;p20"/>
          <p:cNvSpPr txBox="1"/>
          <p:nvPr>
            <p:ph type="title"/>
          </p:nvPr>
        </p:nvSpPr>
        <p:spPr>
          <a:xfrm>
            <a:off x="229450" y="164350"/>
            <a:ext cx="8686800" cy="874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3" name="Google Shape;103;p20"/>
          <p:cNvSpPr txBox="1"/>
          <p:nvPr>
            <p:ph idx="1" type="body"/>
          </p:nvPr>
        </p:nvSpPr>
        <p:spPr>
          <a:xfrm>
            <a:off x="229450" y="3455951"/>
            <a:ext cx="2834100" cy="1054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04" name="Google Shape;104;p20"/>
          <p:cNvSpPr txBox="1"/>
          <p:nvPr>
            <p:ph idx="2" type="subTitle"/>
          </p:nvPr>
        </p:nvSpPr>
        <p:spPr>
          <a:xfrm>
            <a:off x="229450" y="3127850"/>
            <a:ext cx="28341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105" name="Google Shape;105;p20"/>
          <p:cNvSpPr txBox="1"/>
          <p:nvPr>
            <p:ph idx="3" type="body"/>
          </p:nvPr>
        </p:nvSpPr>
        <p:spPr>
          <a:xfrm>
            <a:off x="3155800" y="3455951"/>
            <a:ext cx="2834100" cy="1054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06" name="Google Shape;106;p20"/>
          <p:cNvSpPr txBox="1"/>
          <p:nvPr>
            <p:ph idx="4" type="subTitle"/>
          </p:nvPr>
        </p:nvSpPr>
        <p:spPr>
          <a:xfrm>
            <a:off x="3155800" y="3127850"/>
            <a:ext cx="28341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107" name="Google Shape;107;p20"/>
          <p:cNvSpPr txBox="1"/>
          <p:nvPr>
            <p:ph idx="5" type="body"/>
          </p:nvPr>
        </p:nvSpPr>
        <p:spPr>
          <a:xfrm>
            <a:off x="6082150" y="3455951"/>
            <a:ext cx="2834100" cy="1054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08" name="Google Shape;108;p20"/>
          <p:cNvSpPr txBox="1"/>
          <p:nvPr>
            <p:ph idx="6" type="subTitle"/>
          </p:nvPr>
        </p:nvSpPr>
        <p:spPr>
          <a:xfrm>
            <a:off x="6082150" y="3127850"/>
            <a:ext cx="28341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cxnSp>
        <p:nvCxnSpPr>
          <p:cNvPr id="109" name="Google Shape;109;p20"/>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TITLE_AND_TWO_COLUMNS_1_2">
    <p:spTree>
      <p:nvGrpSpPr>
        <p:cNvPr id="110" name="Shape 110"/>
        <p:cNvGrpSpPr/>
        <p:nvPr/>
      </p:nvGrpSpPr>
      <p:grpSpPr>
        <a:xfrm>
          <a:off x="0" y="0"/>
          <a:ext cx="0" cy="0"/>
          <a:chOff x="0" y="0"/>
          <a:chExt cx="0" cy="0"/>
        </a:xfrm>
      </p:grpSpPr>
      <p:sp>
        <p:nvSpPr>
          <p:cNvPr id="111" name="Google Shape;111;p21"/>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1"/>
          <p:cNvSpPr txBox="1"/>
          <p:nvPr>
            <p:ph type="title"/>
          </p:nvPr>
        </p:nvSpPr>
        <p:spPr>
          <a:xfrm>
            <a:off x="229450" y="164350"/>
            <a:ext cx="8686800" cy="874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cxnSp>
        <p:nvCxnSpPr>
          <p:cNvPr id="113" name="Google Shape;113;p21"/>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
        <p:nvSpPr>
          <p:cNvPr id="114" name="Google Shape;114;p21"/>
          <p:cNvSpPr txBox="1"/>
          <p:nvPr>
            <p:ph idx="1" type="body"/>
          </p:nvPr>
        </p:nvSpPr>
        <p:spPr>
          <a:xfrm>
            <a:off x="2400300" y="2448075"/>
            <a:ext cx="1889400" cy="20211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15" name="Google Shape;115;p21"/>
          <p:cNvSpPr txBox="1"/>
          <p:nvPr>
            <p:ph idx="2" type="body"/>
          </p:nvPr>
        </p:nvSpPr>
        <p:spPr>
          <a:xfrm>
            <a:off x="228600" y="2448075"/>
            <a:ext cx="1889400" cy="20211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16" name="Google Shape;116;p21"/>
          <p:cNvSpPr txBox="1"/>
          <p:nvPr>
            <p:ph idx="3" type="body"/>
          </p:nvPr>
        </p:nvSpPr>
        <p:spPr>
          <a:xfrm>
            <a:off x="4572000" y="2448075"/>
            <a:ext cx="1889400" cy="20211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17" name="Google Shape;117;p21"/>
          <p:cNvSpPr txBox="1"/>
          <p:nvPr>
            <p:ph idx="4" type="body"/>
          </p:nvPr>
        </p:nvSpPr>
        <p:spPr>
          <a:xfrm>
            <a:off x="6743700" y="2448075"/>
            <a:ext cx="1889400" cy="20211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18" name="Google Shape;118;p21"/>
          <p:cNvSpPr txBox="1"/>
          <p:nvPr>
            <p:ph idx="5" type="subTitle"/>
          </p:nvPr>
        </p:nvSpPr>
        <p:spPr>
          <a:xfrm>
            <a:off x="229450" y="2123775"/>
            <a:ext cx="18894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119" name="Google Shape;119;p21"/>
          <p:cNvSpPr txBox="1"/>
          <p:nvPr>
            <p:ph idx="6" type="subTitle"/>
          </p:nvPr>
        </p:nvSpPr>
        <p:spPr>
          <a:xfrm>
            <a:off x="2400300" y="2123775"/>
            <a:ext cx="18894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120" name="Google Shape;120;p21"/>
          <p:cNvSpPr txBox="1"/>
          <p:nvPr>
            <p:ph idx="7" type="subTitle"/>
          </p:nvPr>
        </p:nvSpPr>
        <p:spPr>
          <a:xfrm>
            <a:off x="4572000" y="2123775"/>
            <a:ext cx="18894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121" name="Google Shape;121;p21"/>
          <p:cNvSpPr txBox="1"/>
          <p:nvPr>
            <p:ph idx="8" type="subTitle"/>
          </p:nvPr>
        </p:nvSpPr>
        <p:spPr>
          <a:xfrm>
            <a:off x="6743700" y="2123775"/>
            <a:ext cx="18894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TITLE_AND_TWO_COLUMNS_1_2_1">
    <p:spTree>
      <p:nvGrpSpPr>
        <p:cNvPr id="122" name="Shape 122"/>
        <p:cNvGrpSpPr/>
        <p:nvPr/>
      </p:nvGrpSpPr>
      <p:grpSpPr>
        <a:xfrm>
          <a:off x="0" y="0"/>
          <a:ext cx="0" cy="0"/>
          <a:chOff x="0" y="0"/>
          <a:chExt cx="0" cy="0"/>
        </a:xfrm>
      </p:grpSpPr>
      <p:sp>
        <p:nvSpPr>
          <p:cNvPr id="123" name="Google Shape;123;p22"/>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22"/>
          <p:cNvSpPr txBox="1"/>
          <p:nvPr>
            <p:ph type="title"/>
          </p:nvPr>
        </p:nvSpPr>
        <p:spPr>
          <a:xfrm>
            <a:off x="229450" y="164350"/>
            <a:ext cx="5541900" cy="18342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cxnSp>
        <p:nvCxnSpPr>
          <p:cNvPr id="125" name="Google Shape;125;p22"/>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
        <p:nvSpPr>
          <p:cNvPr id="126" name="Google Shape;126;p22"/>
          <p:cNvSpPr txBox="1"/>
          <p:nvPr>
            <p:ph idx="1" type="body"/>
          </p:nvPr>
        </p:nvSpPr>
        <p:spPr>
          <a:xfrm>
            <a:off x="228600" y="2448075"/>
            <a:ext cx="5541900" cy="20211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27" name="Google Shape;127;p22"/>
          <p:cNvSpPr txBox="1"/>
          <p:nvPr>
            <p:ph idx="2" type="subTitle"/>
          </p:nvPr>
        </p:nvSpPr>
        <p:spPr>
          <a:xfrm>
            <a:off x="228600" y="1798275"/>
            <a:ext cx="5541900" cy="649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ITLE_AND_TWO_COLUMNS_1_1">
    <p:spTree>
      <p:nvGrpSpPr>
        <p:cNvPr id="128" name="Shape 128"/>
        <p:cNvGrpSpPr/>
        <p:nvPr/>
      </p:nvGrpSpPr>
      <p:grpSpPr>
        <a:xfrm>
          <a:off x="0" y="0"/>
          <a:ext cx="0" cy="0"/>
          <a:chOff x="0" y="0"/>
          <a:chExt cx="0" cy="0"/>
        </a:xfrm>
      </p:grpSpPr>
      <p:sp>
        <p:nvSpPr>
          <p:cNvPr id="129" name="Google Shape;129;p23"/>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0" name="Google Shape;130;p23"/>
          <p:cNvSpPr txBox="1"/>
          <p:nvPr>
            <p:ph type="title"/>
          </p:nvPr>
        </p:nvSpPr>
        <p:spPr>
          <a:xfrm>
            <a:off x="229450" y="164350"/>
            <a:ext cx="8686800" cy="874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1" name="Google Shape;131;p23"/>
          <p:cNvSpPr txBox="1"/>
          <p:nvPr>
            <p:ph idx="1" type="body"/>
          </p:nvPr>
        </p:nvSpPr>
        <p:spPr>
          <a:xfrm>
            <a:off x="229450" y="3455950"/>
            <a:ext cx="4061100" cy="1054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32" name="Google Shape;132;p23"/>
          <p:cNvSpPr txBox="1"/>
          <p:nvPr>
            <p:ph idx="2" type="subTitle"/>
          </p:nvPr>
        </p:nvSpPr>
        <p:spPr>
          <a:xfrm>
            <a:off x="229450" y="3127850"/>
            <a:ext cx="40611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cxnSp>
        <p:nvCxnSpPr>
          <p:cNvPr id="133" name="Google Shape;133;p23"/>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
        <p:nvSpPr>
          <p:cNvPr id="134" name="Google Shape;134;p23"/>
          <p:cNvSpPr txBox="1"/>
          <p:nvPr>
            <p:ph idx="3" type="body"/>
          </p:nvPr>
        </p:nvSpPr>
        <p:spPr>
          <a:xfrm>
            <a:off x="4573675" y="3455950"/>
            <a:ext cx="4061100" cy="1054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35" name="Google Shape;135;p23"/>
          <p:cNvSpPr txBox="1"/>
          <p:nvPr>
            <p:ph idx="4" type="subTitle"/>
          </p:nvPr>
        </p:nvSpPr>
        <p:spPr>
          <a:xfrm>
            <a:off x="4573675" y="3127850"/>
            <a:ext cx="40611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ody text">
  <p:cSld name="CUSTOM_3">
    <p:spTree>
      <p:nvGrpSpPr>
        <p:cNvPr id="136" name="Shape 136"/>
        <p:cNvGrpSpPr/>
        <p:nvPr/>
      </p:nvGrpSpPr>
      <p:grpSpPr>
        <a:xfrm>
          <a:off x="0" y="0"/>
          <a:ext cx="0" cy="0"/>
          <a:chOff x="0" y="0"/>
          <a:chExt cx="0" cy="0"/>
        </a:xfrm>
      </p:grpSpPr>
      <p:sp>
        <p:nvSpPr>
          <p:cNvPr id="137" name="Google Shape;137;p24"/>
          <p:cNvSpPr txBox="1"/>
          <p:nvPr>
            <p:ph idx="1" type="body"/>
          </p:nvPr>
        </p:nvSpPr>
        <p:spPr>
          <a:xfrm>
            <a:off x="5095525" y="922175"/>
            <a:ext cx="3440100" cy="12549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38" name="Google Shape;138;p24"/>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24"/>
          <p:cNvSpPr txBox="1"/>
          <p:nvPr>
            <p:ph idx="2" type="body"/>
          </p:nvPr>
        </p:nvSpPr>
        <p:spPr>
          <a:xfrm>
            <a:off x="5095525" y="2801100"/>
            <a:ext cx="3440100" cy="8139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40" name="Google Shape;140;p24"/>
          <p:cNvSpPr txBox="1"/>
          <p:nvPr>
            <p:ph idx="3" type="body"/>
          </p:nvPr>
        </p:nvSpPr>
        <p:spPr>
          <a:xfrm>
            <a:off x="5095525" y="4013575"/>
            <a:ext cx="3440100" cy="5370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41" name="Google Shape;141;p24"/>
          <p:cNvSpPr txBox="1"/>
          <p:nvPr>
            <p:ph idx="4"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142" name="Google Shape;142;p24"/>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type="titleOnly">
  <p:cSld name="TITLE_ONLY">
    <p:spTree>
      <p:nvGrpSpPr>
        <p:cNvPr id="143" name="Shape 143"/>
        <p:cNvGrpSpPr/>
        <p:nvPr/>
      </p:nvGrpSpPr>
      <p:grpSpPr>
        <a:xfrm>
          <a:off x="0" y="0"/>
          <a:ext cx="0" cy="0"/>
          <a:chOff x="0" y="0"/>
          <a:chExt cx="0" cy="0"/>
        </a:xfrm>
      </p:grpSpPr>
      <p:sp>
        <p:nvSpPr>
          <p:cNvPr id="144" name="Google Shape;144;p25"/>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5" name="Google Shape;145;p25"/>
          <p:cNvSpPr txBox="1"/>
          <p:nvPr>
            <p:ph type="title"/>
          </p:nvPr>
        </p:nvSpPr>
        <p:spPr>
          <a:xfrm>
            <a:off x="229450" y="164350"/>
            <a:ext cx="8686800" cy="3383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6" name="Google Shape;146;p25"/>
          <p:cNvSpPr txBox="1"/>
          <p:nvPr>
            <p:ph idx="1" type="body"/>
          </p:nvPr>
        </p:nvSpPr>
        <p:spPr>
          <a:xfrm>
            <a:off x="228600" y="3868750"/>
            <a:ext cx="1889400" cy="641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47" name="Google Shape;147;p25"/>
          <p:cNvSpPr txBox="1"/>
          <p:nvPr>
            <p:ph idx="2" type="body"/>
          </p:nvPr>
        </p:nvSpPr>
        <p:spPr>
          <a:xfrm>
            <a:off x="2400300" y="3868750"/>
            <a:ext cx="1889400" cy="641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48" name="Google Shape;148;p25"/>
          <p:cNvSpPr txBox="1"/>
          <p:nvPr>
            <p:ph idx="3"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49" name="Google Shape;149;p25"/>
          <p:cNvSpPr txBox="1"/>
          <p:nvPr>
            <p:ph idx="4" type="body"/>
          </p:nvPr>
        </p:nvSpPr>
        <p:spPr>
          <a:xfrm>
            <a:off x="6743700" y="3868750"/>
            <a:ext cx="1889400" cy="641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50" name="Google Shape;150;p25"/>
          <p:cNvSpPr txBox="1"/>
          <p:nvPr>
            <p:ph idx="5" type="body"/>
          </p:nvPr>
        </p:nvSpPr>
        <p:spPr>
          <a:xfrm>
            <a:off x="4572000" y="3868750"/>
            <a:ext cx="1889400" cy="641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151" name="Google Shape;151;p25"/>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text">
  <p:cSld name="TITLE_ONLY_1">
    <p:spTree>
      <p:nvGrpSpPr>
        <p:cNvPr id="152" name="Shape 152"/>
        <p:cNvGrpSpPr/>
        <p:nvPr/>
      </p:nvGrpSpPr>
      <p:grpSpPr>
        <a:xfrm>
          <a:off x="0" y="0"/>
          <a:ext cx="0" cy="0"/>
          <a:chOff x="0" y="0"/>
          <a:chExt cx="0" cy="0"/>
        </a:xfrm>
      </p:grpSpPr>
      <p:sp>
        <p:nvSpPr>
          <p:cNvPr id="153" name="Google Shape;153;p26"/>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4" name="Google Shape;154;p26"/>
          <p:cNvSpPr txBox="1"/>
          <p:nvPr>
            <p:ph idx="1" type="body"/>
          </p:nvPr>
        </p:nvSpPr>
        <p:spPr>
          <a:xfrm>
            <a:off x="370100" y="3868750"/>
            <a:ext cx="1889400" cy="641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55" name="Google Shape;155;p26"/>
          <p:cNvSpPr txBox="1"/>
          <p:nvPr>
            <p:ph idx="2" type="body"/>
          </p:nvPr>
        </p:nvSpPr>
        <p:spPr>
          <a:xfrm>
            <a:off x="2541453" y="3868750"/>
            <a:ext cx="1889400" cy="641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56" name="Google Shape;156;p26"/>
          <p:cNvSpPr txBox="1"/>
          <p:nvPr>
            <p:ph idx="3" type="body"/>
          </p:nvPr>
        </p:nvSpPr>
        <p:spPr>
          <a:xfrm>
            <a:off x="4713154" y="3868750"/>
            <a:ext cx="1889400" cy="641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57" name="Google Shape;157;p26"/>
          <p:cNvSpPr txBox="1"/>
          <p:nvPr>
            <p:ph idx="4" type="body"/>
          </p:nvPr>
        </p:nvSpPr>
        <p:spPr>
          <a:xfrm>
            <a:off x="6884852" y="3868750"/>
            <a:ext cx="1889400" cy="641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58" name="Google Shape;158;p26"/>
          <p:cNvSpPr txBox="1"/>
          <p:nvPr>
            <p:ph idx="5" type="subTitle"/>
          </p:nvPr>
        </p:nvSpPr>
        <p:spPr>
          <a:xfrm>
            <a:off x="370100" y="495319"/>
            <a:ext cx="1889400" cy="1092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59" name="Google Shape;159;p26"/>
          <p:cNvSpPr txBox="1"/>
          <p:nvPr>
            <p:ph idx="6" type="subTitle"/>
          </p:nvPr>
        </p:nvSpPr>
        <p:spPr>
          <a:xfrm>
            <a:off x="2541450" y="495319"/>
            <a:ext cx="1889400" cy="1092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60" name="Google Shape;160;p26"/>
          <p:cNvSpPr txBox="1"/>
          <p:nvPr>
            <p:ph idx="7" type="subTitle"/>
          </p:nvPr>
        </p:nvSpPr>
        <p:spPr>
          <a:xfrm>
            <a:off x="4712800" y="495319"/>
            <a:ext cx="1889400" cy="1092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61" name="Google Shape;161;p26"/>
          <p:cNvSpPr txBox="1"/>
          <p:nvPr>
            <p:ph idx="8" type="subTitle"/>
          </p:nvPr>
        </p:nvSpPr>
        <p:spPr>
          <a:xfrm>
            <a:off x="6884150" y="495319"/>
            <a:ext cx="1889400" cy="1092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62" name="Google Shape;162;p26"/>
          <p:cNvSpPr txBox="1"/>
          <p:nvPr>
            <p:ph idx="9"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163" name="Google Shape;163;p26"/>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ONLY_1_1">
    <p:spTree>
      <p:nvGrpSpPr>
        <p:cNvPr id="164" name="Shape 164"/>
        <p:cNvGrpSpPr/>
        <p:nvPr/>
      </p:nvGrpSpPr>
      <p:grpSpPr>
        <a:xfrm>
          <a:off x="0" y="0"/>
          <a:ext cx="0" cy="0"/>
          <a:chOff x="0" y="0"/>
          <a:chExt cx="0" cy="0"/>
        </a:xfrm>
      </p:grpSpPr>
      <p:sp>
        <p:nvSpPr>
          <p:cNvPr id="165" name="Google Shape;165;p27"/>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27"/>
          <p:cNvSpPr txBox="1"/>
          <p:nvPr>
            <p:ph idx="1" type="subTitle"/>
          </p:nvPr>
        </p:nvSpPr>
        <p:spPr>
          <a:xfrm>
            <a:off x="1456800" y="1790719"/>
            <a:ext cx="1889400" cy="1092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67" name="Google Shape;167;p27"/>
          <p:cNvSpPr txBox="1"/>
          <p:nvPr>
            <p:ph idx="2" type="subTitle"/>
          </p:nvPr>
        </p:nvSpPr>
        <p:spPr>
          <a:xfrm>
            <a:off x="3628150" y="1790719"/>
            <a:ext cx="1889400" cy="1092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68" name="Google Shape;168;p27"/>
          <p:cNvSpPr txBox="1"/>
          <p:nvPr>
            <p:ph idx="3" type="subTitle"/>
          </p:nvPr>
        </p:nvSpPr>
        <p:spPr>
          <a:xfrm>
            <a:off x="5799500" y="1790719"/>
            <a:ext cx="1889400" cy="1092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69" name="Google Shape;169;p27"/>
          <p:cNvSpPr txBox="1"/>
          <p:nvPr>
            <p:ph idx="4" type="subTitle"/>
          </p:nvPr>
        </p:nvSpPr>
        <p:spPr>
          <a:xfrm>
            <a:off x="5799500" y="3234832"/>
            <a:ext cx="1889400" cy="1092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cxnSp>
        <p:nvCxnSpPr>
          <p:cNvPr id="170" name="Google Shape;170;p27"/>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
        <p:nvSpPr>
          <p:cNvPr id="171" name="Google Shape;171;p27"/>
          <p:cNvSpPr txBox="1"/>
          <p:nvPr>
            <p:ph idx="5" type="subTitle"/>
          </p:nvPr>
        </p:nvSpPr>
        <p:spPr>
          <a:xfrm>
            <a:off x="1456800" y="3234832"/>
            <a:ext cx="1889400" cy="1092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72" name="Google Shape;172;p27"/>
          <p:cNvSpPr txBox="1"/>
          <p:nvPr>
            <p:ph idx="6" type="subTitle"/>
          </p:nvPr>
        </p:nvSpPr>
        <p:spPr>
          <a:xfrm>
            <a:off x="3628150" y="3234832"/>
            <a:ext cx="1889400" cy="1092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73" name="Google Shape;173;p27"/>
          <p:cNvSpPr txBox="1"/>
          <p:nvPr>
            <p:ph type="title"/>
          </p:nvPr>
        </p:nvSpPr>
        <p:spPr>
          <a:xfrm>
            <a:off x="229450" y="332175"/>
            <a:ext cx="8686800" cy="8745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V">
  <p:cSld name="CUSTOM_5">
    <p:spTree>
      <p:nvGrpSpPr>
        <p:cNvPr id="174" name="Shape 174"/>
        <p:cNvGrpSpPr/>
        <p:nvPr/>
      </p:nvGrpSpPr>
      <p:grpSpPr>
        <a:xfrm>
          <a:off x="0" y="0"/>
          <a:ext cx="0" cy="0"/>
          <a:chOff x="0" y="0"/>
          <a:chExt cx="0" cy="0"/>
        </a:xfrm>
      </p:grpSpPr>
      <p:sp>
        <p:nvSpPr>
          <p:cNvPr id="175" name="Google Shape;175;p28"/>
          <p:cNvSpPr txBox="1"/>
          <p:nvPr>
            <p:ph idx="1" type="body"/>
          </p:nvPr>
        </p:nvSpPr>
        <p:spPr>
          <a:xfrm>
            <a:off x="2400300" y="2448075"/>
            <a:ext cx="1889400" cy="20211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76" name="Google Shape;176;p28"/>
          <p:cNvSpPr txBox="1"/>
          <p:nvPr>
            <p:ph idx="2" type="body"/>
          </p:nvPr>
        </p:nvSpPr>
        <p:spPr>
          <a:xfrm>
            <a:off x="228600" y="2448075"/>
            <a:ext cx="1889400" cy="20211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77" name="Google Shape;177;p28"/>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78" name="Google Shape;178;p28"/>
          <p:cNvSpPr txBox="1"/>
          <p:nvPr>
            <p:ph type="title"/>
          </p:nvPr>
        </p:nvSpPr>
        <p:spPr>
          <a:xfrm>
            <a:off x="229450" y="332175"/>
            <a:ext cx="8686800" cy="8745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179" name="Google Shape;179;p28"/>
          <p:cNvSpPr txBox="1"/>
          <p:nvPr>
            <p:ph idx="3" type="body"/>
          </p:nvPr>
        </p:nvSpPr>
        <p:spPr>
          <a:xfrm>
            <a:off x="4572000" y="2448075"/>
            <a:ext cx="1889400" cy="20211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80" name="Google Shape;180;p28"/>
          <p:cNvSpPr txBox="1"/>
          <p:nvPr>
            <p:ph idx="4" type="body"/>
          </p:nvPr>
        </p:nvSpPr>
        <p:spPr>
          <a:xfrm>
            <a:off x="6743700" y="2448075"/>
            <a:ext cx="1889400" cy="20211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181" name="Google Shape;181;p28"/>
          <p:cNvSpPr txBox="1"/>
          <p:nvPr>
            <p:ph idx="5" type="subTitle"/>
          </p:nvPr>
        </p:nvSpPr>
        <p:spPr>
          <a:xfrm>
            <a:off x="4572000" y="1585625"/>
            <a:ext cx="4061100" cy="649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82" name="Google Shape;182;p28"/>
          <p:cNvSpPr txBox="1"/>
          <p:nvPr>
            <p:ph idx="6" type="subTitle"/>
          </p:nvPr>
        </p:nvSpPr>
        <p:spPr>
          <a:xfrm>
            <a:off x="228600" y="1585625"/>
            <a:ext cx="4061100" cy="649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83" name="Google Shape;183;p28"/>
          <p:cNvSpPr txBox="1"/>
          <p:nvPr>
            <p:ph idx="7"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184" name="Google Shape;184;p28"/>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with footer">
  <p:cSld name="CUSTOM">
    <p:bg>
      <p:bgPr>
        <a:solidFill>
          <a:schemeClr val="dk1"/>
        </a:solidFill>
      </p:bgPr>
    </p:bg>
    <p:spTree>
      <p:nvGrpSpPr>
        <p:cNvPr id="185" name="Shape 185"/>
        <p:cNvGrpSpPr/>
        <p:nvPr/>
      </p:nvGrpSpPr>
      <p:grpSpPr>
        <a:xfrm>
          <a:off x="0" y="0"/>
          <a:ext cx="0" cy="0"/>
          <a:chOff x="0" y="0"/>
          <a:chExt cx="0" cy="0"/>
        </a:xfrm>
      </p:grpSpPr>
      <p:sp>
        <p:nvSpPr>
          <p:cNvPr id="186" name="Google Shape;186;p29"/>
          <p:cNvSpPr txBox="1"/>
          <p:nvPr>
            <p:ph type="title"/>
          </p:nvPr>
        </p:nvSpPr>
        <p:spPr>
          <a:xfrm>
            <a:off x="225750" y="369625"/>
            <a:ext cx="8692500" cy="4314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87" name="Google Shape;187;p29"/>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29"/>
          <p:cNvSpPr txBox="1"/>
          <p:nvPr>
            <p:ph idx="1"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lt1"/>
              </a:buClr>
              <a:buSzPts val="900"/>
              <a:buChar char="●"/>
              <a:defRPr>
                <a:solidFill>
                  <a:schemeClr val="lt1"/>
                </a:solidFill>
              </a:defRPr>
            </a:lvl1pPr>
            <a:lvl2pPr indent="-285750" lvl="1" marL="914400">
              <a:spcBef>
                <a:spcPts val="0"/>
              </a:spcBef>
              <a:spcAft>
                <a:spcPts val="0"/>
              </a:spcAft>
              <a:buClr>
                <a:schemeClr val="lt1"/>
              </a:buClr>
              <a:buSzPts val="900"/>
              <a:buChar char="○"/>
              <a:defRPr>
                <a:solidFill>
                  <a:schemeClr val="lt1"/>
                </a:solidFill>
              </a:defRPr>
            </a:lvl2pPr>
            <a:lvl3pPr indent="-285750" lvl="2" marL="1371600">
              <a:spcBef>
                <a:spcPts val="0"/>
              </a:spcBef>
              <a:spcAft>
                <a:spcPts val="0"/>
              </a:spcAft>
              <a:buClr>
                <a:schemeClr val="lt1"/>
              </a:buClr>
              <a:buSzPts val="900"/>
              <a:buChar char="■"/>
              <a:defRPr>
                <a:solidFill>
                  <a:schemeClr val="lt1"/>
                </a:solidFill>
              </a:defRPr>
            </a:lvl3pPr>
            <a:lvl4pPr indent="-285750" lvl="3" marL="1828800">
              <a:spcBef>
                <a:spcPts val="0"/>
              </a:spcBef>
              <a:spcAft>
                <a:spcPts val="0"/>
              </a:spcAft>
              <a:buClr>
                <a:schemeClr val="lt1"/>
              </a:buClr>
              <a:buSzPts val="900"/>
              <a:buChar char="●"/>
              <a:defRPr>
                <a:solidFill>
                  <a:schemeClr val="lt1"/>
                </a:solidFill>
              </a:defRPr>
            </a:lvl4pPr>
            <a:lvl5pPr indent="-285750" lvl="4" marL="2286000">
              <a:spcBef>
                <a:spcPts val="0"/>
              </a:spcBef>
              <a:spcAft>
                <a:spcPts val="0"/>
              </a:spcAft>
              <a:buClr>
                <a:schemeClr val="lt1"/>
              </a:buClr>
              <a:buSzPts val="900"/>
              <a:buChar char="○"/>
              <a:defRPr>
                <a:solidFill>
                  <a:schemeClr val="lt1"/>
                </a:solidFill>
              </a:defRPr>
            </a:lvl5pPr>
            <a:lvl6pPr indent="-285750" lvl="5" marL="2743200">
              <a:spcBef>
                <a:spcPts val="0"/>
              </a:spcBef>
              <a:spcAft>
                <a:spcPts val="0"/>
              </a:spcAft>
              <a:buClr>
                <a:schemeClr val="lt1"/>
              </a:buClr>
              <a:buSzPts val="9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85750" lvl="7" marL="3657600">
              <a:spcBef>
                <a:spcPts val="0"/>
              </a:spcBef>
              <a:spcAft>
                <a:spcPts val="0"/>
              </a:spcAft>
              <a:buClr>
                <a:schemeClr val="lt1"/>
              </a:buClr>
              <a:buSzPts val="900"/>
              <a:buChar char="○"/>
              <a:defRPr>
                <a:solidFill>
                  <a:schemeClr val="lt1"/>
                </a:solidFill>
              </a:defRPr>
            </a:lvl8pPr>
            <a:lvl9pPr indent="-285750" lvl="8" marL="4114800">
              <a:spcBef>
                <a:spcPts val="0"/>
              </a:spcBef>
              <a:spcAft>
                <a:spcPts val="0"/>
              </a:spcAft>
              <a:buClr>
                <a:schemeClr val="lt1"/>
              </a:buClr>
              <a:buSzPts val="900"/>
              <a:buChar char="■"/>
              <a:defRPr>
                <a:solidFill>
                  <a:schemeClr val="lt1"/>
                </a:solidFill>
              </a:defRPr>
            </a:lvl9pPr>
          </a:lstStyle>
          <a:p/>
        </p:txBody>
      </p:sp>
      <p:cxnSp>
        <p:nvCxnSpPr>
          <p:cNvPr id="189" name="Google Shape;189;p29"/>
          <p:cNvCxnSpPr/>
          <p:nvPr/>
        </p:nvCxnSpPr>
        <p:spPr>
          <a:xfrm flipH="1" rot="10800000">
            <a:off x="225750" y="4678950"/>
            <a:ext cx="8692500" cy="57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main point">
  <p:cSld name="CUSTOM_10">
    <p:bg>
      <p:bgPr>
        <a:solidFill>
          <a:schemeClr val="dk1"/>
        </a:solidFill>
      </p:bgPr>
    </p:bg>
    <p:spTree>
      <p:nvGrpSpPr>
        <p:cNvPr id="190" name="Shape 190"/>
        <p:cNvGrpSpPr/>
        <p:nvPr/>
      </p:nvGrpSpPr>
      <p:grpSpPr>
        <a:xfrm>
          <a:off x="0" y="0"/>
          <a:ext cx="0" cy="0"/>
          <a:chOff x="0" y="0"/>
          <a:chExt cx="0" cy="0"/>
        </a:xfrm>
      </p:grpSpPr>
      <p:sp>
        <p:nvSpPr>
          <p:cNvPr id="191" name="Google Shape;191;p30"/>
          <p:cNvSpPr txBox="1"/>
          <p:nvPr>
            <p:ph type="title"/>
          </p:nvPr>
        </p:nvSpPr>
        <p:spPr>
          <a:xfrm>
            <a:off x="225750" y="369625"/>
            <a:ext cx="8692500" cy="4314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192" name="Google Shape;192;p30"/>
          <p:cNvSpPr txBox="1"/>
          <p:nvPr>
            <p:ph idx="2"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3" name="Google Shape;193;p30"/>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cxnSp>
        <p:nvCxnSpPr>
          <p:cNvPr id="194" name="Google Shape;194;p30"/>
          <p:cNvCxnSpPr/>
          <p:nvPr/>
        </p:nvCxnSpPr>
        <p:spPr>
          <a:xfrm flipH="1" rot="10800000">
            <a:off x="225750" y="4678950"/>
            <a:ext cx="8692500" cy="57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6">
    <p:bg>
      <p:bgPr>
        <a:solidFill>
          <a:schemeClr val="dk1"/>
        </a:solidFill>
      </p:bgPr>
    </p:bg>
    <p:spTree>
      <p:nvGrpSpPr>
        <p:cNvPr id="195" name="Shape 195"/>
        <p:cNvGrpSpPr/>
        <p:nvPr/>
      </p:nvGrpSpPr>
      <p:grpSpPr>
        <a:xfrm>
          <a:off x="0" y="0"/>
          <a:ext cx="0" cy="0"/>
          <a:chOff x="0" y="0"/>
          <a:chExt cx="0" cy="0"/>
        </a:xfrm>
      </p:grpSpPr>
      <p:sp>
        <p:nvSpPr>
          <p:cNvPr id="196" name="Google Shape;196;p31"/>
          <p:cNvSpPr txBox="1"/>
          <p:nvPr>
            <p:ph type="title"/>
          </p:nvPr>
        </p:nvSpPr>
        <p:spPr>
          <a:xfrm>
            <a:off x="225750" y="1212350"/>
            <a:ext cx="8692500" cy="3472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500"/>
              <a:buNone/>
              <a:defRPr sz="4500">
                <a:solidFill>
                  <a:schemeClr val="lt1"/>
                </a:solidFill>
              </a:defRPr>
            </a:lvl1pPr>
            <a:lvl2pPr lvl="1">
              <a:spcBef>
                <a:spcPts val="0"/>
              </a:spcBef>
              <a:spcAft>
                <a:spcPts val="0"/>
              </a:spcAft>
              <a:buClr>
                <a:schemeClr val="lt1"/>
              </a:buClr>
              <a:buSzPts val="4500"/>
              <a:buNone/>
              <a:defRPr sz="4500">
                <a:solidFill>
                  <a:schemeClr val="lt1"/>
                </a:solidFill>
              </a:defRPr>
            </a:lvl2pPr>
            <a:lvl3pPr lvl="2">
              <a:spcBef>
                <a:spcPts val="0"/>
              </a:spcBef>
              <a:spcAft>
                <a:spcPts val="0"/>
              </a:spcAft>
              <a:buClr>
                <a:schemeClr val="lt1"/>
              </a:buClr>
              <a:buSzPts val="4500"/>
              <a:buNone/>
              <a:defRPr sz="4500">
                <a:solidFill>
                  <a:schemeClr val="lt1"/>
                </a:solidFill>
              </a:defRPr>
            </a:lvl3pPr>
            <a:lvl4pPr lvl="3">
              <a:spcBef>
                <a:spcPts val="0"/>
              </a:spcBef>
              <a:spcAft>
                <a:spcPts val="0"/>
              </a:spcAft>
              <a:buClr>
                <a:schemeClr val="lt1"/>
              </a:buClr>
              <a:buSzPts val="4500"/>
              <a:buNone/>
              <a:defRPr sz="4500">
                <a:solidFill>
                  <a:schemeClr val="lt1"/>
                </a:solidFill>
              </a:defRPr>
            </a:lvl4pPr>
            <a:lvl5pPr lvl="4">
              <a:spcBef>
                <a:spcPts val="0"/>
              </a:spcBef>
              <a:spcAft>
                <a:spcPts val="0"/>
              </a:spcAft>
              <a:buClr>
                <a:schemeClr val="lt1"/>
              </a:buClr>
              <a:buSzPts val="4500"/>
              <a:buNone/>
              <a:defRPr sz="4500">
                <a:solidFill>
                  <a:schemeClr val="lt1"/>
                </a:solidFill>
              </a:defRPr>
            </a:lvl5pPr>
            <a:lvl6pPr lvl="5">
              <a:spcBef>
                <a:spcPts val="0"/>
              </a:spcBef>
              <a:spcAft>
                <a:spcPts val="0"/>
              </a:spcAft>
              <a:buClr>
                <a:schemeClr val="lt1"/>
              </a:buClr>
              <a:buSzPts val="4500"/>
              <a:buNone/>
              <a:defRPr sz="4500">
                <a:solidFill>
                  <a:schemeClr val="lt1"/>
                </a:solidFill>
              </a:defRPr>
            </a:lvl6pPr>
            <a:lvl7pPr lvl="6">
              <a:spcBef>
                <a:spcPts val="0"/>
              </a:spcBef>
              <a:spcAft>
                <a:spcPts val="0"/>
              </a:spcAft>
              <a:buClr>
                <a:schemeClr val="lt1"/>
              </a:buClr>
              <a:buSzPts val="4500"/>
              <a:buNone/>
              <a:defRPr sz="4500">
                <a:solidFill>
                  <a:schemeClr val="lt1"/>
                </a:solidFill>
              </a:defRPr>
            </a:lvl7pPr>
            <a:lvl8pPr lvl="7">
              <a:spcBef>
                <a:spcPts val="0"/>
              </a:spcBef>
              <a:spcAft>
                <a:spcPts val="0"/>
              </a:spcAft>
              <a:buClr>
                <a:schemeClr val="lt1"/>
              </a:buClr>
              <a:buSzPts val="4500"/>
              <a:buNone/>
              <a:defRPr sz="4500">
                <a:solidFill>
                  <a:schemeClr val="lt1"/>
                </a:solidFill>
              </a:defRPr>
            </a:lvl8pPr>
            <a:lvl9pPr lvl="8">
              <a:spcBef>
                <a:spcPts val="0"/>
              </a:spcBef>
              <a:spcAft>
                <a:spcPts val="0"/>
              </a:spcAft>
              <a:buClr>
                <a:schemeClr val="lt1"/>
              </a:buClr>
              <a:buSzPts val="4500"/>
              <a:buNone/>
              <a:defRPr sz="4500">
                <a:solidFill>
                  <a:schemeClr val="lt1"/>
                </a:solidFill>
              </a:defRPr>
            </a:lvl9pPr>
          </a:lstStyle>
          <a:p/>
        </p:txBody>
      </p:sp>
      <p:sp>
        <p:nvSpPr>
          <p:cNvPr id="197" name="Google Shape;197;p31"/>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98" name="Google Shape;198;p31"/>
          <p:cNvSpPr txBox="1"/>
          <p:nvPr>
            <p:ph idx="1"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Clr>
                <a:schemeClr val="lt1"/>
              </a:buClr>
              <a:buSzPts val="900"/>
              <a:buChar char="●"/>
              <a:defRPr>
                <a:solidFill>
                  <a:schemeClr val="lt1"/>
                </a:solidFill>
              </a:defRPr>
            </a:lvl1pPr>
            <a:lvl2pPr indent="-285750" lvl="1" marL="914400">
              <a:spcBef>
                <a:spcPts val="0"/>
              </a:spcBef>
              <a:spcAft>
                <a:spcPts val="0"/>
              </a:spcAft>
              <a:buClr>
                <a:schemeClr val="lt1"/>
              </a:buClr>
              <a:buSzPts val="900"/>
              <a:buChar char="○"/>
              <a:defRPr>
                <a:solidFill>
                  <a:schemeClr val="lt1"/>
                </a:solidFill>
              </a:defRPr>
            </a:lvl2pPr>
            <a:lvl3pPr indent="-285750" lvl="2" marL="1371600">
              <a:spcBef>
                <a:spcPts val="0"/>
              </a:spcBef>
              <a:spcAft>
                <a:spcPts val="0"/>
              </a:spcAft>
              <a:buClr>
                <a:schemeClr val="lt1"/>
              </a:buClr>
              <a:buSzPts val="900"/>
              <a:buChar char="■"/>
              <a:defRPr>
                <a:solidFill>
                  <a:schemeClr val="lt1"/>
                </a:solidFill>
              </a:defRPr>
            </a:lvl3pPr>
            <a:lvl4pPr indent="-285750" lvl="3" marL="1828800">
              <a:spcBef>
                <a:spcPts val="0"/>
              </a:spcBef>
              <a:spcAft>
                <a:spcPts val="0"/>
              </a:spcAft>
              <a:buClr>
                <a:schemeClr val="lt1"/>
              </a:buClr>
              <a:buSzPts val="900"/>
              <a:buChar char="●"/>
              <a:defRPr>
                <a:solidFill>
                  <a:schemeClr val="lt1"/>
                </a:solidFill>
              </a:defRPr>
            </a:lvl4pPr>
            <a:lvl5pPr indent="-285750" lvl="4" marL="2286000">
              <a:spcBef>
                <a:spcPts val="0"/>
              </a:spcBef>
              <a:spcAft>
                <a:spcPts val="0"/>
              </a:spcAft>
              <a:buClr>
                <a:schemeClr val="lt1"/>
              </a:buClr>
              <a:buSzPts val="900"/>
              <a:buChar char="○"/>
              <a:defRPr>
                <a:solidFill>
                  <a:schemeClr val="lt1"/>
                </a:solidFill>
              </a:defRPr>
            </a:lvl5pPr>
            <a:lvl6pPr indent="-285750" lvl="5" marL="2743200">
              <a:spcBef>
                <a:spcPts val="0"/>
              </a:spcBef>
              <a:spcAft>
                <a:spcPts val="0"/>
              </a:spcAft>
              <a:buClr>
                <a:schemeClr val="lt1"/>
              </a:buClr>
              <a:buSzPts val="9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85750" lvl="7" marL="3657600">
              <a:spcBef>
                <a:spcPts val="0"/>
              </a:spcBef>
              <a:spcAft>
                <a:spcPts val="0"/>
              </a:spcAft>
              <a:buClr>
                <a:schemeClr val="lt1"/>
              </a:buClr>
              <a:buSzPts val="900"/>
              <a:buChar char="○"/>
              <a:defRPr>
                <a:solidFill>
                  <a:schemeClr val="lt1"/>
                </a:solidFill>
              </a:defRPr>
            </a:lvl8pPr>
            <a:lvl9pPr indent="-285750" lvl="8" marL="4114800">
              <a:spcBef>
                <a:spcPts val="0"/>
              </a:spcBef>
              <a:spcAft>
                <a:spcPts val="0"/>
              </a:spcAft>
              <a:buClr>
                <a:schemeClr val="lt1"/>
              </a:buClr>
              <a:buSzPts val="900"/>
              <a:buChar char="■"/>
              <a:defRPr>
                <a:solidFill>
                  <a:schemeClr val="lt1"/>
                </a:solidFill>
              </a:defRPr>
            </a:lvl9pPr>
          </a:lstStyle>
          <a:p/>
        </p:txBody>
      </p:sp>
      <p:cxnSp>
        <p:nvCxnSpPr>
          <p:cNvPr id="199" name="Google Shape;199;p31"/>
          <p:cNvCxnSpPr/>
          <p:nvPr/>
        </p:nvCxnSpPr>
        <p:spPr>
          <a:xfrm flipH="1" rot="10800000">
            <a:off x="225750" y="4678950"/>
            <a:ext cx="8692500" cy="5700"/>
          </a:xfrm>
          <a:prstGeom prst="straightConnector1">
            <a:avLst/>
          </a:prstGeom>
          <a:noFill/>
          <a:ln cap="flat" cmpd="sng" w="9525">
            <a:solidFill>
              <a:schemeClr val="lt1"/>
            </a:solidFill>
            <a:prstDash val="solid"/>
            <a:round/>
            <a:headEnd len="med" w="med" type="none"/>
            <a:tailEnd len="med" w="med" type="none"/>
          </a:ln>
        </p:spPr>
      </p:cxnSp>
      <p:cxnSp>
        <p:nvCxnSpPr>
          <p:cNvPr id="200" name="Google Shape;200;p31"/>
          <p:cNvCxnSpPr/>
          <p:nvPr/>
        </p:nvCxnSpPr>
        <p:spPr>
          <a:xfrm flipH="1" rot="10800000">
            <a:off x="225750" y="1212350"/>
            <a:ext cx="8692500" cy="57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with footer">
  <p:cSld name="CUSTOM_7">
    <p:spTree>
      <p:nvGrpSpPr>
        <p:cNvPr id="201" name="Shape 201"/>
        <p:cNvGrpSpPr/>
        <p:nvPr/>
      </p:nvGrpSpPr>
      <p:grpSpPr>
        <a:xfrm>
          <a:off x="0" y="0"/>
          <a:ext cx="0" cy="0"/>
          <a:chOff x="0" y="0"/>
          <a:chExt cx="0" cy="0"/>
        </a:xfrm>
      </p:grpSpPr>
      <p:sp>
        <p:nvSpPr>
          <p:cNvPr id="202" name="Google Shape;202;p32"/>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3" name="Google Shape;203;p32"/>
          <p:cNvSpPr txBox="1"/>
          <p:nvPr>
            <p:ph type="title"/>
          </p:nvPr>
        </p:nvSpPr>
        <p:spPr>
          <a:xfrm>
            <a:off x="228600" y="665825"/>
            <a:ext cx="5753400" cy="22860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4" name="Google Shape;204;p32"/>
          <p:cNvSpPr/>
          <p:nvPr>
            <p:ph idx="2" type="pic"/>
          </p:nvPr>
        </p:nvSpPr>
        <p:spPr>
          <a:xfrm>
            <a:off x="6777063" y="1017650"/>
            <a:ext cx="1582800" cy="1582800"/>
          </a:xfrm>
          <a:prstGeom prst="rect">
            <a:avLst/>
          </a:prstGeom>
          <a:noFill/>
          <a:ln>
            <a:noFill/>
          </a:ln>
        </p:spPr>
      </p:sp>
      <p:sp>
        <p:nvSpPr>
          <p:cNvPr id="205" name="Google Shape;205;p32"/>
          <p:cNvSpPr txBox="1"/>
          <p:nvPr>
            <p:ph idx="1"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206" name="Google Shape;206;p32"/>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7_1">
    <p:spTree>
      <p:nvGrpSpPr>
        <p:cNvPr id="207" name="Shape 207"/>
        <p:cNvGrpSpPr/>
        <p:nvPr/>
      </p:nvGrpSpPr>
      <p:grpSpPr>
        <a:xfrm>
          <a:off x="0" y="0"/>
          <a:ext cx="0" cy="0"/>
          <a:chOff x="0" y="0"/>
          <a:chExt cx="0" cy="0"/>
        </a:xfrm>
      </p:grpSpPr>
      <p:sp>
        <p:nvSpPr>
          <p:cNvPr id="208" name="Google Shape;208;p33"/>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09" name="Google Shape;209;p33"/>
          <p:cNvSpPr/>
          <p:nvPr/>
        </p:nvSpPr>
        <p:spPr>
          <a:xfrm>
            <a:off x="7005675" y="789050"/>
            <a:ext cx="1582800" cy="1582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 name="Google Shape;210;p33"/>
          <p:cNvSpPr txBox="1"/>
          <p:nvPr>
            <p:ph type="title"/>
          </p:nvPr>
        </p:nvSpPr>
        <p:spPr>
          <a:xfrm>
            <a:off x="228600" y="665825"/>
            <a:ext cx="5753400" cy="22860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1" name="Google Shape;211;p33"/>
          <p:cNvSpPr/>
          <p:nvPr>
            <p:ph idx="2" type="pic"/>
          </p:nvPr>
        </p:nvSpPr>
        <p:spPr>
          <a:xfrm>
            <a:off x="6777063" y="1017650"/>
            <a:ext cx="1582800" cy="1582800"/>
          </a:xfrm>
          <a:prstGeom prst="rect">
            <a:avLst/>
          </a:prstGeom>
          <a:noFill/>
          <a:ln>
            <a:noFill/>
          </a:ln>
        </p:spPr>
      </p:sp>
      <p:cxnSp>
        <p:nvCxnSpPr>
          <p:cNvPr id="212" name="Google Shape;212;p33"/>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8">
    <p:spTree>
      <p:nvGrpSpPr>
        <p:cNvPr id="213" name="Shape 213"/>
        <p:cNvGrpSpPr/>
        <p:nvPr/>
      </p:nvGrpSpPr>
      <p:grpSpPr>
        <a:xfrm>
          <a:off x="0" y="0"/>
          <a:ext cx="0" cy="0"/>
          <a:chOff x="0" y="0"/>
          <a:chExt cx="0" cy="0"/>
        </a:xfrm>
      </p:grpSpPr>
      <p:sp>
        <p:nvSpPr>
          <p:cNvPr id="214" name="Google Shape;214;p34"/>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5" name="Google Shape;215;p34"/>
          <p:cNvSpPr txBox="1"/>
          <p:nvPr>
            <p:ph type="title"/>
          </p:nvPr>
        </p:nvSpPr>
        <p:spPr>
          <a:xfrm>
            <a:off x="228600" y="1549575"/>
            <a:ext cx="7938000" cy="2286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6" name="Google Shape;216;p34"/>
          <p:cNvSpPr txBox="1"/>
          <p:nvPr>
            <p:ph idx="1"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217" name="Google Shape;217;p34"/>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8_1">
    <p:spTree>
      <p:nvGrpSpPr>
        <p:cNvPr id="218" name="Shape 218"/>
        <p:cNvGrpSpPr/>
        <p:nvPr/>
      </p:nvGrpSpPr>
      <p:grpSpPr>
        <a:xfrm>
          <a:off x="0" y="0"/>
          <a:ext cx="0" cy="0"/>
          <a:chOff x="0" y="0"/>
          <a:chExt cx="0" cy="0"/>
        </a:xfrm>
      </p:grpSpPr>
      <p:sp>
        <p:nvSpPr>
          <p:cNvPr id="219" name="Google Shape;219;p35"/>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20" name="Google Shape;220;p35"/>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
        <p:nvSpPr>
          <p:cNvPr id="221" name="Google Shape;221;p35"/>
          <p:cNvSpPr txBox="1"/>
          <p:nvPr>
            <p:ph type="title"/>
          </p:nvPr>
        </p:nvSpPr>
        <p:spPr>
          <a:xfrm>
            <a:off x="229450" y="332175"/>
            <a:ext cx="8686800" cy="8745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8_1_1">
    <p:spTree>
      <p:nvGrpSpPr>
        <p:cNvPr id="222" name="Shape 222"/>
        <p:cNvGrpSpPr/>
        <p:nvPr/>
      </p:nvGrpSpPr>
      <p:grpSpPr>
        <a:xfrm>
          <a:off x="0" y="0"/>
          <a:ext cx="0" cy="0"/>
          <a:chOff x="0" y="0"/>
          <a:chExt cx="0" cy="0"/>
        </a:xfrm>
      </p:grpSpPr>
      <p:sp>
        <p:nvSpPr>
          <p:cNvPr id="223" name="Google Shape;223;p36"/>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24" name="Google Shape;224;p36"/>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
        <p:nvSpPr>
          <p:cNvPr id="225" name="Google Shape;225;p36"/>
          <p:cNvSpPr txBox="1"/>
          <p:nvPr>
            <p:ph type="title"/>
          </p:nvPr>
        </p:nvSpPr>
        <p:spPr>
          <a:xfrm>
            <a:off x="228600" y="2236650"/>
            <a:ext cx="3551400" cy="6702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with footer">
  <p:cSld name="ONE_COLUMN_TEXT">
    <p:spTree>
      <p:nvGrpSpPr>
        <p:cNvPr id="226" name="Shape 226"/>
        <p:cNvGrpSpPr/>
        <p:nvPr/>
      </p:nvGrpSpPr>
      <p:grpSpPr>
        <a:xfrm>
          <a:off x="0" y="0"/>
          <a:ext cx="0" cy="0"/>
          <a:chOff x="0" y="0"/>
          <a:chExt cx="0" cy="0"/>
        </a:xfrm>
      </p:grpSpPr>
      <p:sp>
        <p:nvSpPr>
          <p:cNvPr id="227" name="Google Shape;227;p37"/>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8" name="Google Shape;228;p37"/>
          <p:cNvSpPr txBox="1"/>
          <p:nvPr>
            <p:ph type="title"/>
          </p:nvPr>
        </p:nvSpPr>
        <p:spPr>
          <a:xfrm>
            <a:off x="228600" y="2236650"/>
            <a:ext cx="3551400" cy="6702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229" name="Google Shape;229;p37"/>
          <p:cNvSpPr txBox="1"/>
          <p:nvPr>
            <p:ph idx="1" type="subTitle"/>
          </p:nvPr>
        </p:nvSpPr>
        <p:spPr>
          <a:xfrm>
            <a:off x="4572000" y="1004700"/>
            <a:ext cx="4343400" cy="31341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30" name="Google Shape;230;p37"/>
          <p:cNvSpPr txBox="1"/>
          <p:nvPr>
            <p:ph idx="2"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231" name="Google Shape;231;p37"/>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ONE_COLUMN_TEXT_2">
    <p:spTree>
      <p:nvGrpSpPr>
        <p:cNvPr id="232" name="Shape 232"/>
        <p:cNvGrpSpPr/>
        <p:nvPr/>
      </p:nvGrpSpPr>
      <p:grpSpPr>
        <a:xfrm>
          <a:off x="0" y="0"/>
          <a:ext cx="0" cy="0"/>
          <a:chOff x="0" y="0"/>
          <a:chExt cx="0" cy="0"/>
        </a:xfrm>
      </p:grpSpPr>
      <p:sp>
        <p:nvSpPr>
          <p:cNvPr id="233" name="Google Shape;233;p38"/>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4" name="Google Shape;234;p38"/>
          <p:cNvSpPr txBox="1"/>
          <p:nvPr>
            <p:ph type="title"/>
          </p:nvPr>
        </p:nvSpPr>
        <p:spPr>
          <a:xfrm>
            <a:off x="228600" y="2236650"/>
            <a:ext cx="3551400" cy="6702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235" name="Google Shape;235;p38"/>
          <p:cNvSpPr txBox="1"/>
          <p:nvPr>
            <p:ph idx="1" type="subTitle"/>
          </p:nvPr>
        </p:nvSpPr>
        <p:spPr>
          <a:xfrm>
            <a:off x="4572000" y="1004700"/>
            <a:ext cx="4343400" cy="31341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cxnSp>
        <p:nvCxnSpPr>
          <p:cNvPr id="236" name="Google Shape;236;p38"/>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p:cSld name="ONE_COLUMN_TEXT_1">
    <p:spTree>
      <p:nvGrpSpPr>
        <p:cNvPr id="237" name="Shape 237"/>
        <p:cNvGrpSpPr/>
        <p:nvPr/>
      </p:nvGrpSpPr>
      <p:grpSpPr>
        <a:xfrm>
          <a:off x="0" y="0"/>
          <a:ext cx="0" cy="0"/>
          <a:chOff x="0" y="0"/>
          <a:chExt cx="0" cy="0"/>
        </a:xfrm>
      </p:grpSpPr>
      <p:sp>
        <p:nvSpPr>
          <p:cNvPr id="238" name="Google Shape;238;p39"/>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9" name="Google Shape;239;p39"/>
          <p:cNvSpPr txBox="1"/>
          <p:nvPr>
            <p:ph type="title"/>
          </p:nvPr>
        </p:nvSpPr>
        <p:spPr>
          <a:xfrm>
            <a:off x="228600" y="2089772"/>
            <a:ext cx="3551400" cy="6702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240" name="Google Shape;240;p39"/>
          <p:cNvSpPr txBox="1"/>
          <p:nvPr>
            <p:ph idx="1" type="subTitle"/>
          </p:nvPr>
        </p:nvSpPr>
        <p:spPr>
          <a:xfrm>
            <a:off x="6074275" y="1004700"/>
            <a:ext cx="2558700" cy="31341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41" name="Google Shape;241;p39"/>
          <p:cNvSpPr txBox="1"/>
          <p:nvPr>
            <p:ph idx="2" type="subTitle"/>
          </p:nvPr>
        </p:nvSpPr>
        <p:spPr>
          <a:xfrm>
            <a:off x="4292700" y="1004700"/>
            <a:ext cx="1671000" cy="3134100"/>
          </a:xfrm>
          <a:prstGeom prst="rect">
            <a:avLst/>
          </a:prstGeom>
        </p:spPr>
        <p:txBody>
          <a:bodyPr anchorCtr="0" anchor="ctr" bIns="91425" lIns="91425" spcFirstLastPara="1" rIns="91425" wrap="square" tIns="91425">
            <a:noAutofit/>
          </a:bodyPr>
          <a:lstStyle>
            <a:lvl1pPr lvl="0" algn="r">
              <a:spcBef>
                <a:spcPts val="0"/>
              </a:spcBef>
              <a:spcAft>
                <a:spcPts val="0"/>
              </a:spcAft>
              <a:buSzPts val="2000"/>
              <a:buNone/>
              <a:defRPr b="1"/>
            </a:lvl1pPr>
            <a:lvl2pPr lvl="1" algn="r">
              <a:spcBef>
                <a:spcPts val="0"/>
              </a:spcBef>
              <a:spcAft>
                <a:spcPts val="0"/>
              </a:spcAft>
              <a:buSzPts val="2000"/>
              <a:buNone/>
              <a:defRPr b="1"/>
            </a:lvl2pPr>
            <a:lvl3pPr lvl="2" algn="r">
              <a:spcBef>
                <a:spcPts val="0"/>
              </a:spcBef>
              <a:spcAft>
                <a:spcPts val="0"/>
              </a:spcAft>
              <a:buSzPts val="2000"/>
              <a:buNone/>
              <a:defRPr b="1"/>
            </a:lvl3pPr>
            <a:lvl4pPr lvl="3" algn="r">
              <a:spcBef>
                <a:spcPts val="0"/>
              </a:spcBef>
              <a:spcAft>
                <a:spcPts val="0"/>
              </a:spcAft>
              <a:buSzPts val="2000"/>
              <a:buNone/>
              <a:defRPr b="1"/>
            </a:lvl4pPr>
            <a:lvl5pPr lvl="4" algn="r">
              <a:spcBef>
                <a:spcPts val="0"/>
              </a:spcBef>
              <a:spcAft>
                <a:spcPts val="0"/>
              </a:spcAft>
              <a:buSzPts val="2000"/>
              <a:buNone/>
              <a:defRPr b="1"/>
            </a:lvl5pPr>
            <a:lvl6pPr lvl="5" algn="r">
              <a:spcBef>
                <a:spcPts val="0"/>
              </a:spcBef>
              <a:spcAft>
                <a:spcPts val="0"/>
              </a:spcAft>
              <a:buSzPts val="2000"/>
              <a:buNone/>
              <a:defRPr b="1"/>
            </a:lvl6pPr>
            <a:lvl7pPr lvl="6" algn="r">
              <a:spcBef>
                <a:spcPts val="0"/>
              </a:spcBef>
              <a:spcAft>
                <a:spcPts val="0"/>
              </a:spcAft>
              <a:buSzPts val="2000"/>
              <a:buNone/>
              <a:defRPr b="1"/>
            </a:lvl7pPr>
            <a:lvl8pPr lvl="7" algn="r">
              <a:spcBef>
                <a:spcPts val="0"/>
              </a:spcBef>
              <a:spcAft>
                <a:spcPts val="0"/>
              </a:spcAft>
              <a:buSzPts val="2000"/>
              <a:buNone/>
              <a:defRPr b="1"/>
            </a:lvl8pPr>
            <a:lvl9pPr lvl="8" algn="r">
              <a:spcBef>
                <a:spcPts val="0"/>
              </a:spcBef>
              <a:spcAft>
                <a:spcPts val="0"/>
              </a:spcAft>
              <a:buSzPts val="2000"/>
              <a:buNone/>
              <a:defRPr b="1"/>
            </a:lvl9pPr>
          </a:lstStyle>
          <a:p/>
        </p:txBody>
      </p:sp>
      <p:sp>
        <p:nvSpPr>
          <p:cNvPr id="242" name="Google Shape;242;p39"/>
          <p:cNvSpPr txBox="1"/>
          <p:nvPr>
            <p:ph idx="3"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243" name="Google Shape;243;p39"/>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with footer">
  <p:cSld name="CUSTOM_4">
    <p:spTree>
      <p:nvGrpSpPr>
        <p:cNvPr id="244" name="Shape 244"/>
        <p:cNvGrpSpPr/>
        <p:nvPr/>
      </p:nvGrpSpPr>
      <p:grpSpPr>
        <a:xfrm>
          <a:off x="0" y="0"/>
          <a:ext cx="0" cy="0"/>
          <a:chOff x="0" y="0"/>
          <a:chExt cx="0" cy="0"/>
        </a:xfrm>
      </p:grpSpPr>
      <p:sp>
        <p:nvSpPr>
          <p:cNvPr id="245" name="Google Shape;245;p40"/>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6" name="Google Shape;246;p40"/>
          <p:cNvSpPr txBox="1"/>
          <p:nvPr>
            <p:ph type="title"/>
          </p:nvPr>
        </p:nvSpPr>
        <p:spPr>
          <a:xfrm>
            <a:off x="229450" y="332175"/>
            <a:ext cx="8686800" cy="8745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247" name="Google Shape;247;p40"/>
          <p:cNvSpPr txBox="1"/>
          <p:nvPr>
            <p:ph idx="1" type="body"/>
          </p:nvPr>
        </p:nvSpPr>
        <p:spPr>
          <a:xfrm>
            <a:off x="229450" y="1294950"/>
            <a:ext cx="3566100" cy="2872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248" name="Google Shape;248;p40"/>
          <p:cNvSpPr txBox="1"/>
          <p:nvPr>
            <p:ph idx="2" type="body"/>
          </p:nvPr>
        </p:nvSpPr>
        <p:spPr>
          <a:xfrm>
            <a:off x="4572850" y="1294950"/>
            <a:ext cx="3566100" cy="2872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249" name="Google Shape;249;p40"/>
          <p:cNvSpPr txBox="1"/>
          <p:nvPr>
            <p:ph idx="3"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250" name="Google Shape;250;p40"/>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4_1">
    <p:spTree>
      <p:nvGrpSpPr>
        <p:cNvPr id="251" name="Shape 251"/>
        <p:cNvGrpSpPr/>
        <p:nvPr/>
      </p:nvGrpSpPr>
      <p:grpSpPr>
        <a:xfrm>
          <a:off x="0" y="0"/>
          <a:ext cx="0" cy="0"/>
          <a:chOff x="0" y="0"/>
          <a:chExt cx="0" cy="0"/>
        </a:xfrm>
      </p:grpSpPr>
      <p:sp>
        <p:nvSpPr>
          <p:cNvPr id="252" name="Google Shape;252;p41"/>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3" name="Google Shape;253;p41"/>
          <p:cNvSpPr txBox="1"/>
          <p:nvPr>
            <p:ph type="title"/>
          </p:nvPr>
        </p:nvSpPr>
        <p:spPr>
          <a:xfrm>
            <a:off x="229450" y="332175"/>
            <a:ext cx="8686800" cy="874500"/>
          </a:xfrm>
          <a:prstGeom prst="rect">
            <a:avLst/>
          </a:prstGeom>
        </p:spPr>
        <p:txBody>
          <a:bodyPr anchorCtr="0" anchor="ctr"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254" name="Google Shape;254;p41"/>
          <p:cNvSpPr txBox="1"/>
          <p:nvPr>
            <p:ph idx="1" type="body"/>
          </p:nvPr>
        </p:nvSpPr>
        <p:spPr>
          <a:xfrm>
            <a:off x="229450" y="1294950"/>
            <a:ext cx="3566100" cy="2872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255" name="Google Shape;255;p41"/>
          <p:cNvSpPr txBox="1"/>
          <p:nvPr>
            <p:ph idx="2" type="body"/>
          </p:nvPr>
        </p:nvSpPr>
        <p:spPr>
          <a:xfrm>
            <a:off x="4572850" y="1294950"/>
            <a:ext cx="3566100" cy="2872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256" name="Google Shape;256;p41"/>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image boards">
  <p:cSld name="CUSTOM_1">
    <p:spTree>
      <p:nvGrpSpPr>
        <p:cNvPr id="257" name="Shape 257"/>
        <p:cNvGrpSpPr/>
        <p:nvPr/>
      </p:nvGrpSpPr>
      <p:grpSpPr>
        <a:xfrm>
          <a:off x="0" y="0"/>
          <a:ext cx="0" cy="0"/>
          <a:chOff x="0" y="0"/>
          <a:chExt cx="0" cy="0"/>
        </a:xfrm>
      </p:grpSpPr>
      <p:sp>
        <p:nvSpPr>
          <p:cNvPr id="258" name="Google Shape;258;p42"/>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9" name="Google Shape;259;p42"/>
          <p:cNvSpPr txBox="1"/>
          <p:nvPr>
            <p:ph idx="1" type="subTitle"/>
          </p:nvPr>
        </p:nvSpPr>
        <p:spPr>
          <a:xfrm>
            <a:off x="228600" y="164350"/>
            <a:ext cx="3514200" cy="42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60" name="Google Shape;260;p42"/>
          <p:cNvSpPr/>
          <p:nvPr>
            <p:ph idx="2" type="pic"/>
          </p:nvPr>
        </p:nvSpPr>
        <p:spPr>
          <a:xfrm>
            <a:off x="228600" y="1870200"/>
            <a:ext cx="2024400" cy="2314200"/>
          </a:xfrm>
          <a:prstGeom prst="rect">
            <a:avLst/>
          </a:prstGeom>
          <a:noFill/>
          <a:ln>
            <a:noFill/>
          </a:ln>
        </p:spPr>
      </p:sp>
      <p:sp>
        <p:nvSpPr>
          <p:cNvPr id="261" name="Google Shape;261;p42"/>
          <p:cNvSpPr/>
          <p:nvPr>
            <p:ph idx="3" type="pic"/>
          </p:nvPr>
        </p:nvSpPr>
        <p:spPr>
          <a:xfrm>
            <a:off x="3864875" y="1870200"/>
            <a:ext cx="3561900" cy="2314200"/>
          </a:xfrm>
          <a:prstGeom prst="rect">
            <a:avLst/>
          </a:prstGeom>
          <a:noFill/>
          <a:ln>
            <a:noFill/>
          </a:ln>
        </p:spPr>
      </p:sp>
      <p:sp>
        <p:nvSpPr>
          <p:cNvPr id="262" name="Google Shape;262;p42"/>
          <p:cNvSpPr/>
          <p:nvPr>
            <p:ph idx="4" type="pic"/>
          </p:nvPr>
        </p:nvSpPr>
        <p:spPr>
          <a:xfrm>
            <a:off x="7547700" y="1870200"/>
            <a:ext cx="1367700" cy="2314200"/>
          </a:xfrm>
          <a:prstGeom prst="rect">
            <a:avLst/>
          </a:prstGeom>
          <a:noFill/>
          <a:ln>
            <a:noFill/>
          </a:ln>
        </p:spPr>
      </p:sp>
      <p:sp>
        <p:nvSpPr>
          <p:cNvPr id="263" name="Google Shape;263;p42"/>
          <p:cNvSpPr/>
          <p:nvPr>
            <p:ph idx="5" type="pic"/>
          </p:nvPr>
        </p:nvSpPr>
        <p:spPr>
          <a:xfrm>
            <a:off x="2375088" y="1870200"/>
            <a:ext cx="1367700" cy="2314200"/>
          </a:xfrm>
          <a:prstGeom prst="rect">
            <a:avLst/>
          </a:prstGeom>
          <a:noFill/>
          <a:ln>
            <a:noFill/>
          </a:ln>
        </p:spPr>
      </p:sp>
      <p:sp>
        <p:nvSpPr>
          <p:cNvPr id="264" name="Google Shape;264;p42"/>
          <p:cNvSpPr txBox="1"/>
          <p:nvPr>
            <p:ph idx="6"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265" name="Google Shape;265;p42"/>
          <p:cNvSpPr txBox="1"/>
          <p:nvPr>
            <p:ph idx="7" type="body"/>
          </p:nvPr>
        </p:nvSpPr>
        <p:spPr>
          <a:xfrm>
            <a:off x="228600" y="593650"/>
            <a:ext cx="3514200" cy="8928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266" name="Google Shape;266;p42"/>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 boards">
  <p:cSld name="CUSTOM_1_1">
    <p:spTree>
      <p:nvGrpSpPr>
        <p:cNvPr id="267" name="Shape 267"/>
        <p:cNvGrpSpPr/>
        <p:nvPr/>
      </p:nvGrpSpPr>
      <p:grpSpPr>
        <a:xfrm>
          <a:off x="0" y="0"/>
          <a:ext cx="0" cy="0"/>
          <a:chOff x="0" y="0"/>
          <a:chExt cx="0" cy="0"/>
        </a:xfrm>
      </p:grpSpPr>
      <p:sp>
        <p:nvSpPr>
          <p:cNvPr id="268" name="Google Shape;268;p43"/>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9" name="Google Shape;269;p43"/>
          <p:cNvSpPr txBox="1"/>
          <p:nvPr>
            <p:ph idx="1" type="subTitle"/>
          </p:nvPr>
        </p:nvSpPr>
        <p:spPr>
          <a:xfrm>
            <a:off x="228600" y="164350"/>
            <a:ext cx="3514200" cy="42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70" name="Google Shape;270;p43"/>
          <p:cNvSpPr/>
          <p:nvPr>
            <p:ph idx="2" type="pic"/>
          </p:nvPr>
        </p:nvSpPr>
        <p:spPr>
          <a:xfrm>
            <a:off x="228600" y="1617150"/>
            <a:ext cx="2820300" cy="2820300"/>
          </a:xfrm>
          <a:prstGeom prst="rect">
            <a:avLst/>
          </a:prstGeom>
          <a:noFill/>
          <a:ln>
            <a:noFill/>
          </a:ln>
        </p:spPr>
      </p:sp>
      <p:sp>
        <p:nvSpPr>
          <p:cNvPr id="271" name="Google Shape;271;p43"/>
          <p:cNvSpPr/>
          <p:nvPr>
            <p:ph idx="3" type="pic"/>
          </p:nvPr>
        </p:nvSpPr>
        <p:spPr>
          <a:xfrm>
            <a:off x="3161800" y="1617150"/>
            <a:ext cx="2820300" cy="2820300"/>
          </a:xfrm>
          <a:prstGeom prst="rect">
            <a:avLst/>
          </a:prstGeom>
          <a:noFill/>
          <a:ln>
            <a:noFill/>
          </a:ln>
        </p:spPr>
      </p:sp>
      <p:sp>
        <p:nvSpPr>
          <p:cNvPr id="272" name="Google Shape;272;p43"/>
          <p:cNvSpPr/>
          <p:nvPr>
            <p:ph idx="4" type="pic"/>
          </p:nvPr>
        </p:nvSpPr>
        <p:spPr>
          <a:xfrm>
            <a:off x="6095000" y="1617150"/>
            <a:ext cx="2820300" cy="2820300"/>
          </a:xfrm>
          <a:prstGeom prst="rect">
            <a:avLst/>
          </a:prstGeom>
          <a:noFill/>
          <a:ln>
            <a:noFill/>
          </a:ln>
        </p:spPr>
      </p:sp>
      <p:sp>
        <p:nvSpPr>
          <p:cNvPr id="273" name="Google Shape;273;p43"/>
          <p:cNvSpPr txBox="1"/>
          <p:nvPr>
            <p:ph idx="5"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274" name="Google Shape;274;p43"/>
          <p:cNvSpPr txBox="1"/>
          <p:nvPr>
            <p:ph idx="6" type="body"/>
          </p:nvPr>
        </p:nvSpPr>
        <p:spPr>
          <a:xfrm>
            <a:off x="228600" y="593650"/>
            <a:ext cx="3514200" cy="8928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275" name="Google Shape;275;p43"/>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 boards">
  <p:cSld name="CUSTOM_1_1_1">
    <p:spTree>
      <p:nvGrpSpPr>
        <p:cNvPr id="276" name="Shape 276"/>
        <p:cNvGrpSpPr/>
        <p:nvPr/>
      </p:nvGrpSpPr>
      <p:grpSpPr>
        <a:xfrm>
          <a:off x="0" y="0"/>
          <a:ext cx="0" cy="0"/>
          <a:chOff x="0" y="0"/>
          <a:chExt cx="0" cy="0"/>
        </a:xfrm>
      </p:grpSpPr>
      <p:sp>
        <p:nvSpPr>
          <p:cNvPr id="277" name="Google Shape;277;p44"/>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78" name="Google Shape;278;p44"/>
          <p:cNvSpPr txBox="1"/>
          <p:nvPr>
            <p:ph idx="1" type="subTitle"/>
          </p:nvPr>
        </p:nvSpPr>
        <p:spPr>
          <a:xfrm>
            <a:off x="228600" y="164350"/>
            <a:ext cx="3514200" cy="42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79" name="Google Shape;279;p44"/>
          <p:cNvSpPr/>
          <p:nvPr>
            <p:ph idx="2" type="pic"/>
          </p:nvPr>
        </p:nvSpPr>
        <p:spPr>
          <a:xfrm>
            <a:off x="4633050" y="1617150"/>
            <a:ext cx="4282500" cy="2820300"/>
          </a:xfrm>
          <a:prstGeom prst="rect">
            <a:avLst/>
          </a:prstGeom>
          <a:noFill/>
          <a:ln>
            <a:noFill/>
          </a:ln>
        </p:spPr>
      </p:sp>
      <p:sp>
        <p:nvSpPr>
          <p:cNvPr id="280" name="Google Shape;280;p44"/>
          <p:cNvSpPr/>
          <p:nvPr>
            <p:ph idx="3" type="pic"/>
          </p:nvPr>
        </p:nvSpPr>
        <p:spPr>
          <a:xfrm>
            <a:off x="228600" y="1617150"/>
            <a:ext cx="4282500" cy="2820300"/>
          </a:xfrm>
          <a:prstGeom prst="rect">
            <a:avLst/>
          </a:prstGeom>
          <a:noFill/>
          <a:ln>
            <a:noFill/>
          </a:ln>
        </p:spPr>
      </p:sp>
      <p:sp>
        <p:nvSpPr>
          <p:cNvPr id="281" name="Google Shape;281;p44"/>
          <p:cNvSpPr txBox="1"/>
          <p:nvPr>
            <p:ph idx="4"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282" name="Google Shape;282;p44"/>
          <p:cNvSpPr txBox="1"/>
          <p:nvPr>
            <p:ph idx="5" type="body"/>
          </p:nvPr>
        </p:nvSpPr>
        <p:spPr>
          <a:xfrm>
            <a:off x="228600" y="593650"/>
            <a:ext cx="3514200" cy="8928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283" name="Google Shape;283;p44"/>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 boards vertical">
  <p:cSld name="CUSTOM_1_1_1_1">
    <p:spTree>
      <p:nvGrpSpPr>
        <p:cNvPr id="284" name="Shape 284"/>
        <p:cNvGrpSpPr/>
        <p:nvPr/>
      </p:nvGrpSpPr>
      <p:grpSpPr>
        <a:xfrm>
          <a:off x="0" y="0"/>
          <a:ext cx="0" cy="0"/>
          <a:chOff x="0" y="0"/>
          <a:chExt cx="0" cy="0"/>
        </a:xfrm>
      </p:grpSpPr>
      <p:sp>
        <p:nvSpPr>
          <p:cNvPr id="285" name="Google Shape;285;p45"/>
          <p:cNvSpPr/>
          <p:nvPr>
            <p:ph idx="2" type="pic"/>
          </p:nvPr>
        </p:nvSpPr>
        <p:spPr>
          <a:xfrm>
            <a:off x="3161800" y="164350"/>
            <a:ext cx="2820300" cy="4304700"/>
          </a:xfrm>
          <a:prstGeom prst="rect">
            <a:avLst/>
          </a:prstGeom>
          <a:noFill/>
          <a:ln>
            <a:noFill/>
          </a:ln>
        </p:spPr>
      </p:sp>
      <p:sp>
        <p:nvSpPr>
          <p:cNvPr id="286" name="Google Shape;286;p45"/>
          <p:cNvSpPr/>
          <p:nvPr>
            <p:ph idx="3" type="pic"/>
          </p:nvPr>
        </p:nvSpPr>
        <p:spPr>
          <a:xfrm>
            <a:off x="6095100" y="164350"/>
            <a:ext cx="2820300" cy="4304700"/>
          </a:xfrm>
          <a:prstGeom prst="rect">
            <a:avLst/>
          </a:prstGeom>
          <a:noFill/>
          <a:ln>
            <a:noFill/>
          </a:ln>
        </p:spPr>
      </p:sp>
      <p:sp>
        <p:nvSpPr>
          <p:cNvPr id="287" name="Google Shape;287;p45"/>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88" name="Google Shape;288;p45"/>
          <p:cNvSpPr txBox="1"/>
          <p:nvPr>
            <p:ph idx="1" type="subTitle"/>
          </p:nvPr>
        </p:nvSpPr>
        <p:spPr>
          <a:xfrm>
            <a:off x="228600" y="164350"/>
            <a:ext cx="2820300" cy="42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89" name="Google Shape;289;p45"/>
          <p:cNvSpPr txBox="1"/>
          <p:nvPr>
            <p:ph idx="4"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290" name="Google Shape;290;p45"/>
          <p:cNvSpPr txBox="1"/>
          <p:nvPr>
            <p:ph idx="5" type="body"/>
          </p:nvPr>
        </p:nvSpPr>
        <p:spPr>
          <a:xfrm>
            <a:off x="228600" y="593650"/>
            <a:ext cx="2171400" cy="8928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291" name="Google Shape;291;p45"/>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92" name="Shape 292"/>
        <p:cNvGrpSpPr/>
        <p:nvPr/>
      </p:nvGrpSpPr>
      <p:grpSpPr>
        <a:xfrm>
          <a:off x="0" y="0"/>
          <a:ext cx="0" cy="0"/>
          <a:chOff x="0" y="0"/>
          <a:chExt cx="0" cy="0"/>
        </a:xfrm>
      </p:grpSpPr>
      <p:sp>
        <p:nvSpPr>
          <p:cNvPr id="293" name="Google Shape;293;p4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94" name="Google Shape;294;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square image board">
  <p:cSld name="CUSTOM_1_1_1_1_1">
    <p:spTree>
      <p:nvGrpSpPr>
        <p:cNvPr id="295" name="Shape 295"/>
        <p:cNvGrpSpPr/>
        <p:nvPr/>
      </p:nvGrpSpPr>
      <p:grpSpPr>
        <a:xfrm>
          <a:off x="0" y="0"/>
          <a:ext cx="0" cy="0"/>
          <a:chOff x="0" y="0"/>
          <a:chExt cx="0" cy="0"/>
        </a:xfrm>
      </p:grpSpPr>
      <p:sp>
        <p:nvSpPr>
          <p:cNvPr id="296" name="Google Shape;296;p47"/>
          <p:cNvSpPr/>
          <p:nvPr>
            <p:ph idx="2" type="pic"/>
          </p:nvPr>
        </p:nvSpPr>
        <p:spPr>
          <a:xfrm>
            <a:off x="4569950" y="164350"/>
            <a:ext cx="4343100" cy="4304700"/>
          </a:xfrm>
          <a:prstGeom prst="rect">
            <a:avLst/>
          </a:prstGeom>
          <a:noFill/>
          <a:ln>
            <a:noFill/>
          </a:ln>
        </p:spPr>
      </p:sp>
      <p:sp>
        <p:nvSpPr>
          <p:cNvPr id="297" name="Google Shape;297;p47"/>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98" name="Google Shape;298;p47"/>
          <p:cNvSpPr txBox="1"/>
          <p:nvPr>
            <p:ph idx="1" type="subTitle"/>
          </p:nvPr>
        </p:nvSpPr>
        <p:spPr>
          <a:xfrm>
            <a:off x="228600" y="164350"/>
            <a:ext cx="2820300" cy="42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99" name="Google Shape;299;p47"/>
          <p:cNvSpPr txBox="1"/>
          <p:nvPr>
            <p:ph idx="3"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300" name="Google Shape;300;p47"/>
          <p:cNvSpPr txBox="1"/>
          <p:nvPr>
            <p:ph idx="4" type="body"/>
          </p:nvPr>
        </p:nvSpPr>
        <p:spPr>
          <a:xfrm>
            <a:off x="228600" y="593650"/>
            <a:ext cx="2171400" cy="8928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301" name="Google Shape;301;p47"/>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landscape image board">
  <p:cSld name="CUSTOM_1_1_1_1_1_1">
    <p:spTree>
      <p:nvGrpSpPr>
        <p:cNvPr id="302" name="Shape 302"/>
        <p:cNvGrpSpPr/>
        <p:nvPr/>
      </p:nvGrpSpPr>
      <p:grpSpPr>
        <a:xfrm>
          <a:off x="0" y="0"/>
          <a:ext cx="0" cy="0"/>
          <a:chOff x="0" y="0"/>
          <a:chExt cx="0" cy="0"/>
        </a:xfrm>
      </p:grpSpPr>
      <p:sp>
        <p:nvSpPr>
          <p:cNvPr id="303" name="Google Shape;303;p48"/>
          <p:cNvSpPr/>
          <p:nvPr>
            <p:ph idx="2" type="pic"/>
          </p:nvPr>
        </p:nvSpPr>
        <p:spPr>
          <a:xfrm>
            <a:off x="3161800" y="164350"/>
            <a:ext cx="5751300" cy="4304700"/>
          </a:xfrm>
          <a:prstGeom prst="rect">
            <a:avLst/>
          </a:prstGeom>
          <a:noFill/>
          <a:ln>
            <a:noFill/>
          </a:ln>
        </p:spPr>
      </p:sp>
      <p:sp>
        <p:nvSpPr>
          <p:cNvPr id="304" name="Google Shape;304;p48"/>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05" name="Google Shape;305;p48"/>
          <p:cNvSpPr txBox="1"/>
          <p:nvPr>
            <p:ph idx="1" type="subTitle"/>
          </p:nvPr>
        </p:nvSpPr>
        <p:spPr>
          <a:xfrm>
            <a:off x="228600" y="3290275"/>
            <a:ext cx="2820300" cy="42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06" name="Google Shape;306;p48"/>
          <p:cNvSpPr txBox="1"/>
          <p:nvPr>
            <p:ph idx="3"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307" name="Google Shape;307;p48"/>
          <p:cNvSpPr txBox="1"/>
          <p:nvPr>
            <p:ph idx="4" type="body"/>
          </p:nvPr>
        </p:nvSpPr>
        <p:spPr>
          <a:xfrm>
            <a:off x="228600" y="3719575"/>
            <a:ext cx="2171400" cy="7494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308" name="Google Shape;308;p48"/>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body and image">
  <p:cSld name="CUSTOM_1_1_1_1_1_1_2">
    <p:spTree>
      <p:nvGrpSpPr>
        <p:cNvPr id="309" name="Shape 309"/>
        <p:cNvGrpSpPr/>
        <p:nvPr/>
      </p:nvGrpSpPr>
      <p:grpSpPr>
        <a:xfrm>
          <a:off x="0" y="0"/>
          <a:ext cx="0" cy="0"/>
          <a:chOff x="0" y="0"/>
          <a:chExt cx="0" cy="0"/>
        </a:xfrm>
      </p:grpSpPr>
      <p:sp>
        <p:nvSpPr>
          <p:cNvPr id="310" name="Google Shape;310;p49"/>
          <p:cNvSpPr/>
          <p:nvPr>
            <p:ph idx="2" type="pic"/>
          </p:nvPr>
        </p:nvSpPr>
        <p:spPr>
          <a:xfrm>
            <a:off x="3161800" y="164350"/>
            <a:ext cx="5751300" cy="4304700"/>
          </a:xfrm>
          <a:prstGeom prst="rect">
            <a:avLst/>
          </a:prstGeom>
          <a:noFill/>
          <a:ln>
            <a:noFill/>
          </a:ln>
        </p:spPr>
      </p:sp>
      <p:sp>
        <p:nvSpPr>
          <p:cNvPr id="311" name="Google Shape;311;p49"/>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12" name="Google Shape;312;p49"/>
          <p:cNvSpPr txBox="1"/>
          <p:nvPr>
            <p:ph idx="1"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313" name="Google Shape;313;p49"/>
          <p:cNvSpPr txBox="1"/>
          <p:nvPr>
            <p:ph idx="3" type="body"/>
          </p:nvPr>
        </p:nvSpPr>
        <p:spPr>
          <a:xfrm>
            <a:off x="228600" y="3719575"/>
            <a:ext cx="2171400" cy="7494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314" name="Google Shape;314;p49"/>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
        <p:nvSpPr>
          <p:cNvPr id="315" name="Google Shape;315;p49"/>
          <p:cNvSpPr txBox="1"/>
          <p:nvPr>
            <p:ph type="title"/>
          </p:nvPr>
        </p:nvSpPr>
        <p:spPr>
          <a:xfrm>
            <a:off x="228600" y="164350"/>
            <a:ext cx="2670300" cy="28731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1">
    <p:spTree>
      <p:nvGrpSpPr>
        <p:cNvPr id="316" name="Shape 316"/>
        <p:cNvGrpSpPr/>
        <p:nvPr/>
      </p:nvGrpSpPr>
      <p:grpSpPr>
        <a:xfrm>
          <a:off x="0" y="0"/>
          <a:ext cx="0" cy="0"/>
          <a:chOff x="0" y="0"/>
          <a:chExt cx="0" cy="0"/>
        </a:xfrm>
      </p:grpSpPr>
      <p:sp>
        <p:nvSpPr>
          <p:cNvPr id="317" name="Google Shape;317;p50"/>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8" name="Google Shape;318;p50"/>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9" name="Google Shape;319;p5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20" name="Shape 320"/>
        <p:cNvGrpSpPr/>
        <p:nvPr/>
      </p:nvGrpSpPr>
      <p:grpSpPr>
        <a:xfrm>
          <a:off x="0" y="0"/>
          <a:ext cx="0" cy="0"/>
          <a:chOff x="0" y="0"/>
          <a:chExt cx="0" cy="0"/>
        </a:xfrm>
      </p:grpSpPr>
      <p:sp>
        <p:nvSpPr>
          <p:cNvPr id="321" name="Google Shape;321;p5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23" name="Google Shape;323;p51"/>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24" name="Google Shape;324;p5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85750" lvl="0" marL="457200">
              <a:spcBef>
                <a:spcPts val="0"/>
              </a:spcBef>
              <a:spcAft>
                <a:spcPts val="0"/>
              </a:spcAft>
              <a:buClr>
                <a:schemeClr val="lt1"/>
              </a:buClr>
              <a:buSzPts val="900"/>
              <a:buChar char="●"/>
              <a:defRPr>
                <a:solidFill>
                  <a:schemeClr val="lt1"/>
                </a:solidFill>
              </a:defRPr>
            </a:lvl1pPr>
            <a:lvl2pPr indent="-285750" lvl="1" marL="914400">
              <a:spcBef>
                <a:spcPts val="0"/>
              </a:spcBef>
              <a:spcAft>
                <a:spcPts val="0"/>
              </a:spcAft>
              <a:buClr>
                <a:schemeClr val="lt1"/>
              </a:buClr>
              <a:buSzPts val="900"/>
              <a:buChar char="○"/>
              <a:defRPr>
                <a:solidFill>
                  <a:schemeClr val="lt1"/>
                </a:solidFill>
              </a:defRPr>
            </a:lvl2pPr>
            <a:lvl3pPr indent="-285750" lvl="2" marL="1371600">
              <a:spcBef>
                <a:spcPts val="0"/>
              </a:spcBef>
              <a:spcAft>
                <a:spcPts val="0"/>
              </a:spcAft>
              <a:buClr>
                <a:schemeClr val="lt1"/>
              </a:buClr>
              <a:buSzPts val="900"/>
              <a:buChar char="■"/>
              <a:defRPr>
                <a:solidFill>
                  <a:schemeClr val="lt1"/>
                </a:solidFill>
              </a:defRPr>
            </a:lvl3pPr>
            <a:lvl4pPr indent="-285750" lvl="3" marL="1828800">
              <a:spcBef>
                <a:spcPts val="0"/>
              </a:spcBef>
              <a:spcAft>
                <a:spcPts val="0"/>
              </a:spcAft>
              <a:buClr>
                <a:schemeClr val="lt1"/>
              </a:buClr>
              <a:buSzPts val="900"/>
              <a:buChar char="●"/>
              <a:defRPr>
                <a:solidFill>
                  <a:schemeClr val="lt1"/>
                </a:solidFill>
              </a:defRPr>
            </a:lvl4pPr>
            <a:lvl5pPr indent="-285750" lvl="4" marL="2286000">
              <a:spcBef>
                <a:spcPts val="0"/>
              </a:spcBef>
              <a:spcAft>
                <a:spcPts val="0"/>
              </a:spcAft>
              <a:buClr>
                <a:schemeClr val="lt1"/>
              </a:buClr>
              <a:buSzPts val="900"/>
              <a:buChar char="○"/>
              <a:defRPr>
                <a:solidFill>
                  <a:schemeClr val="lt1"/>
                </a:solidFill>
              </a:defRPr>
            </a:lvl5pPr>
            <a:lvl6pPr indent="-285750" lvl="5" marL="2743200">
              <a:spcBef>
                <a:spcPts val="0"/>
              </a:spcBef>
              <a:spcAft>
                <a:spcPts val="0"/>
              </a:spcAft>
              <a:buClr>
                <a:schemeClr val="lt1"/>
              </a:buClr>
              <a:buSzPts val="9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85750" lvl="7" marL="3657600">
              <a:spcBef>
                <a:spcPts val="0"/>
              </a:spcBef>
              <a:spcAft>
                <a:spcPts val="0"/>
              </a:spcAft>
              <a:buClr>
                <a:schemeClr val="lt1"/>
              </a:buClr>
              <a:buSzPts val="900"/>
              <a:buChar char="○"/>
              <a:defRPr>
                <a:solidFill>
                  <a:schemeClr val="lt1"/>
                </a:solidFill>
              </a:defRPr>
            </a:lvl8pPr>
            <a:lvl9pPr indent="-285750" lvl="8" marL="4114800">
              <a:spcBef>
                <a:spcPts val="0"/>
              </a:spcBef>
              <a:spcAft>
                <a:spcPts val="0"/>
              </a:spcAft>
              <a:buClr>
                <a:schemeClr val="lt1"/>
              </a:buClr>
              <a:buSzPts val="900"/>
              <a:buChar char="■"/>
              <a:defRPr>
                <a:solidFill>
                  <a:schemeClr val="lt1"/>
                </a:solidFill>
              </a:defRPr>
            </a:lvl9pPr>
          </a:lstStyle>
          <a:p/>
        </p:txBody>
      </p:sp>
      <p:sp>
        <p:nvSpPr>
          <p:cNvPr id="325" name="Google Shape;325;p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_2">
    <p:spTree>
      <p:nvGrpSpPr>
        <p:cNvPr id="326" name="Shape 326"/>
        <p:cNvGrpSpPr/>
        <p:nvPr/>
      </p:nvGrpSpPr>
      <p:grpSpPr>
        <a:xfrm>
          <a:off x="0" y="0"/>
          <a:ext cx="0" cy="0"/>
          <a:chOff x="0" y="0"/>
          <a:chExt cx="0" cy="0"/>
        </a:xfrm>
      </p:grpSpPr>
      <p:sp>
        <p:nvSpPr>
          <p:cNvPr id="327" name="Google Shape;327;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8" name="Google Shape;328;p52"/>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329" name="Google Shape;329;p52"/>
          <p:cNvSpPr/>
          <p:nvPr>
            <p:ph idx="2" type="pic"/>
          </p:nvPr>
        </p:nvSpPr>
        <p:spPr>
          <a:xfrm>
            <a:off x="4992024" y="1152775"/>
            <a:ext cx="3840300" cy="3416400"/>
          </a:xfrm>
          <a:prstGeom prst="rect">
            <a:avLst/>
          </a:prstGeom>
          <a:noFill/>
          <a:ln>
            <a:noFill/>
          </a:ln>
        </p:spPr>
      </p:sp>
      <p:sp>
        <p:nvSpPr>
          <p:cNvPr id="330" name="Google Shape;330;p5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1">
    <p:spTree>
      <p:nvGrpSpPr>
        <p:cNvPr id="331" name="Shape 331"/>
        <p:cNvGrpSpPr/>
        <p:nvPr/>
      </p:nvGrpSpPr>
      <p:grpSpPr>
        <a:xfrm>
          <a:off x="0" y="0"/>
          <a:ext cx="0" cy="0"/>
          <a:chOff x="0" y="0"/>
          <a:chExt cx="0" cy="0"/>
        </a:xfrm>
      </p:grpSpPr>
      <p:sp>
        <p:nvSpPr>
          <p:cNvPr id="332" name="Google Shape;332;p53"/>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33" name="Google Shape;333;p53"/>
          <p:cNvSpPr/>
          <p:nvPr>
            <p:ph idx="2" type="pic"/>
          </p:nvPr>
        </p:nvSpPr>
        <p:spPr>
          <a:xfrm>
            <a:off x="4633050" y="1196050"/>
            <a:ext cx="4282500" cy="1761000"/>
          </a:xfrm>
          <a:prstGeom prst="rect">
            <a:avLst/>
          </a:prstGeom>
          <a:noFill/>
          <a:ln>
            <a:noFill/>
          </a:ln>
        </p:spPr>
      </p:sp>
      <p:sp>
        <p:nvSpPr>
          <p:cNvPr id="334" name="Google Shape;334;p53"/>
          <p:cNvSpPr/>
          <p:nvPr>
            <p:ph idx="3" type="pic"/>
          </p:nvPr>
        </p:nvSpPr>
        <p:spPr>
          <a:xfrm>
            <a:off x="228600" y="1196050"/>
            <a:ext cx="4282500" cy="1761000"/>
          </a:xfrm>
          <a:prstGeom prst="rect">
            <a:avLst/>
          </a:prstGeom>
          <a:noFill/>
          <a:ln>
            <a:noFill/>
          </a:ln>
        </p:spPr>
      </p:sp>
      <p:cxnSp>
        <p:nvCxnSpPr>
          <p:cNvPr id="335" name="Google Shape;335;p53"/>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
        <p:nvSpPr>
          <p:cNvPr id="336" name="Google Shape;336;p53"/>
          <p:cNvSpPr txBox="1"/>
          <p:nvPr>
            <p:ph type="title"/>
          </p:nvPr>
        </p:nvSpPr>
        <p:spPr>
          <a:xfrm>
            <a:off x="229450" y="164350"/>
            <a:ext cx="8686800" cy="874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7" name="Google Shape;337;p53"/>
          <p:cNvSpPr txBox="1"/>
          <p:nvPr>
            <p:ph idx="1" type="body"/>
          </p:nvPr>
        </p:nvSpPr>
        <p:spPr>
          <a:xfrm>
            <a:off x="229450" y="3455950"/>
            <a:ext cx="4061100" cy="1054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338" name="Google Shape;338;p53"/>
          <p:cNvSpPr txBox="1"/>
          <p:nvPr>
            <p:ph idx="4" type="subTitle"/>
          </p:nvPr>
        </p:nvSpPr>
        <p:spPr>
          <a:xfrm>
            <a:off x="229450" y="3127850"/>
            <a:ext cx="40611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339" name="Google Shape;339;p53"/>
          <p:cNvSpPr txBox="1"/>
          <p:nvPr>
            <p:ph idx="5" type="body"/>
          </p:nvPr>
        </p:nvSpPr>
        <p:spPr>
          <a:xfrm>
            <a:off x="4633050" y="3455950"/>
            <a:ext cx="4061100" cy="1054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340" name="Google Shape;340;p53"/>
          <p:cNvSpPr txBox="1"/>
          <p:nvPr>
            <p:ph idx="6" type="subTitle"/>
          </p:nvPr>
        </p:nvSpPr>
        <p:spPr>
          <a:xfrm>
            <a:off x="4633050" y="3127850"/>
            <a:ext cx="40611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1_1">
    <p:spTree>
      <p:nvGrpSpPr>
        <p:cNvPr id="341" name="Shape 341"/>
        <p:cNvGrpSpPr/>
        <p:nvPr/>
      </p:nvGrpSpPr>
      <p:grpSpPr>
        <a:xfrm>
          <a:off x="0" y="0"/>
          <a:ext cx="0" cy="0"/>
          <a:chOff x="0" y="0"/>
          <a:chExt cx="0" cy="0"/>
        </a:xfrm>
      </p:grpSpPr>
      <p:sp>
        <p:nvSpPr>
          <p:cNvPr id="342" name="Google Shape;342;p54"/>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43" name="Google Shape;343;p54"/>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
        <p:nvSpPr>
          <p:cNvPr id="344" name="Google Shape;344;p54"/>
          <p:cNvSpPr txBox="1"/>
          <p:nvPr>
            <p:ph type="title"/>
          </p:nvPr>
        </p:nvSpPr>
        <p:spPr>
          <a:xfrm>
            <a:off x="229450" y="164350"/>
            <a:ext cx="8686800" cy="874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45" name="Google Shape;345;p54"/>
          <p:cNvSpPr/>
          <p:nvPr>
            <p:ph idx="2" type="pic"/>
          </p:nvPr>
        </p:nvSpPr>
        <p:spPr>
          <a:xfrm>
            <a:off x="228600" y="1196050"/>
            <a:ext cx="2820300" cy="1761000"/>
          </a:xfrm>
          <a:prstGeom prst="rect">
            <a:avLst/>
          </a:prstGeom>
          <a:noFill/>
          <a:ln>
            <a:noFill/>
          </a:ln>
        </p:spPr>
      </p:sp>
      <p:sp>
        <p:nvSpPr>
          <p:cNvPr id="346" name="Google Shape;346;p54"/>
          <p:cNvSpPr/>
          <p:nvPr>
            <p:ph idx="3" type="pic"/>
          </p:nvPr>
        </p:nvSpPr>
        <p:spPr>
          <a:xfrm>
            <a:off x="3161800" y="1196050"/>
            <a:ext cx="2820300" cy="1761000"/>
          </a:xfrm>
          <a:prstGeom prst="rect">
            <a:avLst/>
          </a:prstGeom>
          <a:noFill/>
          <a:ln>
            <a:noFill/>
          </a:ln>
        </p:spPr>
      </p:sp>
      <p:sp>
        <p:nvSpPr>
          <p:cNvPr id="347" name="Google Shape;347;p54"/>
          <p:cNvSpPr/>
          <p:nvPr>
            <p:ph idx="4" type="pic"/>
          </p:nvPr>
        </p:nvSpPr>
        <p:spPr>
          <a:xfrm>
            <a:off x="6095000" y="1196050"/>
            <a:ext cx="2820300" cy="1761000"/>
          </a:xfrm>
          <a:prstGeom prst="rect">
            <a:avLst/>
          </a:prstGeom>
          <a:noFill/>
          <a:ln>
            <a:noFill/>
          </a:ln>
        </p:spPr>
      </p:sp>
      <p:sp>
        <p:nvSpPr>
          <p:cNvPr id="348" name="Google Shape;348;p54"/>
          <p:cNvSpPr txBox="1"/>
          <p:nvPr>
            <p:ph idx="1" type="body"/>
          </p:nvPr>
        </p:nvSpPr>
        <p:spPr>
          <a:xfrm>
            <a:off x="229450" y="3455951"/>
            <a:ext cx="2834100" cy="1054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349" name="Google Shape;349;p54"/>
          <p:cNvSpPr txBox="1"/>
          <p:nvPr>
            <p:ph idx="5" type="subTitle"/>
          </p:nvPr>
        </p:nvSpPr>
        <p:spPr>
          <a:xfrm>
            <a:off x="229450" y="3127850"/>
            <a:ext cx="28341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350" name="Google Shape;350;p54"/>
          <p:cNvSpPr txBox="1"/>
          <p:nvPr>
            <p:ph idx="6" type="body"/>
          </p:nvPr>
        </p:nvSpPr>
        <p:spPr>
          <a:xfrm>
            <a:off x="3155800" y="3455951"/>
            <a:ext cx="2834100" cy="1054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351" name="Google Shape;351;p54"/>
          <p:cNvSpPr txBox="1"/>
          <p:nvPr>
            <p:ph idx="7" type="subTitle"/>
          </p:nvPr>
        </p:nvSpPr>
        <p:spPr>
          <a:xfrm>
            <a:off x="3155800" y="3127850"/>
            <a:ext cx="28341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
        <p:nvSpPr>
          <p:cNvPr id="352" name="Google Shape;352;p54"/>
          <p:cNvSpPr txBox="1"/>
          <p:nvPr>
            <p:ph idx="8" type="body"/>
          </p:nvPr>
        </p:nvSpPr>
        <p:spPr>
          <a:xfrm>
            <a:off x="6082150" y="3455951"/>
            <a:ext cx="2834100" cy="10542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
        <p:nvSpPr>
          <p:cNvPr id="353" name="Google Shape;353;p54"/>
          <p:cNvSpPr txBox="1"/>
          <p:nvPr>
            <p:ph idx="9" type="subTitle"/>
          </p:nvPr>
        </p:nvSpPr>
        <p:spPr>
          <a:xfrm>
            <a:off x="6082150" y="3127850"/>
            <a:ext cx="2834100" cy="324300"/>
          </a:xfrm>
          <a:prstGeom prst="rect">
            <a:avLst/>
          </a:prstGeom>
        </p:spPr>
        <p:txBody>
          <a:bodyPr anchorCtr="0" anchor="t" bIns="91425" lIns="91425" spcFirstLastPara="1" rIns="91425" wrap="square" tIns="91425">
            <a:noAutofit/>
          </a:bodyPr>
          <a:lstStyle>
            <a:lvl1pPr lvl="0">
              <a:spcBef>
                <a:spcPts val="0"/>
              </a:spcBef>
              <a:spcAft>
                <a:spcPts val="0"/>
              </a:spcAft>
              <a:buSzPts val="900"/>
              <a:buNone/>
              <a:defRPr b="1" sz="900"/>
            </a:lvl1pPr>
            <a:lvl2pPr lvl="1">
              <a:spcBef>
                <a:spcPts val="0"/>
              </a:spcBef>
              <a:spcAft>
                <a:spcPts val="0"/>
              </a:spcAft>
              <a:buSzPts val="900"/>
              <a:buNone/>
              <a:defRPr b="1" sz="900"/>
            </a:lvl2pPr>
            <a:lvl3pPr lvl="2">
              <a:spcBef>
                <a:spcPts val="0"/>
              </a:spcBef>
              <a:spcAft>
                <a:spcPts val="0"/>
              </a:spcAft>
              <a:buSzPts val="900"/>
              <a:buNone/>
              <a:defRPr b="1" sz="900"/>
            </a:lvl3pPr>
            <a:lvl4pPr lvl="3">
              <a:spcBef>
                <a:spcPts val="0"/>
              </a:spcBef>
              <a:spcAft>
                <a:spcPts val="0"/>
              </a:spcAft>
              <a:buSzPts val="900"/>
              <a:buNone/>
              <a:defRPr b="1" sz="900"/>
            </a:lvl4pPr>
            <a:lvl5pPr lvl="4">
              <a:spcBef>
                <a:spcPts val="0"/>
              </a:spcBef>
              <a:spcAft>
                <a:spcPts val="0"/>
              </a:spcAft>
              <a:buSzPts val="900"/>
              <a:buNone/>
              <a:defRPr b="1" sz="900"/>
            </a:lvl5pPr>
            <a:lvl6pPr lvl="5">
              <a:spcBef>
                <a:spcPts val="0"/>
              </a:spcBef>
              <a:spcAft>
                <a:spcPts val="0"/>
              </a:spcAft>
              <a:buSzPts val="900"/>
              <a:buNone/>
              <a:defRPr b="1" sz="900"/>
            </a:lvl6pPr>
            <a:lvl7pPr lvl="6">
              <a:spcBef>
                <a:spcPts val="0"/>
              </a:spcBef>
              <a:spcAft>
                <a:spcPts val="0"/>
              </a:spcAft>
              <a:buSzPts val="900"/>
              <a:buNone/>
              <a:defRPr b="1" sz="900"/>
            </a:lvl7pPr>
            <a:lvl8pPr lvl="7">
              <a:spcBef>
                <a:spcPts val="0"/>
              </a:spcBef>
              <a:spcAft>
                <a:spcPts val="0"/>
              </a:spcAft>
              <a:buSzPts val="900"/>
              <a:buNone/>
              <a:defRPr b="1" sz="900"/>
            </a:lvl8pPr>
            <a:lvl9pPr lvl="8">
              <a:spcBef>
                <a:spcPts val="0"/>
              </a:spcBef>
              <a:spcAft>
                <a:spcPts val="0"/>
              </a:spcAft>
              <a:buSzPts val="900"/>
              <a:buNone/>
              <a:defRPr b="1" sz="900"/>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with footer">
  <p:cSld name="CUSTOM_1_1_1_1_1_1_1">
    <p:spTree>
      <p:nvGrpSpPr>
        <p:cNvPr id="354" name="Shape 354"/>
        <p:cNvGrpSpPr/>
        <p:nvPr/>
      </p:nvGrpSpPr>
      <p:grpSpPr>
        <a:xfrm>
          <a:off x="0" y="0"/>
          <a:ext cx="0" cy="0"/>
          <a:chOff x="0" y="0"/>
          <a:chExt cx="0" cy="0"/>
        </a:xfrm>
      </p:grpSpPr>
      <p:sp>
        <p:nvSpPr>
          <p:cNvPr id="355" name="Google Shape;355;p55"/>
          <p:cNvSpPr/>
          <p:nvPr>
            <p:ph idx="2" type="pic"/>
          </p:nvPr>
        </p:nvSpPr>
        <p:spPr>
          <a:xfrm>
            <a:off x="228600" y="164350"/>
            <a:ext cx="8684400" cy="4304700"/>
          </a:xfrm>
          <a:prstGeom prst="rect">
            <a:avLst/>
          </a:prstGeom>
          <a:noFill/>
          <a:ln>
            <a:noFill/>
          </a:ln>
        </p:spPr>
      </p:sp>
      <p:sp>
        <p:nvSpPr>
          <p:cNvPr id="356" name="Google Shape;356;p55"/>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7" name="Google Shape;357;p55"/>
          <p:cNvSpPr txBox="1"/>
          <p:nvPr>
            <p:ph idx="1"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358" name="Google Shape;358;p55"/>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1_1_1_1_1_1_1_1">
    <p:spTree>
      <p:nvGrpSpPr>
        <p:cNvPr id="359" name="Shape 359"/>
        <p:cNvGrpSpPr/>
        <p:nvPr/>
      </p:nvGrpSpPr>
      <p:grpSpPr>
        <a:xfrm>
          <a:off x="0" y="0"/>
          <a:ext cx="0" cy="0"/>
          <a:chOff x="0" y="0"/>
          <a:chExt cx="0" cy="0"/>
        </a:xfrm>
      </p:grpSpPr>
      <p:sp>
        <p:nvSpPr>
          <p:cNvPr id="360" name="Google Shape;360;p56"/>
          <p:cNvSpPr/>
          <p:nvPr>
            <p:ph idx="2" type="pic"/>
          </p:nvPr>
        </p:nvSpPr>
        <p:spPr>
          <a:xfrm>
            <a:off x="228600" y="164350"/>
            <a:ext cx="8684400" cy="4304700"/>
          </a:xfrm>
          <a:prstGeom prst="rect">
            <a:avLst/>
          </a:prstGeom>
          <a:noFill/>
          <a:ln>
            <a:noFill/>
          </a:ln>
        </p:spPr>
      </p:sp>
      <p:sp>
        <p:nvSpPr>
          <p:cNvPr id="361" name="Google Shape;361;p56"/>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62" name="Google Shape;362;p56"/>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1_1_1_1_1_1_1_1_1">
    <p:spTree>
      <p:nvGrpSpPr>
        <p:cNvPr id="363" name="Shape 363"/>
        <p:cNvGrpSpPr/>
        <p:nvPr/>
      </p:nvGrpSpPr>
      <p:grpSpPr>
        <a:xfrm>
          <a:off x="0" y="0"/>
          <a:ext cx="0" cy="0"/>
          <a:chOff x="0" y="0"/>
          <a:chExt cx="0" cy="0"/>
        </a:xfrm>
      </p:grpSpPr>
      <p:sp>
        <p:nvSpPr>
          <p:cNvPr id="364" name="Google Shape;364;p57"/>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65" name="Google Shape;365;p57"/>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
        <p:nvSpPr>
          <p:cNvPr id="366" name="Google Shape;366;p57"/>
          <p:cNvSpPr txBox="1"/>
          <p:nvPr>
            <p:ph type="title"/>
          </p:nvPr>
        </p:nvSpPr>
        <p:spPr>
          <a:xfrm>
            <a:off x="229450" y="164350"/>
            <a:ext cx="8686800" cy="8745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7" name="Google Shape;367;p57"/>
          <p:cNvSpPr/>
          <p:nvPr>
            <p:ph idx="2" type="pic"/>
          </p:nvPr>
        </p:nvSpPr>
        <p:spPr>
          <a:xfrm>
            <a:off x="228600" y="2598025"/>
            <a:ext cx="2024400" cy="1871100"/>
          </a:xfrm>
          <a:prstGeom prst="rect">
            <a:avLst/>
          </a:prstGeom>
          <a:noFill/>
          <a:ln>
            <a:noFill/>
          </a:ln>
        </p:spPr>
      </p:sp>
      <p:sp>
        <p:nvSpPr>
          <p:cNvPr id="368" name="Google Shape;368;p57"/>
          <p:cNvSpPr/>
          <p:nvPr>
            <p:ph idx="3" type="pic"/>
          </p:nvPr>
        </p:nvSpPr>
        <p:spPr>
          <a:xfrm>
            <a:off x="3864875" y="2598025"/>
            <a:ext cx="3561900" cy="1871100"/>
          </a:xfrm>
          <a:prstGeom prst="rect">
            <a:avLst/>
          </a:prstGeom>
          <a:noFill/>
          <a:ln>
            <a:noFill/>
          </a:ln>
        </p:spPr>
      </p:sp>
      <p:sp>
        <p:nvSpPr>
          <p:cNvPr id="369" name="Google Shape;369;p57"/>
          <p:cNvSpPr/>
          <p:nvPr>
            <p:ph idx="4" type="pic"/>
          </p:nvPr>
        </p:nvSpPr>
        <p:spPr>
          <a:xfrm>
            <a:off x="7547700" y="2598025"/>
            <a:ext cx="1367700" cy="1871100"/>
          </a:xfrm>
          <a:prstGeom prst="rect">
            <a:avLst/>
          </a:prstGeom>
          <a:noFill/>
          <a:ln>
            <a:noFill/>
          </a:ln>
        </p:spPr>
      </p:sp>
      <p:sp>
        <p:nvSpPr>
          <p:cNvPr id="370" name="Google Shape;370;p57"/>
          <p:cNvSpPr/>
          <p:nvPr>
            <p:ph idx="5" type="pic"/>
          </p:nvPr>
        </p:nvSpPr>
        <p:spPr>
          <a:xfrm>
            <a:off x="2375088" y="2598025"/>
            <a:ext cx="1367700" cy="1871100"/>
          </a:xfrm>
          <a:prstGeom prst="rect">
            <a:avLst/>
          </a:prstGeom>
          <a:noFill/>
          <a:ln>
            <a:noFill/>
          </a:ln>
        </p:spPr>
      </p:sp>
      <p:sp>
        <p:nvSpPr>
          <p:cNvPr id="371" name="Google Shape;371;p57"/>
          <p:cNvSpPr/>
          <p:nvPr>
            <p:ph idx="6" type="pic"/>
          </p:nvPr>
        </p:nvSpPr>
        <p:spPr>
          <a:xfrm>
            <a:off x="228600" y="1038850"/>
            <a:ext cx="1003500" cy="1453500"/>
          </a:xfrm>
          <a:prstGeom prst="rect">
            <a:avLst/>
          </a:prstGeom>
          <a:noFill/>
          <a:ln>
            <a:noFill/>
          </a:ln>
        </p:spPr>
      </p:sp>
      <p:sp>
        <p:nvSpPr>
          <p:cNvPr id="372" name="Google Shape;372;p57"/>
          <p:cNvSpPr/>
          <p:nvPr>
            <p:ph idx="7" type="pic"/>
          </p:nvPr>
        </p:nvSpPr>
        <p:spPr>
          <a:xfrm>
            <a:off x="6745975" y="1038850"/>
            <a:ext cx="2169600" cy="1453500"/>
          </a:xfrm>
          <a:prstGeom prst="rect">
            <a:avLst/>
          </a:prstGeom>
          <a:noFill/>
          <a:ln>
            <a:noFill/>
          </a:ln>
        </p:spPr>
      </p:sp>
      <p:sp>
        <p:nvSpPr>
          <p:cNvPr id="373" name="Google Shape;373;p57"/>
          <p:cNvSpPr/>
          <p:nvPr>
            <p:ph idx="8" type="pic"/>
          </p:nvPr>
        </p:nvSpPr>
        <p:spPr>
          <a:xfrm>
            <a:off x="1354150" y="1038850"/>
            <a:ext cx="1502400" cy="1453500"/>
          </a:xfrm>
          <a:prstGeom prst="rect">
            <a:avLst/>
          </a:prstGeom>
          <a:noFill/>
          <a:ln>
            <a:noFill/>
          </a:ln>
        </p:spPr>
      </p:sp>
      <p:sp>
        <p:nvSpPr>
          <p:cNvPr id="374" name="Google Shape;374;p57"/>
          <p:cNvSpPr/>
          <p:nvPr>
            <p:ph idx="9" type="pic"/>
          </p:nvPr>
        </p:nvSpPr>
        <p:spPr>
          <a:xfrm>
            <a:off x="2981410" y="1038850"/>
            <a:ext cx="2196300" cy="1453500"/>
          </a:xfrm>
          <a:prstGeom prst="rect">
            <a:avLst/>
          </a:prstGeom>
          <a:noFill/>
          <a:ln>
            <a:noFill/>
          </a:ln>
        </p:spPr>
      </p:sp>
      <p:sp>
        <p:nvSpPr>
          <p:cNvPr id="375" name="Google Shape;375;p57"/>
          <p:cNvSpPr/>
          <p:nvPr>
            <p:ph idx="13" type="pic"/>
          </p:nvPr>
        </p:nvSpPr>
        <p:spPr>
          <a:xfrm>
            <a:off x="5311004" y="1038850"/>
            <a:ext cx="1301700" cy="1453500"/>
          </a:xfrm>
          <a:prstGeom prst="rect">
            <a:avLst/>
          </a:prstGeom>
          <a:no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image">
  <p:cSld name="CUSTOM_2">
    <p:spTree>
      <p:nvGrpSpPr>
        <p:cNvPr id="376" name="Shape 376"/>
        <p:cNvGrpSpPr/>
        <p:nvPr/>
      </p:nvGrpSpPr>
      <p:grpSpPr>
        <a:xfrm>
          <a:off x="0" y="0"/>
          <a:ext cx="0" cy="0"/>
          <a:chOff x="0" y="0"/>
          <a:chExt cx="0" cy="0"/>
        </a:xfrm>
      </p:grpSpPr>
      <p:sp>
        <p:nvSpPr>
          <p:cNvPr id="377" name="Google Shape;377;p58"/>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78" name="Google Shape;378;p58"/>
          <p:cNvSpPr/>
          <p:nvPr>
            <p:ph idx="2" type="pic"/>
          </p:nvPr>
        </p:nvSpPr>
        <p:spPr>
          <a:xfrm>
            <a:off x="228600" y="164350"/>
            <a:ext cx="5751300" cy="4304700"/>
          </a:xfrm>
          <a:prstGeom prst="rect">
            <a:avLst/>
          </a:prstGeom>
          <a:noFill/>
          <a:ln>
            <a:noFill/>
          </a:ln>
        </p:spPr>
      </p:sp>
      <p:sp>
        <p:nvSpPr>
          <p:cNvPr id="379" name="Google Shape;379;p58"/>
          <p:cNvSpPr txBox="1"/>
          <p:nvPr>
            <p:ph type="title"/>
          </p:nvPr>
        </p:nvSpPr>
        <p:spPr>
          <a:xfrm>
            <a:off x="6095100" y="321875"/>
            <a:ext cx="2820300" cy="1520700"/>
          </a:xfrm>
          <a:prstGeom prst="rect">
            <a:avLst/>
          </a:prstGeom>
        </p:spPr>
        <p:txBody>
          <a:bodyPr anchorCtr="0" anchor="t" bIns="91425" lIns="91425" spcFirstLastPara="1" rIns="91425" wrap="square" tIns="91425">
            <a:noAutofit/>
          </a:bodyPr>
          <a:lstStyle>
            <a:lvl1pPr lvl="0">
              <a:spcBef>
                <a:spcPts val="0"/>
              </a:spcBef>
              <a:spcAft>
                <a:spcPts val="0"/>
              </a:spcAft>
              <a:buSzPts val="4500"/>
              <a:buNone/>
              <a:defRPr sz="45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0" name="Google Shape;380;p58"/>
          <p:cNvSpPr txBox="1"/>
          <p:nvPr>
            <p:ph idx="1" type="subTitle"/>
          </p:nvPr>
        </p:nvSpPr>
        <p:spPr>
          <a:xfrm>
            <a:off x="6095100" y="1842575"/>
            <a:ext cx="2820300" cy="26265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81" name="Google Shape;381;p58"/>
          <p:cNvSpPr txBox="1"/>
          <p:nvPr>
            <p:ph idx="3" type="body"/>
          </p:nvPr>
        </p:nvSpPr>
        <p:spPr>
          <a:xfrm>
            <a:off x="228600" y="4679000"/>
            <a:ext cx="4343400" cy="324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cxnSp>
        <p:nvCxnSpPr>
          <p:cNvPr id="382" name="Google Shape;382;p58"/>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2_1">
    <p:spTree>
      <p:nvGrpSpPr>
        <p:cNvPr id="383" name="Shape 383"/>
        <p:cNvGrpSpPr/>
        <p:nvPr/>
      </p:nvGrpSpPr>
      <p:grpSpPr>
        <a:xfrm>
          <a:off x="0" y="0"/>
          <a:ext cx="0" cy="0"/>
          <a:chOff x="0" y="0"/>
          <a:chExt cx="0" cy="0"/>
        </a:xfrm>
      </p:grpSpPr>
      <p:sp>
        <p:nvSpPr>
          <p:cNvPr id="384" name="Google Shape;384;p59"/>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85" name="Google Shape;385;p59"/>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
        <p:nvSpPr>
          <p:cNvPr id="386" name="Google Shape;386;p59"/>
          <p:cNvSpPr txBox="1"/>
          <p:nvPr>
            <p:ph hasCustomPrompt="1" type="title"/>
          </p:nvPr>
        </p:nvSpPr>
        <p:spPr>
          <a:xfrm>
            <a:off x="225750" y="1212350"/>
            <a:ext cx="8606700" cy="4390800"/>
          </a:xfrm>
          <a:prstGeom prst="rect">
            <a:avLst/>
          </a:prstGeom>
        </p:spPr>
        <p:txBody>
          <a:bodyPr anchorCtr="0" anchor="b" bIns="91425" lIns="91425" spcFirstLastPara="1" rIns="91425" wrap="square" tIns="91425">
            <a:noAutofit/>
          </a:bodyPr>
          <a:lstStyle>
            <a:lvl1pPr lvl="0">
              <a:spcBef>
                <a:spcPts val="0"/>
              </a:spcBef>
              <a:spcAft>
                <a:spcPts val="0"/>
              </a:spcAft>
              <a:buSzPts val="30000"/>
              <a:buNone/>
              <a:defRPr sz="30000"/>
            </a:lvl1pPr>
            <a:lvl2pPr lvl="1" algn="ctr">
              <a:spcBef>
                <a:spcPts val="0"/>
              </a:spcBef>
              <a:spcAft>
                <a:spcPts val="0"/>
              </a:spcAft>
              <a:buSzPts val="30000"/>
              <a:buNone/>
              <a:defRPr sz="30000"/>
            </a:lvl2pPr>
            <a:lvl3pPr lvl="2" algn="ctr">
              <a:spcBef>
                <a:spcPts val="0"/>
              </a:spcBef>
              <a:spcAft>
                <a:spcPts val="0"/>
              </a:spcAft>
              <a:buSzPts val="30000"/>
              <a:buNone/>
              <a:defRPr sz="30000"/>
            </a:lvl3pPr>
            <a:lvl4pPr lvl="3" algn="ctr">
              <a:spcBef>
                <a:spcPts val="0"/>
              </a:spcBef>
              <a:spcAft>
                <a:spcPts val="0"/>
              </a:spcAft>
              <a:buSzPts val="30000"/>
              <a:buNone/>
              <a:defRPr sz="30000"/>
            </a:lvl4pPr>
            <a:lvl5pPr lvl="4" algn="ctr">
              <a:spcBef>
                <a:spcPts val="0"/>
              </a:spcBef>
              <a:spcAft>
                <a:spcPts val="0"/>
              </a:spcAft>
              <a:buSzPts val="30000"/>
              <a:buNone/>
              <a:defRPr sz="30000"/>
            </a:lvl5pPr>
            <a:lvl6pPr lvl="5" algn="ctr">
              <a:spcBef>
                <a:spcPts val="0"/>
              </a:spcBef>
              <a:spcAft>
                <a:spcPts val="0"/>
              </a:spcAft>
              <a:buSzPts val="30000"/>
              <a:buNone/>
              <a:defRPr sz="30000"/>
            </a:lvl6pPr>
            <a:lvl7pPr lvl="6" algn="ctr">
              <a:spcBef>
                <a:spcPts val="0"/>
              </a:spcBef>
              <a:spcAft>
                <a:spcPts val="0"/>
              </a:spcAft>
              <a:buSzPts val="30000"/>
              <a:buNone/>
              <a:defRPr sz="30000"/>
            </a:lvl7pPr>
            <a:lvl8pPr lvl="7" algn="ctr">
              <a:spcBef>
                <a:spcPts val="0"/>
              </a:spcBef>
              <a:spcAft>
                <a:spcPts val="0"/>
              </a:spcAft>
              <a:buSzPts val="30000"/>
              <a:buNone/>
              <a:defRPr sz="30000"/>
            </a:lvl8pPr>
            <a:lvl9pPr lvl="8" algn="ctr">
              <a:spcBef>
                <a:spcPts val="0"/>
              </a:spcBef>
              <a:spcAft>
                <a:spcPts val="0"/>
              </a:spcAft>
              <a:buSzPts val="30000"/>
              <a:buNone/>
              <a:defRPr sz="30000"/>
            </a:lvl9pPr>
          </a:lstStyle>
          <a:p>
            <a:r>
              <a:t>xx%</a:t>
            </a:r>
          </a:p>
        </p:txBody>
      </p:sp>
      <p:cxnSp>
        <p:nvCxnSpPr>
          <p:cNvPr id="387" name="Google Shape;387;p59"/>
          <p:cNvCxnSpPr/>
          <p:nvPr/>
        </p:nvCxnSpPr>
        <p:spPr>
          <a:xfrm flipH="1" rot="10800000">
            <a:off x="225750" y="1212350"/>
            <a:ext cx="8692500" cy="5700"/>
          </a:xfrm>
          <a:prstGeom prst="straightConnector1">
            <a:avLst/>
          </a:prstGeom>
          <a:noFill/>
          <a:ln cap="flat" cmpd="sng" w="9525">
            <a:solidFill>
              <a:schemeClr val="dk1"/>
            </a:solidFill>
            <a:prstDash val="solid"/>
            <a:round/>
            <a:headEnd len="med" w="med" type="none"/>
            <a:tailEnd len="med" w="med" type="none"/>
          </a:ln>
        </p:spPr>
      </p:cxnSp>
      <p:sp>
        <p:nvSpPr>
          <p:cNvPr id="388" name="Google Shape;388;p59"/>
          <p:cNvSpPr txBox="1"/>
          <p:nvPr>
            <p:ph idx="1" type="body"/>
          </p:nvPr>
        </p:nvSpPr>
        <p:spPr>
          <a:xfrm>
            <a:off x="228600" y="578150"/>
            <a:ext cx="8692500" cy="6399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Clr>
                <a:schemeClr val="dk1"/>
              </a:buClr>
              <a:buSzPts val="900"/>
              <a:buFont typeface="Gowun Batang"/>
              <a:buChar char="●"/>
              <a:defRPr/>
            </a:lvl1pPr>
            <a:lvl2pPr indent="-285750" lvl="1" marL="914400">
              <a:spcBef>
                <a:spcPts val="0"/>
              </a:spcBef>
              <a:spcAft>
                <a:spcPts val="0"/>
              </a:spcAft>
              <a:buClr>
                <a:schemeClr val="dk1"/>
              </a:buClr>
              <a:buSzPts val="900"/>
              <a:buFont typeface="Gowun Batang"/>
              <a:buChar char="○"/>
              <a:defRPr/>
            </a:lvl2pPr>
            <a:lvl3pPr indent="-285750" lvl="2" marL="1371600">
              <a:spcBef>
                <a:spcPts val="0"/>
              </a:spcBef>
              <a:spcAft>
                <a:spcPts val="0"/>
              </a:spcAft>
              <a:buClr>
                <a:schemeClr val="dk1"/>
              </a:buClr>
              <a:buSzPts val="900"/>
              <a:buFont typeface="Gowun Batang"/>
              <a:buChar char="■"/>
              <a:defRPr/>
            </a:lvl3pPr>
            <a:lvl4pPr indent="-285750" lvl="3" marL="1828800">
              <a:spcBef>
                <a:spcPts val="0"/>
              </a:spcBef>
              <a:spcAft>
                <a:spcPts val="0"/>
              </a:spcAft>
              <a:buClr>
                <a:schemeClr val="dk1"/>
              </a:buClr>
              <a:buSzPts val="900"/>
              <a:buFont typeface="Gowun Batang"/>
              <a:buChar char="●"/>
              <a:defRPr/>
            </a:lvl4pPr>
            <a:lvl5pPr indent="-285750" lvl="4" marL="2286000">
              <a:spcBef>
                <a:spcPts val="0"/>
              </a:spcBef>
              <a:spcAft>
                <a:spcPts val="0"/>
              </a:spcAft>
              <a:buClr>
                <a:schemeClr val="dk1"/>
              </a:buClr>
              <a:buSzPts val="900"/>
              <a:buFont typeface="Gowun Batang"/>
              <a:buChar char="○"/>
              <a:defRPr/>
            </a:lvl5pPr>
            <a:lvl6pPr indent="-285750" lvl="5" marL="2743200">
              <a:spcBef>
                <a:spcPts val="0"/>
              </a:spcBef>
              <a:spcAft>
                <a:spcPts val="0"/>
              </a:spcAft>
              <a:buClr>
                <a:schemeClr val="dk1"/>
              </a:buClr>
              <a:buSzPts val="900"/>
              <a:buFont typeface="Gowun Batang"/>
              <a:buChar char="■"/>
              <a:defRPr/>
            </a:lvl6pPr>
            <a:lvl7pPr indent="-285750" lvl="6" marL="3200400">
              <a:spcBef>
                <a:spcPts val="0"/>
              </a:spcBef>
              <a:spcAft>
                <a:spcPts val="0"/>
              </a:spcAft>
              <a:buClr>
                <a:schemeClr val="dk1"/>
              </a:buClr>
              <a:buSzPts val="900"/>
              <a:buFont typeface="Gowun Batang"/>
              <a:buChar char="●"/>
              <a:defRPr/>
            </a:lvl7pPr>
            <a:lvl8pPr indent="-285750" lvl="7" marL="3657600">
              <a:spcBef>
                <a:spcPts val="0"/>
              </a:spcBef>
              <a:spcAft>
                <a:spcPts val="0"/>
              </a:spcAft>
              <a:buClr>
                <a:schemeClr val="dk1"/>
              </a:buClr>
              <a:buSzPts val="900"/>
              <a:buFont typeface="Gowun Batang"/>
              <a:buChar char="○"/>
              <a:defRPr/>
            </a:lvl8pPr>
            <a:lvl9pPr indent="-285750" lvl="8" marL="4114800">
              <a:spcBef>
                <a:spcPts val="0"/>
              </a:spcBef>
              <a:spcAft>
                <a:spcPts val="0"/>
              </a:spcAft>
              <a:buClr>
                <a:schemeClr val="dk1"/>
              </a:buClr>
              <a:buSzPts val="900"/>
              <a:buFont typeface="Gowun Batang"/>
              <a:buChar char="■"/>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2_1_1">
    <p:spTree>
      <p:nvGrpSpPr>
        <p:cNvPr id="389" name="Shape 389"/>
        <p:cNvGrpSpPr/>
        <p:nvPr/>
      </p:nvGrpSpPr>
      <p:grpSpPr>
        <a:xfrm>
          <a:off x="0" y="0"/>
          <a:ext cx="0" cy="0"/>
          <a:chOff x="0" y="0"/>
          <a:chExt cx="0" cy="0"/>
        </a:xfrm>
      </p:grpSpPr>
      <p:sp>
        <p:nvSpPr>
          <p:cNvPr id="390" name="Google Shape;390;p60"/>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391" name="Google Shape;391;p60"/>
          <p:cNvCxnSpPr/>
          <p:nvPr/>
        </p:nvCxnSpPr>
        <p:spPr>
          <a:xfrm flipH="1" rot="10800000">
            <a:off x="225750" y="4678950"/>
            <a:ext cx="8692500" cy="5700"/>
          </a:xfrm>
          <a:prstGeom prst="straightConnector1">
            <a:avLst/>
          </a:prstGeom>
          <a:noFill/>
          <a:ln cap="flat" cmpd="sng" w="9525">
            <a:solidFill>
              <a:schemeClr val="dk1"/>
            </a:solidFill>
            <a:prstDash val="solid"/>
            <a:round/>
            <a:headEnd len="med" w="med" type="none"/>
            <a:tailEnd len="med" w="med" type="none"/>
          </a:ln>
        </p:spPr>
      </p:cxnSp>
      <p:sp>
        <p:nvSpPr>
          <p:cNvPr id="392" name="Google Shape;392;p60"/>
          <p:cNvSpPr txBox="1"/>
          <p:nvPr>
            <p:ph idx="1" type="body"/>
          </p:nvPr>
        </p:nvSpPr>
        <p:spPr>
          <a:xfrm>
            <a:off x="228600" y="3719575"/>
            <a:ext cx="3942600" cy="749400"/>
          </a:xfrm>
          <a:prstGeom prst="rect">
            <a:avLst/>
          </a:prstGeom>
        </p:spPr>
        <p:txBody>
          <a:bodyPr anchorCtr="0" anchor="b" bIns="91425" lIns="91425" spcFirstLastPara="1" rIns="91425" wrap="square" tIns="91425">
            <a:noAutofit/>
          </a:bodyPr>
          <a:lstStyle>
            <a:lvl1pPr indent="-285750" lvl="0" marL="457200">
              <a:spcBef>
                <a:spcPts val="0"/>
              </a:spcBef>
              <a:spcAft>
                <a:spcPts val="0"/>
              </a:spcAft>
              <a:buSzPts val="900"/>
              <a:buChar char="●"/>
              <a:defRPr/>
            </a:lvl1pPr>
            <a:lvl2pPr indent="-285750" lvl="1" marL="914400">
              <a:spcBef>
                <a:spcPts val="0"/>
              </a:spcBef>
              <a:spcAft>
                <a:spcPts val="0"/>
              </a:spcAft>
              <a:buSzPts val="900"/>
              <a:buChar char="○"/>
              <a:defRPr/>
            </a:lvl2pPr>
            <a:lvl3pPr indent="-285750" lvl="2" marL="1371600">
              <a:spcBef>
                <a:spcPts val="0"/>
              </a:spcBef>
              <a:spcAft>
                <a:spcPts val="0"/>
              </a:spcAft>
              <a:buSzPts val="900"/>
              <a:buChar char="■"/>
              <a:defRPr/>
            </a:lvl3pPr>
            <a:lvl4pPr indent="-285750" lvl="3" marL="1828800">
              <a:spcBef>
                <a:spcPts val="0"/>
              </a:spcBef>
              <a:spcAft>
                <a:spcPts val="0"/>
              </a:spcAft>
              <a:buSzPts val="900"/>
              <a:buChar char="●"/>
              <a:defRPr/>
            </a:lvl4pPr>
            <a:lvl5pPr indent="-285750" lvl="4" marL="2286000">
              <a:spcBef>
                <a:spcPts val="0"/>
              </a:spcBef>
              <a:spcAft>
                <a:spcPts val="0"/>
              </a:spcAft>
              <a:buSzPts val="900"/>
              <a:buChar char="○"/>
              <a:defRPr/>
            </a:lvl5pPr>
            <a:lvl6pPr indent="-285750" lvl="5" marL="2743200">
              <a:spcBef>
                <a:spcPts val="0"/>
              </a:spcBef>
              <a:spcAft>
                <a:spcPts val="0"/>
              </a:spcAft>
              <a:buSzPts val="900"/>
              <a:buChar char="■"/>
              <a:defRPr/>
            </a:lvl6pPr>
            <a:lvl7pPr indent="-285750" lvl="6" marL="3200400">
              <a:spcBef>
                <a:spcPts val="0"/>
              </a:spcBef>
              <a:spcAft>
                <a:spcPts val="0"/>
              </a:spcAft>
              <a:buSzPts val="900"/>
              <a:buChar char="●"/>
              <a:defRPr/>
            </a:lvl7pPr>
            <a:lvl8pPr indent="-285750" lvl="7" marL="3657600">
              <a:spcBef>
                <a:spcPts val="0"/>
              </a:spcBef>
              <a:spcAft>
                <a:spcPts val="0"/>
              </a:spcAft>
              <a:buSzPts val="900"/>
              <a:buChar char="○"/>
              <a:defRPr/>
            </a:lvl8pPr>
            <a:lvl9pPr indent="-285750" lvl="8" marL="4114800">
              <a:spcBef>
                <a:spcPts val="0"/>
              </a:spcBef>
              <a:spcAft>
                <a:spcPts val="0"/>
              </a:spcAft>
              <a:buSzPts val="900"/>
              <a:buChar char="■"/>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9">
    <p:spTree>
      <p:nvGrpSpPr>
        <p:cNvPr id="393" name="Shape 3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Gowun Batang"/>
              <a:buNone/>
              <a:defRPr sz="3600">
                <a:solidFill>
                  <a:schemeClr val="dk1"/>
                </a:solidFill>
                <a:latin typeface="Gowun Batang"/>
                <a:ea typeface="Gowun Batang"/>
                <a:cs typeface="Gowun Batang"/>
                <a:sym typeface="Gowun Batang"/>
              </a:defRPr>
            </a:lvl1pPr>
            <a:lvl2pPr lvl="1">
              <a:spcBef>
                <a:spcPts val="0"/>
              </a:spcBef>
              <a:spcAft>
                <a:spcPts val="0"/>
              </a:spcAft>
              <a:buClr>
                <a:schemeClr val="dk1"/>
              </a:buClr>
              <a:buSzPts val="2800"/>
              <a:buFont typeface="Gowun Batang"/>
              <a:buNone/>
              <a:defRPr sz="2800">
                <a:solidFill>
                  <a:schemeClr val="dk1"/>
                </a:solidFill>
                <a:latin typeface="Gowun Batang"/>
                <a:ea typeface="Gowun Batang"/>
                <a:cs typeface="Gowun Batang"/>
                <a:sym typeface="Gowun Batang"/>
              </a:defRPr>
            </a:lvl2pPr>
            <a:lvl3pPr lvl="2">
              <a:spcBef>
                <a:spcPts val="0"/>
              </a:spcBef>
              <a:spcAft>
                <a:spcPts val="0"/>
              </a:spcAft>
              <a:buClr>
                <a:schemeClr val="dk1"/>
              </a:buClr>
              <a:buSzPts val="2800"/>
              <a:buFont typeface="Gowun Batang"/>
              <a:buNone/>
              <a:defRPr sz="2800">
                <a:solidFill>
                  <a:schemeClr val="dk1"/>
                </a:solidFill>
                <a:latin typeface="Gowun Batang"/>
                <a:ea typeface="Gowun Batang"/>
                <a:cs typeface="Gowun Batang"/>
                <a:sym typeface="Gowun Batang"/>
              </a:defRPr>
            </a:lvl3pPr>
            <a:lvl4pPr lvl="3">
              <a:spcBef>
                <a:spcPts val="0"/>
              </a:spcBef>
              <a:spcAft>
                <a:spcPts val="0"/>
              </a:spcAft>
              <a:buClr>
                <a:schemeClr val="dk1"/>
              </a:buClr>
              <a:buSzPts val="2800"/>
              <a:buFont typeface="Gowun Batang"/>
              <a:buNone/>
              <a:defRPr sz="2800">
                <a:solidFill>
                  <a:schemeClr val="dk1"/>
                </a:solidFill>
                <a:latin typeface="Gowun Batang"/>
                <a:ea typeface="Gowun Batang"/>
                <a:cs typeface="Gowun Batang"/>
                <a:sym typeface="Gowun Batang"/>
              </a:defRPr>
            </a:lvl4pPr>
            <a:lvl5pPr lvl="4">
              <a:spcBef>
                <a:spcPts val="0"/>
              </a:spcBef>
              <a:spcAft>
                <a:spcPts val="0"/>
              </a:spcAft>
              <a:buClr>
                <a:schemeClr val="dk1"/>
              </a:buClr>
              <a:buSzPts val="2800"/>
              <a:buFont typeface="Gowun Batang"/>
              <a:buNone/>
              <a:defRPr sz="2800">
                <a:solidFill>
                  <a:schemeClr val="dk1"/>
                </a:solidFill>
                <a:latin typeface="Gowun Batang"/>
                <a:ea typeface="Gowun Batang"/>
                <a:cs typeface="Gowun Batang"/>
                <a:sym typeface="Gowun Batang"/>
              </a:defRPr>
            </a:lvl5pPr>
            <a:lvl6pPr lvl="5">
              <a:spcBef>
                <a:spcPts val="0"/>
              </a:spcBef>
              <a:spcAft>
                <a:spcPts val="0"/>
              </a:spcAft>
              <a:buClr>
                <a:schemeClr val="dk1"/>
              </a:buClr>
              <a:buSzPts val="2800"/>
              <a:buFont typeface="Gowun Batang"/>
              <a:buNone/>
              <a:defRPr sz="2800">
                <a:solidFill>
                  <a:schemeClr val="dk1"/>
                </a:solidFill>
                <a:latin typeface="Gowun Batang"/>
                <a:ea typeface="Gowun Batang"/>
                <a:cs typeface="Gowun Batang"/>
                <a:sym typeface="Gowun Batang"/>
              </a:defRPr>
            </a:lvl6pPr>
            <a:lvl7pPr lvl="6">
              <a:spcBef>
                <a:spcPts val="0"/>
              </a:spcBef>
              <a:spcAft>
                <a:spcPts val="0"/>
              </a:spcAft>
              <a:buClr>
                <a:schemeClr val="dk1"/>
              </a:buClr>
              <a:buSzPts val="2800"/>
              <a:buFont typeface="Gowun Batang"/>
              <a:buNone/>
              <a:defRPr sz="2800">
                <a:solidFill>
                  <a:schemeClr val="dk1"/>
                </a:solidFill>
                <a:latin typeface="Gowun Batang"/>
                <a:ea typeface="Gowun Batang"/>
                <a:cs typeface="Gowun Batang"/>
                <a:sym typeface="Gowun Batang"/>
              </a:defRPr>
            </a:lvl7pPr>
            <a:lvl8pPr lvl="7">
              <a:spcBef>
                <a:spcPts val="0"/>
              </a:spcBef>
              <a:spcAft>
                <a:spcPts val="0"/>
              </a:spcAft>
              <a:buClr>
                <a:schemeClr val="dk1"/>
              </a:buClr>
              <a:buSzPts val="2800"/>
              <a:buFont typeface="Gowun Batang"/>
              <a:buNone/>
              <a:defRPr sz="2800">
                <a:solidFill>
                  <a:schemeClr val="dk1"/>
                </a:solidFill>
                <a:latin typeface="Gowun Batang"/>
                <a:ea typeface="Gowun Batang"/>
                <a:cs typeface="Gowun Batang"/>
                <a:sym typeface="Gowun Batang"/>
              </a:defRPr>
            </a:lvl8pPr>
            <a:lvl9pPr lvl="8">
              <a:spcBef>
                <a:spcPts val="0"/>
              </a:spcBef>
              <a:spcAft>
                <a:spcPts val="0"/>
              </a:spcAft>
              <a:buClr>
                <a:schemeClr val="dk1"/>
              </a:buClr>
              <a:buSzPts val="2800"/>
              <a:buFont typeface="Gowun Batang"/>
              <a:buNone/>
              <a:defRPr sz="2800">
                <a:solidFill>
                  <a:schemeClr val="dk1"/>
                </a:solidFill>
                <a:latin typeface="Gowun Batang"/>
                <a:ea typeface="Gowun Batang"/>
                <a:cs typeface="Gowun Batang"/>
                <a:sym typeface="Gowun Batang"/>
              </a:defRPr>
            </a:lvl9pPr>
          </a:lstStyle>
          <a:p/>
        </p:txBody>
      </p:sp>
      <p:sp>
        <p:nvSpPr>
          <p:cNvPr id="52" name="Google Shape;52;p13"/>
          <p:cNvSpPr txBox="1"/>
          <p:nvPr>
            <p:ph idx="1" type="body"/>
          </p:nvPr>
        </p:nvSpPr>
        <p:spPr>
          <a:xfrm>
            <a:off x="311700" y="2947825"/>
            <a:ext cx="8520600" cy="1620900"/>
          </a:xfrm>
          <a:prstGeom prst="rect">
            <a:avLst/>
          </a:prstGeom>
          <a:noFill/>
          <a:ln>
            <a:noFill/>
          </a:ln>
        </p:spPr>
        <p:txBody>
          <a:bodyPr anchorCtr="0" anchor="t" bIns="91425" lIns="91425" spcFirstLastPara="1" rIns="91425" wrap="square" tIns="91425">
            <a:noAutofit/>
          </a:bodyPr>
          <a:lstStyle>
            <a:lvl1pPr indent="-285750" lvl="0" marL="457200">
              <a:spcBef>
                <a:spcPts val="0"/>
              </a:spcBef>
              <a:spcAft>
                <a:spcPts val="0"/>
              </a:spcAft>
              <a:buClr>
                <a:schemeClr val="dk1"/>
              </a:buClr>
              <a:buSzPts val="900"/>
              <a:buFont typeface="Gowun Batang"/>
              <a:buChar char="●"/>
              <a:defRPr sz="900">
                <a:solidFill>
                  <a:schemeClr val="dk1"/>
                </a:solidFill>
                <a:latin typeface="Gowun Batang"/>
                <a:ea typeface="Gowun Batang"/>
                <a:cs typeface="Gowun Batang"/>
                <a:sym typeface="Gowun Batang"/>
              </a:defRPr>
            </a:lvl1pPr>
            <a:lvl2pPr indent="-285750" lvl="1" marL="914400">
              <a:spcBef>
                <a:spcPts val="0"/>
              </a:spcBef>
              <a:spcAft>
                <a:spcPts val="0"/>
              </a:spcAft>
              <a:buClr>
                <a:schemeClr val="dk1"/>
              </a:buClr>
              <a:buSzPts val="900"/>
              <a:buFont typeface="Gowun Batang"/>
              <a:buChar char="○"/>
              <a:defRPr sz="900">
                <a:solidFill>
                  <a:schemeClr val="dk1"/>
                </a:solidFill>
                <a:latin typeface="Gowun Batang"/>
                <a:ea typeface="Gowun Batang"/>
                <a:cs typeface="Gowun Batang"/>
                <a:sym typeface="Gowun Batang"/>
              </a:defRPr>
            </a:lvl2pPr>
            <a:lvl3pPr indent="-285750" lvl="2" marL="1371600">
              <a:spcBef>
                <a:spcPts val="0"/>
              </a:spcBef>
              <a:spcAft>
                <a:spcPts val="0"/>
              </a:spcAft>
              <a:buClr>
                <a:schemeClr val="dk1"/>
              </a:buClr>
              <a:buSzPts val="900"/>
              <a:buFont typeface="Gowun Batang"/>
              <a:buChar char="■"/>
              <a:defRPr sz="900">
                <a:solidFill>
                  <a:schemeClr val="dk1"/>
                </a:solidFill>
                <a:latin typeface="Gowun Batang"/>
                <a:ea typeface="Gowun Batang"/>
                <a:cs typeface="Gowun Batang"/>
                <a:sym typeface="Gowun Batang"/>
              </a:defRPr>
            </a:lvl3pPr>
            <a:lvl4pPr indent="-285750" lvl="3" marL="1828800">
              <a:spcBef>
                <a:spcPts val="0"/>
              </a:spcBef>
              <a:spcAft>
                <a:spcPts val="0"/>
              </a:spcAft>
              <a:buClr>
                <a:schemeClr val="dk1"/>
              </a:buClr>
              <a:buSzPts val="900"/>
              <a:buFont typeface="Gowun Batang"/>
              <a:buChar char="●"/>
              <a:defRPr sz="900">
                <a:solidFill>
                  <a:schemeClr val="dk1"/>
                </a:solidFill>
                <a:latin typeface="Gowun Batang"/>
                <a:ea typeface="Gowun Batang"/>
                <a:cs typeface="Gowun Batang"/>
                <a:sym typeface="Gowun Batang"/>
              </a:defRPr>
            </a:lvl4pPr>
            <a:lvl5pPr indent="-285750" lvl="4" marL="2286000">
              <a:spcBef>
                <a:spcPts val="0"/>
              </a:spcBef>
              <a:spcAft>
                <a:spcPts val="0"/>
              </a:spcAft>
              <a:buClr>
                <a:schemeClr val="dk1"/>
              </a:buClr>
              <a:buSzPts val="900"/>
              <a:buFont typeface="Gowun Batang"/>
              <a:buChar char="○"/>
              <a:defRPr sz="900">
                <a:solidFill>
                  <a:schemeClr val="dk1"/>
                </a:solidFill>
                <a:latin typeface="Gowun Batang"/>
                <a:ea typeface="Gowun Batang"/>
                <a:cs typeface="Gowun Batang"/>
                <a:sym typeface="Gowun Batang"/>
              </a:defRPr>
            </a:lvl5pPr>
            <a:lvl6pPr indent="-285750" lvl="5" marL="2743200">
              <a:spcBef>
                <a:spcPts val="0"/>
              </a:spcBef>
              <a:spcAft>
                <a:spcPts val="0"/>
              </a:spcAft>
              <a:buClr>
                <a:schemeClr val="dk1"/>
              </a:buClr>
              <a:buSzPts val="900"/>
              <a:buFont typeface="Gowun Batang"/>
              <a:buChar char="■"/>
              <a:defRPr sz="900">
                <a:solidFill>
                  <a:schemeClr val="dk1"/>
                </a:solidFill>
                <a:latin typeface="Gowun Batang"/>
                <a:ea typeface="Gowun Batang"/>
                <a:cs typeface="Gowun Batang"/>
                <a:sym typeface="Gowun Batang"/>
              </a:defRPr>
            </a:lvl6pPr>
            <a:lvl7pPr indent="-285750" lvl="6" marL="3200400">
              <a:spcBef>
                <a:spcPts val="0"/>
              </a:spcBef>
              <a:spcAft>
                <a:spcPts val="0"/>
              </a:spcAft>
              <a:buClr>
                <a:schemeClr val="dk1"/>
              </a:buClr>
              <a:buSzPts val="900"/>
              <a:buFont typeface="Gowun Batang"/>
              <a:buChar char="●"/>
              <a:defRPr sz="900">
                <a:solidFill>
                  <a:schemeClr val="dk1"/>
                </a:solidFill>
                <a:latin typeface="Gowun Batang"/>
                <a:ea typeface="Gowun Batang"/>
                <a:cs typeface="Gowun Batang"/>
                <a:sym typeface="Gowun Batang"/>
              </a:defRPr>
            </a:lvl7pPr>
            <a:lvl8pPr indent="-285750" lvl="7" marL="3657600">
              <a:spcBef>
                <a:spcPts val="0"/>
              </a:spcBef>
              <a:spcAft>
                <a:spcPts val="0"/>
              </a:spcAft>
              <a:buClr>
                <a:schemeClr val="dk1"/>
              </a:buClr>
              <a:buSzPts val="900"/>
              <a:buFont typeface="Gowun Batang"/>
              <a:buChar char="○"/>
              <a:defRPr sz="900">
                <a:solidFill>
                  <a:schemeClr val="dk1"/>
                </a:solidFill>
                <a:latin typeface="Gowun Batang"/>
                <a:ea typeface="Gowun Batang"/>
                <a:cs typeface="Gowun Batang"/>
                <a:sym typeface="Gowun Batang"/>
              </a:defRPr>
            </a:lvl8pPr>
            <a:lvl9pPr indent="-285750" lvl="8" marL="4114800">
              <a:spcBef>
                <a:spcPts val="0"/>
              </a:spcBef>
              <a:spcAft>
                <a:spcPts val="0"/>
              </a:spcAft>
              <a:buClr>
                <a:schemeClr val="dk1"/>
              </a:buClr>
              <a:buSzPts val="900"/>
              <a:buFont typeface="Gowun Batang"/>
              <a:buChar char="■"/>
              <a:defRPr sz="900">
                <a:solidFill>
                  <a:schemeClr val="dk1"/>
                </a:solidFill>
                <a:latin typeface="Gowun Batang"/>
                <a:ea typeface="Gowun Batang"/>
                <a:cs typeface="Gowun Batang"/>
                <a:sym typeface="Gowun Batang"/>
              </a:defRPr>
            </a:lvl9pPr>
          </a:lstStyle>
          <a:p/>
        </p:txBody>
      </p:sp>
      <p:sp>
        <p:nvSpPr>
          <p:cNvPr id="53" name="Google Shape;53;p13"/>
          <p:cNvSpPr txBox="1"/>
          <p:nvPr>
            <p:ph idx="12" type="sldNum"/>
          </p:nvPr>
        </p:nvSpPr>
        <p:spPr>
          <a:xfrm>
            <a:off x="7426775" y="4679000"/>
            <a:ext cx="1502400" cy="324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Gowun Batang"/>
                <a:ea typeface="Gowun Batang"/>
                <a:cs typeface="Gowun Batang"/>
                <a:sym typeface="Gowun Batang"/>
              </a:defRPr>
            </a:lvl1pPr>
            <a:lvl2pPr lvl="1" rtl="0" algn="r">
              <a:buNone/>
              <a:defRPr sz="900">
                <a:solidFill>
                  <a:schemeClr val="dk1"/>
                </a:solidFill>
                <a:latin typeface="Gowun Batang"/>
                <a:ea typeface="Gowun Batang"/>
                <a:cs typeface="Gowun Batang"/>
                <a:sym typeface="Gowun Batang"/>
              </a:defRPr>
            </a:lvl2pPr>
            <a:lvl3pPr lvl="2" rtl="0" algn="r">
              <a:buNone/>
              <a:defRPr sz="900">
                <a:solidFill>
                  <a:schemeClr val="dk1"/>
                </a:solidFill>
                <a:latin typeface="Gowun Batang"/>
                <a:ea typeface="Gowun Batang"/>
                <a:cs typeface="Gowun Batang"/>
                <a:sym typeface="Gowun Batang"/>
              </a:defRPr>
            </a:lvl3pPr>
            <a:lvl4pPr lvl="3" rtl="0" algn="r">
              <a:buNone/>
              <a:defRPr sz="900">
                <a:solidFill>
                  <a:schemeClr val="dk1"/>
                </a:solidFill>
                <a:latin typeface="Gowun Batang"/>
                <a:ea typeface="Gowun Batang"/>
                <a:cs typeface="Gowun Batang"/>
                <a:sym typeface="Gowun Batang"/>
              </a:defRPr>
            </a:lvl4pPr>
            <a:lvl5pPr lvl="4" rtl="0" algn="r">
              <a:buNone/>
              <a:defRPr sz="900">
                <a:solidFill>
                  <a:schemeClr val="dk1"/>
                </a:solidFill>
                <a:latin typeface="Gowun Batang"/>
                <a:ea typeface="Gowun Batang"/>
                <a:cs typeface="Gowun Batang"/>
                <a:sym typeface="Gowun Batang"/>
              </a:defRPr>
            </a:lvl5pPr>
            <a:lvl6pPr lvl="5" rtl="0" algn="r">
              <a:buNone/>
              <a:defRPr sz="900">
                <a:solidFill>
                  <a:schemeClr val="dk1"/>
                </a:solidFill>
                <a:latin typeface="Gowun Batang"/>
                <a:ea typeface="Gowun Batang"/>
                <a:cs typeface="Gowun Batang"/>
                <a:sym typeface="Gowun Batang"/>
              </a:defRPr>
            </a:lvl6pPr>
            <a:lvl7pPr lvl="6" rtl="0" algn="r">
              <a:buNone/>
              <a:defRPr sz="900">
                <a:solidFill>
                  <a:schemeClr val="dk1"/>
                </a:solidFill>
                <a:latin typeface="Gowun Batang"/>
                <a:ea typeface="Gowun Batang"/>
                <a:cs typeface="Gowun Batang"/>
                <a:sym typeface="Gowun Batang"/>
              </a:defRPr>
            </a:lvl7pPr>
            <a:lvl8pPr lvl="7" rtl="0" algn="r">
              <a:buNone/>
              <a:defRPr sz="900">
                <a:solidFill>
                  <a:schemeClr val="dk1"/>
                </a:solidFill>
                <a:latin typeface="Gowun Batang"/>
                <a:ea typeface="Gowun Batang"/>
                <a:cs typeface="Gowun Batang"/>
                <a:sym typeface="Gowun Batang"/>
              </a:defRPr>
            </a:lvl8pPr>
            <a:lvl9pPr lvl="8" rtl="0" algn="r">
              <a:buNone/>
              <a:defRPr sz="900">
                <a:solidFill>
                  <a:schemeClr val="dk1"/>
                </a:solidFill>
                <a:latin typeface="Gowun Batang"/>
                <a:ea typeface="Gowun Batang"/>
                <a:cs typeface="Gowun Batang"/>
                <a:sym typeface="Gowun Batang"/>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44">
          <p15:clr>
            <a:srgbClr val="E46962"/>
          </p15:clr>
        </p15:guide>
        <p15:guide id="2" pos="5616">
          <p15:clr>
            <a:srgbClr val="E46962"/>
          </p15:clr>
        </p15:guide>
        <p15:guide id="3" orient="horz" pos="104">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hyperlink" Target="http://drive.google.com/file/d/1zVvmwlgtzJx6q_r32TZJpeSN3RPUGTdT/view"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hyperlink" Target="http://drive.google.com/file/d/1JluU02hQJdQXKkM0_YTkFFFEqzdrY-UV/view"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hyperlink" Target="http://drive.google.com/file/d/14-pszX0iv-39jOb9P_Ncz4h-TKVs18gs/view" TargetMode="Externa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2"/>
          <p:cNvSpPr txBox="1"/>
          <p:nvPr>
            <p:ph type="title"/>
          </p:nvPr>
        </p:nvSpPr>
        <p:spPr>
          <a:xfrm>
            <a:off x="228600" y="1909750"/>
            <a:ext cx="6232800" cy="94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Piko Park Implementation</a:t>
            </a:r>
            <a:endParaRPr/>
          </a:p>
        </p:txBody>
      </p:sp>
      <p:sp>
        <p:nvSpPr>
          <p:cNvPr id="399" name="Google Shape;399;p62"/>
          <p:cNvSpPr txBox="1"/>
          <p:nvPr>
            <p:ph idx="1" type="body"/>
          </p:nvPr>
        </p:nvSpPr>
        <p:spPr>
          <a:xfrm>
            <a:off x="228600" y="2856025"/>
            <a:ext cx="4061100" cy="67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By Chandler Mason, Justin Morgan, </a:t>
            </a:r>
            <a:r>
              <a:rPr lang="en" sz="1300"/>
              <a:t>Ritchie Williams, Jack Dingman, and Daniel Hoelzeman</a:t>
            </a:r>
            <a:endParaRPr sz="1300"/>
          </a:p>
        </p:txBody>
      </p:sp>
      <p:sp>
        <p:nvSpPr>
          <p:cNvPr id="400" name="Google Shape;400;p62"/>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1"/>
          <p:cNvSpPr txBox="1"/>
          <p:nvPr>
            <p:ph type="title"/>
          </p:nvPr>
        </p:nvSpPr>
        <p:spPr>
          <a:xfrm>
            <a:off x="228600" y="164350"/>
            <a:ext cx="8686800" cy="6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 Class Diagram</a:t>
            </a:r>
            <a:endParaRPr/>
          </a:p>
        </p:txBody>
      </p:sp>
      <p:sp>
        <p:nvSpPr>
          <p:cNvPr id="467" name="Google Shape;467;p71"/>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8" name="Google Shape;468;p71" title="FinalClassDiagram.png"/>
          <p:cNvPicPr preferRelativeResize="0"/>
          <p:nvPr/>
        </p:nvPicPr>
        <p:blipFill>
          <a:blip r:embed="rId3">
            <a:alphaModFix/>
          </a:blip>
          <a:stretch>
            <a:fillRect/>
          </a:stretch>
        </p:blipFill>
        <p:spPr>
          <a:xfrm>
            <a:off x="154525" y="867000"/>
            <a:ext cx="8708577" cy="3537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3"/>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2</a:t>
            </a:r>
            <a:endParaRPr/>
          </a:p>
        </p:txBody>
      </p:sp>
      <p:sp>
        <p:nvSpPr>
          <p:cNvPr id="406" name="Google Shape;406;p63"/>
          <p:cNvSpPr txBox="1"/>
          <p:nvPr>
            <p:ph type="title"/>
          </p:nvPr>
        </p:nvSpPr>
        <p:spPr>
          <a:xfrm>
            <a:off x="417850" y="1002450"/>
            <a:ext cx="8686800" cy="7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a:t>
            </a:r>
            <a:endParaRPr/>
          </a:p>
          <a:p>
            <a:pPr indent="0" lvl="0" marL="0" rtl="0" algn="l">
              <a:spcBef>
                <a:spcPts val="0"/>
              </a:spcBef>
              <a:spcAft>
                <a:spcPts val="0"/>
              </a:spcAft>
              <a:buNone/>
            </a:pPr>
            <a:r>
              <a:t/>
            </a:r>
            <a:endParaRPr/>
          </a:p>
        </p:txBody>
      </p:sp>
      <p:sp>
        <p:nvSpPr>
          <p:cNvPr id="407" name="Google Shape;407;p63"/>
          <p:cNvSpPr txBox="1"/>
          <p:nvPr>
            <p:ph idx="1" type="body"/>
          </p:nvPr>
        </p:nvSpPr>
        <p:spPr>
          <a:xfrm>
            <a:off x="417850" y="1117875"/>
            <a:ext cx="5722500" cy="209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We’ve developed a cooperative 2-4 player platformer with both local and online support in which players work together to complete levels, pursue side objectives to earn individual medals, and ultimately compete for the highest medal count to determine the winner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4"/>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3" name="Google Shape;413;p64"/>
          <p:cNvSpPr txBox="1"/>
          <p:nvPr>
            <p:ph type="title"/>
          </p:nvPr>
        </p:nvSpPr>
        <p:spPr>
          <a:xfrm>
            <a:off x="228600" y="2209600"/>
            <a:ext cx="3551400" cy="67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Package Diagram </a:t>
            </a:r>
            <a:endParaRPr/>
          </a:p>
        </p:txBody>
      </p:sp>
      <p:pic>
        <p:nvPicPr>
          <p:cNvPr id="414" name="Google Shape;414;p64" title="PackageDiagram.png"/>
          <p:cNvPicPr preferRelativeResize="0"/>
          <p:nvPr/>
        </p:nvPicPr>
        <p:blipFill>
          <a:blip r:embed="rId3">
            <a:alphaModFix/>
          </a:blip>
          <a:stretch>
            <a:fillRect/>
          </a:stretch>
        </p:blipFill>
        <p:spPr>
          <a:xfrm>
            <a:off x="3780000" y="96750"/>
            <a:ext cx="4480251" cy="4529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5"/>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0" name="Google Shape;420;p65"/>
          <p:cNvSpPr txBox="1"/>
          <p:nvPr>
            <p:ph type="title"/>
          </p:nvPr>
        </p:nvSpPr>
        <p:spPr>
          <a:xfrm>
            <a:off x="5592600" y="1966300"/>
            <a:ext cx="3551400" cy="67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Database Design </a:t>
            </a:r>
            <a:endParaRPr/>
          </a:p>
        </p:txBody>
      </p:sp>
      <p:pic>
        <p:nvPicPr>
          <p:cNvPr id="421" name="Google Shape;421;p65"/>
          <p:cNvPicPr preferRelativeResize="0"/>
          <p:nvPr/>
        </p:nvPicPr>
        <p:blipFill>
          <a:blip r:embed="rId3">
            <a:alphaModFix/>
          </a:blip>
          <a:stretch>
            <a:fillRect/>
          </a:stretch>
        </p:blipFill>
        <p:spPr>
          <a:xfrm>
            <a:off x="824400" y="604575"/>
            <a:ext cx="3830575" cy="3654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6"/>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7" name="Google Shape;427;p66"/>
          <p:cNvSpPr txBox="1"/>
          <p:nvPr>
            <p:ph type="title"/>
          </p:nvPr>
        </p:nvSpPr>
        <p:spPr>
          <a:xfrm>
            <a:off x="228600" y="655075"/>
            <a:ext cx="4924800" cy="67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Functional Requirements</a:t>
            </a:r>
            <a:endParaRPr/>
          </a:p>
        </p:txBody>
      </p:sp>
      <p:sp>
        <p:nvSpPr>
          <p:cNvPr id="428" name="Google Shape;428;p66"/>
          <p:cNvSpPr txBox="1"/>
          <p:nvPr>
            <p:ph idx="1" type="subTitle"/>
          </p:nvPr>
        </p:nvSpPr>
        <p:spPr>
          <a:xfrm>
            <a:off x="273350" y="1836050"/>
            <a:ext cx="4676100" cy="234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i="1" lang="en"/>
              <a:t>“</a:t>
            </a:r>
            <a:r>
              <a:rPr b="1" i="1" lang="en"/>
              <a:t>Players must navigate to the end of each stage utilizing cooperation.“</a:t>
            </a:r>
            <a:endParaRPr b="1" i="1"/>
          </a:p>
          <a:p>
            <a:pPr indent="0" lvl="0" marL="0" rtl="0" algn="l">
              <a:spcBef>
                <a:spcPts val="0"/>
              </a:spcBef>
              <a:spcAft>
                <a:spcPts val="0"/>
              </a:spcAft>
              <a:buNone/>
            </a:pPr>
            <a:r>
              <a:t/>
            </a:r>
            <a:endParaRPr b="1" i="1"/>
          </a:p>
          <a:p>
            <a:pPr indent="0" lvl="0" marL="0" rtl="0" algn="l">
              <a:spcBef>
                <a:spcPts val="0"/>
              </a:spcBef>
              <a:spcAft>
                <a:spcPts val="0"/>
              </a:spcAft>
              <a:buNone/>
            </a:pPr>
            <a:r>
              <a:rPr lang="en"/>
              <a:t>This functional requirement showcases the users ability to move, jump, push blocks, and utilize buttons to spawn platforms and respawn if they fall off the map</a:t>
            </a:r>
            <a:endParaRPr/>
          </a:p>
        </p:txBody>
      </p:sp>
      <p:sp>
        <p:nvSpPr>
          <p:cNvPr id="429" name="Google Shape;429;p66"/>
          <p:cNvSpPr txBox="1"/>
          <p:nvPr/>
        </p:nvSpPr>
        <p:spPr>
          <a:xfrm>
            <a:off x="5221950" y="1017800"/>
            <a:ext cx="1242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Gowun Batang"/>
                <a:ea typeface="Gowun Batang"/>
                <a:cs typeface="Gowun Batang"/>
                <a:sym typeface="Gowun Batang"/>
              </a:rPr>
              <a:t>Add video here</a:t>
            </a:r>
            <a:endParaRPr sz="900">
              <a:solidFill>
                <a:schemeClr val="dk1"/>
              </a:solidFill>
              <a:latin typeface="Gowun Batang"/>
              <a:ea typeface="Gowun Batang"/>
              <a:cs typeface="Gowun Batang"/>
              <a:sym typeface="Gowun Batang"/>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7"/>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5" name="Google Shape;435;p67"/>
          <p:cNvSpPr txBox="1"/>
          <p:nvPr>
            <p:ph type="title"/>
          </p:nvPr>
        </p:nvSpPr>
        <p:spPr>
          <a:xfrm>
            <a:off x="229450" y="164350"/>
            <a:ext cx="8686800" cy="7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Description: Move</a:t>
            </a:r>
            <a:endParaRPr/>
          </a:p>
          <a:p>
            <a:pPr indent="0" lvl="0" marL="0" rtl="0" algn="l">
              <a:spcBef>
                <a:spcPts val="0"/>
              </a:spcBef>
              <a:spcAft>
                <a:spcPts val="0"/>
              </a:spcAft>
              <a:buClr>
                <a:schemeClr val="accent1"/>
              </a:buClr>
              <a:buSzPts val="1100"/>
              <a:buNone/>
            </a:pPr>
            <a:r>
              <a:t/>
            </a:r>
            <a:endParaRPr/>
          </a:p>
          <a:p>
            <a:pPr indent="0" lvl="0" marL="0" rtl="0" algn="l">
              <a:spcBef>
                <a:spcPts val="0"/>
              </a:spcBef>
              <a:spcAft>
                <a:spcPts val="0"/>
              </a:spcAft>
              <a:buNone/>
            </a:pPr>
            <a:r>
              <a:t/>
            </a:r>
            <a:endParaRPr/>
          </a:p>
        </p:txBody>
      </p:sp>
      <p:sp>
        <p:nvSpPr>
          <p:cNvPr id="436" name="Google Shape;436;p67"/>
          <p:cNvSpPr txBox="1"/>
          <p:nvPr/>
        </p:nvSpPr>
        <p:spPr>
          <a:xfrm>
            <a:off x="228600" y="1270200"/>
            <a:ext cx="3791700" cy="23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Move: </a:t>
            </a:r>
            <a:endParaRPr sz="1200">
              <a:solidFill>
                <a:schemeClr val="dk1"/>
              </a:solidFill>
              <a:latin typeface="Gowun Batang"/>
              <a:ea typeface="Gowun Batang"/>
              <a:cs typeface="Gowun Batang"/>
              <a:sym typeface="Gowun Batang"/>
            </a:endParaRPr>
          </a:p>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Related Use Case</a:t>
            </a:r>
            <a:endParaRPr sz="1200">
              <a:solidFill>
                <a:schemeClr val="dk1"/>
              </a:solidFill>
              <a:latin typeface="Gowun Batang"/>
              <a:ea typeface="Gowun Batang"/>
              <a:cs typeface="Gowun Batang"/>
              <a:sym typeface="Gowun Batang"/>
            </a:endParaRPr>
          </a:p>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	Included by: Player</a:t>
            </a:r>
            <a:endParaRPr sz="1200">
              <a:solidFill>
                <a:schemeClr val="dk1"/>
              </a:solidFill>
              <a:latin typeface="Gowun Batang"/>
              <a:ea typeface="Gowun Batang"/>
              <a:cs typeface="Gowun Batang"/>
              <a:sym typeface="Gowun Batang"/>
            </a:endParaRPr>
          </a:p>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Actor: Player</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AutoNum type="arabicPeriod"/>
            </a:pPr>
            <a:r>
              <a:rPr lang="en" sz="1200">
                <a:solidFill>
                  <a:schemeClr val="dk1"/>
                </a:solidFill>
                <a:latin typeface="Gowun Batang"/>
                <a:ea typeface="Gowun Batang"/>
                <a:cs typeface="Gowun Batang"/>
                <a:sym typeface="Gowun Batang"/>
              </a:rPr>
              <a:t>Player pressed a movement key</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AutoNum type="arabicPeriod"/>
            </a:pPr>
            <a:r>
              <a:rPr lang="en" sz="1200">
                <a:solidFill>
                  <a:schemeClr val="dk1"/>
                </a:solidFill>
                <a:latin typeface="Gowun Batang"/>
                <a:ea typeface="Gowun Batang"/>
                <a:cs typeface="Gowun Batang"/>
                <a:sym typeface="Gowun Batang"/>
              </a:rPr>
              <a:t>System verifies the movement is valid</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AutoNum type="arabicPeriod"/>
            </a:pPr>
            <a:r>
              <a:rPr lang="en" sz="1200">
                <a:solidFill>
                  <a:schemeClr val="dk1"/>
                </a:solidFill>
                <a:latin typeface="Gowun Batang"/>
                <a:ea typeface="Gowun Batang"/>
                <a:cs typeface="Gowun Batang"/>
                <a:sym typeface="Gowun Batang"/>
              </a:rPr>
              <a:t>If valid, player character moves / jumps in the desired direction</a:t>
            </a:r>
            <a:endParaRPr sz="1200">
              <a:solidFill>
                <a:schemeClr val="dk1"/>
              </a:solidFill>
              <a:latin typeface="Gowun Batang"/>
              <a:ea typeface="Gowun Batang"/>
              <a:cs typeface="Gowun Batang"/>
              <a:sym typeface="Gowun Batang"/>
            </a:endParaRPr>
          </a:p>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Entry Condition: </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Char char="●"/>
            </a:pPr>
            <a:r>
              <a:rPr lang="en" sz="1200">
                <a:solidFill>
                  <a:schemeClr val="dk1"/>
                </a:solidFill>
                <a:latin typeface="Gowun Batang"/>
                <a:ea typeface="Gowun Batang"/>
                <a:cs typeface="Gowun Batang"/>
                <a:sym typeface="Gowun Batang"/>
              </a:rPr>
              <a:t>Player is in an active game session</a:t>
            </a:r>
            <a:endParaRPr sz="1200">
              <a:solidFill>
                <a:schemeClr val="dk1"/>
              </a:solidFill>
              <a:latin typeface="Gowun Batang"/>
              <a:ea typeface="Gowun Batang"/>
              <a:cs typeface="Gowun Batang"/>
              <a:sym typeface="Gowun Batang"/>
            </a:endParaRPr>
          </a:p>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Exit Condition: </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Char char="●"/>
            </a:pPr>
            <a:r>
              <a:rPr lang="en" sz="1200">
                <a:solidFill>
                  <a:schemeClr val="dk1"/>
                </a:solidFill>
                <a:latin typeface="Gowun Batang"/>
                <a:ea typeface="Gowun Batang"/>
                <a:cs typeface="Gowun Batang"/>
                <a:sym typeface="Gowun Batang"/>
              </a:rPr>
              <a:t>Players character moves accordingly</a:t>
            </a:r>
            <a:endParaRPr sz="1200">
              <a:solidFill>
                <a:schemeClr val="dk1"/>
              </a:solidFill>
              <a:latin typeface="Gowun Batang"/>
              <a:ea typeface="Gowun Batang"/>
              <a:cs typeface="Gowun Batang"/>
              <a:sym typeface="Gowun Batang"/>
            </a:endParaRPr>
          </a:p>
        </p:txBody>
      </p:sp>
      <p:pic>
        <p:nvPicPr>
          <p:cNvPr id="437" name="Google Shape;437;p67" title=" 2025-04-21 14-45-42.mp4">
            <a:hlinkClick r:id="rId3"/>
          </p:cNvPr>
          <p:cNvPicPr preferRelativeResize="0"/>
          <p:nvPr/>
        </p:nvPicPr>
        <p:blipFill>
          <a:blip r:embed="rId4">
            <a:alphaModFix/>
          </a:blip>
          <a:stretch>
            <a:fillRect/>
          </a:stretch>
        </p:blipFill>
        <p:spPr>
          <a:xfrm>
            <a:off x="4071325" y="1032700"/>
            <a:ext cx="4602935" cy="2635551"/>
          </a:xfrm>
          <a:prstGeom prst="rect">
            <a:avLst/>
          </a:prstGeom>
          <a:noFill/>
          <a:ln>
            <a:noFill/>
          </a:ln>
          <a:effectLst>
            <a:outerShdw blurRad="57150" rotWithShape="0" algn="bl" dir="12300000" dist="104775">
              <a:srgbClr val="000000">
                <a:alpha val="13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8"/>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3" name="Google Shape;443;p68"/>
          <p:cNvSpPr txBox="1"/>
          <p:nvPr>
            <p:ph type="title"/>
          </p:nvPr>
        </p:nvSpPr>
        <p:spPr>
          <a:xfrm>
            <a:off x="229450" y="164350"/>
            <a:ext cx="8686800" cy="7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Description: Push</a:t>
            </a:r>
            <a:endParaRPr/>
          </a:p>
          <a:p>
            <a:pPr indent="0" lvl="0" marL="0" rtl="0" algn="l">
              <a:spcBef>
                <a:spcPts val="0"/>
              </a:spcBef>
              <a:spcAft>
                <a:spcPts val="0"/>
              </a:spcAft>
              <a:buClr>
                <a:schemeClr val="accent1"/>
              </a:buClr>
              <a:buSzPts val="1100"/>
              <a:buNone/>
            </a:pPr>
            <a:r>
              <a:t/>
            </a:r>
            <a:endParaRPr/>
          </a:p>
          <a:p>
            <a:pPr indent="0" lvl="0" marL="0" rtl="0" algn="l">
              <a:spcBef>
                <a:spcPts val="0"/>
              </a:spcBef>
              <a:spcAft>
                <a:spcPts val="0"/>
              </a:spcAft>
              <a:buNone/>
            </a:pPr>
            <a:r>
              <a:t/>
            </a:r>
            <a:endParaRPr/>
          </a:p>
        </p:txBody>
      </p:sp>
      <p:sp>
        <p:nvSpPr>
          <p:cNvPr id="444" name="Google Shape;444;p68"/>
          <p:cNvSpPr txBox="1"/>
          <p:nvPr/>
        </p:nvSpPr>
        <p:spPr>
          <a:xfrm>
            <a:off x="229450" y="1172525"/>
            <a:ext cx="3791700" cy="17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Push</a:t>
            </a:r>
            <a:endParaRPr sz="1200">
              <a:solidFill>
                <a:schemeClr val="dk1"/>
              </a:solidFill>
              <a:latin typeface="Gowun Batang"/>
              <a:ea typeface="Gowun Batang"/>
              <a:cs typeface="Gowun Batang"/>
              <a:sym typeface="Gowun Batang"/>
            </a:endParaRPr>
          </a:p>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Actor: Player</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AutoNum type="arabicPeriod"/>
            </a:pPr>
            <a:r>
              <a:rPr lang="en" sz="1200">
                <a:solidFill>
                  <a:schemeClr val="dk1"/>
                </a:solidFill>
                <a:latin typeface="Gowun Batang"/>
                <a:ea typeface="Gowun Batang"/>
                <a:cs typeface="Gowun Batang"/>
                <a:sym typeface="Gowun Batang"/>
              </a:rPr>
              <a:t>Player makes contact with an inanimate object, not a player</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AutoNum type="arabicPeriod"/>
            </a:pPr>
            <a:r>
              <a:rPr lang="en" sz="1200">
                <a:solidFill>
                  <a:schemeClr val="dk1"/>
                </a:solidFill>
                <a:latin typeface="Gowun Batang"/>
                <a:ea typeface="Gowun Batang"/>
                <a:cs typeface="Gowun Batang"/>
                <a:sym typeface="Gowun Batang"/>
              </a:rPr>
              <a:t>System will move the object with the player, until the player changes direction</a:t>
            </a:r>
            <a:endParaRPr sz="1200">
              <a:solidFill>
                <a:schemeClr val="dk1"/>
              </a:solidFill>
              <a:latin typeface="Gowun Batang"/>
              <a:ea typeface="Gowun Batang"/>
              <a:cs typeface="Gowun Batang"/>
              <a:sym typeface="Gowun Batang"/>
            </a:endParaRPr>
          </a:p>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Entry Condition: </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Char char="●"/>
            </a:pPr>
            <a:r>
              <a:rPr lang="en" sz="1200">
                <a:solidFill>
                  <a:schemeClr val="dk1"/>
                </a:solidFill>
                <a:latin typeface="Gowun Batang"/>
                <a:ea typeface="Gowun Batang"/>
                <a:cs typeface="Gowun Batang"/>
                <a:sym typeface="Gowun Batang"/>
              </a:rPr>
              <a:t>Movement towards an object that is movable</a:t>
            </a:r>
            <a:endParaRPr sz="1200">
              <a:solidFill>
                <a:schemeClr val="dk1"/>
              </a:solidFill>
              <a:latin typeface="Gowun Batang"/>
              <a:ea typeface="Gowun Batang"/>
              <a:cs typeface="Gowun Batang"/>
              <a:sym typeface="Gowun Batang"/>
            </a:endParaRPr>
          </a:p>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Exit Condition: </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Char char="●"/>
            </a:pPr>
            <a:r>
              <a:rPr lang="en" sz="1200">
                <a:solidFill>
                  <a:schemeClr val="dk1"/>
                </a:solidFill>
                <a:latin typeface="Gowun Batang"/>
                <a:ea typeface="Gowun Batang"/>
                <a:cs typeface="Gowun Batang"/>
                <a:sym typeface="Gowun Batang"/>
              </a:rPr>
              <a:t>Directional Change to move away from an object </a:t>
            </a:r>
            <a:endParaRPr sz="1200">
              <a:solidFill>
                <a:schemeClr val="dk1"/>
              </a:solidFill>
              <a:latin typeface="Gowun Batang"/>
              <a:ea typeface="Gowun Batang"/>
              <a:cs typeface="Gowun Batang"/>
              <a:sym typeface="Gowun Batang"/>
            </a:endParaRPr>
          </a:p>
        </p:txBody>
      </p:sp>
      <p:pic>
        <p:nvPicPr>
          <p:cNvPr id="445" name="Google Shape;445;p68" title=" 2025-04-21 15-07-11.mp4">
            <a:hlinkClick r:id="rId3"/>
          </p:cNvPr>
          <p:cNvPicPr preferRelativeResize="0"/>
          <p:nvPr/>
        </p:nvPicPr>
        <p:blipFill>
          <a:blip r:embed="rId4">
            <a:alphaModFix/>
          </a:blip>
          <a:stretch>
            <a:fillRect/>
          </a:stretch>
        </p:blipFill>
        <p:spPr>
          <a:xfrm>
            <a:off x="4021150" y="1280625"/>
            <a:ext cx="4818051" cy="2758723"/>
          </a:xfrm>
          <a:prstGeom prst="rect">
            <a:avLst/>
          </a:prstGeom>
          <a:noFill/>
          <a:ln>
            <a:noFill/>
          </a:ln>
          <a:effectLst>
            <a:outerShdw blurRad="57150" rotWithShape="0" algn="bl" dir="12300000" dist="104775">
              <a:srgbClr val="000000">
                <a:alpha val="13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9"/>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1" name="Google Shape;451;p69"/>
          <p:cNvSpPr txBox="1"/>
          <p:nvPr>
            <p:ph type="title"/>
          </p:nvPr>
        </p:nvSpPr>
        <p:spPr>
          <a:xfrm>
            <a:off x="229450" y="164350"/>
            <a:ext cx="8686800" cy="7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Use Case Description: ButtonSwitchTiming</a:t>
            </a:r>
            <a:endParaRPr sz="3500"/>
          </a:p>
          <a:p>
            <a:pPr indent="0" lvl="0" marL="0" rtl="0" algn="l">
              <a:spcBef>
                <a:spcPts val="0"/>
              </a:spcBef>
              <a:spcAft>
                <a:spcPts val="0"/>
              </a:spcAft>
              <a:buClr>
                <a:schemeClr val="accent1"/>
              </a:buClr>
              <a:buSzPts val="1100"/>
              <a:buNone/>
            </a:pPr>
            <a:r>
              <a:t/>
            </a:r>
            <a:endParaRPr/>
          </a:p>
          <a:p>
            <a:pPr indent="0" lvl="0" marL="0" rtl="0" algn="l">
              <a:spcBef>
                <a:spcPts val="0"/>
              </a:spcBef>
              <a:spcAft>
                <a:spcPts val="0"/>
              </a:spcAft>
              <a:buNone/>
            </a:pPr>
            <a:r>
              <a:t/>
            </a:r>
            <a:endParaRPr/>
          </a:p>
        </p:txBody>
      </p:sp>
      <p:sp>
        <p:nvSpPr>
          <p:cNvPr id="452" name="Google Shape;452;p69"/>
          <p:cNvSpPr txBox="1"/>
          <p:nvPr/>
        </p:nvSpPr>
        <p:spPr>
          <a:xfrm>
            <a:off x="229450" y="1101900"/>
            <a:ext cx="3791700" cy="173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ButtonSwitchTiming</a:t>
            </a:r>
            <a:endParaRPr sz="1200">
              <a:solidFill>
                <a:schemeClr val="dk1"/>
              </a:solidFill>
              <a:latin typeface="Gowun Batang"/>
              <a:ea typeface="Gowun Batang"/>
              <a:cs typeface="Gowun Batang"/>
              <a:sym typeface="Gowun Batang"/>
            </a:endParaRPr>
          </a:p>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Actor: Player</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AutoNum type="arabicPeriod"/>
            </a:pPr>
            <a:r>
              <a:rPr lang="en" sz="1200">
                <a:solidFill>
                  <a:schemeClr val="dk1"/>
                </a:solidFill>
                <a:latin typeface="Gowun Batang"/>
                <a:ea typeface="Gowun Batang"/>
                <a:cs typeface="Gowun Batang"/>
                <a:sym typeface="Gowun Batang"/>
              </a:rPr>
              <a:t>One or more players stand on a button</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AutoNum type="arabicPeriod"/>
            </a:pPr>
            <a:r>
              <a:rPr lang="en" sz="1200">
                <a:solidFill>
                  <a:schemeClr val="dk1"/>
                </a:solidFill>
                <a:latin typeface="Gowun Batang"/>
                <a:ea typeface="Gowun Batang"/>
                <a:cs typeface="Gowun Batang"/>
                <a:sym typeface="Gowun Batang"/>
              </a:rPr>
              <a:t>System activates a mechanism</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AutoNum type="arabicPeriod"/>
            </a:pPr>
            <a:r>
              <a:rPr lang="en" sz="1200">
                <a:solidFill>
                  <a:schemeClr val="dk1"/>
                </a:solidFill>
                <a:latin typeface="Gowun Batang"/>
                <a:ea typeface="Gowun Batang"/>
                <a:cs typeface="Gowun Batang"/>
                <a:sym typeface="Gowun Batang"/>
              </a:rPr>
              <a:t>If the player steps off the button, the mechanism inactivates</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AutoNum type="arabicPeriod"/>
            </a:pPr>
            <a:r>
              <a:rPr lang="en" sz="1200">
                <a:solidFill>
                  <a:schemeClr val="dk1"/>
                </a:solidFill>
                <a:latin typeface="Gowun Batang"/>
                <a:ea typeface="Gowun Batang"/>
                <a:cs typeface="Gowun Batang"/>
                <a:sym typeface="Gowun Batang"/>
              </a:rPr>
              <a:t>Players must time their actions correctly to progress</a:t>
            </a:r>
            <a:endParaRPr sz="1200">
              <a:solidFill>
                <a:schemeClr val="dk1"/>
              </a:solidFill>
              <a:latin typeface="Gowun Batang"/>
              <a:ea typeface="Gowun Batang"/>
              <a:cs typeface="Gowun Batang"/>
              <a:sym typeface="Gowun Batang"/>
            </a:endParaRPr>
          </a:p>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Entry Condition: </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Char char="●"/>
            </a:pPr>
            <a:r>
              <a:rPr lang="en" sz="1200">
                <a:solidFill>
                  <a:schemeClr val="dk1"/>
                </a:solidFill>
                <a:latin typeface="Gowun Batang"/>
                <a:ea typeface="Gowun Batang"/>
                <a:cs typeface="Gowun Batang"/>
                <a:sym typeface="Gowun Batang"/>
              </a:rPr>
              <a:t>At minimum one player or object must stand on a button</a:t>
            </a:r>
            <a:endParaRPr sz="1200">
              <a:solidFill>
                <a:schemeClr val="dk1"/>
              </a:solidFill>
              <a:latin typeface="Gowun Batang"/>
              <a:ea typeface="Gowun Batang"/>
              <a:cs typeface="Gowun Batang"/>
              <a:sym typeface="Gowun Batang"/>
            </a:endParaRPr>
          </a:p>
          <a:p>
            <a:pPr indent="0" lvl="0" marL="0" rtl="0" algn="l">
              <a:spcBef>
                <a:spcPts val="0"/>
              </a:spcBef>
              <a:spcAft>
                <a:spcPts val="0"/>
              </a:spcAft>
              <a:buNone/>
            </a:pPr>
            <a:r>
              <a:rPr lang="en" sz="1200">
                <a:solidFill>
                  <a:schemeClr val="dk1"/>
                </a:solidFill>
                <a:latin typeface="Gowun Batang"/>
                <a:ea typeface="Gowun Batang"/>
                <a:cs typeface="Gowun Batang"/>
                <a:sym typeface="Gowun Batang"/>
              </a:rPr>
              <a:t>Exit Condition: </a:t>
            </a:r>
            <a:endParaRPr sz="1200">
              <a:solidFill>
                <a:schemeClr val="dk1"/>
              </a:solidFill>
              <a:latin typeface="Gowun Batang"/>
              <a:ea typeface="Gowun Batang"/>
              <a:cs typeface="Gowun Batang"/>
              <a:sym typeface="Gowun Batang"/>
            </a:endParaRPr>
          </a:p>
          <a:p>
            <a:pPr indent="-304800" lvl="0" marL="457200" rtl="0" algn="l">
              <a:spcBef>
                <a:spcPts val="0"/>
              </a:spcBef>
              <a:spcAft>
                <a:spcPts val="0"/>
              </a:spcAft>
              <a:buClr>
                <a:schemeClr val="dk1"/>
              </a:buClr>
              <a:buSzPts val="1200"/>
              <a:buFont typeface="Gowun Batang"/>
              <a:buChar char="●"/>
            </a:pPr>
            <a:r>
              <a:rPr lang="en" sz="1200">
                <a:solidFill>
                  <a:schemeClr val="dk1"/>
                </a:solidFill>
                <a:latin typeface="Gowun Batang"/>
                <a:ea typeface="Gowun Batang"/>
                <a:cs typeface="Gowun Batang"/>
                <a:sym typeface="Gowun Batang"/>
              </a:rPr>
              <a:t>The player or object moves off of the button</a:t>
            </a:r>
            <a:endParaRPr sz="1200">
              <a:solidFill>
                <a:schemeClr val="dk1"/>
              </a:solidFill>
              <a:latin typeface="Gowun Batang"/>
              <a:ea typeface="Gowun Batang"/>
              <a:cs typeface="Gowun Batang"/>
              <a:sym typeface="Gowun Batang"/>
            </a:endParaRPr>
          </a:p>
        </p:txBody>
      </p:sp>
      <p:sp>
        <p:nvSpPr>
          <p:cNvPr id="453" name="Google Shape;453;p69"/>
          <p:cNvSpPr txBox="1"/>
          <p:nvPr/>
        </p:nvSpPr>
        <p:spPr>
          <a:xfrm>
            <a:off x="6283100" y="2133025"/>
            <a:ext cx="1242300" cy="40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1"/>
                </a:solidFill>
                <a:latin typeface="Gowun Batang"/>
                <a:ea typeface="Gowun Batang"/>
                <a:cs typeface="Gowun Batang"/>
                <a:sym typeface="Gowun Batang"/>
              </a:rPr>
              <a:t>Maybe Add video here</a:t>
            </a:r>
            <a:endParaRPr sz="900">
              <a:solidFill>
                <a:schemeClr val="dk1"/>
              </a:solidFill>
              <a:latin typeface="Gowun Batang"/>
              <a:ea typeface="Gowun Batang"/>
              <a:cs typeface="Gowun Batang"/>
              <a:sym typeface="Gowun Batang"/>
            </a:endParaRPr>
          </a:p>
        </p:txBody>
      </p:sp>
      <p:pic>
        <p:nvPicPr>
          <p:cNvPr id="454" name="Google Shape;454;p69" title=" 2025-04-21 15-23-36.mp4">
            <a:hlinkClick r:id="rId3"/>
          </p:cNvPr>
          <p:cNvPicPr preferRelativeResize="0"/>
          <p:nvPr/>
        </p:nvPicPr>
        <p:blipFill>
          <a:blip r:embed="rId4">
            <a:alphaModFix/>
          </a:blip>
          <a:stretch>
            <a:fillRect/>
          </a:stretch>
        </p:blipFill>
        <p:spPr>
          <a:xfrm>
            <a:off x="4639600" y="1291150"/>
            <a:ext cx="4143325" cy="2372400"/>
          </a:xfrm>
          <a:prstGeom prst="rect">
            <a:avLst/>
          </a:prstGeom>
          <a:noFill/>
          <a:ln>
            <a:noFill/>
          </a:ln>
          <a:effectLst>
            <a:outerShdw blurRad="57150" rotWithShape="0" algn="bl" dir="12300000" dist="104775">
              <a:srgbClr val="000000">
                <a:alpha val="13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70"/>
          <p:cNvSpPr txBox="1"/>
          <p:nvPr>
            <p:ph type="title"/>
          </p:nvPr>
        </p:nvSpPr>
        <p:spPr>
          <a:xfrm>
            <a:off x="228600" y="164350"/>
            <a:ext cx="8686800" cy="6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a:t>
            </a:r>
            <a:r>
              <a:rPr lang="en"/>
              <a:t> Class Diagram</a:t>
            </a:r>
            <a:endParaRPr/>
          </a:p>
        </p:txBody>
      </p:sp>
      <p:sp>
        <p:nvSpPr>
          <p:cNvPr id="460" name="Google Shape;460;p70"/>
          <p:cNvSpPr txBox="1"/>
          <p:nvPr>
            <p:ph idx="12" type="sldNum"/>
          </p:nvPr>
        </p:nvSpPr>
        <p:spPr>
          <a:xfrm>
            <a:off x="7426775" y="4679000"/>
            <a:ext cx="1502400" cy="324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1" name="Google Shape;461;p70" title="Class_Diagram.png"/>
          <p:cNvPicPr preferRelativeResize="0"/>
          <p:nvPr/>
        </p:nvPicPr>
        <p:blipFill>
          <a:blip r:embed="rId3">
            <a:alphaModFix/>
          </a:blip>
          <a:stretch>
            <a:fillRect/>
          </a:stretch>
        </p:blipFill>
        <p:spPr>
          <a:xfrm>
            <a:off x="483600" y="1014400"/>
            <a:ext cx="7524750" cy="3114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rtfolio">
  <a:themeElements>
    <a:clrScheme name="Simple Light">
      <a:dk1>
        <a:srgbClr val="133817"/>
      </a:dk1>
      <a:lt1>
        <a:srgbClr val="E9EBE8"/>
      </a:lt1>
      <a:dk2>
        <a:srgbClr val="C2C7C0"/>
      </a:dk2>
      <a:lt2>
        <a:srgbClr val="EE7630"/>
      </a:lt2>
      <a:accent1>
        <a:srgbClr val="000000"/>
      </a:accent1>
      <a:accent2>
        <a:srgbClr val="931F1D"/>
      </a:accent2>
      <a:accent3>
        <a:srgbClr val="4F7CAC"/>
      </a:accent3>
      <a:accent4>
        <a:srgbClr val="C287E8"/>
      </a:accent4>
      <a:accent5>
        <a:srgbClr val="563635"/>
      </a:accent5>
      <a:accent6>
        <a:srgbClr val="63A46C"/>
      </a:accent6>
      <a:hlink>
        <a:srgbClr val="B744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