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4" r:id="rId3"/>
    <p:sldId id="267" r:id="rId4"/>
    <p:sldId id="268" r:id="rId5"/>
    <p:sldId id="269" r:id="rId6"/>
    <p:sldId id="272" r:id="rId7"/>
    <p:sldId id="278" r:id="rId8"/>
    <p:sldId id="271" r:id="rId9"/>
    <p:sldId id="279" r:id="rId10"/>
    <p:sldId id="274" r:id="rId11"/>
    <p:sldId id="275" r:id="rId12"/>
    <p:sldId id="277" r:id="rId13"/>
    <p:sldId id="276" r:id="rId14"/>
    <p:sldId id="280" r:id="rId15"/>
    <p:sldId id="281" r:id="rId16"/>
    <p:sldId id="273" r:id="rId17"/>
    <p:sldId id="266" r:id="rId18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0A5D5-DCF2-4FC4-A349-FB4275FAC2F2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0361C-D485-448E-AB9C-B0FC79DC1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8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0361C-D485-448E-AB9C-B0FC79DC108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55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0361C-D485-448E-AB9C-B0FC79DC108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0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0361C-D485-448E-AB9C-B0FC79DC108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0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0361C-D485-448E-AB9C-B0FC79DC108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55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D207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RGU Riverside Logo White Reverse A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03" y="337500"/>
            <a:ext cx="3926472" cy="5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4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95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1"/>
            <a:ext cx="8229600" cy="35382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6503"/>
            <a:ext cx="9144000" cy="37504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65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1"/>
            <a:ext cx="8229600" cy="35382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2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96503"/>
            <a:ext cx="9144000" cy="37504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RGU Riverside wav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6000" y="1393024"/>
            <a:ext cx="8712000" cy="210571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80845"/>
            <a:ext cx="8229600" cy="1057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2235"/>
            <a:ext cx="8229600" cy="227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RGU Riverside Logo White Reverse AW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57950" y="4630723"/>
            <a:ext cx="2571768" cy="3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to: N424 and N523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While working in networking labs always be aware of trip hazards and trailing cables</a:t>
            </a:r>
          </a:p>
          <a:p>
            <a:endParaRPr lang="en-GB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2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N523(Cybersecurity Lab)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1"/>
            <a:ext cx="4114800" cy="353829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Windows PC (Physical Host)</a:t>
            </a:r>
          </a:p>
          <a:p>
            <a:pPr lvl="1"/>
            <a:r>
              <a:rPr lang="en-GB" dirty="0"/>
              <a:t>4 Network Cards (Red, </a:t>
            </a:r>
            <a:r>
              <a:rPr lang="en-GB" dirty="0" smtClean="0"/>
              <a:t>Blue, Green, Yellow)</a:t>
            </a:r>
          </a:p>
          <a:p>
            <a:pPr lvl="1"/>
            <a:r>
              <a:rPr lang="en-GB" dirty="0" smtClean="0"/>
              <a:t>3 Windows Virtual PCs (Red, Blue, Green)</a:t>
            </a:r>
          </a:p>
          <a:p>
            <a:pPr lvl="1"/>
            <a:r>
              <a:rPr lang="en-GB" dirty="0" smtClean="0"/>
              <a:t>Other Security VMs (Red)</a:t>
            </a:r>
          </a:p>
          <a:p>
            <a:pPr lvl="1"/>
            <a:r>
              <a:rPr lang="en-GB" dirty="0" smtClean="0"/>
              <a:t>1 Serial (console) cable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843558"/>
            <a:ext cx="2289562" cy="3436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84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N523(</a:t>
            </a:r>
            <a:r>
              <a:rPr lang="en-GB" dirty="0"/>
              <a:t>Cybersecurity</a:t>
            </a:r>
            <a:r>
              <a:rPr lang="en-GB" dirty="0" smtClean="0"/>
              <a:t> Lab)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71551"/>
            <a:ext cx="4752528" cy="353829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Windows PC (Physical Host)</a:t>
            </a:r>
          </a:p>
          <a:p>
            <a:pPr lvl="1"/>
            <a:r>
              <a:rPr lang="en-GB" dirty="0" smtClean="0"/>
              <a:t>Each colour of Virtual Machine is connected to the matched colour of network card.</a:t>
            </a:r>
          </a:p>
          <a:p>
            <a:pPr lvl="1"/>
            <a:r>
              <a:rPr lang="en-GB" dirty="0" smtClean="0"/>
              <a:t>The serial (console) cable is ONLY connected to the physical host.</a:t>
            </a:r>
          </a:p>
          <a:p>
            <a:pPr lvl="1"/>
            <a:r>
              <a:rPr lang="en-GB" dirty="0" smtClean="0"/>
              <a:t>The on-board (yellow) network card is connected to the RGU campus network.</a:t>
            </a:r>
          </a:p>
          <a:p>
            <a:pPr lvl="1"/>
            <a:r>
              <a:rPr lang="en-GB" dirty="0"/>
              <a:t>Passwords are typically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cisco01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15566"/>
            <a:ext cx="3744416" cy="310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N523(Cybersecurity 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872" y="771551"/>
            <a:ext cx="5256584" cy="353829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Equipment Pods</a:t>
            </a:r>
          </a:p>
          <a:p>
            <a:pPr lvl="1"/>
            <a:r>
              <a:rPr lang="en-GB" dirty="0" smtClean="0"/>
              <a:t>Each </a:t>
            </a:r>
            <a:r>
              <a:rPr lang="en-GB" dirty="0" err="1" smtClean="0"/>
              <a:t>underdesk</a:t>
            </a:r>
            <a:r>
              <a:rPr lang="en-GB" dirty="0" smtClean="0"/>
              <a:t> rack has 2 pods of 3 </a:t>
            </a:r>
            <a:r>
              <a:rPr lang="en-GB" dirty="0"/>
              <a:t>switches and 3 routers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The left seat uses the top set, the right seat uses the bottom set.</a:t>
            </a:r>
          </a:p>
          <a:p>
            <a:pPr lvl="1"/>
            <a:r>
              <a:rPr lang="en-GB" dirty="0" smtClean="0"/>
              <a:t>A cable management bar separates the two pods of equipment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78" y="843556"/>
            <a:ext cx="2289562" cy="3436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N523(Cybersecurity 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1"/>
            <a:ext cx="4114800" cy="353829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Horizontal Cabling</a:t>
            </a:r>
          </a:p>
          <a:p>
            <a:pPr lvl="1"/>
            <a:r>
              <a:rPr lang="en-GB" dirty="0" smtClean="0"/>
              <a:t>Each colour of horizontal cabling from the PCs network cards run out at the top of the equipment rack shared by two seats. Left and right.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9" b="80066"/>
          <a:stretch/>
        </p:blipFill>
        <p:spPr>
          <a:xfrm>
            <a:off x="5049795" y="988346"/>
            <a:ext cx="3754619" cy="828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56180" y="2067694"/>
            <a:ext cx="4114800" cy="2242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black patch ports run under the floor to the main equipment racks.</a:t>
            </a:r>
          </a:p>
          <a:p>
            <a:r>
              <a:rPr lang="en-GB" dirty="0" smtClean="0"/>
              <a:t>Port 1 (always yellow), connects to the RGU network.</a:t>
            </a:r>
          </a:p>
          <a:p>
            <a:r>
              <a:rPr lang="en-GB" dirty="0" smtClean="0"/>
              <a:t>Port 2 (always red), connects to the cybersecurity network.</a:t>
            </a:r>
          </a:p>
        </p:txBody>
      </p:sp>
    </p:spTree>
    <p:extLst>
      <p:ext uri="{BB962C8B-B14F-4D97-AF65-F5344CB8AC3E}">
        <p14:creationId xmlns:p14="http://schemas.microsoft.com/office/powerpoint/2010/main" val="20320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N523(Cybersecurity 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1"/>
            <a:ext cx="4114800" cy="3538296"/>
          </a:xfrm>
        </p:spPr>
        <p:txBody>
          <a:bodyPr>
            <a:normAutofit/>
          </a:bodyPr>
          <a:lstStyle/>
          <a:p>
            <a:r>
              <a:rPr lang="en-GB" dirty="0" smtClean="0"/>
              <a:t>Horizontal Cabling</a:t>
            </a:r>
          </a:p>
          <a:p>
            <a:pPr lvl="1"/>
            <a:r>
              <a:rPr lang="en-GB" dirty="0" smtClean="0"/>
              <a:t>The white patch ports are connected to the console ports of the switches and routers.</a:t>
            </a:r>
          </a:p>
          <a:p>
            <a:pPr lvl="1"/>
            <a:r>
              <a:rPr lang="en-GB" dirty="0" smtClean="0"/>
              <a:t>Top 3 for switches</a:t>
            </a:r>
          </a:p>
          <a:p>
            <a:pPr lvl="1"/>
            <a:r>
              <a:rPr lang="en-GB" dirty="0" smtClean="0"/>
              <a:t>Bottom 3 for routers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9" b="80066"/>
          <a:stretch/>
        </p:blipFill>
        <p:spPr>
          <a:xfrm>
            <a:off x="5049795" y="988346"/>
            <a:ext cx="3754619" cy="828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56180" y="2067694"/>
            <a:ext cx="4114800" cy="224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left seat uses white ports 7 - 12</a:t>
            </a:r>
          </a:p>
          <a:p>
            <a:r>
              <a:rPr lang="en-GB" dirty="0" smtClean="0"/>
              <a:t>Right seat uses white ports 19 - 24</a:t>
            </a:r>
          </a:p>
        </p:txBody>
      </p:sp>
    </p:spTree>
    <p:extLst>
      <p:ext uri="{BB962C8B-B14F-4D97-AF65-F5344CB8AC3E}">
        <p14:creationId xmlns:p14="http://schemas.microsoft.com/office/powerpoint/2010/main" val="33795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N523(Cybersecurity 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71551"/>
            <a:ext cx="8152398" cy="2232247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Equipment Racks</a:t>
            </a:r>
          </a:p>
          <a:p>
            <a:pPr lvl="1"/>
            <a:r>
              <a:rPr lang="en-GB" dirty="0" smtClean="0"/>
              <a:t>The black patch ports on the under desk pods run under the floor to the individual patch panels in the main racks.</a:t>
            </a:r>
          </a:p>
          <a:p>
            <a:pPr lvl="1"/>
            <a:r>
              <a:rPr lang="en-GB" dirty="0" smtClean="0"/>
              <a:t>Port 1 (yellow) connects to the RGU network</a:t>
            </a:r>
          </a:p>
          <a:p>
            <a:pPr lvl="1"/>
            <a:r>
              <a:rPr lang="en-GB" dirty="0" smtClean="0"/>
              <a:t>Port 2 (grey) connects to the cybersecurity network</a:t>
            </a:r>
          </a:p>
          <a:p>
            <a:pPr lvl="1"/>
            <a:r>
              <a:rPr lang="en-GB" dirty="0" smtClean="0"/>
              <a:t>Ports 3 – 6 can be patched as required to other equipment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7" b="33712"/>
          <a:stretch/>
        </p:blipFill>
        <p:spPr>
          <a:xfrm>
            <a:off x="2699792" y="2988860"/>
            <a:ext cx="3688316" cy="1351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4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ALWAYS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1"/>
            <a:ext cx="8291264" cy="3538296"/>
          </a:xfrm>
        </p:spPr>
        <p:txBody>
          <a:bodyPr>
            <a:normAutofit/>
          </a:bodyPr>
          <a:lstStyle/>
          <a:p>
            <a:r>
              <a:rPr lang="en-GB" dirty="0" smtClean="0"/>
              <a:t>Remove any patch cables you have used.</a:t>
            </a:r>
          </a:p>
          <a:p>
            <a:r>
              <a:rPr lang="en-GB" dirty="0" smtClean="0"/>
              <a:t>Remove any passwords you have configured.</a:t>
            </a:r>
          </a:p>
          <a:p>
            <a:r>
              <a:rPr lang="en-GB" dirty="0" smtClean="0"/>
              <a:t>Beware of trip hazards.</a:t>
            </a:r>
          </a:p>
          <a:p>
            <a:r>
              <a:rPr lang="en-GB" dirty="0" smtClean="0"/>
              <a:t>Leave the lab as tidy as you would like to find it</a:t>
            </a:r>
          </a:p>
          <a:p>
            <a:r>
              <a:rPr lang="en-GB" dirty="0" smtClean="0"/>
              <a:t>Power off equipment at the end of the day.</a:t>
            </a:r>
          </a:p>
        </p:txBody>
      </p:sp>
    </p:spTree>
    <p:extLst>
      <p:ext uri="{BB962C8B-B14F-4D97-AF65-F5344CB8AC3E}">
        <p14:creationId xmlns:p14="http://schemas.microsoft.com/office/powerpoint/2010/main" val="15841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2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N424 (CISCO Lab</a:t>
            </a:r>
            <a:r>
              <a:rPr lang="en-GB" dirty="0"/>
              <a:t>)</a:t>
            </a:r>
          </a:p>
        </p:txBody>
      </p:sp>
      <p:sp>
        <p:nvSpPr>
          <p:cNvPr id="3" name="AutoShape 2" descr="data:image/png;base64,iVBORw0KGgoAAAANSUhEUgAABhwAAAOvCAYAAAA3Dm6RAAAGMHpUWHRteEdyYXBoTW9kZWwAAE1Wx46EPBJ+mpF2LyNCk45AEw1NjjdyDg10E55+zT8r7UoGyvVVsl2u4gfnh6Ns+uIHQz5rsbBVMW4/+PMHw/Tpavo++cFE4heB8L+CZsynfYXky4Uv8hf9wTlIQD75+CMP8vFv+GHnuS+CIgXNdqvj1C9O3haA7OraD8ZDum+626dUZN10q/D1Mg3FLY3+Ir8YhTx+UeRWcpIyWZr/M4NB5rdY1mYa/wIlfimo8l+kyJttWv6Afd9/8yXZf5vpD9zOufiD8uLbZMXNxYUfnM+bpFqSAU4I/3hlPxinPAQTQWUwnKrwwdqHrF4C8aIC/8Q0XZZl/mUlV/uUbBgZHNlcSYG18E6ftJHxiLRiT+FKxdAbobHpiOqXT23fOJ1jyG3wMXClZg93POoZqVdBdECx99IvOyI08sNKlYnGu9bYp4L+Qui06wpBPjk9tkhskmengZmO9nnMFtyIZ6926M1JV6w0s4X/GusQBhazZ/qqlYtTQpcqsQVnZ/OuXC+3vVIT17RG3SxoH31GQJaGLMRXoj4vUluzkiZegHFwv7ymDqprOU/i6qliJqa53rq8M81N3NRouL585kv7Ic/PRoVGiKUTSewq+TE4M2iPf1Y/4hcaMAl/Yid1AblN5+VJlWBV5VQDqz95pHKvfu9FPyFCsLnzix3dLI+HwKd8ggEvcOMbqF1Anu/xsE1GCFUWIdty2vEV5hNnFiKvUBU9RSI8bNHrUviu8w1HMh0VhGd1IE7eCp3APYV94lmEY+2q5hxARx23KZoZDcggc4JrVpb9mHZun14sYgsHn7M12+s2UM1KqKLoVJznIdnLiNXPlwE9qyrNde2TrwUX14NDLxQAeLtr1BlXbdaJur2LZy1LmrxlVU7xBMLUcN8LkxV8m2q4o93fg4rODJPX3OghErkQhUCo3L1o+Ai2lHjCPnB8NlWhXzmN9OGtldndW6C76Ji+Lw41YFcxQwXRCSmYQ4Cf62h6FOK3bKPsnSXWe0rgRRb5FQ17VWAGiwyXEyiJ3D9LuXq4yaCcduX1m45dU8/jw/MAjAVGUqmh2kj6HwneHXFDaBUnq0JP5VS2xwB5w0znCKqLmD2Rxora5Y8HPnov/hPfQhjEF1hzDNY5XRaNmMPayj1/6RriDQZPIb07P9XL06G88/hQ8yD5F6RLNHUiLGik6QElkONyUF23miaVoaTIiTLPkVqSAgvzQrQ8av9YzTEpNv4ZSEgxMC9DglbSVjJQrliuXFHYbpB7BlPd7d7cyzUwkc0pZDyU/RlpBibErSYR74pXIrIYeMagAetJ49gZn4r9LOXuYLrgqfrjMCXBUdZhMrk9V0mXmfjD2l1xY/Wle0WOYs811zKqxiqX4fevtaKXVjvkXM+iKDEuMZwCUBBpw3ZFvNLY1CsNCPSj95W9v8RuDBOySGKFQG37PPynTkYr3t91Sd97ueXDr8HsBm8axHzwgpibFPWwj0OhHx2Amc/tBy+bkmkI1N6Kx5Td+8U1wLzTKSg0QkXseN84S7qyNHFIHOL64mSlwmQvOaaveG8sixiI9lX07QXExMjXhrPqa4pKfYonAkMmAF3oFrQYW1R8LoFOyowwes5d4aJz+GRCkb37r14rU40okYm5Z1uE+pAfoVIIXcbbhppBGlrAni33Wd3ajcPMd66xQtfZkYr30xR5oyRI8Cxh6OJx2fXneRIMDjvNhmyDtmMEOERy9fF4Tqf1S+qpq/h+TdTrmyWR9Swbg4vF0g1Q0IYLWuGPWVg2KBMdlAcM1pbMd4UItebpZLKpzKjy0YfXbD8dWRRGBoc73gUeEitXnG6NxHNjjovksjXTqJvUkWNQANpUdVwcXxV7t6qmJ+zkuJCcyoiJJuJ5HeR3JTtL7nKzQD7ONiQ8UD+rT03SpL/3wXUq297h3HGNvHIS55LaGq4I0OuCEmOCHcLq8WLhsygl5KG420X0wRliqmxXqOsmwrQIzwaBU62u9rSehjWf02fQvES0fFx6GzkenHAGVphvlHV8CHNvCWnZKGTJr8q0WF69nCgDzXOyXiEOEqny3qVsHt98I3B6dj7UfQL03T9xWHHF//XMv/l//yNw4T/V8sNoAAAgAElEQVR4XuzdC8xU1bn/8Ucg5RCCAtYo2paXphQIFaU9oi2tQEU0tVRuVhAEVCqoXKUSRLmIikgLWKAKqBFBRAUFvJwKXgCVVrQWsBckNAqNRj0WUKklGIR/ntX/cEZ433f2zKw9ez9rf3dCPKfsy1qf32bWzDyz1zru8OHDh4UNAQQQQAABBBBAAAEEEEAAAQQQQAABBBBAAAEEEChD4DgKDmXocSgCCCCAAAIIIIAAAggggAACCCCAAAIIIIAAAgg4AQoO3AgIIIAAAggggAACCCCAAAIIIIAAAggggAACCCBQtsCXCg7HHXdc2SfkBAgggAACCCCAAAIIIIAAAggggAACCCCAAAIIIJA9gWMKDizpkL2bgB4jgAACCCCAAAIIIIAAAggggAACCCCAAAIIIFCOgD7QQMGhHEGORQABBBBAAAEEEEAAAQQQQAABBBBAAAEEEEAAAaHgwE2AAAIIIIAAAggggAACCCCAAAIIIIAAAggggAACZQtQcCibkBMggAACCCCAAAIIIIAAAggggAACCCCAAAIIIIAABQfuAQQQQAABBBBAAAEEEEAAAQQQQAABBBBAAAEEEChbgIJD2YScAAEEEEAAAQQQQAABBBBAAAEEEEAAAQQQQAABBCg4cA8ggAACCCCAAAIIIIAAAggggAACCCCAAAIIIIBA2QIUHMom5AQIIIAAAggggAACCCCAAAIIIIAAAggggAACCCBAwYF7AAEEEEAAAQQQQAABBBBAAAEEEEAAAQQQQAABBMoWoOBQNiEnQAABBBBAAAEEEEAAAQQQQAABBBBAAAEEEEAAAQoO3AMIIIAAAggggAACCCCAAAIIIIAAAggggAACCCBQtgAFh7IJOQECCCCAAAIIIIAAAggggAACCCCAAAIIIIAAAghQcOAeQAABBBBAAAEEEEAAAQQQQAABBBBAAAEEEEAAgbIFKDiUTcgJEEAAAQQQQAABBBBAAAEEEEAAAQQQQAABBBBAgIID9wACCCCAAAIIIIAAAggggAACCCCAAAIIIIAAAgiULUDBoWxCToAAAggggAACCCCAAAIIIIAAAggggAACCCCAAAIUHLgHEEAAAQQQQAABBBBAAAEEEEAAAQQQQAABBBBAoGwBCg5lE3ICBBBAAAEEEEAAAQQQQAABBBBAAAEEEEAAAQQQoODAPYAAAggggAACCCCAAAIIIIAAAggggAACCCCAAAJlC1BwKJuQEyCAAAIIIIAAAggggAACCCCAAAIIIIAAAggggAAFB+4BBBBAAAEEEEAAAQQQQAABBBBAAAEEEEAAAQQQKFuAgkPZhJwAAQQQQAABBBBAAAEEEEAAAQQQQAABBBBAAAEEKDhwDyCAAAIIIIAAAggggAACCCCAAAIIIIAAAggggEDZAhQcyibkBAgggAACCCCAAAIIIIAAAggggAACCCCAAAIIIEDBgXsAAQQQQAABBBBAAAEEEEAAAQQQQAABBBBAAAEEyhag4FA2ISdAAAEEEEAAAQQQQAABBBBAAAEEEEAAAQQQQAABCg7cAwgggAACCCCAAAIIIIAAAggggAACCCCAAAIIIFC2AAWHsgk5AQIIIIAAAggggAACCCCAAAIIIIAAAggggAACCFBw4B5AAAEEEEAAAQQQQAABBBBAAAEEEEAAAQQQQACBsgUoOJRNyAkQQAABBBBAAAEEEEAAAQQQQAABBBBAAAEEEECAggP3AAIIIIAAAggggAACCCCAAAIIIIAAAggggAACCJQtQMGhbEJOgAACCCCAAAIIIIAAAggggAACCCCAAAIIIIAAAhQcuAcQQAABBBBAAAEEEEAAAQQQQAABBBBAAAEEEECgbAEKDmUTcgIEEEAAAQQQQAABBBBAAAEEEEAAAQQQQAABBBCg4MA9gAACCCCAAAIIIIAAAggggAACCCCAAAIIIIAAAmULUHAom5ATIIAAAggggAACCCCAAAIIIIAAAggggAACCCCAAAUH7gEEEEAAAQQQQAABBBBAAAEEEEAAAQQQQAABBBAoW4CCQ9mEnAABBBBAAAEEEEAAAQQQQAABBBBAAAEEEEAAAQQoOHAPIIAAAggggAACCCCAAAIIIIAAAggggAACCCCAQNkCFBzKJuQECCCAAAIIIIAAAggggAACCCCAAAIIIIAAAgggQMGBewABBBBAAAEEEEAAAQQQQAABBBBAAAEEEEAAAQTKFqDgUDYhJ0AAAQQQQAABBBBAAAEEEEAAAQQQQAABBBBAAAEKDtwDCCCAAAIIIIAAAggggAACCCCAAAIIIIAAAgggULYABYeyCTkBAggggAACCCCAAAIIIIAAAggggAACCCCAAAIIUHDgHkAAAQQQQAABBBBAAAEEEEAAAQQQQAABBBBAAIGyBSg4lE3ICRBAAAEEEEAAAQQQQAABBBBAAAEEEEAAAQQQQICCA/cAAggggAACCCCAAAIIIIAAAggggAACCCCAAAIIlC1AwaFsQk6AAAIIIIAAAggggAACCCCAAAIIIIAAAggggAACFBy4BxBAAAEEEEAAAQQQQAABBBBAAAEEEEAAAQQQQKBsAQoOZRNyAgQQQAABBBBAAAEEEEAAAQQQQAABBBBAAAEEEKDgwD2AAAIIIIAAAggggAACCCCAAAIIIIAAAggggAACZQtQcCibkBMggAACCCCAAAIIIIAAAggggAACCCCAAAIIIIAABQfuAQQQQAABBBBAAAEEEEAAAQQQQAABBBBAAAEEEChbgIJD2YScAAEEEEAAAQQQOFagc+fOhzds2HAcNrYETjvttMPvvfceudmKTTp16nR4/fr15GYsN5qLAAIIIIAAAgggEJ4ABYfwMqVHCCCAAAIIIJACAX2Tdfjw4RS0hCYUI0BuxWilZ19yS08WtAQBBBBAoGYBfpAS9t2h+a5bt44fQIQdM72LIEDBIQISuyCAAAIIIIAAAsUK8AVosWLp2J/c0pFDsa0gt2LF2B8BBBBAIAkBxqsk1Ct3TfKtnDVXSrcABYd050PrEEAAAQQQQMCoAB84bAZHbuRmU4BWI4AAAghYEOB9hoWUSm8j+ZZux5FhCVBwCCtPeoMAAggggAACKRHgA0dKgiiyGeRWJFhKdie3lARBMxBAAAEEahVgvAr7BiHfsPOld9EFKDhEt2JPBBBAAAEEEEAgsgAfOCJTpWpHcktVHJEbQ26RqdgRAQQQQCBBAcarBPErcGnyrQAylzAhQMHBREw0EgEEEEAAAQSsCfCBw1pi/2kvuZGbTQFajQACCCBgQYD3GRZSKr2N5Fu6HUeGJUDBIaw86Q0CCCCAAAIIpESADxwpCaLIZpBbkWAp2Z3cUhIEzUAAAQQQqFWA8SrsG4R8w86X3kUXoOAQ3Yo9EUAAAQQQQACByAJ84IhMlaodyS1VcURuDLlFpmJHBBBAAIEEBRivEsSvwKXJtwLIXMKEAAUHEzHRSAQQQAABBBCwJsAHDmuJ/ae95EZuNgVoNQIIIICABQHeZ1hIqfQ2km/pdhwZlgAFh7DypDcIIIAAAgggkBIBPnCkJIgim0FuRYKlZHdyS0kQNAMBBBBAoFYBxquwbxDyDTtfehddgIJDdCv2RAABBBBAAAEEIgvwgSMyVap2JLdUxRG5MeQWmYodEUAAAQQSFGC8ShC/Apcm3wogcwkTAhQcTMREIxFAAAEEEEDAmgAfOKwl9p/2khu52RSg1QgggAACFgR4n2EhpdLbSL6l23FkWAIUHMLKk94ggAACCCCAQEoE+MCRkiCKbAa5FQmWkt3JLSVB0AwEEEAAgVoFGK/CvkHIN+x86V10AQoO0a3YEwEEEEAAAQQQiCzAB47IVKnakdxSFUfkxpBbZCp2RAABBBBIUIDxKkH8ClyafCuAzCVMCFBwMBETjUQAAQQQQAABawJ84LCW2H/aS27kZlOAViOAAAIIWBDgfYaFlEpvI/mWbseRYQlQcAgrT3qDAAIIIIAAAikR4ANHSoIoshnkViRYSnYnt5QEQTMQQAABBGoVYLwK+wYh37DzpXfRBSg4RLdiTwQQQAABBBBAILIAHzgiU6VqR3JLVRyRG0NukanYEQEEEEAgQQHGqwTxK3Bp8q0AMpcwIUDBwURMNBIBBBBAAAEErAnwgcNaYv9pL7mRm00BWo0AAgggYEGA9xkWUiq9jeRbuh1HhiVAwSGsPOkNAggggAACCKREgA8cKQmiyGaQW5FgKdmd3FISBM1AAAEEEKhVgPEq7BuEfMPOl95FF6DgEN2KPRFAAAEEEEAAgcgCfOCITJWqHcktVXFEbgy5RaZiRwQQQACBBAUYrxLEr8ClybcCyFzChAAFBxMx0UgEEEAAAQQQsCbABw5rif2nveRGbjYFaDUCCCCAgAUB3mdYSKn0NpJv6XYcGZYABYew8qQ3CCCAAAIIIJASAT5wpCSIIptBbkWCpWR3cktJEDQDAQQQQKBWAcarsG8Q8g07X3oXXYCCQ3Qr9kQAAQQQQAABBCIL8IEjMlWqdiS3VMURuTHkFpmKHRFAAAEEEhRgvEoQvwKXJt8KIHMJEwIUHEzERCMRQAABBBBAwJoAHzisJfaf9pIbudkUoNUIIIAAAhYEfL7P2L17t/Tv31/WrFkTqevNmzeXtm3byjnnnCN9+vSR1q1bu/c9UbfDhw/L7NmzZezYse6Qxx9/XHr16hX18GP2O3TokGzfvl2eeuopefHFF+X111+XPXv2SKNGjaRDhw7SrVs3+fnPfy7a7traeeutt8qkSZPkjDPOkEcffVRatWpVa5u0H88++6xcc801smvXLne9m2++WUaNGiX169cvuT+8jyyLjoMDE6DgEFigdAcBBBBAAAEE0iHg8wNlOnqUjVaQm82cyc1mbrQaAQQQyJqAz/Gq2IJDvrV+yT5u3DhXPGjQoEGkGN5//30ZOHCgPP/8827/wYMHy7x586Rhw4aRjs/tpF/4b968WSZPnixPP/10wWOvvfZamTJlipx00knV7ltMwUGvvXLlSrn++uuPFBumTZsmw4YNk3r16hVsS6EdfOZb6Fr8PQJpFqDgkOZ0aBsCCCCAAAIImBXgA4fN6MiN3GwK0GoEEEAAAQsCPt9nlFNwyFktXLhQhgwZEulJhyeeeEJ69+59hLlZs2ayatUq9zRC1O3gwYMyf/58mTBhguzbty/qYe5pBy1utGzZ8phjohYctNigT0Bcd9117kmKpk2byty5c6Vv375Sp06dyG2pbUef+XppECdBICEBCg4JwXNZBBBAAAEEEAhbgA8cNvMlN3KzKUCrEUAAAQQsCPh8n5FfcBg6dKib7qi2pxX+9a9/yZYtW2TOnDmyfPlyx3X22WfLsmXLpEWLFrXyffbZZzJ8+HBZtGiR9OvXT9599115+eWXZeLEie5Jhbp16xbk1y/89Vr6NEGu2HDWWWfJiBEjpEuXLnLKKae4pwx0qqUPPvhAfve738mvfvUrN+2Sbj179pQFCxYc86RDlIKDnvPhhx8WfVpCr63TNM2aNcuds5hppQp10me+ha7F3yOQZgEKDmlOh7YhgAACCCCAgFkBPnDYjI7cyM2mAK1GAAEEELAg4PN9RrEFh5yPFg/GjBkj9957r/ufVq9eLT/72c9q5XvzzTfdug87duxwazdo4UK/6I9asNCTb9y40a05kVs34YYbbnBTG9U2JdN7773nnkjQNupW3RMZhQoO+lTFgw8+6PqsxQZd40GfsujUqZPXYoO2z2e+Fu5n2ohATQIUHLg3EEAAAQQQQACBGAT4wBEDagVOSW4VQI7hEuQWAyqnRAABBBDwLuBzvCq14KCdeu6559w0RbrpGgY33nhjjX3NXyw6V2B4++233dMB+gX+fffdJ1dddVWtVvv373df+OsTCrpNnz7drR8RZd2Ebdu2uacqtm7dKl27dpXFixeLTueU22orOBw9hZMuLH3PPffI97//fe/Z6gl95htLAzkpAhUSoOBQIWgugwACCCCAAALZEuADh828yY3cbArQagQQQAABCwI+32eUU3B48skn5eKLL45UcMhfLHrkyJEyY8YM+fe//+2KDLoAsxYe7r//fmnSpEmNEbzxxhvSvXt30XPp9ElLliyR0047LVJkuYKHPt3QsWNHuemmm+Sb3/xmwYKDFht0miktSGhhRI/Vgkfbtm0jXbeUnXzmW8r1OQaBtAhQcEhLErQDAQQQQAABBIIS4AOHzTjJjdxsCtBqBBBAAAELAj7fZ5RacPjwww9F13zITVNUaEql3GLRjRo1cgWG8847z1Hrl/k6JdLR/3t1OegX/bp2g25aANCiQTFrJ+gaDO4LzOOOO+b01T3hcODAAbdGgy5OrVtti077vG985uuzXZwLgUoLUHCotDjXQwABBBBAAIFMCPCBw2bM5EZuNgVoNQIIIICABQGf7zOKKTjoF/Z79+6V1157TX7zm9/ImjVrHJf+6v+hhx6SqqqqavnyF4u+8MIL3ZMJX/3qV92+f/3rX+WSSy4RnfIo9+RD/fr1jznP559/LuPHj3cFCt3Wrl0r559/vre4ji44fOMb33BPYUyZMsVd46KLLnJrNnzta1/zds2aTuQz39gbywUQiFGAgkOMuJwaAQQQQAABBLIrwAcOm9mTG7nZFKDVCCCAAAIWBHy+z8gvOJTSd30yQb+I1/URanraIH+x6JkzZ7p1GHL76lME48aNkzlz5kibNm1k+fLl1U5XlL9+w+mnny6PPfaYtG7dupQmV3tMfsFBp3bSJzJ0XYrc1rx5c1m6dKkrrsS9+cw37rZyfgTiFKDgEKcu50YAAQQQQACBzArwgcNm9ORGbjYFaDUCCCCAgAUBn+8zyik4tGrVSm677Tbp1auX1KlTp1q6/MWiayoovPDCC0cWjz66IJE7aX47ddHmRx99VPT6vrZcwUEXkm7RooX8/ve/d6fW/1/XjNBN16vQaZ1OPvlkX5et9jw+8421oZwcgZgFKDjEDMzpEUAAAQQQQCCbAnzgsJk7uZGbTQFajQACCCBgQcDn+4xiCw5NmzZ16y9okeEnP/mJHH/88bWSVbdY9NFTJuk0TbnFo7t27SqLFy92X/Tnb5988okMGTJEVqxYIXEWHPKvqWs36DRPU6dOlbvvvtv91bXXXuumWmrYsGFst4rPfGNrJCdGoAICFBwqgMwlEEAAAQQQQCB7AnzgsJk5uZGbTQFajQACCCBgQcDn+4xCazjo2gkvvviiWz9h69at8qMf/cita9ClS5dICzbnFosuxlXXg+jfv/+XDsmfUqlly5au8NCuXbtiTlvrvrknHHI76XRKupi1Fkd27Nghl19+uWzatMktbl1oCqlyG+Uz33LbwvEIJClAwSFJfa6NAAIIIIAAAsEK8IHDZrTkRm42BWg1AggggIAFAZ/vMwoVHHIe27dvd08hbNy40X3prr/4v+yyy2qcSkmPy18suhjXnj17iq6j0KRJkyOH6dRMt9xyi/ujW1yLRmvftNgwbNgwqVev3pHra9FlwIABbnolXc/hwQcflE6dOhXTrcj7+sw38kXZEYEUClBwSGEoNAkBBBBAAAEE7AvwgcNmhuRGbjYFaDUCCCCAgAUBn+8zohYc1OWPf/yj9OnTR3bt2hXpl/75i0UX46pf+q9cudJN3ZS/6boNffv2df+TPpFw0003RXrKIncOLRbolEinnnqq9O7d2xUM6tate+R8kyZNqnG6poMHD4quL6FPeugW53oOPvMtxp19EUibAAWHtCVCexBAAAEEEEAgCAE+cNiMkdzIzaYArUYAAQQQsCDg831GMQUHfcpg2bJl7tf/+/btc1/O6/+vi0EfveUvFq3rMaxatUo6dOhQK2/+9Eu6doKulZC/3oM+ZXHppZe6qZ06duwoOvVSVVVV5MhWr17tpkbSts+aNUvGjBlz5NjclEq1rQ+ha00MHTpUli9f7o6Laz0Hn/lGxmFHBFIoQMEhhaHQJAQQQAABBBCwL8AHDpsZkhu52RSg1QgggAACFgR8vs8opuCgNjpN0rhx444sojxw4ECZO3fuMYtH5y8WXd0USdU55x+jRQz9Yr9t27ZHdj1w4IB7qkGfNNBNiwT6xEH+1Ec15ffBBx+4RaefeeYZVyA5+txRCg567m3btkm/fv1c0UO3JUuWuPUmNBNfm898fbWJ8yCQhAAFhyTUuSYCCCCAAAIIBC/ABw6bEZMbudkUoNUIIIAAAhYEfL7PKLbgoD75iyjX9KV7/tMKusiyPhlQaMt/KkL31cKCPoWQ/2X+0dM63XDDDW5x54YNG9Z4ei02aJFEiwO6TZgwwa0FkV+oiFpwOPopjzjWc/CZbyFz/h6BNAtQcEhzOrQNAQQQQAABBMwK8IHDZnTkRm42BWg1AggggIAFAZ/vM0opOOiX7kuXLnXTE+l29NRK+YtFV/c0QW3G+es+dO3aVRYvXiw6JVNu++KLL9x0SFpAyG1nnXWWjBgxQrp06SKnnHKKKyTomgvvvvuuWwtiwYIFotMx6VbTVExRCw56jqOftNDrajHjtNNO83L7+MzXS4M4CQIJCVBwSAieyyKAAAIIIIBA2AJ84LCZL7mRm00BWo0AAgggYEHA5/uMUgoOaqRFBX364N5773Vkw4cPd2suNGjQQPKLBvpkw+zZs93/HmXLL1bo/o8//rj06tXrS4fqF/5adNAnFYrZzj77bLnvvvvkO9/5zjGHFVNw0IM//PBD99SGrguhm8/1HHzmW4wP+yKQNgEKDmlLhPYggAACCCCAQBACfOCwGSO5kZtNAVqNAAIIIGBBwOf7jFILDuqkhYW+ffu6dQ0aNWokCxcudIs6a4Fh7NixjrK6gkEh4/zpmAYPHizz5s07ZsqkQ4cOie538803H3l6obbz6loTt912m3z961+vdrdiCw56kg0bNsigQYNk165d7pzaf10notz1HHzmW8iav0cgzQIUHNKcDm1DAAEEEEAAAbMCfOCwGR25kZtNAVqNAAIIIGBBwOf7jHIKDjq10pw5c2T06NGOTacr0icPdGHn559/Xjp37uymXjr11FOLYs1fPFqnU1q1apV06NCh2nPs379fXn75ZfekwZ///GfZsmWL7Nu3zxVA9Jhu3brJxRdfLN/+9rdrLQSUUnDQ/usTE1dffbVrm6/1HHzmWxQ8OyOQMgEKDikLhOYggAACCCCAQBgCIX3g+Mc//uHm4dVfo23evFmaNm0qP/jBD6RHjx5yySWXyPHHHx9GaCLuA61+CGWzJUButvKitQgggEBWBRivwk6efMPOl95FF6DgEN2KPRFAAAEEEEAAgcgCIXzg0EfeH3nkEbeY3549e6rte6tWreSuu+6SCy64oOzH0CPjxrhjCLnFyJPaU5NbaqOhYQgggAACeQKMV2HfDuQbdr70LroABYfoVuyJAAIIIIAAAghEFgjhA4c+4n755Ze7x9tr2/Qx9BUrVsh///d/R/ZJ644h5JZW2zjbRW5x6nJuBBBAAAFfAoxXviTTeR7yTWcutKryAhQcKm/OFRFAAAEEEEAgAwLWP3Dkz8GrUyiNHz/eFR9OPvlkN+XQzp075c4773SL7Ok2cuRImTFjhtSvX990utZzM41fRuPJrQw8DkUAAQQQqJgA41XFqBO5EPkmws5FUyhAwSGFodAkBBBAAAEEELAvYP0Dx5NPPukW6tNtyZIl0r9//2OmTPr000/ddEu6vkOpiwumLWnrueU8Dx48KJs2bZJFixa5BRm3b9/u/uqcc86Riy66SAYMGOAWSNT+hrCFklsIWdAHBBBAAIGaBRivwr47yDfsfOlddAEKDtGt2BMBBBBAAAEEEIgsYPkDxxdffCETJ06UO+64o2Ah4dZbb5VJkya5RaQffvhh9yW25c1ybjn39957T8aMGSPLly+vMYpGjRrJtGnTZNiwYVKvXj3Lkbm2h5Cb+RDoAAIIIIBAQQHGq4JEpncgX9Px0XiPAhQcPGJyKgQQQAABBBBAICeQhQ8c+U84DB48WObNmycNGzY0fRNYz+2jjz6SoUOHysqVKwvmoEWH2bNny5VXXmn+SQfruRUMix0QQAABBIIQYLwKIsYaO0G+YedL76ILUHCIbsWeCCCAAAIIIIBAZIGQP3Ds379fXn/9dfnVr34lTz/9tHuqYenSpdKxY8fIPmnd0Xpu999/vwwZMsTx6jRX48aNc0+fnHDCCXLo0CG39oYWhrTQoFubNm3ckxBt27ZNaySR2mU9t0idZCcEEEAAAfMCjFfmI6y1A+Qbdr70LroABYfoVuyJAAIIIIAAAghEFgjxA0f+ug45iJ/+9Kei0yqdeeaZkW3SvKPl3Pbt2yfXXXedW3ND12m477775JRTTjmGW9d3mDlzplsIXLf58+e7pyIsb5Zzs+xO2xFAAAEEihNgvCrOy9re5GstMdoblwAFh7hkOS8CCCCAAAIIZFogxA8c+hSDLjac23RKngsvvFBGjhzpfkVfp04d85lbzu3vf/+79O3bV9544w2ZNWuWW8ehpk0Xkb700ktl69atMnXqVLdmh+XNcm6W3Wk7AggggEBxAoxXxXlZ25t8rSVGe+MSoOAQlyznRQABBBBAAIFMC4T4gUOn4Xnttdfk1FNPld///vfy6quvuoy18KBfWOsX3NYXIA4xt+r+Ie7evVv69+8va9asoeCQ6VcqOo8AAgggUEmBrLzPqKRpmq5FvmlKg7YkKUDBIUl9ro0AAggggAACwQpk4QPH22+/Lb/85S/dAsVadFi4cKH7hb3lLQu5aT67du2Syy67zBWOCj0NYSHPrORmIQvaiAACCCBQswDjVdh3B/mGnS+9iy5AwSG6FXsigAACCCCAAAKRBbLygeO9996Tyy+/XNatWyd9+vRx6wboAsVWt6zk9sQTT0jv3r2lWbNmsmrVKunQoYPVyFy7s5Kb6ZBoPAIIIIAA41Xg9wDvRyWQVLYAACAASURBVAIPmO5FFqDgEJmKHRFAAAEEEEAAgegCWfnAcfjwYdGplsaOHSunn366PPbYY9K6devoUCnbMwu55ReJdLFoza9BgwYpS6K45mQht+JE2BsBBBBAII0CjFdpTMVfm8jXnyVnsi1AwcF2frT+KAG9odnCFtAvttgQQAABCwJZ+sCRv5j0K6+8Ih07drQQUbVtDD23jz76yBWHlixZIm3atJFHHnlE2rVrZzavXMNDz818QHQAAQQQQMAJMF6FfSOQb9j50rvoApkqOHTu3Pnwhg0b+EY6+v1hak/Nd/369cfxhbSp2IpqLIN3UVzsjAACCQtk6TUrV3DQdRzWrl0r55xzTsL6pV8+5Nz27Nkj48ePl3vvvdetuTF//nzp16+f+/LD+hZybtazof0IIIAAAv8nYHW80u9Z9P2eTqP50EMPSf/+/b3G+tlnn8nq1atl2bJlbn0pfc/SvHlz6dy5s7vWueeeK/Xr1/d6zThOZjXfOCw4Z7YFMlVw4B9+2Dd77sMyBYdwc+bfcLjZ0jMEQhSw/Jq1e/du9+FuzZo1MnjwYJk3b540bNiw2pgOHjwoN910k8yYMUN+8IMfyMMPP+w+IFrdLOdWm7lOozRmzBhZvnx5cMUG7XeouVn9d0S7EUAAAQSqF7A6Xm3btk2uuOIK2bRpk/eCw5/+9CcZOXKkbNy4scbb5pJLLnFTQJ522mmpvrWs5ptqVBpnUoCCg8nYaHR1AhQcwr8vGLzDz5geIhCSgOXXrM8//9z9El4/2OmiwvpLth//+MfVxrNhwwYZNGiQ7Nq1y31Y1MKDhV+g1XSvWc6tpj699dZbMmrUKPf0SdOmTWXu3LnSt29fqVOnTjD/5ELMLZhw6AgCCCCAwBEBi+PVX/7yFxkyZIgrNujm8wmHHTt2uKcmcueu7VbRosOCBQukSZMmqb2jLOabWkwaZlqAgoPp+Gh8vgAFh/DvBwbv8DOmhwiEJGD9Neull15yX0q///77csYZZ8itt97qHmc/4YQTXEx79+6VVatWyZ133inbt293TzXoo/aW12/QflnPLf/f0KFDh+R3v/udW7Mhl9E999wjF154YRDTKB39PpCnXEN6BaUvCCCAQJgClt5n6Lj64osvuvcRW7duPRKIr4KDnv/222+XiRMnunPrk5jDhw+Xqqoq96MIfYpWix1Tp06VlStXun0ef/xx6dWrV2pvDkv5phaRhgUhQMEhiBjpRO4LAv0vHzbDvR8YvMPNlp4hEKKA9dcs/ZA3c+ZM96RDoU3XA9DCw9VXXy1169YttHuq/956bjnc/fv3u/z0iZN9+/a5QtCcOXPku9/9bqr9S21cKLmV2n+OQwABBBCwIWBlvProo4/c+4i7777bvY/I33wVHD755BP35MSKFSukZ8+ecv/991f79MI777zj1pzSpyC0KDF9+nT5yle+ksrAreSbSjwaFZQABYeg4sx2Z3jCIfz8GbzDz5geIhCSQAivWQcOHJCFCxe6NRqO/rCZy0qn6Jk1a5Zb86FevXrmIwwht/zFoTWQa6+91j2holmFuoWQW6jZ0C8EEEAAgf8TsDBePfLIIzJlyhT3dKRuWgzQH5Xoj1D0SQdfBYf8NcOGDh3qpvJs0KDBMbdL1P3ScJ9ZyDcNTrQhfAEKDuFnnJkeUnAIP2oG7/AzpocIhCQQymuWPjmovyx74IEH5JlnnpHNmze7mDp16iTdu3eXyy67zK3zEMpmPbfPPvtMxo0b536RqE+e6P+tUyFU9wE+lMy0H9ZzCykL+oIAAgggULOAhfFKf6QwadIkadWqlftv7969ZefOnXLppZd6LTjkrxkW9QkHbZv+ECb3/U/a7jUL+abNjPaEKUDBIcxcM9krCg7hx87gHX7G9BCBkAR4zbKZpvXcdB2NAQMGOHydckCLDSE8eVLobrKeW6H+8fcIIIAAAmEIWBivdJpMfe8wePBgOfHEEx28Pu3gu+Cg592wYYMMGjRIdu3aVe0aDm+//bZ72mLZsmXSpk0b0acv2rVrl9qbwUK+qcWjYUEJUHAIKs5sd4aCQ/j5M3iHnzE9RCAkAV6zbKZpOTdd4HvgwIHy/PPPF4V/wQUXuAW/c18qFHVwSna2nFtKCGkGAggggEAFBKyOV3EVHPRJ2lWrVsmNN954ZAqn6mI466yz5K677pLvf//7qX26QdttNd8K3PpcImMCFBwyFnjI3aXgEHK6/+kbg3f4GdNDBEIS4DXLZpqWc3vuueekW7duRcNTcCiajAMQQAABBBAoScDq+4y4Cg6KeOjQIfnDH/4gI0aMODJ1Zz7uhRde6IoNOsVT2jer+abdlfbZE6DgYC8zWlyDAAWH8G8NBu/wM6aHCIQkwGuWzTQt55Y/nVIx+hQcitFiXwQQQAABBEoXsPo+I66Cg649NW3aNPentq1p06Zy2223yS9+8YtUTxVpNd/S72iORKB6AQoO3BnBCFBwCCbKGjvC4B1+xvQQgZAEeM2ymSa5kZtNAVqNAAIIIGBBwOr7jDgKDgcPHpTJkye7YkOjRo1k6NChcs0110hVVZXUqVNHdFHpt956y61JpWs46D7z58+Xfv36pXZaJav5Wvi3QxttCVBwsJUXra1FgIJD+LcHg3f4GdNDBEIS4DXLZprkRm42BWg1AggggIAFAavvM6IWHG699VaZNGlSjVFMnTpVJk6c6P5+y5Yt0qNHD7dg9IQJE+SWW26p9umFTz/91E23tHjxYunatav7b7NmzVIZt9V8U4lJo0wLUHAwHR+Nzxeg4BD+/cDgHX7G9BCBkAR4zbKZJrmRm00BWo0AAgggYEHA6vuMOAoOCxYskGHDhknLli1lxYoV0q5duxojzF+nau3atXL++eenMm6r+aYSk0aZFqDgYDo+Gk/BIVv3AIN3tvKmtwhYF+A1y2aC5EZuNgVoNQIIIICABQGr7zPiKDjknobQpxYefvhhOemkk2qMMOr1k74HrOabtBvXD0+AgkN4mWa2RzzhEH70DN7hZ0wPEQhJgNcsm2mSG7nZFKDVCCCAAAIWBKy+z4jjC/9cweGCCy6QpUuXyoknnkjBwcJNTBsRiCBAwSECErvYEKDgYCOnclpp9c1ZOX3mWAQQsCvAa5bN7MiN3GwK0GoEEEAAAQsCVt9nxFFwmD17tlx//fVy+umny2OPPSatW7euMcL8KZUeeeQRufTSS1MZt9V8U4lJo0wLUHAwHR+Nzxeg4BD+/cDgHX7G9BCBkAR4zbKZJrmRm00BWo0AAgggYEHA6vuMOAoOL7zwgvTs2VP27dsn8+fPl1/84hdSp06dY2L87LPPZMyYMXLvvfdKmzZtZPny5dK2bdtUxm0131Ri0ijTAhQcTMdH4yk4ZOseYPDOVt70FgHrArxm2UyQ3MjNpgCtRgABBBCwIGD1fUYcBYdPP/1URowYIYsXL5ZGjRrJoEGDXNFBn3T4yle+IgcPHpRt27bJr3/9a7ePbmPHjpXbb79d6tevn8q4reabSkwaZVqAgoPp+Gg8BYds3QMM3tnKm94iYF2A1yybCZIbudkUoNUIIIAAAhYErL7PiKPgoHlpQeGKK66QTZs2FYyvY8eOsmjRIvnWt75VcN+kdrCab1JeXDdcAQoO4WabuZ4xpVL4kTN4h58xPUQgJAFes2ymSW7kZlOAViOAAAIIWBCw+j4jroKDZvanP/1JRo4cKRs3bqwxwp/+9Kcya9YsadmyZapjtppvqlFpnEkBCg4mY6PR1QlQcAj/vmDwDj9jeohASAK8ZtlMk9zIzaYArUYAAQQQsCBg9X1GnAUHzU3XaXjqqafkiSeeEF3bYc+ePdK8eXPp3Lmz9O/fX84999zUTqOUf99ZzdfCvx3aaEuAgoOtvGhtLQIUHMK/PRi8w8+YHiIQkgCvWTbTJDdysylAqxFAAAEELAjwPsNCSqW3kXxLt+PIsAQoOISVZ6Z7Q8Eh/PgZvMPPmB4iEJIAr1k20yQ3crMpQKsRQAABBCwI8D7DQkqlt5F8S7fjyLAEKDiElWeme0PBIfz4GbzDz5geIhCSAK9ZNtMkN3KzKUCrEUAAAQQsCPA+w0JKpbeRfEu348iwBCg4hJVnpntDwSH8+Bm8w8+YHiIQkgCvWTbTJDdysylAqxFAAAEELAjwPsNCSqW3kXxLt+PIsAQoOISVZ6Z7Q8Eh/PgZvMPPmB4iEJIAr1k20yQ3crMpQKsRQAABBCwI8D7DQkqlt5F8S7fjyLAEKDiElWeme0PBIfz4GbzDz5geIhCSAK9ZNtMkN3KzKUCrEUAAAQQsCPA+w0JKpbeRfEu348iwBCg4hJVnpntDwSH8+Bm8w8+YHiIQkgCvWTbTJDdysylAqxFAAAEELAjwPsNCSqW3kXxLt+PIsAQoOISVZ6Z7Q8Eh/PgZvMPPmB4iEJIAr1k20yQ3crMpQKsRQAABBCwI8D7DQkqlt5F8S7fjyLAEKDiElWeme0PBIfz4GbzDz5geIhCSAK9ZNtMkN3KzKUCrEUAAAQQsCPA+w0JKpbeRfEu348iwBCg4hJVnpntDwSH8+Bm8w8+YHiIQkgCvWTbTJDdysylAqxFAAAEELAjwPsNCSqW3kXxLt+PIsAQoOISVZ6Z7Q8Eh/PgZvMPPmB4iEJIAr1k20yQ3crMpQKsRQAABBCwI8D7DQkqlt5F8S7fjyLAEKDiElWeme0PBIfz4GbzDz5geIhCSAK9ZNtMkN3KzKUCrEUAAAQQsCPA+w0JKpbeRfEu348iwBCg4hJVnpntDwSH8+Bm8w8+YHiIQkgCvWTbTJDdysylAqxFAAAEELAjwPsNCSqW3kXxLt+PIsAQoOISVZ6Z7Q8Eh/PgZvMPPmB4iEJIAr1k20yQ3crMpQKsRQAABBCwI8D7DQkqlt5F8S7fjyLAEKDiElWeme0PBIfz4GbzDz5geIhCSAK9ZNtMkN3KzKUCrEUAAAQQsCPA+w0JKpbeRfEu348iwBCg4hJVnpntDwSH8+Bm8w8+YHiIQkgCvWTbTJDdysylAqxFAAAEELAjwPsNCSqW3kXxLt+PIsAQoOISVZ6Z7Q8Eh/PgZvMPPmB4iEJIAr1k20yQ3crMpQKsRQAABBCwI8D7DQkqlt5F8S7fjyLAEKDiElWeme5OFgsPBgwdl+vTpMnHiRHnllVekY8eO1Wa+dOlSGTBgQNH3w9ChQ2X27NnSoEGDoo+txAEM3pVQ5hoIIOBLgNcsX5KVPQ+5Vdbb19XIzZck50EAAQQQiFOA8SpO3eTPTb7JZ0AL0iFAwSEdOZTUiqhfPuef/MCBA7Ju3Tp54IEHZNOmTbJr1y5p2rSpnHfeedKrVy/p3r27NGzYsKT2JH1QFgoOGzZskEGDBrncKDgkfcdxfQQQQKB2AT5w2LxDyI3cbArQagQQQAABCwK8z7CQUultJN/S7TgyLAEKDobzjPrlc66L+iX1mDFjZOXKlTX2Wn8xv2DBAmnbtq05mZALDocPH3aFoiuvvNIVG3SLo+AwY8YMuf7666Vu3bqpzJ/BO5Wx0CgEEKhBgNcsm7cGuZGbTQFajQACCCBgQYD3GRZSKr2N5Fu6HUeGJUDBwWCexX75rF386KOPRKfLqa3YkKPQosNDDz0kVVVVpnRCLTjokyyPPfaYTJgw4UixoVDBIWpw27ZtkyuuuMI97XLttdeKFhzS/IQLg3fUZNkPAQTSIMBrVhpSKL4N5Fa8WRqOILc0pEAbEEAAAQQKCTBeFRKy/ffkazs/Wu9PgIKDP8uKnKnUL5/z5/Tv16+f3HjjjdKmTRupV6+eHDp0SHbu3Cl33nmnLFy40PVj5syZ7mmI3Jf4FelcmRcJseCguUyePFkWL158jE5tTzhEofz0009lxIgR7txnn322m2ZL74k0bwzeaU6HtiGAwNECvGbZvCfIjdxsCtBqBBBAAAELArzPsJBS6W0k39LtODIsAQoOhvIs9cvnzz//XMaPH+8WA9YvlpctWyYtWrQ4pud79+6Vq666yj0F0adPH7nvvvvkhBNOMCMUUsFBM9OpraZMmSJ79uxxGegTCBdccIFcfPHF7v8vp+DwxRdfyKxZs2TcuHHSqFEjWbJkyZHzpjlwBu80p0PbEECAgkMY9wBjjc0cyc1mbrQaAQQQyJoA41XYiZNv2PnSu+gCFByiWyW2Z7lfPu/fv989raBfYOsX1vq0w4knnnhMf6LulxhEgQuHVHDIz+Kss86SadOmyY9//GP5wx/+ID/84Q/LLjj88Y9/dEUlXQ9i7Nixcvvtt0v9+vXTGu2RdjF4pz4iGogAAnkCvGbZvB3IjdxsCtBqBBBAAAELArzPsJBS6W0k39LtODIsAQoOBvL08eWzPt2giwFHfcJB13vQYxo0aGBA6D9NDK3gMGnSJPnOd77jCgO5dRU2btxYdsEhfyqlM844Qx599FFp1aqViZwZvE3ERCMRQOD/C/CaZfNWIDdysylAqxFAAAEELAjwPsNCSqW3kXxLt+PIsAQoOBjIUwsO5X75nL84cHVrOLz33nsyZ84c+fWvf+2m2FmxYoV069bNgM7/NTGkgkNN8D4KDqtXr5bLL79c9u3b59bsGDJkiJm1Ohi8Tf2TpLEIZF6A1yybtwC5kZtNAVqNAAIIIGBBgPcZFlIqvY3kW7odR4YlQMHBcJ7Ffvn86quvysiRI+X111+vsdf6S/fbbrtNevXqJXXq1DGlQ8GhcFz563R07drVLRjdrFmzwgemZA8G75QEQTMQQCCSAK9ZkZhStxO5pS6SSA0it0hM7IQAAgggkLAA41XCAcR8efKNGZjTmxGg4GAmqmMbWmzB4fDhw/LWW2+5qZWeffbZY07Yvn17+e1vfyvnnHOOmV+853eCgkPhm/mJJ56Q3r17ux11UXBdJNzSxuBtKS3aigACvGbZvAfIjdxsCtBqBBBAAAELArzPsJBS6W0k39LtODIsAQoOhvMspuBw8OBBmT9/vkyYMMFNpVPTptMpjRo1SsaPH39k3QArRBQcak/qs88+k+HDh8uiRYvE4tMN2jsGbyv/GmknAgjwmmX3HmCssZkdudnMjVYjgAACWRNo0qTJ4Y8//vi4rPU7K/1t3Ljx4b1795JvVgKnnzUKUHAwfHNELTjokw36a/arr77a9XbgwIHyy1/+Utq0aSP16tUTLUbs2rXLPd2gC0XrNn36dBk7dqz7eysbBYfak3rttdekR48e8v7778vMmTNlzJgx5p5k4csEK/8aaScCCFBwsHsPMNbYzI7cbOZGqxFAAIGsCTBehZ04+YadL72LLkDBIbpV6vaMWnD4xz/+4YoMGzZscP+dO3euHH/88cf0RwsPkydPlmnTprlixPLly6Vt27ap63dNDaLgUHNUWnS6/fbbZeLEidKyZUu3KHi7du3MZJtrKIO3uchoMAKZFuA1y2b85EZuNgVoNQIIIICABQHeZ1hIqfQ2km/pdhwZlgAFB8N5Ri04PPfcc9KtWzfX07Vr18r5559fY6/ffPNN6dOnj+zYscNNwTR06FAzQhQcao7qn//8p1x++eVu7Q79rz7NotNnWdsYvK0lRnsRyLYAr1k28yc3crMpQKsRQAABBCwI8D7DQkqlt5F8S7fjyLAEKDgYzjNqwWHp0qUyYMAAOf300+Wxxx6T1q1b19jr3bt3S//+/WXNmjUydepU94t4KxsFh5qTeuONN6R79+5uOiVrhaT8XjF4W/nXSDsRQEAFeM2yeR+QG7nZFKDVCCCAAAIWBHifYSGl0ttIvqXbcWRYAhQcDOdZbMHhjDPOkEcffVRatWpFwcFo7lEzP7p7CxYskGHDhkmzZs3kqaeeku9973smBRi8TcZGoxHIrACvWTajJzdysylAqxFAAAEELAjwPsNCSqW3kXxLt+PIsAQoOBjOM+qXz08++aRcfPHFrqe6jsO5555bY6/zp1TStRxuvPFGM0I84VB9VJ9//rmMHz/eLQjetWtXefjhh+Wkk04yk2t+Qxm8TcZGoxHIrACvWTajJzdysylAqxFAAAEELAjwPsNCSqW3kXxLt+PIsAQoOBjOM2rB4a9//atccsklsm3bNldA0IWh69evf0zPddHo6dOnu2mUdH7/lStXynnnnWdGiIJD9VHt3bvXrdvwzDPPyLXXXiszZ86U//qv/zKTKwUHk1HRaAQQYEols/cAHxRtRkduNnOj1QgggEDWBBivwk6cfMPOl95FF6DgEN0qdXtGLThoIUGLDPrEgm79+vVzXzzrtDoNGjSQQ4cOyc6dO+Wee+4RnXpn3759rkCh/3eTJk1S1++aGkTBoXqZ7du3y6WXXipbt241ty7H0T1i8Dbzz5GGIoAABQez9wBjjc3oyM1mbrQaAQQQyJoA41XYiZNv2PnSu+gCFByiW6Vuz6gFB234hx9+KEOHDpXVq1cX7Ieu8XD//fdLx44dC+6bph0oOFSfxquvvirdunVzhaSHHnrILQpudWPwtpoc7UYgmwJdunQ5vH79+uOy2Xu7vf7a1752+N133yU3YxF26tSJf2/GMqO5CCCAQBYF+EwbdurkG3a+9C66AAWH6Fap27OYgoM2fteuXTJmzBg3VVJN21lnnSVz5syRc845J3X9LdQgCg7VC+XfJ2vXrpXzzz+/EGVq/57BO7XR0DAEEEAAAQQQQAABBBBAAIECAnymDfsWId+w86V30QUoOES3St2exRYctAMHDhyQl156SZYuXSrr1693RYimTZu6tRp69eol3bt3l4YNG6aur1EalIWCQxSHkPdh8A45XfqGAAIIIIAAAggggAACCIQtwGda8g1bgN4h8B8BCg7cCcEIUHAIJsoaO8Kbs/AzpocIIIAAAggggAACCCCAQKgCfKYNNdn/+5L18OHDYXeS3iEQQYCCQwQkdrEhQMHBRk7ltJI3Z+XocSwCCCCAAAIIIIAAAggggECSAnymTVI//muTb/zGXMGGAAUHGznRyggCFBwiIBnfhcHbeIA0H4GMCuzcuVOqqqoy2nt73e7cufPhDRs2sGi0sehYNNpYYDQXAQQQyKgAn2nDDp58w86X3kUXoOAQ3Yo9Uy5AwSHlAXloHoO3B0ROgQACFRVYtWqV9OzZU84880wZPHiwDBo0SBo3blzRNnCx4gQYa4rzSsve5JaWJGgHAggggEBtAoxXYd8f5Bt2vvQuugAFh+hW7JlyAQoOKQ/IQ/MYvD0gcgoEEKiogBYZtNigfxYtWiRagOjSpYv06NHDFR/Y0ifAWJO+TKK0iNyiKLEPAggggEDSAoxXSScQ7/XJN15fzm5HgIKDnaxoaQEBCg7h3yIM3uFnTA8RCEng448/lhYtWsg777zzpacacoWHDRs2HCk8dO7cOaSum+4LY43N+MjNZm60GgEEEMiaAONV2ImTb9j50rvoAhQcoluxZ8oFKDikPCAPzWPw9oDIKRBAoGICucKCPtVQ3aZrO+jf6X6ffPKJKz6MGjWK9R4qllD1F2KsSTiAEi9PbiXCcRgCCCCAQEUFGK8qyl3xi5Fvxcm5YEoFKDikNBiaVbwABYfizawdweBtLTHai0C2BbSAoH90WqVC25YtW45MudSkSRPWeygEFuPfM9bEiBvjqcktRlxOjQACCCDgTYDxyhtlKk9EvqmMhUYlIEDBIQF0LhmPAAWHeFzTdFYG7zSlQVsQQKA2AX16Qddt0GmVit30qYfcH9Z7KFav/P0Za8o3TOIM5JaEOtdEAAEEEChWgPGqWDFb+5OvrbxobXwCFBzis+XMFRag4FBh8AQux+CdADqXRACBkgTuuusuyT21UNIJRFyxIld4YL2HUhWLP46xpnizNBxBbmlIgTYggAACCBQSYLwqJGT778nXdn603p8ABQd/lpwpYQEKDgkHUIHLM3hXAJlLIICAF4H27dvL7Nmzxddi0Kz34CWWSCdhrInElLqdyC11kdAgBBBAAIFqBBivwr4tyDfsfOlddAEKDtGt2DPlAhQcUh6Qh+YxeHtA5BQIIBC7gD7ZoGs3aJEgjo31HuJQ/b9zMtbE6xvX2cktLlnOiwACCCDgU4Dxyqdm+s5FvunLhBYlI0DBIRl3rhqDAAWHGFBTdkoG75QFQnMQQKBagdGjR7v/XadVintjvQf/wow1/k0rcUZyq4Qy10AAAQQQKFeA8apcwXQfT77pzofWVU6AgkPlrLlSzAIUHGIGTsHpGbxTEAJNQACBggItWrSQdevWSVVVVcF9fe3Aeg++JEUYa/xZVvJM5FZJba6FAAIIIFCqAONVqXI2jiNfGznRyvgFKDjEb8wVKiRAwaFC0AlehsE7QXwujQACkQT0iYMpU6a4BaOT2ljvoTx5xpry/JI6mtySkue6CCCAAALFCPgcr3bv3i39+/eXNWvWRGpC8+bNpW3btnLOOedInz59pHXr1u6HFlG3w4cPuzXKxo4d6w55/PHHpVevXlEPP2a/Q4cOyfbt2+Wpp56SF198UV5//XXZs2ePNGrUSDp06CDdunWTn//856Ltrq2dt956q0yaNEnOOOMMefTRR6VVq1a1tkn78eyzz8o111wju3btcte7+eabZdSoUVK/fv2S+6MH+sy3rIZwMAIJC1BwSDgALu9PgIKDP8u0nonBO63J0C4EEMgJDB48WM4880zJTauUtAzrPRSfAGNN8WZpOILc0pACbUAAAQQQKCTgc7wqtuCQ3zb9kn3cuHGueNCgQYNCzXZ///7778vAgQPl+eefd/+/vu+dN2+eNGzYMNLxuZ30C//NmzfL5MmT5emnny547LXXXut+0HPSSSdVu28xBQe99sqVK+X6668/UmyYNm2aDBs2TOrVq1ewLYV28JlvoWvx9wikWYCCQ5rToW1FCVBwKIrL5M4M3iZjo9EIZEZApzXS6ZTeeecdady4cer6zXoP0SJhrInmlLa9yC1tidAeBBBAAIHqBHyOV+UUHHJtRVHC7gAAIABJREFUW7hwoQwZMiTSkw5PPPGE9O7d+0i3mjVrJvr+Up9GiLodPHhQ5s+fLxMmTJB9+/ZFPcw97aDFjZYtWx5zTNSCgxYb9AmI6667zj1J0bRpU5k7d6707dtX6tSpE7ktte3oM18vDeIkCCQkQMEhIXgu61+AgoN/07SdkcE7bYnQHgQQyBdYtGiR+9Clf9K8sd5D7ekw1qT57q25beRmMzdajQACCGRNwOd4lV9wGDp0qJvuqLanFf71r3+5aT/nzJkjy5cvd/Rnn322LFu2zP1oprbts88+k+HDh4u+3+3Xr5+8++678vLLL8vEiRPdkwp169YtGKV+4a/X0qcJcsWGs846S0aMGCFdunSRU045xT1loFMtffDBB/K73/1OfvWrX7lpl3Tr2bOnLFiw4JgnHaIUHPScDz/8sOjTEnptnaZp1qxZ7pzFTCtVqJM+8y10Lf4egTQLUHBIczq0rSgBCg5FcZncmcHbZGw0GoHMCPTo0UP0jz5ebmVjvYdjk2KssXL3frmd5GYzN1qNAAIIZE3A53hVbMEhZ63FgzFjxsi9997r/qfVq1fLz372s1qjePPNN926Dzt27HBrN2jhQr/oj1qw0JNv3LjRrTmRWzfhhhtucFMb1TYl03vvveeeSNA26lbdExmFCg76VMWDDz7o+qzFBl3jQZ+y6NSpk9dig7bPZ75Z+7dBf8MSoOAQVp6Z7g0Fh/DjZ/AOP2N6iIBVAf3iXtdu0KcHrG6s9/Cf5BhrbN7B5GYzN1qNAAIIZE3A53hVasFBzZ977jk3TZFuuobBjTfeWGMU+YtF5woMb7/9tns6QL/Av+++++Sqq66qNcr9+/e7L/z1CQXdpk+f7taPiLJuwrZt29xTFVu3bpWuXbvK4sWLRadzym21FRyOnsJJF5a+55575Pvf/34st57PfGNpICdFoEICFBwqBM1l4heg4BC/cdJXYPBOOgGujwACNQncdddd7pde+ph5CFuW13tgrLF5B5ObzdxoNQIIIJA1AZ/jVTkFhyeffFIuvvjiSAWH/MWiR44cKTNmzJB///vfrsigCzBr4eH++++XJk2a1BjnG2+8Id27d3cLT+v0SUuWLJHTTjstUvy5goc+3dCxY0e56aab5Jvf/GbBgoMWG3SaKS1IaGFEj9WCR9u2bSNdt5SdfOZbyvU5BoG0CFBwSEsStKNsAQoOZROm/gQM3qmPiAYikFmB9u3buw80nTt3Dsogi+s9MNbYvIXJzWZutBoBBBDImoDP8arUgsOHH34ouuZDbpqiQlMq5RaLbtSokSswnHfeeS42fe+rUyId/b9Xl6l+0a9rN+imBQAtGhSzdoKuweC+wDzuuGNOX90TDgcOHHBrNOji1LrVtui0z3vQZ74+28W5EKi0AAWHSotzvdgEKDjERpuaEzN4pyYKGoIAAnkC+mSDrt2g0yqFvGVlvQfGGpt3MbnZzI1WI4AAAlkT8DleFVNw0C/s9+7dK6+99pr85je/kTVr1jh6/dX/Qw89JFVVVdVGkb9Y9IUXXuieTPjqV7/q9v3rX/8ql1xyieiUR7knH+rXr3/MeT7//HMZP368K1DotnbtWjn//PO9RX90weEb3/iGewpjypQp7hoXXXSRW7Pha1/7mrdr1nQin/nG3lgugECMAhQcYsTl1JUVoOBQWe8krsbgnYQ610QAgUICo0ePdrvotEpZ2UJe74GxxuZdTG42c6PVCCCAQNYEfI5X+QWHUhz1yQT9Il7XR6jpaYP8xaJnzpzp1mHI7atPEYwbN07mzJkjbdq0keXLl1c7XVH++g2nn366PPbYY9K6detSmlztMfkFB53aSZ/I0HUpclvz5s1l6dKlrrgS9+Yz37jbyvkRiFOAgkOcupy7ogIUHCrKncjFGLwTYeeiCCBQQKBFixaybt26Gn8ZFjrg0es9DB48+MicwBb7zlhjMTUW+7aZGq1GAAEEsifg831GOQWHVq1ayW233Sa9evWSOnXqVBtE/mLRNRUUXnjhhSOLRx9dkMidNL+dumjzo48+Knp9X1uu4KALSev78t///vfu1Pr/65oRuul6FTqt08knn+zrstWex2e+sTaUkyMQswAFh5iBOX3lBCg4VM46qSsxeCclz3URQKAmAf2yXR/X1l/8Z32rbr2HUaNGyZlnnmmKhrHGVFxHGktuNnOj1QgggEDWBHyOV8UWHJo2berWX9Aiw09+8hM5/vjja+WvbrHoo6dM0mmacotHd+3aVRYvXuy+6M/fPvnkExkyZIisWLFC4iw45F9T127QaZ6mTp0qd999t/ura6+91k211LBhw9huO5/5xtZIToxABQQoOFQAmUtURoCCQ2Wck7wKg3eS+lwbAQSqE9Bf8+sX6rlplVD6j8DR6z2o06BBg0w8BcJYY/MuJjebudFqBBBAIGsCPserQms46NoJL774ols/YevWrfKjH/3I/VCmS5cukRZszi0WXUxGuh5E//79v3RI/pRKLVu2dIWHdu3aFXPaWvfNPeGQ20mnU9LFrLU4smPHDrn88stl06ZNbnHrQlNIldson/mW2xaORyBJAQoOSepzba8CFBy8cqbyZAzeqYyFRiGQWQH9Rb8+tv3OO+9I48aNM+tQqONHr/egxRl9rD2tZow1hRJN59+TWzpzoVUIIIAAAl8W8DleFSo45K68fft29xTCxo0b3Zfu+ov/yy67rMaplPS4/MWii8mwZ8+eousoNGnS5MhhOjXTLbfc4v7oFtei0do3LTYMGzZM6tWrd+T6WnQZMGCAm15J13N48MEHpVOnTsV0K/K+PvONfFF2RCCFAhQcUhgKTSpNgIJDaW6WjmLwtpQWbUUgfIFFixZJbv2C8Hvrp4cW1ntgrPGTdaXPQm6VFud6CCCAAAKlCPgcr6IWHLSdf/zjH6VPnz6ya9euSL/0z18suph+6pf+K1eudFM35W+6bkPfvn3d/6RPJNx0002RnrLInUOLBTol0qmnniq9e/d2BYO6deseOd+kSZNqnK7p4MGDoutL6JMeusW5noPPfItxZ18E0iZAwSFtidCekgUoOJRMZ+ZABm8zUdFQBDIh0KNHD9E/Ol0QW3ECufUetGijj/irY1rWe2CsKS7LtOxNbmlJgnYggAACCNQm4HO8KqbgoE8ZLFu2zP36f9++fe7Lef3/dTHoo7f8xaJ1PQb9wUiHDh1qDTZ/+iVdO0HXSshf70Gfsrj00kvd+76OHTuKTr1UVVUV+WZZvXq1mxpJ2z5r1iwZM2bMkWNzUyrVtj6ErjUxdOhQWb58uTsurvUcfOYbGYcdEUihAAWHFIZCk0oToOBQmpuloxi8LaVFWxEIW0DXKNC1G/SLc7byBHLrPdx1113ul25Jr/fAWFNenkkdTW5JyXNdBBBAAIFiBHyOV8UUHLSNOk3SuHHjjiyiPHDgQJk7d+4xi0fnLxZd3RRJ1fU3/xgtYugX+23btj2y64EDB9xTDfqkgW5aJNAnDvKnPqrJ8YMPPnCLTj/zzDOuQHL0uaMUHPTc27Ztk379+rmih25Llixx603kvksqJsea9vWZr4/2cA4EkhKg4JCUPNf1LkDBwTtp6k7I4J26SGgQApkV0C/Hc2sTZBYhho7nTPXJB10fI4n1HhhrYgi2AqcktwogcwkEEEAAgbIFfI5XxRYctPH5iyjX9KV7/tMKusiyPhlQaMt/KkL31cKCPoWQ/2X+0dM63XDDDW5x54YNG9Z4ei02aJFEiwO6TZgwwa0FkV+oiFpwOPopjzjWc/CZbyFz/h6BNAtQcEhzOrStKAEKDkVxmdyZwdtkbDQagSAF2rdvL7Nnz5bOnTsH2b80dCq33oMu7Jebukrn3I17Y6yJWzie85NbPK6cFQEEEEDAr4DP8aqUgoN+6b506VI3PZFuR0+tlL9YdHVPE9Smkb/uQ9euXWXx4sWiUzLlti+++MJNh6QFhNx21llnyYgRI6RLly5yyimnuEKCrrnw7rvvurUgFixYIDodk241TcUUteCg5zj6SQu9rhYzTjvtNC9B+8zXS4M4CQIJCVBwSAiey/oXoODg3zRtZ2TwTlsitAeBbAror/D1C3CdCogtfoFKr/fAWBN/pnFcgdziUOWcCCCAAAK+BXyOV6UUHLQ/WlTQpw/uvfde173hw4e7NRcaNGgg+UUDfbJBf2Cj/3uULb9Yofs//vjj0qtXry8dql/4a9FBn1QoZjv77LPlvvvuk+985zvHHFZMwUEP/vDDD91TG7ouhG4+13PwmW8xPuyLQNoEKDikLRHaU7IABYeS6cwcyOBtJioaikDQAjrNj246rRJbZQUqsd4DY01lM/V1NXLzJcl5EEAAAQTiFPA5XpVacND+aWGhb9++bl2DRo0aycKFC92izlpgGDt2rCOormBQyCZ/OiZdl2vevHnHTJl06NAh0f1uvvnmI08v1HZeXWvitttuk69//evV7lZswUFPsmHDBhk0aJDs2rXLnVP7r+tElLueg898C1nz9wikWYCCQ5rToW1FCVBwKIrL5M4M3iZjo9EIBCegawusW7dOqqqqguubpQ7Ftd4DY42lu+D/2kpuNnOj1QgggEDWBHyOV+UUHHRqpTlz5rj1snTT6Yr0yQNd2Pn5559304bq1EunnnpqURHlLx6t0ynpFJkdOnSo9hz79++Xl19+2T1p8Oc//9mtj7Zv3z5XANFjunXrJjqd5re//e1aCwGlFBy0//rExNVXX+3a5ms9B5/5FgXPzgikTICCQ8oCoTmlC1BwKN3OypEM3laSop0IhCugH5qmTJniPhCxpUfA53oPjDXpybWYlpBbMVrsiwACCCCQlADjVVLylbku+VbGmaukX4CCQ/ozooURBSg4RIQyvBuDt+HwaDoCgQjoo+FnnnnmkV+DBdKtYLrhY70HxhqbtwO52cyNViOAAAJZE2C8Cjtx8g07X3oXXYCCQ3Qr9ky5AAWHlAfkoXkM3h4QOQUCCJQsoF9m63RK77zzjjRu3Ljk83BgZQRKXe+BsaYy+fi+Crn5FuV8CCCAAAJxCDBexaGannOSb3qyoCXJClBwSNafq3sUoODgETOlp2LwTmkwNAuBjAgsWrTIzUOrf9hsCRSz3gNjja1sc60lN5u50WoEEEAgawKMV2EnTr5h50vvogtQcIhuxZ4pF6DgkPKAPDSPwdsDIqdAAIGSBXr06CH6R6dVYrMrcPR6D7Nnz/7SAuCMNTazJTebudFqBBBAIGsCjFdhJ06+YedL76ILUHCIbsWeKReg4JDygDw0j8HbAyKnQACBkgR0eh5du0GnVWILQ0Az1Smy9u7d+6UpshhrbOZLbjZzo9UIIIBA1gQYr8JOnHzDzpfeRReg4BDdij1TLkDBIeUBeWgeg7cHRE6BAAIlCdx1112Sm5anpBNwUOoEdIqs9evXi/43f2OsSV1UkRpEbpGY2AkBBBBAIGEBxquEA4j58uQbMzCnNyNAwcFMVDS0kAAFh0JC9v+ewdt+hvQAAasC7du3lwceeMA95cAWhoBmOnnyZDdNFgUH+5nyHsF+hvQAAQQQyIIA41XYKZNv2PnSu+gCFByiW7FnygUoOKQ8IA/NY/D2gMgpEECgaAF9skG/lNYpeNjCEKhtiizGGpsZk5vN3Gg1AgggkDUBxquwEyffsPOld9EFKDhEt2LPlAtQcEh5QB6ax+DtAZFTIIBA0QKjR492c/xPmTKl6GM5IJ0CmqWux6FTZR29MdakM7NCrSK3QkL8PQIIIIBAGgQYr9KQQnxtIN/4bDmzLQEKDrbyorW1CFBwCP/2YPAOP2N6iEAaBXRh4XXr1klVVVUam0ebShDQTFeuXFntFFmMNSWApuAQcktBCDQBAQQQQKCgAONVQSLTO5Cv6fhovEcBCg4eMTlVsgK5gkOhVjRu3Pjwxx9/fFyh/fj7dAnkcjt8+HC6GkZrEEAgaIFVq1a5Jxt0WiW2MAQKTZEV8gfFDz74QIYMGSIHDx6UpUuXyoknnhhGqCIScm7BhERHEEAAAQQYrwK/B3g/EnjAdC+yQKYKDl//+tcPv/vuu3zRHPn2SMeOUQsEnTt3Prxu3bqC+TIApCPXYltBbsWKsT8CCPgQGDx4sHTu3Fn0v2xhCGiWuvi3TpVV3RbqeKNFhpkzZ8r48ePlggsuoOAQxu1MLxBAAAEEjAmE+j7DWAyxNZd8Y6PlxMYEMlVw4B++sbvz/zfXd26+z2dT1V6ryc1eZrQYAesCOse/Tr3zzjvvuDUc2MIQaNKkiWzevLnGKbJCHG8OHDggs2bNkgkTJrgQKTiEcS/TCwQQQAABewIhvs+wl0J8LSbf+Gw5sy0BCg628spka32/YPs+XyZDSaDT5JYAOpdEIOMCixYtEp1SSf+whSGgWepC0evXr6+xQ6GNN3v27JE77rhDfv3rXx/pMwWHMO5neoEAAgggYE8gtPcZ9hKIt8XkG68vZ7cjQMHBTlaZbanvF2zf58tsMBXuOLlVGJzLIYCA9OjRw02lpP9lC0NAs8zlWlOPQhlvDh06JC+++KJ7quH111//UncpOIRxP9MLBBBAAAF7Aml5n7Fz5065//775ZlnnnFPfjZt2lTOO+886dWrl3Tv3l0aNmwYG66uy6hrSV1++eXy0EMPSf/+/SNdS5/YXLdunTzwwAOyadMm2bVrl7Rq1co9uXnllVdKu3bt3BoZSW5pyTdJA66NgApQcOA+SL2A7xds3+dLPWAgDSS3QIKkGwgYEdAPYTrPv06rxBaGgGap0ynt3bu31imyQhhvdHFoXavhwQcfdOHplwg6pdLf//53ue2225hSKYxbml4ggAACCBgUSPp9hq7pdO+998rNN98s+hRkdVvHjh1lzpw58t3vfjcW4W3btskVV1zhigZRCw47duyQ66+/Xp5++ulq29SoUSOZOHGijBkzRurVqxdLu6OcNOl8o7SRfRCohAAFh0ooc42yBHy/YPs+X1md4+DIAuQWmYodEUDAg4BOu7NlyxbRaZXYwhDQLHUqpUKZhjDebN++XS699FLZunWrDBw4UG655Ra3ZsWtt94qkyZNouAQxi1NLxBAAAEEDAok+T5Dnyz47W9/655+3LdvX616+uSAPgGhxQef21/+8hcZMmSIKzboFqXgkF+gqK0tWnSYP3++9OvXL7EnHZLM12dOnAuBcgUoOJQryPGxC/h+wfZ9vtgBuIATIDduBAQQqKSALha9cuVK95QDWxgC7du3l8mTJxecIiuE8UYLDjNmzHC/HvzBD34gderUcSFScAjjXqYXCCCAAAJ2BZJ8n/Hmm29K3759Rb/A16cf9WlIndbo5JNPdp+39SlQXe/qzjvvFH0vcckll8iCBQvcE6Llblrs0Kkex44d634QkdsKFRz2798v48aNk3nz5rlD9AkGnT7p29/+tnzlK1+R//3f/3VTLN1+++2uiKIFEj2n/tAiiS3JfJPoL9dEoCYBCg7cG6kX8P2C7ft8qQcMpIHkFkiQdAMBAwL6ZIPO86/TKrGFIVDMFFkhjzcUHMK4n+kFAggggIBdgaTeZ+gX/vqlvE47VOhJgLVr10qfPn3cF/iPP/64W9ehnO2jjz6SmTNnyt13333MkxWFCg6vvfaae1/+/vvvu6c2586dK8cff/yXmqN90ymgRo8e7f731atXy89+9rNymlzysUnlW3KDORCBmAQoOMQEy2n9Cfh+wfZ9Pn895Uy1CZAb9wcCCFRKQD+sNG7cWKZMmVKpS3KdmAU0S13DQafKKrSFPN5QcCiUPn+PAAIIIIBAvAJJvc/45JNP3FRGK1askJ49e7rpkmp6ckGfdLjqqqvc0776RMH06dPd0wSlbI888oh7T61PTOim17766qvd0xX6pENtBYcvvvjCTQup71+aNWvmnr7o0KFDtc1455133FRKOlWTPtGqf9S60ltS+Va6n1wPgUICFBwKCfH3iQv4fsH2fb7EgTLSAHLLSNB0E4EUCOiHr82bNyf2KHYKCIJrQjFTZIU83lBwCO7WpkMIIIAAAsYEknqfsXv3bunfv7+sWbNGbrzxRvclft26davV02mMtNCg0yldcMEFsnTpUjnxxBNLks6999A1IXQdqd69e7uniHNrTdVWcNDCh0759Mwzz8jgwYPdtEoNGzYsqR2VOiipfCvVP66DQFQBCg5RpdgvMQHfL9i+z5cYTMYuTG4ZC5zuIpCQgP5ySn+FpdMqsYUhUOwUWSGPNxQcwrin6QUCCCCAgF2BpN5n5Bccpk6d6qZWqmnLLzicccYZ8uijj4oWDErZdD2IevXquYJBrmihTztEKTjk7zdr1ixXBEn7llS+aXehfdkToOCQvczN9dj3C7bv85kDNdpgcjMaHM1GwJiAfhjq3Lmz+1DEFoaAZqmLf+fm9S3Uq5DHGwoOhdLn7xFAAAEEEIhXIKn3GflPC+hTA7/97W/dWg7VbflTKulURk899ZR873vf8wYTteCwceNG+eEPf+ium1uX4R//+IcsXrxYnnjiCfdEcvPmzaVr165uCqizzz5b6tSp462dpZwoqXxLaSvHIBCnAAWHOHU5txcB3y/Yvs/npZOcpKAAuRUkYgcEEChTQOf41+mU9EOWruHAFoZAsVNkhTzeUHAI456mFwgggAACdgWSep+h6yHoUw133HGHWw9BpzL68Y9/fAykLsC8bNkyGTZs2JEFnl955RXp2LGjN/SoBYfnnntOunXr5q6rbfjwww/l+uuvl127dlXblgkTJoj+SXLapaTy9RYOJ0LAkwAFB0+QnCY+Ad8v2L7PF1/POXO+ALlxPyCAQNwCixYtcovR6R+2MAQ0S10oev369ZE7FPJ4Q8Eh8m3AjggggAACCMQikOT7jJdeekn69u0r77//vpsi6eabb5bu3bvLCSecIFpo0C/0H3zwQbn99tuPFBtyX/YnUXDQtSMGDBjgcrjhhhvcQtd79uypNZfhw4fLjBkzpEGDBrHkV+ikSeZbqG38PQKVFKDgUEltrlWSgO8XbN/nK6lTHFS0ALkVTcYBCCBQpECXLl1k1KhR0qNHjyKPtLH7m2++6T5kbtu2zf1KzOcHx7QKaJb6p5gpskIebyg4pPVOpV0IIIAAAlkRSPJ9xsGDB2XmzJkyfvz4Wrl1miKdnuixxx5z+/l+3xj1CYf8goO2Q6eAGjp0qFxzzTVSVVXlpk/65JNPXPtuueUWef31190+K1asOPJkRKXvqyTzrXRfuR4CtQlQcOD+SL2A7xds3+dLPWAgDSS3QIKkGwikVGDnzp1unn+dVinE7aOPPnIf0FauXBnLB8c0mpU6RVbI4w0FhzTeqbQJAQQQQCBLAkm/z/jss89k2rRp7k91mz75MH/+fHn33XdF13po2bKl+wK/Xbt2kl8oqO7YqAtMl1Jw0EKCtqtfv36ihkdv+T+s0fe8s2fPTuQph6TzzdK/JfqabgEKDunOh9aJuMFEH+/ztfk+n692cZ7aBciNOwQBBOIU0Gl3tmzZIjqtUmhbdb9m8/1LtTSaaZY6lVKxmYY83lBwSOOdSpsQQAABBLIkkIb3GYcOHZJNmza5KYqef/55tyZC+/bt5ec//7lbfPmkk05yCzMPGjRI8osIlS445K/hoE+rzps3r8b1GQ4cOCDjxo2TOXPmuEWkH374YdePSm9pyLfSfeZ6CFQnQMGB+yL1Ar5fsH2fL/WAgTSQ3AIJkm4gkFKBFi1auF//61MOoW1r166VPn36xDoXbxrN9IPz5MmTi54iK+TxhoJDGu9U2oQAAgggkCUBC+8z8heYzv/yvtIFh1dffdVNjbRv3z6ZOnWqW/S6ti33PifqkxZx3HcW8o2j35wTgaMFKDhwT6RewPcLtu/zpR4wkAaSWyBB0g0EUiigTzboPP86rVJom67XcMUVV8jf/vY3adu2regHN91Cf8KhnCmyQh5vKDiE9i+c/iCAAAIIWBOw8D7jn//8p5tO6dlnn3VTcvqenijqlEp///vf3fpjb7zxhvsRif6pbjql3D2Qe5/zve99Tx555BH51re+VfHbw0K+FUfhgpkUoOCQydhtddr3C7bv89nStNtacrObHS1HIO0Co0ePlsaNG8uUKVPS3tSi2qdz9Oqj5XfffbcMHz5cTj/9dPehMQsFB81S13DQqbKK3UIebyg4FHs3sD8CCCCAAAJ+BZJ8n3HHHXfIhAkTvjRNUnW9e+2119yPcd5//323bkLu/aMviagFB32y4brrrpMlS5a4aZJ0mqdmzZpV24z9+/fLmDFjZMGCBXLRRRe5Y5o0aeKryZHPk2S+kRvJjghUQICCQwWQuUR5Ar5fsH2fr7zecXRUAXKLKsV+CCBQrIB+GNm8ebNUVVUVe2hq99e1j+677z65+uqrpUuXLu5Dl65nMGDAANfm0J9wKGeKrJDHGwoOqf0nS8MQQAABBDIikOT7jPw1EfRHGSNHjjzmiQFd+0ufJNBFpdu0aSPLly93T8n63KIWHPSaus7EkCFD3OWnT58uY8eOlXr16h3TnA0bNrg1J3Q9Cp16SftQt25dn82OdK4k843UQHZCoEICFBwqBM1lShfw/YLt+3yl94wjixEgt2K02BcBBKIKrFq1yj3ZoNMqhbTlPnRpnx588EHp1KmTLF26NBMFh3KnyGK8sfkvgdxs5karEUAAgawJJDle6RMLAwcOdAtFN23aVG6++WbRxZj1xzeff/65vPXWWzJz5kz3JIFuWnTQp2V9f3FfTMFBp8nUH8xs3LhRGjVq5J5iuOaaa+Tkk092xZJPPvlEXnrpJVdk2Lp1qyuS6HRK7dq1S+TWSjLfRDrMRRGoQYCCA7dG6gV8v2D7Pl/qAQNpILkFEiTdQCBlAvohq3Pnzu7DVijbhx9+6B59X7169Zd+CZaVgoNmqYt/61RZpWyMN6WoJX8MuSWfAS1AAAEEECgskOR4pU90++QMAAAgAElEQVTALlu2TIYNG+YWYq5tu/jii930RPrFvu+tmIKDXjv/6YVCbanpyY1Cx/n6+yTz9dUHzoOADwEKDj4UOUesAr5fsH2fL9bOc/IjAuTGzYAAAr4FdI5//UXX3r173RoOIWz5j8Ffcskl7oNibv7arBQcyp0ii/HG5r8EcrOZG61GAAEEsiaQ9Hil7xV1EWidZrGmooMuGD1jxgw55ZRTYomn2IKDFkrWrFnjfkyix1a36dMP+kSGFlOqm3Iplo5Uc9Kk861UP7kOAoUEKDgUEuLvExfw/YLt+3yJA2WkAeSWkaDpJgIVFFi0aJHolEr6J4Qt/1dr3/zmN90v2PSx8tyWhYKDZqm/bNP1KkrdGG9KlUv2OHJL1p+rI4AAAghEE0jDeKXvGd98802ZO3eum15J1z1o3rz5kad+f/jDH8b6pX2xBYec7KeffurWlFixYoWbYkkLJu3bt3eLRF9xxRWia3ipb5JbGvJNsv9cG4GcAAUH7oXUC/h+wfZ9vtQDBtJAcgskSLqBQIoEdDHlUaNGSY8ePVLUqtKbsm3bNvdh629/+5vMnz9f+vXr96UPXVkoOGiW+qecKbIYb0q/B5M8ktyS1OfaCCCAAAJRBRivokrZ3I98beZGq/0LUHDwb8oZPQv4fsH2fT7P3eV0NQiQG7cGAgj4FNAF6HSef51WKYRNf/E1YsQIt8jf8OHD3WPwDRo0+FLXQi84+Joii/HG5r8IcrOZG61GAAEEsibAeBV24uQbdr70LroABYfoVuyZkIDvF2zf50uIJXOXJbfMRU6HEYhVQKfd2bJli+i0StY3nYt35syZMn78eNGnNpYsWSKnnXbaMd0KveCgWepUSuVmynhj818EudnMjVYjgAACWRNgvAo7cfINO196F12AgkN0K/ZMSMD3C7bv8yXEkrnLklvmIqfDCMQqoHO8rly50j3lYH3bvXu39O/f3y2mV8r2yiuvSMeOHUs5NFXH6By+kydPLnuKLMabVMUauTHkFpmKHRFAAAEEEhRgvEoQvwKXJt8KIHMJEwIUHEzElO1G+n7B9n2+bKdTud6TW+WsuRICoQvokw06z79OqxTCRsFBXJa+pshivLH5r4LcbOZGqxFAAIGsCTBehZ04+YadL72LLkDBIboVeyYk4PsF2/f5EmLJ3GXJLXOR02EEYhMYPXq0NG7cWKZMmRLbNSp5YgoO4rLUNRx0qqxyN8abcgWTOZ7cknHnqggggAACxQkwXhXnZW1v8rWWGO2NS4CCQ1yynNebgO8XbN/n89ZRTlSrALlxgyCAgC+BJk2ayObNm6WqqsrXKU2cJ+Q1HHxOkcV4Y+J2PqaR5GYzN1qNAAIIZE2A8SrsxMk37HzpXXQBCg7RrdgzIQHfL9i+z5cQS+YuS26Zi5wOIxCLwKpVq9yv4XVapaxtoRYcfE+RxXhj818GudnMjVYjgAACWRNgvAo7cfINO196F12AgkN0K/ZMSMD3C7bv8yXEkrnLklvmIqfDCMQiMHjwYOncubPof7O2hVpw0Cx1/QadKsvHxnjjQ7Hy5yC3yptzRQQQQACB4gUYr4o3s3QE+VpKi7bGKUDBIU5dzu1FwPcLtu/zeekkJykoQG4FidgBAQQKCOgc/zqd0t69e90aDlnbQi04+J4ii/HG5r8McrOZG61GAAEEsibAeBV24uQbdr70LroABYfoVuyZkIDvF2zf50uIJXOXJbfMRU6HEfAusGjRItEplfRPFrcQCw6apS4UvX79em+RMt54o6zoicitotxcDAEEEECgRAHGqxLhjBxGvkaCopmxC1BwiJ2YC5Qr4PsF2/f5yu0fx0cTILdoTuyFAAI1C3Tp0kVGjRolPXr0gCkQAc1S//icIovxxubNQW42c6PVCCCAQNYEGK/CTpx8w86X3kUXoOAQ3Yo9ExLw/YLt+3wJsWTusuSWucjpMAJeBXbu3Onm+ddpldjCENAsq6qqRLP1OUUW443N+4PcbOZGqxFAAIGsCTBehZ04+YadL72LLkDBIboVeyYk4PsF2/f5EmLJ3GXJLXOR02EEvArotDtbtmwRnVaJLQwBzVKnUvKdKeONzfuD3GzmRqsRQACBrAkwXoWdOPmGnS+9iy5AwSG6FXsmJOD7Bdv3+RJiydxlyS1zkdNhBLwKtGjRQlauXOmecmALQ6B9+/YyefJk71NkMd7YvD/IzWZutBoBBBDImgDjVdiJk2/Y+dK76AIUHKJbsWdCAr5fsH2fLyGWzF2W3DIXOR1GwJuAPtmg8/zr1DtsYQholp07d44lU8Ybm/cIudnMjVYjgAACWRNgvAo7cfINO196F12AgkN0K/ZMSMD3C7bv8yXEkrnLklvmIqfDCHgTGD16tJvjf8qUKd7OyYmSFdAsdQ0HnSrL98Z441u0Mucjt8o4cxUEEEAAgfIEGK/K80v70eSb9oRoX6UEKDhUSprrlCzg+wXb9/lK7hgHFiVAbkVxsTMCCOQJNGnSRDZv3uwWGGYLQyDOKbIYb2zeI+RmMzdajQACCGRNgPEq7MTJN+x86V10AQoO0a3YMyEB3y/Yvs+XEEvmLktumYucDiPgRWDVqlXuyQadVoktDAHNcvDgwbFlynhj8z4hN5u50WoEEEAgawKMV2EnTr5h50vvogtQcIhuxZ4JCfh+wfZ9voRYMndZcstc5HQYAS8C+sW0zvWv/2ULQ0Cz1MW/daqsODbGmzhU4z8nucVvzBUQQAABBMoXYLwq3zDNZyDfNKdD2yopQMGhktpcqyQB3y/Yvs9XUqc4qGgBciuajAMQyLyAzvGv0ynt3bvXreHAFoZA3FNkMd7YvE/IzWZutBoBBBDImgDjVdiJk2/Y+dK76AIUHKJbsWdCAr5fsH2fLyGWzF2W3DIXOR1GoGyBRYsWiU6ppH/YwhDQLHO5xtUjxpu4ZOM9L7nF68vZEUAAAQT8CDBe+XFM61nIN63J0K5KC1BwqLQ41ytawPcLtu/zFd0hDihJgNxKYuMgBDIt0KVLFxk1apT06NEj0w4hdV6z1D9xTpHFeGPzjiE3m7nRagQQQCBrAoxXYSdOvmHnS++iC1BwiG7FngkJ+H7B9n2+hFgyd1lyy1zkdBiBsgR27tzp5vnXaZXYwhDQLKuqqkSzjXOKLMYbm/cLudnMjVYjgAACWRNgvAo7cfINO196F12AgkN0K/ZMSMD3C7bv8yXEkrnLklvmIqfDCJQlcNddd8mWLVvc9DtsYQhUKlPGG5v3C7nZzI1WI4AAAlkTaNKkyeGPP/74uKz1Oyv9bdy48eG9e/eSb1YCp581ClBw4OZIvYDvD5C+z5d6wEAaSG6BBEk3EKiQQIsWLWTlypXuKQe2MATat28vkydPjn2KLMYbm/cLudnMjVYjgAACWRNgvAo7cfINO196F12AgkN0K/ZMSMD3C7bv8yXEkrnLklvmIqfDCJQsoE826Dz/OvUOWxgCmmXnzp0rkinjjc17htxs5karEUAAgawJMF6FnTj5hp0vvYsuQMEhuhV7JiTg+wXb9/kSYsncZcktc5HTYQRKFhg9erSb43/KlCkln4MD0yWgmeqm0yrFvTHexC0cz/nJLR5XzooAAggg4FeA8cqvZ9rORr5pS4T2JCVAwSEp+SKve/DgQZk+fbpMnDhRXnnlFenYsWPBMxw4cED+53/+R5YtWyYvvPCC7NmzR3Q6gosuukguu+wyad26tegNkPbN9wu27/Ol3S+U9pFbKEnSDwTiF2jSpIls3rzZLTDMFoZAJafIYryxec+Qm83caDUCCCCQNQHGq7ATJ9+w86V30QUoOES3SnTPDRs2yKBBg2TXrl2RCg47duyQ66+/Xp5++ulq292oUSMZN26cjB07Vho0aJBo3wpd3PcLtu/zFWp/OX9fSqFJr7d7925XaFq1apW89tprsm/fPunUqZN0795dBg4cKCeddFI5zUrkWEu5JQLERRFAwAno654+2aDTKrGFIbB+/XrRJxwqlSnjjc37htxs5karEUAAgawJMF6FnTj5hp0vvYsuQMEhulUiex4+fFjWrVsnV155pSs26FboCQfdb/DgwaIf0Att+gF+2rRpqS46+H7B9n2+Qsbl/H2xhSa9X/TLthtvvFG2b99e7aVbtWolCxculHPPPbecplX8WEu5VRyHCyKAwBEBHf90rn/9L1sYApqlLv6dm1Yp7l79P/bOBVqr6rr3q8rVUmJ4pGlCuLkcMmKR2BStVoxo4VQjNdEAioIiIgGVqgiEBBGqCAalpAjHiBElOeHhK2IQHyPVxgBWk9DEUrRKHGZcYCTReL1K0XqJDpE7/ivZ+HE453x7f3vu92+NcYaPs/Zca/3+a+999pprzcn7JmnCydhHt2S4YhUCEIAABGwJ8L6y5Zk3a+ibN0XoT1YEcDhkRT5Eu9rd/r3vfc/Nnj17v7NBl3XmcNA1c+fO9U4ElTPPPNN97WtfcyeeeKI77LDDnH6/bds290//9E9u1apVTicdVq9e7YYPHx6iR9lUsX5gW9tLgkojjiZdo1MNkydP9icaOiuDBg1yra2tbsCAAUl0PxGbRdAtkYFjFAIQCE3gv/7rv5zCKe3atcvncKCUg0DaIbJ43xRz3qBbMXWj1xCAAASqRoD3VbkVR99y68vowhPA4RCeVao1d+zY4R0Hcgq0LZ05HLSrffTo0W7r1q3eibB8+XL3sY997CAbb775ppsyZYq3P3LkSPftb3/bL9LksVg/sK3tWTNrxNGkPiiM1rhx49zmzZtd37593Zw5c3y+jo9//OO+iy+88IJ3RMkpoaJwWgsWLHCHH3649RASsZd33RIZNEYhAIFIBL773e/6U176oZSDQBaa8r4p5txBt2LqRq8hAAEIVI0A76tyK46+5daX0YUngMMhPKtUar777rveSaD400ryrHL55Ze7YcOG7T+F0JnD4aGHHtpf74EHHnBnn312h/3+/ve/78455xzXu3dv9/DDD7vjjjsulTFGbcT6gW1tL+p4OqvfqKNJpxuWLFninQgqCpk0adKkg5KCa9fvZZdd5u6//3530kknubvvvts7J4pQ8qxbEfjRRwhUgUBzc7ObOnWqGzFiRBWGW4kxSkv9pBkii/dNMacWuhVTN3oNAQhAoGoEeF+VW3H0Lbe+jC48ARwO4VmlUnPPnj1u+vTp3unw13/9135H+t/+7d+6n/zkJ+7kk0/2fejM4XDXXXe5Cy+80B155JFu7dq17i//8i877PfTTz+93+aaNWvc2LFjUxlj1EasH9jW9qKOp736cR1Nr7zyik8G/cMf/rDuiZXA0aR+KEdEUXI55FE3C+2xAQEI2BCQw1Zx/hVWiVIOAtKyqanJSds0Q2Txvinm/EG3YupGryEAAQhUjQDvq3Irjr7l1pfRhSeAwyE8q1RqyuFw3XXXub/4i79wo0aNct26dfPt1joHwjgcBg4c6O677z6nBMEdlVqb8+fPd9dee20qY4zaiPUD29pe1PG0Vz+uo+mnP/2pO/30033uhhUrVriJEydadCtXNvKoW64A0RkIVJzA0qVL3X/8x384heChlINAVpryvinm/EG3YupGryEAAQhUjQDvq3Irjr7l1pfRhSeAwyE8q0xrhnU4yMkwZswY39fHH3/cff7zn++w37U73XWqYuHChT6xdN6K9QPb2p4FLytHU97DY8VhlUfd4oyHayEAAVsC/fr1c+vWrfOnHCjlIHDsscf6fFZph8jifVPM+YNuxdSNXkMAAhCoGgHeV+VWHH3LrS+jC08Ah0N4VpnWDOtwePbZZ/3JCCUQvuSSS3xc/+CURO0AXn31VR/Lf/369f5/699Vt2vXrpmOs73GrR/Y1vaSBBZW9xtuuMGfjAnyMnzyk5/0yaOVDFxhlnbu3Om0cKOcHgq99L/+1/9KstuJ2C6SbokAwCgEINAhAZ1s0KK0Qu9QykFAWg4dOjQTTXnfFHMOoVsxdaPXEIAABKpGgPdVuRVH33Lry+jCE8DhEJ5VpjXDLjzXhuZRh7W4PGfOHPepT33KdenSxSlXgMLvLFiwwJ+ACAoOh0zl7bDxMLrv3bvXh8O66aabfHJxJYxWDhDl/2ivKEn0zTff7HM96AFQlMKLuyhK0U8IpE9g2rRpPta//kkpB4FAS4VVSrvwvkmbuE176GbDESsQgAAEIJAsAd5XyfLN2jr6Zq0A7eeFAA6HvChRpx9hFp4DE9u2bXMTJkzwO9w7K2eeeab71a9+5bZu3coJh5zOgzC61zqZTjnlFPfnf/7n/mRDZ+WII47wjokg/FZOh39At3hxF0El+giBbAj07NnTbdmyxTsdKOUgkGWILN43xZxD6FZM3eg1BCAAgaoR4H1VbsXRt9z6MrrwBHA4hGeVac0wC8+1HfzJT37i/v7v/947E9orU6ZMcV/5ylfc5MmT3WOPPeauueYap7A8hx56aKbjbK9x6we2tb0kgYXRve2pFvVHycKvvvpqH2JEC3Hvv/++++1vf+vuuusun6vjjTfecM3NzW716tWuT58+SQ7BzHaRdDMbNIYgAIG6BB588EGnXfAbN26sW5cKxSAgLXXCQaGysii8b7KgHr9NdIvPEAsQgAAEIJA8Ad5XyTPOsgX0zZI+beeJAA6HPKnRSV/CLDy3vfz1119399xzj1u7dq3btGmT69Wrlzv11FO9I2LIkCFOv7/gggt8jP/58+f7sDx5LNYPbGt7STILo3tbh8OgQYNca2urGzBgwEFd27dvn1uxYoW79NJL/e/WrFnjxo4dm+QQzGwXSTezQWMIAhCoS+Diiy/2sf71T0o5CEhLJf/OKkQW75tiziN0K6Zu9BoCEIBA1Qjwviq34uhbbn0ZXXgCOBzCs8q0ZpiF56gdrE0wvXLlSp/vIY/F+oFtbS9JZmF0r83hoL7IoTBx4sQOu7V9+3Z3/vnn+5Bbc+fO9T9FyOVQJN2SnBPYhgAEPiDwX//1X/4Ul55rhFMqz8zIOkQW75tiziV0K6Zu9BoCEIBA1Qjwviq34uhbbn0ZXXgCOBzCs8q0ZpiF56gdVHidCy+80Cme/w9+8AM3ePDgqCZSqW/9wLa2lySEsLorYfTs2bN9V5566qlOtdTJFp1qUCitPCcLb8u1SLolOSewDQEIfEBgx44dfhf8+vXr/QkHhZEbPnw4iApM4Lvf/a5TmCz9ZFV432RFPl676BaPH1dDAAIQgEA6BHhfpcM5q1bQNyvytJs3Ajgc8qZIB/0Ju/D8y1/+0icCfuaZZ3xOhjlz5rS7e/2dd95xM2fOdLfccosPRSHnwyc+8Ylc0rB+YFvbSxJaWN3vu+++/QmgFT7rb/7mbzrsVq3D4fLLL3eLFy92f/zHf5zkMExsF0k3kwFjBAIQCE1AJx2CXA47d+70zofx48f7sDyUYhGQ00g/WYbI4n1TrDkT9BbdiqkbvYYABCBQNQK8r8qtOPqWW19GF54ADofwrDKtGXbh+a233nJXXHGFTwasEwuK0d9emAmFU5JjYtu2bT53g8Lq5DFhtKBbP7Ct7SU5McLqXhseq56eL774ohs9erRPKH7jjTf6hOFFKEXSrQg86SMEykpApx60S14/em7oBIROPRByKf+Ky3EknaRhjx49Musw75vM0MdqGN1i4eNiCEAAAhBIiQDvq5RAZ9QM+mYEnmZzRwCHQ+4kab9DYReedfW3v/1tN2nSJG/ozDPPdNddd5079thjvUPhjTfecA899JD7x3/8R6eF54EDBzrtju/fv39uSVg/sK3tJQkurO5vv/22u/LKK/0CW9++fZ1ycigxeNvy3nvv+RMNs2bN8qG01q1b5xOJF6EUSbci8KSPEKgCgf/4j/9wS5cu9acf9B7Urnk5H7JczK4C90bHKK2kmd5lWRbeN1nSb7xtdGucHVdCAAIQgEB6BHhfpcc6i5bQNwvqtJlHAjgc8qhKO30Ku/CsS1999VUfm18xrTsrWnC+/fbbfQJhTYS8FusHtrW9JLlF0V16jxs3zumUixxIOr0wbNgw161bN/f++++73/72t/7ky4IFC3wdJQn/5je/6T784Q8nOQQz20XSzWzQGIIABMwIyOmghWzyPZghNTckp5BOXCqkUpaF902W9BtvG90aZ8eVEIAABCCQHgHL91WQlzNs70888UR31FFHuS984Qv+R2sFUcr27dv9+tHmzZvdyJEj/WbXnj17RjFxQN0333zT/eu//qtbu3atj8CwZcsW/3utZ3zuc5/zbZ1yyimua9euHbbRSI7KPXv2uEWLFrnrr79+f3taG9OmzbhrY5b6NgyWCyGQAwI4HHIgQpguRFl4lj2dXpg4caLTde0V7YL/xje+4c455xx3yCGHhOlCZnWsH9jW9pIEE0X32tML9fok/fVSP/744+tVzc3vi6RbbqDREQhA4CAC5HvI56RQGCXllNI/sy68b7JWoLH20a0xblwFAQhAAALpErB8X0V1ONSOVCG4ldPzr/7qr0IDqI2mESdigiI03HHHHe7rX/+6j8LRWZHzQVEazjjjjHbXrqI6HNS2NmfqR0VRP771rW95B4dFsdTXoj/YgEBWBHA4ZEU+YrtRFp4D03qQrlq1yodMUiJhFXlszzrrLHfBBRe43r17R+xFNtWtH9jW9pKkElV3eer1Mpa3XqcY2ivWL9Qkx19ru0i6pcWEdiAAgXgEyPcQj5/l1cq1oaKwSlmX5ubmfRs3bszv0c+sAeW0/SFDhqBbTrWhWxCAAAQg8AEBy+/aOA4H9ai5udlHQejTp09diXbt2uU3tSosc1Cuuuoqv/Zw+OGH170+qPDSSy/5cNCPP/546Gvk3JCDYPLkya5Lly4HXBfF4aA1sjlz5riWlhZvQ06X5cuXu6OPPjp0X+pVtNS3Xlv8HgJ5JoDDIc/q0DdPwPqBbW0vSZmiOhzUl3379jkddWxtbXWPPvqoP5aoF7RepqNGjXLnnntuYcIo1bItkm5JzglsQwACyRAg30MyXMNa7devn/+APeaYY8JeQj0IQAACEIAABCBQOAKW37W1DoennnrKf/N3VBQRQWGWH3jgAbdkyRK3c+dOX1UbFqdPn143lNATTzzhwyg1NTW5E044wYdTGjBggLv//vtDL9i3Df+tdYrx48f70NCf+cxn3Ic+9CHfJ22kfO6559yyZcv8JloV1dWpiDFjxhwwxLAOB23IvPrqq/1pBpXTTz/d3Xrrre7II480nUOW+pp2DGMQSJkADoeUgdNcdALWD2xre9FHxBWNEEC3RqhxDQQg0AgB8j00Qq3xazZu3Oh0wkFOHwoEIAABCEAAAhAoMwHL79ooDodapj/60Y/chRde6F555RW/KXHFihWue/fuHWLfu3evu/baa91NN93k60+dOtVdeumlbtu2baEdFnIizJw50y/yq8g5opOtxx13XIfODuWivPvuu93ll1/uIzi0dyIjjMNBYZtmzZrl7rzzTt+2NmHK6RLmZEfUuWipb9S2qQ+BPBHA4ZAnNehLuwSsH9jW9pAtHQLolg5nWoEABD4gQL6HdGbDxRdf7E82BGGV0mmVViAAAQhAAAIQgED6BCy/axt1OGjx/oorrvDhlLTgf++997pPf/rTHcKoTRatExGXXHKJUzil7373u+60007zpxDqhex+8skn/ekEOTkGDRrkIzLohES9opMZCxcu9A4PFTlHFNopKPUcDq+99pqbMWOGH6uKTlNoDB/96EfrNd3Q7y31bagDXASBnBDA4ZATIehGxwSsH9jW9tAuHQLolg5nWoEABNonQL6H5GZGz549ffg/HdGnQAACEIAABCAAgTITsPyubdThsHv3bjdp0iS3du3aUA6HIFm0nAo6CayQSt///vfdOeec46VSmKazzz67Q9neffddf8JApwpUFBpJ7YtFmCKHh05kdO3a1Z1//vnuoosucv/jf/wPf2lnDgeFcJoyZYoP+6Sif1+wYIEPz5RUsdQ3qT5iFwJpEMDhkAZl2ohFwPqBbW0v1uC4ODQBdAuNiooQgEDCBMj3YAdYO+P04aofCgQgAAEIQAACECg7Acvv2kYcDsr5eM899/gEzDrpUC+kUm2yaJ1KVUikbt26+RwQF1xwgfvxj3/sav9/e/q9/PLLbuzYsU5hNAcOHOjuu+8+179//9BSq8/6OeSQQw66piOHw29+8xt/imP9+vX+mtmzZ/sf9T3JYqlvkv3ENgSSJoDDIWnC2I9NwPqBbW0v9gAxEIoAuoXCRCUIQCBlAuR7iAd8xIgRTj/6UKVAAAIQgAAEIACBshOw/K6N4nBQDgUtwisnQktLi1NeAxXlUVB4pI5OGwTJouWcWLNmjXccqCivw7x589wNN9zgwykFJx/a0++ZZ55xZ511lg+npJBGSgZtdcqgPYfD//k//8c7Gx599FHfnfnz5/v8EYcffnji08tS38Q7SwMQSJAADocE4WLahoD1A9vans0osVKPALrVI8TvIQCBLAmQ7yE6fTFTGCWFq+rRo0d0A1wBAQhAAAIQgAAECkbA8ru21uHQCIbhw4e75cuXu4997GPtXl6bLFp5F3Qyol+/fvvr/tu//ZvfOCJHgnIszJ071x166KEH2Xr66afdySef7P+/6ugnbDileuNq63BQgumvfe1r7vHHH99/6ciRI/04k8rbUNtHS33rjZ3fQyDPBHA45Fkd+uYJWD+wre0hUzoE0C0dzrQCgaoQUCgfLXgnkai4Nt+D8hNo974+6MhRcODs0o46haeSFhQIQAACEIAABCBQBQKW37VxHA5f/vKXfT6Dj3/84x1ir00W3Z5D4e2333ZXXnml/1uuPYdEYLi2nzptECSAttC71uGgcE1KMv3888/7ExTK+aDTDipKPK3k0V26dLFotkMblvom2lGMQyBhAjgcEgaM+fgErB/Y1vbijxALYQigWxhK1IEABMIQ0PHv1tZWX4n1gQkAACAASURBVPX6669PNJxPbb6H5uZmvwtMzgd29Dt37LHH+h1uYkKBAAQgAAEIQAACVSBg+V0b1eGgv72++MUvutGjR7vPfOYz7eZEqNWgvWTRbTWqTR69YsUKN3HixINkfOihh/zfvypJOhyChvv27etuvvlmN2DAADdhwgS3efNm74C4/fbbfdJpq9MV7c1XS32rcD8wxvISwOFQXm1LMzLrB7a1vdKAzvlA0C3nAtE9CBSAgE40TJ8+3W3ZssUnrdNJBC12K+bsMccck/gIgnwPmzZt8u0GzofEG85hA2I/dOhQrwEFAhCAAAQgAAEIVIWA5XdtZzkclGRZyZp1ovSf/umfXK9evXyiaO3y17/XK7XJouvVDX7/pS99yd15553uz/7szw64pDak0jXXXOPzPrQXeilsO7X1ak846P/L2fCd73zHaaOPWN97773u0ksv9QmydQpDm47kiEiqWOqbVB+xC4E0COBwSIMybcQiYP3AtrYXa3BcHJoAuoVGRUUIQKAdAnI26MNDR61rQ/jICaCdT3JCpBXyqDbfw+7du73jYfz48ak4PfIyOYJQVvoIpkAAAhCAAAQgAIGqELD8rg2TNFohhpYsWeIX+bXorpMGStrcp0+fTpHXJouOos0DDzzgzj777AMu+cUvfuHOO+8899xzzyWaNFp/53/rW99yn/vc5/a3r/ErnFIQxqle3oooY22vrqW+cfvC9RDIkgAOhyzp03YoAtYPbGt7oQZBpdgE0C02QgxAoLIEFNZIzoapU6f6EEptixwQLS0tbsOGDamHOtIOfy26y/FRpXwPSji4bt26SjlZKnsDMnAIQAACEIAABPYTsPyuDeNwUMPvvPOOmzNnjlu8eLHvR71F99pk0VGlU+6yW2+91XXr1m3/pTotMW7cOPfoo4/6zT/33Xef69+/fyTTOpnwve99zw0bNsyHRQoSXbdNGi3ninI31JZXX33VXXbZZW79+vX+fyeZz8FS30iAqAyBnBHA4ZAzQejOwQSsH9jW9tAsHQLolg5nWoFA2QjImSAnQ71cDfo40mkDLYJnVRTmSf2V86HM+R40Tp1wkCOIAgEIQAACEIAABKpEwPK7NqzDQXzbLrrrxMOsWbPaTaJcmyz6qquucosWLXKHH354hzLVhl/q3bu3/1v2hBNO2F9f4Z2UoDo4ZaDNNrIbNpeC7MthcP/997uTTjrJ3X333T50kkoYh4Pq/fznP3ejRo1yO3fuTDSfg6W+VbovGGv5COBwKJ+mpRuR9QPb2l7pgOd0QOiWU2HoFgRyTECnFpSUWAvcYXI0KKeA6uUhzE/geChjvgc5d8Q5CKuU4ymU+65pnihEFyxzLxUdhAAEIAABCHgClt+1URwOalt/VyqMZ7DovnbtWnf66acfpEyQLFq/aC9EUntS1l4jx4L+Bq/N01C74K9TDvfcc0+oXApyVmicOiGh0tZ2WIdDWztR+hBl6lrqG6Vd6kIgbwRwOORNEfpzEAHrB7a1PSRLhwC6pcOZViBQFgJBXgY5G3r06BFqWFq4ldNBi7daFM9DUZ+0qKyfsuR7UOioNHNm5EHHJPowb948n/hQpd4JniTaxyYEIAABCEAAAtEJWH7XRnU4KFTSzTff7GbOnOk7/sUvftGtWLHCffzjH98/kNrTCvq7WG184hOfqDvQ2lMRSs4sh4JCaAalbVinwYMH+00+xx13XIcnHd5//33v8Pja177mnSRK9qwk0H/5l3+5325Yh4MuePvtt/3Yb7vtNn99vdBSdQfdTgVLfRtpn2sgkBcCOBzyogT96JCA9QPb2h7SpUMA3dLhTCsQKDqB2uTQ+ogJ62wIxq0wP/q4CnsqIk1eZcj3EJzc0FF7SmMENMenT5/unTaap5oXSjwupmFO8jTWKldBAAIQgAAEIGBBwPK7NqrDQf3/7W9/6yZNmuTzKai0Da1Umyy6vZMKHTFom/dBjoyJEyceUP2ll17yJxU2b97s//8RRxzhT1zo/33mM59xH/rQh/z/1yYb/Z1zxx13eMdFUNoLxRTF4SA7+rvpwgsvdE8//bQ3O3v2bKdNHF26dLGQ1/QEi0mHMAKBjAjgcMgIPM2GJ2D5Qlar1vbCj4SacQigWxx6XAuBahCQs2DkyJH+w6W95NBhKWgRV3byvAu/qPketDCun7ycIAk7J/JSr9ahJudNUORsCE71NDU15aW79AMCEIAABCAAgTYELL9rG3E4qDs/+tGP/KL7K6+84nMhyI5OHNQ6DeQM+MEPfuD/f9hS66zQ39IKs6STrbXlP//zP73DI3A6hLV94403uq985SsH5ZKI6nBQe21DS91+++0+EXXYnBKd9dlS37BsqAeBPBLA4ZBHVejTAQSsH9jW9pArHQLolg5nWoFAUQkEC65LliwxWczWYq5yQGzYsCHyKYm0GRYl34MWy7UYrp1lUU+epM00j+3JoaZk4lOnTm3XoVakOZtHvvQJAhCAAAQgkAYBy+/aRh0O7733ns+xoEV8FTkHli9f7v77v//bL7zLGdCRw6AzRrXhmOSwWLdunTv11FMPukSnLObMmeO+853v1EXev39/39dzzz233VMIjTgcNP7Fixf7pNkq7YVqqtuxDipY6ttoH7gOAnkggMMhDyrQh04JWD+wre0hXzoE0C0dzrQCgSIS0EKr8i5Yh0HSLnzFi5XToQgl7/kedAxei+a1O/OLwDUPfRQzndqpl6tBc1ZhCPSBT4EABCAAAQhAIH8ELL9rG3U4iErb0EL6O61bt27ukksu8dC06/+yyy6LDLA2efRVV13lFi1adNCpBBlVEmf9na1NQzpxsG3bNvfiiy/69uRk+NznPudGjRrlQ52qXx2VRhwOsvXmm2+6KVOmuFWrVnnTVvkcLPWNDJ8LIJAjAjgcciQGXWmfgPUD29oeuqVDAN3S4UwrECgagSCMjD5Wkgglo/A/OgoeJOctCp885ns49thj/Q41MaWEJ6CTNuIW1qGmD3PlctDCAQUCEIAABCAAgXwR4Ls2X3pY9wZ9rYlir6gEcDgUVbkK9dv6gW1tr0JSZDpUdMsUP41DIHcEtJtfR727d+/ud8wnFaJH7WgBVycoipp3IA/5HuQAEUf9kxKeQOBQk4Zh53gZ5mx4QtSEAAQgAAEIFIsA37XF0itqb9E3KjHql5UADoeyKluicVk/sK3tlQh1roeCbrmWh85BIFUCCsujhdghQ4aksotbi+TaMa5TFFo0L3LJKt+DHDYq7LoPN3tqk0OLWVhnQ2Bd94jmathTEeF6RS0IQAACEIAABOIS4Ls2LsF8X4+++daH3qVHAIdDeqxpqUEC1g9sa3sNDovLIhJAt4jAqA6BkhLQAqpONlglhw6LKUjYq3wOcj4UvaSd76Ffv34+r0AZ2CWtveaa5vj48ePbTQ4dtv3gXtmyZUsi4cbC9oN6EIAABCAAAQh8QIDv2nLPBvQtt76MLjwBHA7hWVEzIwLWD2xrexlhqVyz6FY5yRkwBA4ikFRy6LCo1b7i6cvpEHXHedg2sqiXdL4HLXzrhIMW0imdE9ApGp3esXKolXXOMo8gAAEIQAACRSXAd21RlQvXb/QNx4la5SeAw6H8Ghd+hNYPbGt7hQdckAGgW0GEopsQSIhAEMteC6hZ7pLXwvmmTZucdo2XsSSR70G5L6RZEFapjNwsxpSUQ038d+7c6R1lFAhAAAIQgAAEsiXAd222/JNuHX2TJoz9ohDA4VAUpSrcT+sHtrW9CkuT6tDRLVXcNAaB3BBQ6B85G3bt2uVzKOThZMGIESNcz549XWtra244JdERq3wPYkVYn84VChxqmuNNTU3mclZlzpqDwyAEIAABCEDAmADftcZAc2YOfXMmCN3JjAAOh8zQ03BYAtYPbGt7YcdBvXgE0C0eP66GQBEJKNSPYtkPHDjQafE7L0VOECXk1c7xKuzaj5PvIXBaaCGdcjABsdUc7969u5/jSTnUgjmr+ap5S4EABCAAAQhAIBsCfNdmwz2tVtE3LdK0k3cCOBzyrhD9c9YPbGt7SJQOAXRLhzOtQCAvBIIkzVax7K3HpQVc7UTXIrF2j1elRM33IDb6YZH74BmiOa6TDUOGDHFLly5NfApJO4W2kvNHDjMKBCAAAQhAAALpE+C7Nn3mabaIvmnSpq08E8DhkGd16JsnYP3AtraHTOkQQLd0ONMKBPJAIIhln/eFUS0YazFd/cwyr0RWmtXL9xA4ZfRPyoEExE4nG9J2qAWOPOVzqOKcZR5CAAIQgAAEsibAd23WCiTbPvomyxfrxSGAw6E4WlW2p9YPbGt7lRUm5YGjW8rAaQ4CGRGYPn26W7duXWEW8eUcmTdvns9RkFQ4nIykiNRse/ketm/f7rTAnadwWJEGlVDlpJJDh+2u2m9pafFJpKs8Z8Pyoh4EIAABCEDAkgDftZY082cLffOnCT3KhgAOh2y402oEAtYPbGt7EYZC1RgE0C0GPC6FQAEIBMmhtUit3d9FWgi9/vrr3fr1673ToeqlNt/D1q1b/aI24Xs+mBVBcmgt+md5wkC5HDZt2sScrfoNy/ghAAEIQCB1AnzXpo481QbRN1XcNJZjAjgcciwOXfs9AesHtrU9dEqHALqlw5lWIJAFAS1SNzc35y45dBQWylGg51Rra2uUy0pdVzkDlOeC4lzgUNu1a5c/vZMHh5rCgfXs2ZM5ywSFAAQgAAEIpEiA79oUYWfQFPpmAJ0mc0kAh0MuZaFTtQSsH9jW9lArHQLolg5nWoFA2gSCmPJz58512nVd1KIFZe3k1yKuTjxQIBAQkONF+RoGDhyYq/BSwZyVs6zI9x4zDQIQgAAEIFAkAnzXFkmt6H1F3+jMuKKcBHA4lFPXUo3K+oFtba9UsHM8GHTLsTh0DQINElBYGS3OL1261C/UF71oAVdhcjQmLeJSIBA41NJODh2WfJDYW/diGe7BsOOmHgQgAAEIQCArAnzXZkU+nXbRNx3OtJJ/Ajgc8q9R5Xto/cC2tld5gVICgG4pgaYZCKREQImWFX5I4WWyjGVvPVwtMGvhtmzjsuZUBXtBcmjNhTznsWDOVmE2MkYIQAACEMgLgSy+a7dt2+bOP/98d+KJJzptgujatetBOF5//XU3duxY99hjj0VG9dRTT7nBgwdHvi64YM+ePT6Hm/522rx5s9u5c6c74ogj3AknnOD/rj7vvPPcn/3ZnzVk/9lnn3VjxoxxYhC3n2E6kIW+YfpFHQikTQCHQ9rEaS8yAesHtrW9yAPigoYIoFtD2LgIArkjoB3V06dP98lqi5YcOixMLTArObASYOchVn/YflPPjoDm+Lp16wrjeNIHvpyAui+Zs3bzAEsQgAAEIACBtgTS/q59++233cyZM91tt93mLrvsstw5HJ5//nnfr6effrrDydK3b1938803+xCV4he2vPbaa962/iZTweEQlhz1IBCfAA6H+AyxkDAB6xeytb2Eh4/5PxBAN6YCBIpPoDY5tMIolXlhU+NbuXKl27BhQ6nHWfxZaTuCIDm0nE1Fc6gpFNj69eu904ECAQhAAAIQgEAyBNL8rn3rrbfc1Vdf7b71rW/5wSThcBg0aJBbvXq1O/LIIyMDe+mll9y4ceP8qYZ6pVevXu7ee+91n//85+tV9b9/77333OLFi92sWbP218fhEAodlSBgQgCHgwlGjCRJwPqFbG0vybFj+wMC6MZsgECxCShsi3YljR8/vjJJlZXHQc8uhY6ilJ9ArUNNJwaKWJizRVSNPkMAAhCAQJEIpPVd+6tf/co7G+655579eDpzOIRlWLuQr5MH2mAzZMiQsJfvr7d3715/uvKGG27w/+/cc891V111lTvuuON8yCe1ozBIN9100/4xnHbaaW7VqlWud+/eddt7/PHH3ahRo5ycLkHB4VAXGxUgYEYAh4MZSgwlRcD6hWxtL6lxY/dAAujGjIBAcQkoxNC0adMqmUxZ+SkUe1a7xynlJRAkh547d66f60Utcpoo3wRztqgK0m8IQAACEMg7gaS/a9955x33wAMPuPnz57sXX3zxABwWDofahfyFCxe6GTNmuC5dukTG/vLLL/ucEToReskll/hQT926dTvITm1IKP1S7dc75SBHhcKbvvDCC+7oo492P/3pT71dHA6RZeICCDRMAIdDw+i4MC0C1i9ka3tpcah6O+hW9RnA+ItKoKWlxWkRVh8TZUoOHVYPLeBq3HI4aPc4pXwEdJpB+iqMlhbqi16Ys0VXkP5DAAIQgECeCST5XSsHw9SpU/cnfu7fv79bsGCB/+8777yz05BKYZjVhkDSiYTly5e7nj17hrn0oDpyApx++un+BIJCOn7pS1/q0I7yO5xxxhm+7po1a7yjoqNS66C48sor3Wc/+1k/bhUcDg1JxUUQaIgADoeGsHFRmgSsX8jW9tJkUeW20K3K6jP2ohLQzqIyJ4cOq4t2v2vXeFWdLmE5FbGeQgEoZJZO8ZTJoaY5K+dJ2cZVxDlGnyEAAQhAoFwEkvyu1cL8ySef7I444gh3+eWX+9MHH/rQh9z06dO9cyDOCQednJgzZ47Pi6BQSmvXrnXHH398KuLIkTJ69Gi3devWTh0O+/btcytWrHCXXnqpa25u9rkl9Pf3hRdeiMMhFaVoBAIfEMDhwGzIPQHrF7K1vdwDLEkH0a0kQjKMShCoUnLosILqY0c5LOSAaWpqCnsZ9XJKQHNcH+9ldqjJ2SCnoRJglznBe06nGN2CAAQgAIGSEkjyu/YnP/mJP8nwta99zR111FE+l9iePXtMHA61oZRuvPFGN3PmTHfooYemotIzzzzjzjrrLPfKK690ehpi06ZNPl+cSpBb4q677sLhkIpKNAKBAwngcGBG5J6A9QvZ2l7uAZakg+hWEiEZRukJBMmhhw8f7kPMUD4goNA7CjG1YcMGFnALPDGq5FDTPawPduZsgScsXYcABCAAgVwRSPu71sLhsGvXLn864v77799/cqBPnz6pcNWpBeV30GmNQYMG+QTS/fr1O6jtV1991fdR4Zlqc0vgcEhFJhqBwEEEcDgwKXJPwPqFbG0v9wBL0kF0K4mQDKPUBIJd/PooIF9B+1KLy+7du926detKPRfKOrjAoabdc1VJBK45q3ewQkdRIAABCEAAAhCIRyDt71oLh8P3v/99d8455/iBK2TRxIkT40GIcPWzzz7rxowZ45QIuqOTFe+9957PGafft80tgcMhAmyqQsCQAA4HQ5iYSoaA9Qv5f/7P/7nvN7/5zR8l01usJkWgT58++37961+jW1KAsQuBmAS0e3/atGnkKQjBUfkcFO+fEyAhYOWoikIMaY5XMQG45qtyOlTFyZKjaUdXIAABCECgZASs1zfq4YnrcNDpBjkYtFnmtNNOc6tWrXK9e/eu16zJ75WkWomfFc4pyMnQ9mSFTkDo1MPkyZPdpz71Kf/vAwYM2N8+DgcTKTACgcgEKuVw+OQnP8mCZeQpkv0F1gvNab/gsydYjh6gWzl0ZBTlJBAkh9aCLPkJ6muskDxyOmjxmpMg9XnloYZCYWnnXFUTf2vOyulQRWdLHuYffYAABCAAgfIQSPu7Nq7D4YknnvB5yN56661UTzfs3LnTXXHFFe7RRx/1SaqDnAxtZ4JOPuhb5IUXXnC33367O//88/3JzKDgcCjPvcNIikWgUg6HtB/sxZoK+e2ttW7W9vJLrlw9Q7dy6cloykFAi5D6AOnevbvTCQcSy4bXVaF55HSQk0b/pOSXQOBQk7OhynM8mLNVdbrkd4bSMwhAAAIQKBKBtL9r4zgc3nnnHZ8c+pZbbuk0f0LA/8UXX3SjR492W7dubVeSgQMHuvvuu8/179+/U8mef/55n4/h6aef7tTZ8Oabb7opU6b4Uxc6CbFo0SLXtWvXA2zjcCjS3UFfy0QAh0OZ1CzpWKxfyNb2Soo9d8NCt9xJQocqTkCLj1qI1YeDnA2U6ASCnBdKyKvd45R8EahScuiw5IM5u2XLFk4zhYVGPQhAAAIQgEANgbS/a+M4HGodCNdcc4274YYb3KGHHtqhnnEdDgqP9OMf/9ifbJDTQo4JnVoYMmTIAacW1AHlbVi8eLGbNWtWp4mscThw+0EgGwI4HLLhTqsRCFi/kK3tRRgKVWMQQLcY8LgUAsYESA5tB1TOGoXrkdOhyrvn7YjaWAqSQw8fPpxcG22QMmdt5hhWIAABCECgmgTS/q6N43CoXaxXHoXPf/7znYoWx+Gg0xR33323++pXv+reeOMNf6Ji2bJl7rjjjmu3zddff92NHTvWPfbYYw1NpKeeesoNHjy4oWs7uyhtfc0HgEEIGBHA4WAEEjPJEbB+YFvbS27kWK4lgG7MBwjkg0CQHJpQQHZ6KJeDdnHJ6UDJngAOtfoaKPfI7t27fQJJCgQgAAEIQAAC4Qmk/V3bqMPh3Xff9acHlixZ4sN/yvnwiU98IvxAI9SUg+Haa691t912m79KIVvVrnI3dFRwOEQATFUIZEAAh0MG0GkyGgHrF7K1vWijoXajBNCtUXJcBwE7AtOnT/eL4nI6EALIjqssjRgxwvXs2dO1trbaGsZaJAKBQ408BfWxafFBz4GlS5fWr0wNCEAAAhCAAAQ8gbS/axt1OLz88sv+BIH+JtI3wMKFC91hhx1mrmJtcugjjjjC54yYMWPGQbkY2jaMw8FcCgxCwJQADgdTnBhLgoD1C9naXhJjxubBBNCNWQGB7Agolr3yNezatcsnOSb0j70WYqwFXJ120O5xSvoEguTQmuNNTU3pd6BgLTJnCyYY3YUABCAAgVwQSPu7tlGHwzPPPOPOOuss98orr7iVK1e6iy66yJzfq6++6pNDr1+/3vXq1cvdfPPN3snRpUsXs7bI4WCGEkMQiEQAh0MkXFTOgoD1C9naXhZMqtgmulVRdcacBwI7duzwx5pJDp28GmKtHeOEq0qedW0LWjjXHO/evbs/vYNDLTx/5bqQo4w5G54ZNSEAAQhAoNoE0v6ubdThcN9997kxY8Y4nTpQ/oYTTzzRVLi9e/e6RYsWudmzZ/s2lBz6/PPPPyg5dNxGcTjEJcj1EGiMAA6HxrhxVYoErF/I1vZSRFHpptCt0vIz+IwIaDGxubnZx1Bl1306IgTMFbqKsFXJMxdvnWzAodY46yDnBXO2cYZcCQEIQAAC1SGQ9ndtow6HG264wV133XX+byQ5H/r3728q0vPPP+/OPfdct23btkh2dSJC3yZdu3YNdR0Oh1CYqAQBcwI4HMyRYtCagPUL2dqe9Xix1z4BdGNmQCBdAkEse/1T+QUo6REQ83nz5rktW7aw2z5B7CSHtoOrOdvS0uJzvHBCxI4rliAAAQhAoHwE0v6ubcTh8Lvf/c7nUVAS52HDhvmE0R/5yEdMxVi+fLmbPHlyZJs4HCIj4wIIZEIAh0Mm2Gk0CgHrF7K1vShjoW7jBNCtcXZcCYGoBLTYreTFCpPCLvuo9GzqX3/99T6erZwOFHsCgUONUEB2bJV/ZOvWrd7pQIEABCAAAQhAoH0CaX/XNuJwqL1m3LhxbtmyZT7skWUJTlBEtYnDISox6kMgGwI4HLLhTqsRCFi/kK3tRRgKVWMQQLcY8LgUAiEJKJb99OnT/SK3dn+zUzkkuISqKYyVnn1y/lDsCGiOa1FcTgccanZcZUmnoXr27MmctcWKNQhAAAIQKBEBvmtLJGY7Q0HfcuvL6MITwOEQnhU1MyJg/cC2tpcRlso1i26Vk5wBp0xAzgblayCWfcrgO2lOmighrxwP2j1OiUdAPJWvYdeuXf70Dg61eDzbuzqYs5qv5H2x54tFCEAAAhAoPgG+a4uvYWcjyErfoUOH7tu0adMflZtu+UY3ZMiQfRs3biylbjgcyjdfSzci6we2tb3SAc/pgNAtp8LQrVIQCBIVz507l4XtnCmqBdympia/G59cGo2Ls2PHDjdy5Egcao0jDH2lWOvkCOGqQiOjIgQgAAEIVIgA37XlFjsrfbNqt9xqJj+6MuuGwyH5+UMLMQlY34DW9mIOj8tDEkC3kKCoBoGIBLSQrXwBS5cuZUE7Iru0qsshJGcDOTUaIx441JYsWcKu+8YQRr4qYK7QVYStioyPCyAAAQhAoMQE+K4tsbjO+XCo+/btS32QWbWb+kBL1mCZdcPhULLJWsbhWN+A1vbKyDyPY0K3PKpCn4pOQMmhtQirfA0sCuZbTTmGpJfyaxAKKLxWQXJoToiEZ2ZVkzlrRRI7EIAABCBQJgJ815ZJzYPHkpW+WbVbbjWTH12ZdcPhkPz8oYWYBKxvQGt7MYfH5SEJoFtIUFSDQEgCimVPcuiQsHJSTSdR1q9f7xMe43SoL4ocNEq4zcmQ+qySqhHMWT1rKBCAAAQgAAEIZLcDHvbpEMhq3SKrdtOhWt5WyqwbDofyztvSjMz6BrS2VxrQOR8IuuVcILpXGAK1yaEVRomF68JI5zuqRLx6HmohndI+Ac3x6dOn41DLyQRhzuZECLoBAQhAAAK5IMB3bS5kSKwTWembVbuJgayI4TLrhsOhIpO4yMO0vgGt7RWZbZH6jm5FUou+5pWA4qorce748eN93gZKMQko/JVyOqDhwfrVOtQU0oeSPQFpMnToUO8smzZtWvYdogcQgAAEIACBDAnwXZsh/BSazkrfrNpNAWmpmyizbjgcSj11yzE46xvQ2l45KOd/FOiWf43oYb4JKKyMFvu0SK2FP0pxCWgBV04HtDxQwyBR8dy5c1nYztn01pxtampy5NLImTB0BwIQgAAEUifAd23qyFNtMCt9s2o3VbglbKzMuuFwKOGELduQrG9Aa3tl453X8aBbXpWhX0Ug0NLS4rQIS3LoIqgVro9aXNcpB/IT/J6XFrLlgFGYMHGh5I8AczZ/mtAjCEAAAhBInwDftekzT7PFrPTNqt002ZaxrTLrFhJ+3AAAIABJREFUhsOhjDO2ZGOyvgGt7ZUMd26Hg265lYaO5ZxAkBxaC9PaYUwpDwFpKn23b99e6VwcSg69ZMkSHGoFmNpyDEkvJZEmf0wBBKOLEIAABCBgToDvWnOkuTKYlb5ZtZsr+AXsTJl1w+FQwAlZtS5b34DW9qqmR1bjRbesyNNuUQkEsez79u3rd3+zuFdUJTvvt3b0r1y50m3YsKGSGgcONZ3eYY4XY47rJMr69esrO2eLoRK9hAAEIACBpAjwXZsU2XzYzUrfrNrNB/Xi9qLMuuFwKO68rEzPrW9Aa3uVESLjgaJbxgLQfKEIKHSJFmKHDBniQ8xQyk1AOTl2797t1q1bV+6B1oyuNjm05jjOhmJJrzmr93pra2uxOk5vIQABCEAAAjEJ8F0bE2DOL89K36zazbkcue9emXXD4ZD76UcHrW9Aa3solA4BdEuHM60Un4B2eo8cOdKHmCE5dPH1DDsCJZEeOnRoJRxMcqhpjo8fP97nbaAUk4DmrPJtoGEx9aPXEIAABCDQGAG+axvjVpSrstI3q3aLokte+1lm3XA45HXW0a/9BKxvQGt7SJUOAXRLhzOtFJuAQidNmzaNWPbFlrGh3mvHvxwO0r/MjiblrdAYtUhd5nE2NAkKdpHmrJwOaFkw4eguBCAAAQjEIsB3bSx8ub84K32zajf3guS8g2XWDYdDzicf3XP+yP2+ffvMUFjbM+sYhjolgG5MEAh0ToDk0MwQ7fyX00GnXLSQW7bS0tLi5s6dW9rxlU2vMOPRnNUpBzmSyjhnwzCgDgQgAAEIVIsA37Xl1jsrfbNqt9xqJj+6MuuGwyH5+UMLMQlY34DW9mIOj8tDEkC3kKCoVjkC2iWs8DJyzGrRjlj2lZsCBww4CKm1ZcsW19TUVBoYONRKI+VBA9FzS/pu376d51d5ZWZkEIAABCDwBwJ815Z7KmSlb1btllvN5EdXZt1wOCQ/f2ghJgHrG9DaXszhcXlIAugWEhTVKkVgx44d3tkwcOBAp3BKFAiIgOaCTgNs2LCh8Au4QXLovn37+nHhUCvnHFfi75UrV5ZizpZTIUYFAQhAAAJWBPiutSKZTztZ6ZtVu/lUoTi9KrNuOByKMw8r21PrG9DaXmWFSXng6JYycJrLPQGFImlubiY5dO6VyqaDym+we/dut27dumw6YNCq5rh2vg8ZMqQSybANkBXaRBnmbKEFoPMQgAAEIJAKAb5rU8GcWSNZ6ZtVu5mBLknDZdYNh0NJJmmZh2F9A1rbKzP7PI0N3fKkBn3JmkCQHFqhSBSznwKB9ghobvTr18+1trYWDlAQGmrJkiUkhy6ceo13WHkcNG914oECAQhAAAIQKCMBvmvLqOoHY8pK36zaLbeayY+uzLrhcEh+/tBCTALWN6C1vZjD4/KQBNAtJCiqlZ7A9OnTfdgROR1Islp6uWMNUOGItHg7bdq0Qi3aBw61sia/jiVqyS8u6pwtuSwMDwIQgAAEDAnwXWsIM4emstI3q3ZzKEGhulRm3XA4FGoqVrOz1jegtb1qqpL+qNEtfea0mC8CWohTeJldu3aRHDpf0uS6N8rzIcdUUU7DkBw619Mplc4plJYcZTicUsFNIxCAAAQgkDIBvmtTBp5yc1npm1W7KeMtXXNl1g2HQ+mma/kGZH0DWtsrH/F8jgjd8qkLvUqHAMmh0+Fc1laCfB86GZPXUzFyqCkB+r59+3ColXUiRhhXEFJry5YtrqmpKcKVVIUABCAAAQjkmwDftfnWJ27vstI3q3bj8qr69WXWDYdD1Wd3AcZvfQNa2ysAwlJ0Ed1KISODaIBAsFg8d+5cHxqHAoFGCChMUUtLiw/H1aNHj0ZMJHYNDrXE0BbacJ7nbKHB0nkIQAACEMiUAN+1meJPvPGs9M2q3cSBlryBMuuGw6Hkk7cMw7O+Aa3tlYFxEcaAbkVQiT5aE9CC2/XXX+8TqI4YMcLafOHtrVq1yo0fP77uOAYOHOjuu+8+179//7p1y1xBDqutW7d6p0NeSuBQq1py6Ndff92NHTvWPfbYY5GleOqpp9zgwYMjX1fECy6++GK3e/dut27duiJ2nz5DAAIQgAAEDiLAd225J0VW+mbVbrnVTH50ZdYNh0Py84cWYhKwvgGt7cUcHpeHJIBuIUFRrTQE5s2b51pbW314mbyGwckS9t69e921117rbrrpprrdwOHwASI5rnr27OnnVtYlSA5dlPwSlrxwOISnqXwO/fr1y8WcDd9rakIAAhCAAATaJ8B3bblnRlb6ZtVuudVMfnRl1g2HQ/LzhxZiErC+Aa3txRwel4ckgG4hQVGt8AQUy3769OlOscsVxzxv4W/yAli7nidNmuTWrl1bt0s4HD5ApPmlBVyddtDu8ayK5rhOWsjpUEWHWqMOh0GDBrnVq1e7I488MivpUm83L3M29YHTIAQgAAEIlJIA37WllHX/oLLSN6t2y61m8qMrs244HJKfP7QQk4D1DWhtL+bwuDwkAXQLCYpqhSaghbXm5manBXItxFI6JvDLX/7SjRkzxj3zzDNu5cqV7qKLLgJXSALKmaBFfs2xtEN1aY5PmDDB7dq1i+TQIfR677333OLFi92sWbNc3759/VwfMmRIiCvLVSWYs1U8DVMuJRkNBCAAAQg0Nzfv27hx4x9BopwEhg4dum/Dhg2p68t6STHnU5l1w+FQzDlZqV5b34DW9iolRoaDRbcM4dN0KgSCWPZTp071eRsonRN48skn/cLrEUcc4R5//HF34okngiwCAc03ORvSDNlFcugIAv2hqub2qFGj3FtvveUWLlzoZsyY4bp06RLdUAmuCJ6ROhlTxVMxJZCQIUAAAhCAAAQgkBAB1ksSApuw2TLrhsMh4cmD+fgErG9Aa3vxR4iFMATQLQwl6hSZgHZ+NzU1ZbLrvIjcli9f7iZPnuxOOukkd/fdd/vd35RoBHTCQblCFL4r6dBdwWLx3LlzfTgnSn0CL730khs3bpzbvHmzO/fcc53mvPJvVLlozra0tPhwXEnP2SpzZuwQgAAEIAABCBSLAOslxdIr6G2ZdcPhUMw5WaleW9+A1vYqJUaGg0W3DOHTdGoEsth1ntrgDBt69913fYiZJUuW+AXZZcuW+ZMOlOgEdJpm/fr13umQVNEisdpZunRp6iGckhpT0nbfeecdN2fOHB9OSc405So5/vjjk262EPblsNq6dat3OlAgAAEIQAACEIAABJxjvaSYs6DMuuFwKOacrFSvrW9Aa3uVEiPDwaJbhvBpOlUCWpxVQt3t27ezg7cD8or/L0fDo48+6rRjfsqUKe6ee+5xa9as8bvBtUB72mmnuYkTJzol2T3kkENS1bBojSl5tJ6xra2t5l3XCQrZTTN0k/kgMjBYG0rpxhtvdDNnznSHHnpoBj3JZ5MKB6bTHknM2XyOmF5BAAIQgAAEIACBjgmwXlLM2VFm3XA45HBO7tu3z+3cudMvnGgx5ac//anvZf/+/d0pp5zitDCgBZR6MXy1O04xru+66y63ceNGb7NXr17u1FNPdWeffbY766yzXLdu3XJI4MAuWd+A1vaSBKhkkYrZfO2117qnnnrKDR48uNPmXnvtNXfBBRe4H/7wh3W7NX/+fG+3KKVIuhWFKf3ML4Fg1zlhQ9rX6Be/+IU777zz3HPPPecuv/xy9/TTT/sdz+0VnYSYPXs2JyA6me4K5zV06FD/94VVuCPZlONMJyf0Nwjhb8I/b+RQu+yyy9z999/vk8ivXr3a9enTJ7yBCtQM5qzmq+YtBQIQgAAEIAABCFSZAOslxVS/zLrhcMjZnJSTQLFpv/71r/sEgR0V7ezUMfuPfvSj7VZ59dVX/Y5Pfax2VAYOHOi+9a1vuc997nM5o3Bgd6xvQGt7ScLbtGmTGz9+vHcWhXE4PPvssz65pOI+1ys4HOoR4vcQyJZAkrvOsx1Z/Nb/5V/+xZ1++umhDckpsWjRokI42UMPyrhikENEYY/iLuDKlhbK9XeGTuxQohH4/ve/78455xx/0YoVK/xJHcrBBJSEXMmjNcd04oECAQhAAAIQgAAEqkqgSOtcVdWovXGXWTccDjma6Xv37nU333yzPzYfpugDVPU//OEPH1B9z5493satt95a14x2zOskhRKV5rVY34DW9pLgplMu2tn85S9/2TsbVMI4HB566CE3fPjwUF3C4RAKE5UgkCkBLaZpIU0nHigfEFDuhq985Sv+1IJ2git5tMIoBSf/9B782c9+5r7xjW+4Rx55xNfTLvGwz8eqsrbIIRIkh546dSrztoGJpNMN+vtu3bp1PizYqlWrXO/evRuwVI1LLOZsNUgxSghAAAIQgAAEykygCOtcZebf6NjKrBsOh0ZnRQLXPf/88+7cc89127Zt8wsnCkWg//74xz/u40/rI1QfoFooDhah29v59sQTT7iRI0f6ExIKw3T11Vf7BSvFulWiTYU2+Id/+Ae/GKOS991z1jegtT3rqaAwSt/73vd8CJBA57AOh5tuuslfp0WKu+++u8MTMNZ9TsNe3nVLgwFtVI+AdorL6SCHQ9xd59Wj55x2QF944YU+5JL4yRFfhFCCWWql3eI6IfmrX/2qoTBIwUkJdp03pmLt33B5//ussRHaX6W5plwhCt9F6C57vliEAAQgAAEIQCD/BFgvyb9G7fWwzLrhcMjRnFy+fLnfpamdbDp18Ld/+7ft9q42zI5CKy1btmx/bGqdklBcfi08y2mxcuVKN2TIkIPsyKkxYcIEn1yzrY0cIfFdsb4Bre1Z8tLimBKgakdj21LvhMP/+3//z2lHqRYoFD5EIbf++I//2LJ7mdrKs26ZgqHx0hNgB2/jEuu02IIFC/x78bjjjnP33nuv+/SnP924wQpcKae1/q6YMWOGu+666xoaMXO2IWxOYTV1QvWWW27xubqUCL1fv36NGavYVUHeGzkdKBCAAAQgAAEIQKBqBFgvKabiZdYNh0NO5uTvfvc7/3F/2223+Rj8WjTu3r17u71TqAidfpCDYtiwYT4p9Ec+8hFf9//+3//rHQj//M//7MNMKOxE165dD7KjRRj9Tm0OGDDA53o4+uijc0LjwG5Y34DW9iyg6eSJ9NQH8xtvvOFNymkgfYMQIPUcDi+//LIbO3asP8GiUFuaI2UqedStTHwZS74JPPjgg95JvH37dnbwRpRK70idclCp9xyNaLpU1XUyQScblHxbDgf9LaF5pxM2jRTtOtd7iDkbnt6LL77oRo8e7TW45ppr3A033OAOPfTQ8AYqXpO8NxWfAAwfAhCAAAQgUGECrJcUU/wy64bDoZhz0n+EaudhW4fDL37xC3feeee55557zt1+++3e6dBRUYiJM844w4deWr9+vfvSl76USxrWN6C1PQtotU6kv/7rv3Y33nijP+Hyk5/8xJ188smhFsqeeeYZd9ZZZ7lXXnnFPf744+7zn/+8RddyYyOPuuUGDh2pBAEl89WpNeV3IWxIeMlxONRnJWeD3jXHH3+80zzT/AqcXNox3miep2DXOXO2vgaqUTtXy/geD0eh8Vqax0OHDvXh06ZNm9a4Ia6EAAQgAAEIQAACBSPAeknBBPtDd8usGw6HAs5J7YafNWuWP6HQ9jSEnAjBAnW9j9XanXRa4NZuujwW6xvQ2p4FMzkc5ED6i7/4C69pEGO8Vs96O3Pvu+8+N2bMGPfZz37Whw3ZvXu3u/POO70zSacmFFpLts8///z9J2Is+p6WjTzqltbYaQcCAQEtpOneVj4fSjgCClE3fvx4/2xUfpyjjjoq3IUVqaXwR1/84hfdJZdcclCSZ51SaGlpieXkYtd5uIlU+7edFs3lfPjEJz4R7mJq7ScQ5BCR44y8N0wMCEAAAhCAAASqQoD1kmIqXWbdcDgUcE4qPIEWjZV/QXH6FbJAQqpE2cn5+uuv+xA8jz32mE9ErRjXeSzWN6C1vSSZhXU4KESWEibq55RTTnFHHnmk+853vtNu1wYOHOjDZZx00kn7502SY7CyXSTdrMaMHQi0R0CLkQpzowW1Kpbad1dnoQPFpjYm/t/93d+51atXuz/90z+tIrZ2x6xTDArfp00HHS3OWji5NF9HjBhxkEMDIT4gUBsWUX/XLVy40B122GEgaoAAOUQagMYlEIAABCAAAQgUmgDrJcWUr8y64XAo2Jx87733fFJhLQ5o4Vi72vv3779/FIHDob3ftR1qlEWbLDFZ34DW9pJkE9bhoLBYV1xxhV9MC1M6Syge5vos6hRJtyz40GZ1CARhQxQypIo7eGt3gutZtnbtWh8KqL3y85//3J/s2rlzp3eq6/1JTPzfk9LJBZ2s27RpU908DXGdXJqzcjooxFIV52yYp1NtWESFTrvooovCXEadDgiQQ4SpAQEIQAACEIBAlQiwXlJMtcusGw6HAs1JORuUl2H27Nk+78Idd9zhJk2adMAudRwO9QUt0g0d1uGgxbQLLrjA/fjHP3bKAaFFNYXWChKPv//+++63v/2tPwGjXZMKsXTuuef6RNU9e/asDy0HNYqkWw5w0YWSE9AOXi0CK0l8o0l9i4zoiSeecCNHjvTvQj3zvv71r/vTXV27dvXDUtipJ5980jsZlIB30KBB3iGr018U5xNCi4sYhckHYuHkYtd55zMvCIt4xBFH+DxMJ554IlM1BgGd+GxtbY2V+DxG81wKAQhAAAIQgAAEUiXAekmquM0aK7NuOBzMpkmyhuRs0I43HbPXAotCICxatGh/rP+gdRwO9XUo0g0d1uFQf9S/r6HQS7fccotPpqhFDcWBP/XUU8Nenmm9IumWKSgarwwBORu06B4nqW9RYemdqJCCymdUr+hZJ2e9QhEG4QfrXVPW3wfJoZUEes2aNaGcDQELCydXkIhaoSHDODrKqkN747rhhhv8iZMwJ1SrxCXqWDXH9beynot6RjLPohKkPgQgAAEIQAACRSTAekkRVXP++1TrdGUsOBwKoKpiUCv0gXZwduZs0FBwONQXtEg3tLXDQXSKkiy8rZJF0q3+LKQGBGwIWCT1telJ+lbefvttf2JL70e9G9srCjl40003+fwBVXc2yGGgk3Cnn356w/k/LJxcyj2iDRQbNmxgMfgPk/Z3v/udmzFjhrvtttvcsGHD/N9yH/nIR9K/qQreopwNzc3N3mmjeYazoeCC0n0IQAACEIAABEITiLJeUrsmFLqBP1Rsm0Nvz549frOHomd0lF+vNtdsZ+0de+yx/u84bRSrPb3e9pra8PBh+q8wvEcffbQ/Qaxwu0cddVSH34Zh+9pRu9rUpVy5YUsU3cLazEs9HA55UaKDfmgRRfkatKiiMmXKFLdgwQK/O729EtwcYY7kkzQ65+I755JwOBQld0dbdcr8IM7/TKSHeSagmPgKq6YF3KoV7Qb5xS9+4VasWOHHr13Nev+dcMIJ3smgP1ZZuHV+p/fw4cO9cyZuDgULJ5dFIuoyzfXaDzWFu1q2bFmHf+eVadyWY5FDTSe+xo8fT3JyS7DYggAEIAABCECgEASirJfk1eFQC1qbpG699dZ2Q+JGdTjU2tW34syZM/1mnyAcb+3vcTjYTXccDnYszS397//9v91Xv/pVH/ZGRckWdWO0d1MEjdcuUCsR5N/8zd902K9f/vKXbsyYMU6JCuXUuOaaa8zHYGEwyoMzTHvW9sK02WgdHA4fkCuSbo3qzXUQaJSA8jn069fPxyynQKCWgBwEU6dODZUcOiw5CydX3ETUYftKvfITUKguhYokKXn5tWaEEIAABCAAAQi0TyDKekkRHA4apTZM6eTExz72sQMGHcfhEBhqLyeufofDwe4Ow+Fgx9LMknZsPvbYY/7jSQ+CXr16uZtvvtkfy+nSpUun7Win53nnneeee+45H7NaR5o6Kj/96U99aAWdorj33nvd6NGjzcZgaSjKgzNMu9b2wrTZaJ0kHA6vvfaaD6vxwx/+0CeX1k8RQo0USbdG9eY6CDRKwCKpb6Ntc11+CWi3vE59PPLII055GyyLTpD07NmzYScXc9ZSjera0qkd/R2jUzzHHHNMdUEwcghAAAIQgAAEKk0gynpJrcNh/vz57tprr22YXdSQSk899ZQbPHjwQe1pHVTfB1qnVL5a/W2n8s1vftNdeeWVB9SPGrXjv//7v51Owyqf6f333+9tDRo0yN1zzz1+015tqXU4dNTXhmG1c2EU3SzbTcMWDoc0KEdoo21yaN2Iuin+6q/+KpSVXbt2OS0wPProo+6qq67yN+rhhx/e7rXyFE6ePNn17t3bPfzww+64444L1UbalaxvQGt7SfII63CoDaX1gx/8oN0HeNDPf/u3f/OhRl555RWfNDRKfLkkx1rPdpF0qzcWfg+BJAjs2LHDL7hpt692j1OqS0B/rJ9xxhk+nFTU5NBhqVk4DCwSUYftL/XKR2DChAkkhy6frIwIAhCAAAQgAIEGCERZL8mjw6F2yNu2bfOhcbdu3erXN9uGG43qcAhsKweg8k3ceeed/n+tX7/efelLXzqANg6HBiZfB5fgcLBjGduSPHrysMkJoFMHikW7ZMkSpwQnYcvevXvdvHnz3A033OCvU2LGIUOGHHS5bmB9qG3evNm38+1vf9vvVMxjifLgDNN/a3th2my0TliHg8JinXXWWd6JoFh0yvPRnqNJCcjnzJnjFi9e7AYMGOC9u0qeU4RSJN2KwJM+lpOAFnCVNFX5DNjtW06N640qSA6tPBYKp5RksXByWSSiTnKM2M4fgSA5tP7O1RwnOXT+NKJHEIAABCAAAQikSyDKekneHQ61pyaGDRvmwxzV5uVr1OEgRf7lX/7FR3pRaS+0PA4Hu3mLw8GOZWxLtTd9R7HKwjRSu4NdH2PXXXeddyrIofDuu+/6o0n/8A//4H72s595c0uXLvWnIfIaVifKgzMMH2t7YdpstE5Yh4M8tTpmpg9vJcG5/PLL3RVXXOH69OnjDjnkEKeTM0oqK8+wnFgqOv3yla98xR166KGNdi/V64qkW6pgaAwCbQhYJPUFajEJyNmgTQYWyaHDErBwcjFnw9KmnuabNsxonuvvVwoEIAABCEAAAhCAgPPredrEHKYUyeFgecJBbB566CGfG0IFh0OY2dJ4HRwOjbMzvbL2ZEJUw23jitV6A+vZ0k7Y1atX+4XpvJYoD84wY7C2F6bNRuuEdTjIfu2plXrtxXFo1bOd1O+LpFtSDLALgbAElANIR1B10oFSDQJBcmgdDU47pJaFw8AiEXU1lK7uKIPTMNo4oflCgQAEIAABCEAAAhD4PYEo6yV5dzjUhlRasWKFmzhx4gEyN3rC4dVXX/V5bvW9pEJIpWTvHhwOyfINbf3ll1/2sfSDxCihL3TOtZfI5KWXXvK715UosqMSNT9ElD5Z1o3y4AzTrrW9MG02WieKw0FtKMGOTqsEp1faa/fLX/6yW7hwofvoRz/aaLcyua5IumUCiEYh0IZA3KS+AC0OAZ1w+9GPfuTuvvvuzEJpycm1adMmH1O/0SJHiRK3tba2NmqC60pKQE4tzTGSQ5dUYIYFAQhAAAIQgEAsAlHWS/LocAiSRv/4xz/2YeK1pjV69GifNLrt2lUUh8P777/vlOtWkWB0Cvyxxx7znLUeqlx3TU1NB3AnpFKsaXjAxTgc7FjGslR7w0c11FHmdJ100IeZPtKUq0EhdXr16uVOOukknzT43HPPdR/+8IejNpd6/SgPzjCds7YXps1G60R1OKgdhVeSp1b5QPSwfuONN1z//v3dKaec4uRsGDRokA+zVLRSJN2Kxpb+lpNAkNRXO4G1UEcpHwFpfMEFF/i8Tw8//HDmsezjOrksElGXT2VGFCSHfvDBBw/6KIQOBCAAAQhAAAIQgEDjJxzCsmsvl4KurY2wotMDOonatWvXA8zWLuKHaS8IEz5z5ky/htm21DocwthrW0f2b7/9dp+Yum1o+ah9rbU9f/58d+2110bqUpnXuXA4RJoKVM6CgPUNaG0vCyZVbBPdqqg6Y45LIEjqK8ezFoMp5SEgbc8880x3/PHHJ54cOiw1CyeXRSLqsP2lXr4JaD4pB1n37t1JDp1vqegdBCAAAQhAAAIZE4iyXtLIhuc0HQ5Cqb8BlXv22GOPPcgpEMfhoM24X//6193ZZ5/d7kZcHA52ExmHgx1LLCVEIMqDM0wXrO2FaZM68QmgW3yGWKgmASVZlbNBu4OPOeaYakIo2aizSA4dFqEWiXU0OY6TyyIRddj+Ui+fBILk0AMHDsyNQy2fpOgVBCAAAQhAAAIQKNcJh0DPjk4iRHU46JTEqaee6p0MX/jCFzqN9ILDwe5uwuFgxxJLCRGwXmi2tpfQsDHbhgC6MSUg0DgBLf4qFqbi6/fo0aNxQ1yZOQFpqVw9q1atyu2pFQsnl0Ui6szFogMNEQgcTiSHbggfF0EAAhCAAAQgUEECUdZL8pjDQZIpPNNvfvMbt3z5cv+jsLF9+/Z1cgIo50JQ6uVwePfdd31+u1mzZrmtW7f68OLXX3+9a25uPui0RNupQg4Hu5sHh4MdSywlRCDKgzNMF6zthWmTOvEJoFt8hlioNgH9kaX8LnGS+labYPajnz17tnc0PPLII7k/rWLh5FLuEX0kbNiwIXv49CAVAkFyaJ3IUhJxCgQgAAEIQAACEIBAfQJR1kvy6nAIRqkE0itWrHCXXnqp/1/Tp093CxcudIcddpj/73oOh8COxjlx4kSn3Kg6LXHbbbf5/Hed5TTF4VB/roWtgcMhLCnqZUYgyoMzTCet7YVpkzrxCaBbfIZYgIASSOteam1tBUaBCChM0eTJk90LL7zgnnzyycKcUrFwcsVNRF0gmSvfVX1MyrkkpwPh3yo/HQAAAQhAAAIQgEAEAlHWS/LucNCwt2/f7pM6b9682bXNHxHW4SA7P//5z92oUaPczp07vdOho2TRAWr15SS7AAAgAElEQVQcDhEmXZ2qOBzsWGIpIQJRHpxhumBtL0yb1IlPAN3iM8QCBCyS+kIxXQLS7OSTT85VcugoBOI6uZizUWgXs640njBhgtu1a5fPNUPYt2LqSK8hAAEIQAACEMiOQJT1kiI4HGqdCnEcDjotcc899/jNWwrRpPxg+u8BAwa0KxYOB7s5jMPBjiWWEiIQ5cEZpgvW9sK0SZ34BNAtPkMsQEAEgqS+S5cudVoMpuSXQJAcWvk3FF6oiCVwGOikgk48NFJ27Njhd7zHSUTdSLtckzwBaTty5Ej/8Sd9KRCAAAQgAAEIQAAC0QlEWS8pgsPB6oSDSL799ttu5syZPqSSykUXXeS++c1vtps8GodD9LnX0RU4HOxYYikhAlEenGG6YG0vTJvUiU8A3eIzxAIEAgIWSX2hmSwBLb7OmTPHLViwoPCOITkd5DCQw6FRJxdzNtn5loV1kkNnQZ02IQABCEAAAhAoI4Eo6yV5dzi89957bvHixT7ps0qjORxqdX7ppZfcuHHjfIgmldWrV7uxY8celEQah4Pd3YHDwY4llhIiEOXBGaYL1vbCtEmd+ATQLT5DLECgloBClyiMiXaPEMIkX3Nj0aJF3tGwadOm0sSyt3AYWCSizpfS1e1NkByaUyvVnQOMHAIQgAAEIAABOwJR1kvy6nCQo0G5FpRnYfny5T4EkvIurFu3zp166qn7YUXJ4RBcpNBKcibI6aDSUWglHA62c/KP9on8H0qUSWrXjXQslXls6RDMphVr3aztZUOleq2iW/U0Z8TJE1BYpZUrV/pErTgdkucdpgX9Ebx169ZCJYcOMy7VsXByWSSiDttf6iVDQCHClLhe84Hk0MkwxioEIAABCEAAAtUiEGW9JEuHQ1RVZsyY4TdiHX744fsvbcThoIsVWkmnJe68805v68orr3Ta6NW1a9f9tmsdDlH7qvpt803UsxFFt3q28vZ7TjjkTRH6cxAB6xvQ2h6SpUMA3dLhTCvVIxA3qW/1iCUz4iA5tHbbLFu2rLQOIAsnF3M2mTmYtFXNcX3kbdmyxW3cuLG0czxpjtiHAAQgAAEIQAACbQlEWS8pgsNBJxumTJniwyrp32tLow4H2Xj22WfdmDFj3LZt27zdO+64w/93UHA42N1bOBzsWGIpIQJRHpxhumBtL0yb1IlPAN3iM8QCBDoioF3GcZL6QjYeAYUbOvPMM92kSZMaTqwcrwfpXh3XYRAkopadoibTTpd49q1Js+bmZpJDZy8FPYAABCAAAQhAoIQEoqyX5NXh0LdvX3f00Ue7IUOGuPPOO8/pvzWutiWOw0EBfm655Zb93xCDBw92a9ascU1NTb4ZHA52NwcOBzuWWEqIQJQHZ5guWNsL0yZ14hNAt/gMsQCBjghYJPWFbmMEFFbmiiuuKEVy6CgE4jq5NGf1YaATE40moo7SX+o2TiBIDj137lwcRI1j5EoIQAACEIAABCDQIQHWS4o5OcqsGw6HYs7JSvXa+ga0tlcpMTIcLLplCJ+mK0FAi4JDhw71oU6Iq56O5C0tLe66664rVXLosOQsnFwWiajD9pd6jRFQUmjl3dAPjqHGGHIVBCAAAQhAAAIQqEeA9ZJ6hPL5+zLrhsMhn3OOXtUQsL4Bre0hVjoE0C0dzrRSbQJBUl/FWA+OlVabSHKjD5JDP/TQQ5VlbeHkskhEnZzK1bYsh5pONeDErPY8YPQQgAAEIAABCCRPgPWS5Bkn0UKZdcPhkMSMwaYpAesb0Nqe6WAx1iEBdGNyQCAdAtqRrIXCDRs2kNQ1AeTa2f+FL3zB9erVy8cL7dGjRwKtFMekFqNHjhzpEwk36uSySERdHGLF6OmECRNIDl0MqeglBCAAAQhAAAIlIMB6STFFLLNuOByKOScr1WvrG9DaXqXEyHCw6JYhfJquHAGFPtm9e7dbt25d5cae5IC1o//88893w4YN87kHKL8nYOHkipuIGi1sCNQmh9Ycr7pDzYYqViAAAQhAAAIQgEDnBFgvKeYMKbNuOByKOScr1WvrG9DaXqXEyHCw6JYhfJquJAHlc1AuBxbGbeTXTv7hw4f70yPEsj+YqYWTK24iahulq2tFDjWdVhk/frzP2UCBAAQgAAEIQAACEEiHAOsl6XC2bqXMuuFwsJ4t2DMnYH0DWtszHzAG2yWAbkwMCKRLQDuV5XSYNm0aC+Qx0WsH/9SpUyuZHDoKurhOLotE1FH6S90PCCiXhp4VJIdmVkAAAhCAAAQgAIH0CbBekj5zixbLrBsOB4sZgo1ECVjfgNb2Eh08xvcTQDcmAwTSJ2CR1Df9XuerRSWHVn6CRx55pOEcBfkaUXK9sXByMWeT06cjyySHTp85LUIAAhCAAAQgAIFaAqyXFHM+lFk3HA7FnJOV6rX1DWhtr1JiZDhYdMsQPk1XmkCQ1FdJpBWyhhKOgBbPzzjjDNelSxf38MMPE8s+HDYXOAy0Y14nHhopujZIWtxoIupG2q3iNQFnMYd1FWcAY4YABCAAAQhAIA8EWC/JgwrR+1Bm3XA4RJ8PXJEyAesb0Npeyjgq2xy6VVZ6Bp4DAhZJfXMwjNS6sGPHDveFL3zBnXDCCT4hMiUaAQsnF3M2GvOoteVQU76G7t27+zlOcuioBKkPAQhAAAIQgAAE7AiwXmLHMk1LZdYNh0OaM4m2GiJgfQNa22toUFwUmQC6RUbGBRAwJaCkvjt37nQ66UDpmIB26A8ZMoTk0DEniYXDwCIRdcxhlPJyzXGdbNA8J6l8KSVmUBCAAAQgAAEIFIwA6yUFE+wP3S2zbjgcijknK9Vr6xvQ2l6lxMhwsOiWIXyahsAfCIwYMcL17NnTtba2wqQdAlokv+qqq9xDDz3UcDggwH5AQEmIt27dGsvJFTcRNXocSCA4fbJkyRKSyTM5IAABCEAAAhCAQE4IsF6SEyEidqPMuuFwiDgZqJ4+Aesb0Npe+kSq2SK6VVN3Rp0vAhZJffM1IrveXHnlle5HP/qRu/vuu8l1YYfVxXVyMWftxJBDTU4gOR3I52LHFUsQgAAEIAABCEAgLgHWS+ISzOb6MuuGwyGbOUWrEQhY34DW9iIMhaoxCKBbDHhcCgFDAspPoMXGOEl9DbuTuSktaF9wwQXu17/+tXvyySeJZW+siIXDIEhEzUJ54+KQHLpxdlwJAQhAAAIQgAAEkibAeknShJOxX2bdcDgkM2ewakjA+ga0tmc4VEx1QgDdmB4QyA8BLeA2Nzf7UDdV3umsxfCTTz7ZHX/88SSHTnB6Wji5LBJRJzjE3JoOkkPv27fPOxlJDp1bqegYBCAAAQhAAAIVJsB6STHFL7NuOByKOScr1WvrG9DaXqXEyHCw6JYhfJqGQDsEFF5l3rx5bsuWLZVchAySQ4uBwsxQkiVg4eSySESd7CjzZV2OnpEjR7qBAwfiUMuXNPQGAhCAAAQgAAEIHECA9ZJiTogy64bDoZhzslK9tr4Bre1VSowMB4tuGcKnaQh0QEAL7Zs2bfJOhyoVLVzPmTPHLVu2zOcYoKRDwMLJdfHFF7udO3fGSkSdzmizbSVw8JAcOlsdaB0CEIAABCAAAQiEIcB6SRhK+atTZt1wOORvvtGjNgSsb0BrewiWDgF0S4czrUAgKgEt4Or+bG1tjXppIevPnj3brV692j388MOVDieVlXjXX3+9W79+fSwnV9xE1FmNPa12g+TQ5GlJizjtQAACEIAABCAAgXgEWC+Jxy+rq8usGw6HrGYV7YYmYH0DWtsLPRAqxiKAbrHwcTEEEiMQJPWV46HMoYU0zilTpritW7eSHDqx2RTOcFwnl0Ui6nA9LV6t6dOn+9MfcjpUOT9L8ZSjxxCAAAQgAAEIVJkA6yXFVL/MuuFwKOacrFSvrW9Aa3uVEiPDwaJbhvBpGgJ1CGgBt6mpyS9SljHEEMmh83ULWDi5LBJR54tKvN6I6YQJE9z27dudEmyTHDoeT66GAAQgAAEIQAACaRJgvSRN2nZtlVk3HA528wRLCRGwvgGt7SU0bMy2IYBuTAkI5JuAYr7L2aAwLGXaGR0kh9bOb4XzoeSDgIWTyyIRdT5oxOuFWDY3N5McOh5GroYABCAAAQhAAAKZEWC9JDP0sRous244HGJNDS5Og4D1DWhtLw0GtOF8jPh9+/aBAgIQyDEBi6S+eRqenCdXXHGFW7BggVMYH0q+CFg4uco2Z6MqFDhd5s6dW+qQaFG5UB8CEIAABCAAAQgUiQDrJUVS64O+llk3HA7FnJOV6rX1DWhtr1JiZDhYdMsQPk1DIAKBIKmv4sAXOSzLP/7jP7obb7zRbdq0qVQnNiJIWYiqFg4D5R6Rzlu2bCnEmK06KXa6X5cuXVrKUGhWnLADAQhAAAIQgAAE8k6A9ZK8K9R+/8qsGw6HYs7JSvXa+ga0tlcpMTIcLLplCJ+mIRCRQNykvhGbM68+btw4kkObU03OoIWTq+hzNirdefPmudbW1tKFQIvKgfoQgAAEIAABCECgDARYLymmimXWDYdDMedkpXptfQNa26uUGBkOFt0yhE/TEIhIIEjqq5wORcp7ECSHHjhwoFu2bFmhT2hElKzw1eM6DCwSURcBosapfCQ6zUFy6CIoRh8hAAEIQAACEIBAfQKsl9RnlMcaZdYNh0MeZxx9OoCA9Q1obQ+50iGAbulwphUIWBHQwqaSR8vhUIT8B4plf+aZZ7pRo0b5EDOU4hHQfIvj5LJIRJ1naiSHzrM69A0CEIAABCAAAQg0ToD1ksbZZXllmXXD4ZDlzKLtUASsb0Bre6EGQaXYBNAtNkIMQCB1AhZJfdPotJJDjx8/3rW0tBTCOZIGkyK2YeHkKsqcjapPkBx66tSphTp1FHWc1IcABCAAAQhAAAJVJMB6STFVL7NuOByKOScr1WvrG9DaXqXEyHCw6JYhfJqGQAwCWsyfMGGC2759ey5DFClxrhZhSQ4dQ+QcXWrhMLBIRJ0jJD5PgxJjF+W0UZ7Y0RcIQAACEIAABCBQBAKslxRBpYP7WGbdcDgUc05WqtfWN6C1vUqJkeFg0S1D+DQNgZgEFKJo5cqVbsOGDblyOig59L//+7+7Rx991DU1NcUcJZfnhYCFk8siEXUeeOjUzty5c32+BoWcokAAAhCAAAQgAAEIlI8A6yXF1LTMuuFwKOacrFSvrW9Aa3uVEiPDwaJbhvBpGgIGBOIm9TXown4TCr1zxhlnuI985CNuzZo1uXKCWI6zyrYsnFx5mrONaKmTRSSHboQc10AAAhCAAAQgAIFiEWC9pFh6Bb0ts244HIo5JyvVa+sb0NpepcTIcLDoliF8moaAEQHtsB46dGimSZkVcueCCy5wp59+eqb9MEKKmU4IyGGwe/dut27duoY4yTGl+RonEXVDDce8qDY5tBwvPXr0iGmRyyEAAQhAAAIQgAAE8kyA9ZI8q9Nx38qsGw6HYs7JSvXa+ga0tlcpMTIcLLplCJ+mIWBEIFjAVTx5LQanXRRWZvjw4SSHTht8hu3FdXJZJKJOc/hyqI0cOdLPczkbKBCAAAQgAAEIQAAC5SfAekkxNS6zbjgcijknK9Vr6xvQ2l6lxMhwsOiWIXyahoAhAS2Iatd42jHlg+TQ69ev9+1TqkHAwsllkYg6DdpB7oolS5Zk4tBLY4y0AQEIQAACEIAABCBwMAHWS4o5K8qsGw6HYs7JSvXa+ga0tlcpMTIcLLplCJ+mIWBMQM4G7cJWfPk0kjVfeeWV3sGhfA0kzjUWswDmLJxcFomok0Qlh5pODqXtyEtyTNiGAAQgAAEIQAACEAhHgPWScJzyVqvMuuFwyNtsoz8HEbC+Aa3tIVk6BNAtHc60AoG0CGiBtKWlxW3YsCGxGPPa3X7eeee5PXv2uIcffjixdtJiRjuNE7Bwclkkom58BB1fGSSHllMkDQdeEmPAJgQgAAEIQAACEIBA4wRYL2mcXZZXllk3HA5ZzizaDkXA+ga0thdqEFSKTQDdYiPEAARyRyBuUt/OBrRjxw535plnuuOPP97JuUGBgIWTS3NW76PW1tbMgcqhppNC3bt393Oc5NCZS0IHIAABCEAAAhCAQCYEWC/JBHvsRsusGw6H2NMDA0kTsL4Bre0lPX7s/54AujETIFBOAsqn0K9fP9MFXIXQGTJkCMmhyzllYo3KwskVNxF1rAH84WLNcZ1s0DwnObQFUWxAAAIQgAAEIACB4hJgvaSY2pVZNxwOxZyTleq19Q1oba9SYmQ4WHTLED5NQyBBAhZJfWu7p53eV111lXvooYcqnRz6/fffd5s3b3bf+c533L/+67+6F1980fXt29cz0UL1Kaec4g455JAElc2v6bhOLus5G5VUEB6K5NBRyVEfAhCAAAQgAAEIlJMA6yXF1LXMuuFwKOacrFSvrW9Aa3uVEiPDwaJbhvBpGgIJEwiS+ioGvRaDGy1KDi0bjzzySKWTQ7/22mtu1qxZ3tnQUZk6dapbsGCB69atW6O4C3udhcPAIhF1IwCD5NBx75VG2uYaCEAAAhCAAAQgAIF8EmC9JJ+61OtVmXXD4VBPfX6fOQHrG9DaXuaAKtIBdKuI0AyzsgS0gNvc3OyTSCtkTZSiBeTJkye7F154wT355JOVjmX/6quvussuu8ytX7++LsKFCxe6GTNmuC5dutStW7YKyvGheRZn4d4iEXUUrtOnT/f3h5wOUe+RKO1QFwIQgAAEIAABCECgWARYLymWXkFvy6wbDodizslK9dr6BrS2VykxMhwsumUIn6YhkBKBRpL6ytlw8sknkxzaObd371538803u5kzZ3rFzj//fDdt2jT32c9+1nXt2tW9+eabbu3atW7+/Plu586dPsSS/luJtatY4ji5Al6NzNmorDXHFQZr165d3kFCcuioBKkPAQhAAAIQgAAEyk2A9ZJi6ltm3XA4FHNOVqrX1jegtb1KiZHhYNEtQ/g0DYEUCWiBfOvWrX4nd70SJIeeN2+eX1ivetm+fbt3Mih3g06LrF692vXp0+cgLDr9MG7cOPfWW295B4V2zle1WDgMLBJRd8RfJzFGjhzpBg4c6E82UCAAAQhAAAIQgAAEINCWAOslxZwTZdYNh0Mx52Slem19A37yk5/c9+tf//qPKgWxBIPt06cPupVAR4YAgTAERowY4Xr27OlaW1s7rK7F1zlz5rhly5Y51ac49+1vf9tNmjTJo3jggQfc2Wef3S4W7ZSfOHGiW7duna/f0tLi/uRP/qSyCKM4uTqCFDcRdXt2gxMYJIeu7NRk4BCAAAQgAAEIQCAUAet1s1CNUik2gTLrVimHAwvNse+FTAxYLzSX+YbORKCUGkW3lEDTDARyQKBeUt/Zs2d7R8OmTZuIZf8HvX73u9/5fAy33XabO+2009yqVatc7969c6BmMboQxsnV2UjqzdmoFEgOHZUY9SEAAQhAAAIQgEB1CbBeUkzty6xbpRwOZRaymLdWuF5b62ZtL9woqBWXALrFJcj1ECgWgSCprxZegxMMWtSdMmWKD7lU9eTQbdV8/fXX3dixY91jjz3mQyQpIfRhhx1WLNEz7K2Fw0AnEnTSIU4iaiGQfjp9Ijskh85wUtA0BCAAAQhAAAIQKAgB1ksKIlSbbpZZNxwOxZyTleq19Q1oba9SYmQ4WHTLED5NQyAjArVJfZuamvYnh166dCmJc9to8uKLL7rRo0d7Z0yQl0FOiHvuuccnhtZpkF69erlTTz3VffnLX/Y5Hg4//PCMlM1ns+05uaL2NE4iajk95GzYsmWL27hxI3M8KnzqQwACEIAABCAAgYoSYL2kmMKXWTccDsWck5XqtfUNaG2vUmJkOFh0yxA+TUMgQwLz58/3YYIOPfRQd8kll7jrr78+w97kt+lnn33WjRo1yr300ktuzZo17lOf+pT7+7//e++AaK8oafTixYvdRz/60fwOKoOeyWGgEzVxThc0kohazgY5gUgOnYHoNAkBCEAAAhCAAAQKToD1kmIKWGbdcDgUc05WqtfWN6C1vUqJkeFg0S1D+DQNgQwJaCG2X79+Tgvkt9xyS4Y9yXfTTz/9tD8BonLFFVe4p556qkNnQzCSkSNHuuXLl+N0aCOtHAbz5s3zJw169OjRkPBRElEHpyLmzp3rdB0FAhCAAAQgAAEIQAACUQiwXhKFVn7qllk3HA75mWf0pAMC1jegtT2ES4cAuqXDmVYgkEcCFrvO8zguyz7VOhwCuxdddJH76le/6gYMGOC6dOni9uzZ4372s5+5b3zjG+6RRx7x1e644w43adIkp2cs5QMCOkmzfv1673RotIRJRC3nhtpSmLAgV0mj7XEdBCAAAQhAAAIQgEA1CbBeUkzdy6wbDodizslK9dr6BrS2VykxMhwsumUIn6YhkAMCWphVfPvt27c3vOs8B8NIrAttHQ5KGj1jxgzvaGhbfvOb3/gTIxs2bHB/93d/51avXu3+9E//NLG+FdXwxRdf7B0xra2tDQ2hXiJqnaJYsmSJz9dAcuiGEHMRBCAAAQhAAAIQgIBz/m/Wffv2waJgBMqsGw6Hgk3GKnbX+ga0tldFTbIYM7plQZ02IZAvAsGucy2UNxrqJl8jsutNbQ6H0047za1atcr17t273Qb0MaKFbjkkPvvZz7rvfe977qijjrLrTEksBQ4DOR4aDXXUXiJqkkOXZIIwDAhAAAIQgAAEIJATAqyX5ESIiN0os244HCJOBqqnT8D6BrS2lz6RaraIbtXUnVFDoC2BuLvOy0r0l7/8pRszZox75pln3GWXXeYdCl27du1wuHfddZe78MIL/e+V72Hw4MFlRRNrXHIONDU1+ZBHmnuNlCBHgxxlshUkh5ZNHGeNEOUaCEAAAhCAAAQgAIFaAqyXFHM+lFk3HA7FnJOV6rX1DWhtr1JiZDhYdMsQPk1DIGcEFH5G8e514oHyewK7du3yYZIeffRRn5OhpaXF/cmf/Eldh8MRRxzhHn/8cXfiiSeCsgMCFjlEgkTUamL8+PHMXWYbBCAAAQhAAAIQgIAZAdZLzFCmaqjMuuFwSHUq0VgjBKxvQGt7jYyJa6ITQLfozLgCAmUloF3ncjrI4dDorvOysdm7d6+79tpr3U033eSTRN9///3u6KOPbneYCqm0YMECX/+4445z9957r/v0pz9dNiSm47HIIRKcaGDOmkqDMQhAAAIQgAAEIFB5AqyXFHMKlFk3HA7FnJOV6rX1DWhtr1JiZDhYdMsQPk1DIIcELHad53BYsbr0xBNPuJEjR7q33nrLXX755W7RokWuW7duB9nctm2bmzBhgtu8ebN32Nx6663t1ovVmZJdrATPSh794IMPkuC5ZNoyHAhAAAIQgAAEIFB0AqyXFFPBMuuGw6GYc7JSvba+Aa3tVUqMDAeLbhnCp2kI5JSAFn+1cL59+3Zi4f8hrJLyN+h0g8qll17qrr76ap834JBDDnF79uxxP/vZz/zpBoVRUjiltWvXutNPPz2nCmffLRI8Z68BPYAABCCQdwJDhw7dt2nTpj/Kez/pX2MEpO+GDRvQtzF8XJUSgebm5n0bN25knqbE26qZIUOGlFY3HA5WswQ7iRGwXmi2tpfYwDF8AAF0Y0JAAALtEVCYmpUrVzol5CUBr3O1pxfqzZgZM2Z458Phhx9er2olfy9nAwmeKyk9g4YABCAQiQDfKZFwFa4y+hZOMjoMAQjkgAAOhxyIQBc6J2D9gre2h37pEEC3dDjTCgSKSEBhgXbv3u3WrVtXxO6b9/nf//3f3VVXXeWefvrpDm3Pnj3b6ae9kEvmHSqgQYXsUngqEjwXUDy6DAEIQCBlAnynpAw85ebQN2XgNAcBCJSCAA6HUshY7kFYv+Ct7ZWbfn5Gh2750YKeQCCPBIYOHepj6+vEA8X58Ek/+MEPfEJo5XZ44403XP/+/d2wYcP8IrpYKcwS5WACCtU1bdo0kpIzOSAAAQhAIBQBvlNCYSpsJfQtrHR0HAIQyJAADocM4dN0OALWL3hre+FGQa24BNAtLkGuh0C5CSj8jZwOWijWiQcKBBoh0NLS4ubOnes2btxIcuhGAHINBCAAgQoS4Dul3KKjb7n1ZXQQgEAyBHA4JMMVq4YErF/w1vYMh4qpTgigG9MDAhCoR0BhcOR0YLG4Hil+3x4BJSDfsmWLnz/kA2GOQAACEIBAWAJ8p4QlVcx66FtM3eg1BCCQLQEcDtnyp/UQBKxf8Nb2QgyBKgYE0M0AIiYgUAECWixW7H0tHDc1NVVgxAwxLoEgOXTfvn3dd7/7XZwNcYFyPQQgAIGKEeA7pdyCo2+59WV0EIBAMgRwOCTDFauGBKxf8Nb2DIeKqU4IoBvTAwIQCEtAi8YKjbNhwwYWj8NCq2g9nYrRyYYhQ4aQ/6Oic4BhQwACEIhLgO+UuATzfT365lsfegcBCOSTAA6HfOpCr2oIWL/gre0hVjoE0C0dzrQCgbIQUB6HnTt3eqcDBQLtEQhOwyxZsoS8H0wRCEAAAhBomADfKQ2jK8SF6FsImegkBCCQMwI4HHImCN05mID1C97aHpqlQwDd0uFMKxAoEwHlc+jXr59rbW0t07AYiwEBnYJRgnHyfRjAxAQEIACBihPgO6XcEwB9y60vo4MABJIhgMMhGa5YNSRg/YK3tmc4VEx1QgDdmB4QgEBUAorNL6eDFpZ14oECAREIkkM/+OCD5PlgSkAAAhCAQGwCfKfERphrA+iba3noHAQgkFMCOBxyKgzd+oCA9Qve2h5apUMA3dLhTCsQKBuBHTt2uGOOOcZpcVnOB0p1CcgBpYTi3bt3Jzl0dacBI4cABCBgToDvFHOkuTKIvrmSg85AAAIFIYDDoSBCVbmb1i94a3tV1ibNsaNbmrRpCwLlIqDEwM3NzT6fg5wPlOoRCJJDDxw40DsbKBCAAAQgAAErAnynWJHMpx30zacu9AoCEMg3Ae0VnKUAACAASURBVBwO+daH3jnnrF/w1vYQKR0C6JYOZ1qBQFkJaJG5paXFOx169OhR1mEyrnYIBA4nkkMzPSAAAQhAIAkCfKckQTU/NtE3P1rQEwhAoDgEcDgUR6vK9tT6BW9tr7LCpDxwdEsZOM1BoIQElMth69at3ulAqQaBIDk0IbWqoTejhAAEIJAFAb5TsqCeXpvomx5rWoIABMpDAIdDebQs7UisX/DW9koLPmcDQ7ecCUJ3IFBQAiNGjHA9e/Z0ra2tBR0B3Q5LYPr06d65JKcDobTCUqMeBCAAAQhEJcB3SlRixaqPvsXSi95CAAL5IIDDIR860ItOCFi/4K3tIV46BNAtHc60AoGyE1DiYCWPvvjii51OPFDKR0AaT5gwwe3atcsnCyeEVvk0ZkQQgAAE8kSA75Q8qWHfF/S1Z4pFCECg/ARwOJRf48KP0PoFb22v8IALMgB0K4hQdBMCBSCwY8cOv+NdO9914oFSHgLSduTIkY7k0OXRlJFAAAIQyDsBvlPyrlC8/qFvPH5cDQEIVJMADodq6l6oUVu/4K3tFQpmgTuLbv+fvfuBsbOq8z9+hEa220A7EFKQbNpu1iBKth0M1rVoZ2AX8gtiWwUBCwx/aqkItAVFRGA6/CmVLJQiIGWpY2mBguy2uGGlKExrYLEaHctqkBAdakAUpLU2BCGF/vI5eodpO3/un/Pc53zPeT9Jw29/3nvuOa/P05ne833OOYbDo+sIRCigg4RVbNAT8Gy3E2FAdXSJw6HrQOMtCCCAAAINC/A9pWHCqBsg36jjoXMIIBCpAAWHSIOhW+8KhP4FH7o9smqOALk1x5lPQSAnAa1w6Orqcr29vWy7Yzz4yuHQrFoxHiTdRwABBAwK8D3FYGg1dJl8a8DipQgggMDfBCg4cCtELxD6F3zo9qIHTKSD5JZIkAwDgcgEFi1a5B5++GFfdOCyKaCikQ4BZ7WKzfzoNQIIIGBdgO8p1hMcvv/km3a+jA4BBIoRoOBQjCutBhQI/Qs+dHsBh0pTwwiQG7cHAggUJaADpPUzRpPWXHYEdDj0woULfbFow4YNrFKxEx09RQABBJIS4HtKUnHuNRjyTTtfRocAAsUIUHAoxpVWAwqE/gUfur2AQ6UpCg7cAwggUIKAJq7b2tqcCg8LFiwooQd8ZK0Cyqy9vZ3DoWuF4/UIIIAAAsEF+H4ZnDSqBsk3qjjoDAIIGBGg4GAkqJy7GfoXfOj2cs6mmWMnt2Zq81kI5CegCeyJEye6W265xRceuOIVqBwO3dnZSYEo3pjoGQIIIJCNAN9T0o6afNPOl9EhgEAxAhQcinGl1YACoX/Bh24v4FBpahgBcuP2QACBogU0kT1z5kzOAigauoH2dSi0zt3QHwpDDUDyVgQQQACBYAJ8TwlGGWVD5BtlLHQKAQQiF6DgEHlAdM/5fbV37doVjCJ0e8E6RkPDCpAbNwgCCDRDQAcPn3POOa6vr48zAZoBXsNnLFu2zGlVg85rmDJlSg3v5KUIIIAAAggUJ8D3lOJsY2iZfGNIgT4ggIA1AQoO1hLLsL+hf8GHbi/DSEoZMrmVws6HIpClgLZVWrlypevp6aHoEMkdoCIQh0NHEgbdQAABBBDYTYDvKWnfEOSbdr6MDgEEihGg4FCMK60GFAj9Cz50ewGHSlPDCJAbtwcCCDRTQNv16OdOd3d3Mz+Wz9pDYODh0CoEjRs3DiMEEEAAAQSiEuB7SlRxBO8M+QYnpUEEEMhAgIJDBiFbH2LoX/Ch27Pua6X/5GYlKfqJQDoC2rZHZzrovACu5gvoTI1Zs2a5jo4OMmg+P5+IAAIIIFClAN9TqoQy+jLyNRoc3UYAgVIFKDiUys+HVyMQ+hd86PaqGQOvaVyA3Bo3pAUEEKhNQE/Xq+jAAcW1uYV4tc7SWLBgAfYhMGkDAQQQQKBQAb6nFMpbeuPkW3oEdAABBAwKUHAwGFpuXQ79Cz50e7nlUdZ4ya0seT4XgbwF9JR9W1sbBxU38TbgcOgmYvNRCCCAAAINC/A9pWHCqBsg36jjoXMIIBCpAAWHSIOhW+8KhP4FH7o9smqOALk1x5lPQQCBvQX0tH3l0OKJEydCVKBAxVnmWBcITdMIIIAAAsEE+J4SjDLKhsg3yljoFAIIRC5AwSHygOie84d27tq1KxhF6PaCdYyGhhUgN24QBBAoU+Db3/6205P3PT09HFxcQBDavkrnNYwdO9bJmsOhC0CmSQQQQACBQgT4nlIIazSNkm80UdARBBAwJEDBwVBYuXY19C/40O3lmkuzx01uzRbn8xBAYE+Bs88+223fvt2tXbsWnIAC2rZKKxumT5/ubrnlloAt0xQCCCCAAALFC/A9pXjjMj+BfMvU57MRQMCqAAUHq8ll1O/Qv+BDt5dRFKUOldxK5efDEUDgbwI6z0EHSTMxHuaW2LBhg1/ZsHTpUqeCDhcCCCCAAALWBPieYi2x2vpLvrV58WoEEEBAAhQcuA+iFwj9Cz50e9EDJtJBckskSIaBgHEBbf2josOCBQuYIG8wS22dJEcVHVTE4UIAAQQQQMCiAN9TLKZWfZ/Jt3orXokAAghUBCg4cC9ELxD6F3zo9qIHTKSD5JZIkAwDgQQEtAWQig5MlNcfJodD12/HOxFAAAEE4hLge0pceYTuDfmGFqU9BBDIQYCCQ4Qp64DkLVu2uNWrV7tHHnnE/ehHP/K9PPzww93HP/5x/0Tl1KlT3ahRo2rqvdq999573Zlnnunbnj17dk3vL+vFoX/Bh26vSJedO3e6JUuWuKuuuso9+eSTbtq0aXV9nNrp7Ox0ixcvdueff77fumL06NF1tVXWmyzlVpYRn4sAAs0TqGwFpEOkeTq/evfK4dD6N8m6des4HLp6Ol6JAAIIIBCpAN9TIg0mULfINxAkzSCAQFYCFBwii/vNN990y5Ytc9ddd53bsWPHkL1T0eCmm25yBx98cNUjePbZZ/2hjJs2baLgsGtX1W5lvnDjxo2uo6PDF6AaKTisWbPGzZ07199TFBzKTJTPRgCBlAS0JZB+Z6voMG7cuJSGVshYXnjhBX9ew+TJk53suBBAAAEEEEhBIPUJ6d/+9rfunnvu2e1hyNbWVnfiiSe6z33uc+4DH/iA36s71Sv1fFPNjXEhgEC5AhQcyvXf7dPffvttd/PNN7vLLrusql6dd955/vUHHHDAiK//xS9+4ebMmeOLDbpY4RB3wUFPfmoC69xzz/XFBl31FhwGFprUDgWHEf+68AIEEECgagGtOtTPaf3M5hpaQNtQtbe3czg0NwkCCCCAQHICqU5Ia5W8dki45JJL3NatWwfNbf/993dXXnmlmz9/vttvv/2Sy1YDSjXfJMNiUAggEI0ABYdoonDul7/8pTvllFOcJognTJjgFi5c6P/vQw45xO2zzz5u27Ztbu3ate6aa67pn4S+++67nQoPQ12auH7iiSfcpZde6jZv3tz/MgoO8RYc9A+7Bx980F1xxRX9OddbcPjzn//sLrroIv9ESuWi4BDRX3q6ggACSQjMnDnTtbS0uO7u7iTGE3oQlcOhtYWSzr7gQgABBBBAICWBVCekB66SHymvW265xV188cVJrnRINd+RMuV/RwABBBoRoODQiF7g9y5fvtzNmzfPHXrooX4FwrHHHjvoJwzcZkdbK91+++1OTxbseb366qt+26U77rhjr+2ZKDjEWXDQdhM6a2FggaCSa60rHFS4UP6XX365375C+2brKVwKDoH/4tIcAghkL6Cfr5pIX7BggT9nietdAT08odUfKjpw1gV3BgIIIIBAigIpTkj/8Y9/9Gc/Pvroo/5hyKuvvtpvi6gHLHS9/vrrbv369f4hueeee86fMXn//fe7SZMmJRdxivkmFxIDQgCB6AQoOEQSyV/+8he/CkHFgZNPPtlp5cLYsWMH7d0bb7zhVz+oQHHCCSf4ZY4HHXTQbq/V0wiLFi3yv/x16R8H2sNfk89a6UDBIa6Cw1tvveXzVGaV5aoXXHCBz3fGjBk+w1oLDpXClN6rQ6LVvv5RSMEhkr/0dAMBBJISUMFYE+o8xf/XWFWE0blRfX19Tgdsc8ZFUrc7g0EAAQQQGCCQ4oT0T3/6U3fSSSe5l19+2T/EpvmHwc5p+K//+i/3mc98xms8/PDD7lOf+lRy90aK+SYXEgNCAIHoBCg4RBdJdR269tpr/VMGQxUcKv/74Ycf7l+nfwRoMuTUU0+l4PCe9zhtNRXTNbCIdPTRR7vFixf7FS5PP/20O+aYY2ouOLz00kv+iRQ9VXrXXXf5gtMZZ5xBwSGm0OkLAggkJ1A5p0A/e3N+ml/FBp3XwOHQyd3iDAgBBBBAYBCBFCekn3rqqf7vocM9rFjt6yzfOCnmazkP+o4AAjYEKDjYyGm3XuppeK1U0FPrQ62G+PrXv+5GjRrlt3aorH7QagcKDnEe+qSCgwpDRx55pM90zJgxPvOB/4CrdoWDlrfq4HGtltEqiRtvvNFpBc3s2bMpOBj8+06XEUDAloC2Durq6nK9vb1ZPtVfKbpoe0BtMcWFAAIIIIBA6gIpTkhrK97Pfe5z7n//93+rWuGgLZ6/973vuWnTpiUXd4r5JhcSA0IAgegEKDhEF8nIHdL2BKeffrrbtGnTsL/892yJgsNfRSz9g6HWgoNWbmjvTJ0F8sEPftAfYHrEEUe41157jYLDyH+1eAUCCCAQREAT7drWTkWHnC4VW7Q1oA6O1EHaXAgggAACCOQgYOn7ZbV5DDwPcLAzHPTAnP6tU9my+ayzznLf+MY33AEHHFDtR5h5XYr5msGnowggYFaAgoOx6PSLX08NassdbVXwwAMPOG2bVM1FwSH9gsMzzzzjTjvtNPfiiy+6VatW9Z//QMGhmr8hvAYBBBAIJ6AVhvpHlgq/OVxa1aGx6gyLnLeTyiFrxogAAgggsLtAqhPSWjm/ZMkSt2zZMrdjx44hYz/33HPd9ddf7w455JAkb41U800yLAaFAALRCFBwiCaKkTuiYsOdd97prrjiCv8LX3vzz5kzZ9DDmwZrjYJD2gWHP/zhD/5AaB3WpTM89LSJttXSRcFh5L9fvAIBBBAIKaBzDNra2vzWhilvLaRx6iBJrebgcOiQdxBtIYAAAghYEUh5QlorGe655x6/gn6w62tf+5r7yle+4rSlUqpXyvmmmhnjQgCB8gUoOJSfQVU9ULFh5cqV/ku9ig2Vvfkre/1X0wgFh3QLDgOXvM6YMcMtX77cjR8/vv+2oOBQzd8QXoMAAgiEFdBk/MSJE522GkpxiyEOhw57v9AaAggggIBNgVQnpJ9//nl34YUXuscee2zYYI4++mh36623uo9+9KM2Axyh16nmm2RYDAoBBKIRoOAQTRRDd+TNN9/0yxivu+66uosNap2CQ7oFB/0jUIdNH3jgge7ee+/d67AuCg4G/qLTRQQQSFJAhyir2JDaVkOVw6Hnz5/vz23gQgABBBBAIFeBFCekX3rpJXfmmWe6np4ev4WzVjHo3zMtLS0+5u3bt7sf/vCH7qqrrnKbN292U6dO7T8/MLX7IMV8U8uI8SCAQHwCFBziy2S3Hmk1g85r0N6Jui666CK/P2I9SxYpOKRZcHj22WfdOeec4w8RH2qbLQoOkf9Fp3sIIJC0gFY46IwDbTs0btw482NV8UTbRKnQoC2juBBAAAEEEMhZIMUJ6dtuu83PPWje4aGHHnLHH3/8oBFXzhDUd1IVH3Te5L777pvU7ZBivkkFxGAQQCBKAQoOUcby10795je/cV/60pfc2rVr/f+tL/aXXXaZGz16dF29puCQZsFBKxrOOOOMuu4JnfmwdOnSuu+puj60zjfxD7064XgbAghEIaDf4TpjR08KWi46aMWlJhN0XgOHQ0dxa9EJBBBAAIGSBVL7nqKHHr/4xS+6VatW+VUOt99++5APPL799tu+0HDDDTf4s6v03fR973tfyYmE/fjU8g2rQ2sIIIDA4AIUHCK8M3bt2uXWr1/vnx5UkUDb5Nx8881u9uzZ/YcA19NtCg4UHPa8byg41PM3ifcggAAC9QloNYD+4dXd3V1fAyW/S6vpOBy65BD4eAQQQACB6ARSm5AeuDpeDxnoj8Y41FV5AG7y5MnugQce8FswpXSllm9K2TAWBBCIV4CCQ2TZ7Hk49LRp0/wBTEcddVTDPaXgQMGBgkPDf41oAAEEEKhbQIcs6+k/7YFs6dyDgYdD33LLLaZXaNQdHm9EAAEEEEBgCIHUJqQHFhyuueYav4JhuIuCA381EEAAAQT2FKDgENE9oZUN999/v5s3b54/HHrWrFl+u5sJEyYE6SUFhzQLDtXcHJzhUI0Sr0EAAQSKF9DkvbYisnL+gQ6H1r9HZsyY4VRs4EIAAQQQQACB3QVSKzjoQOg5c+b4sxv0X22n+Pd///eDxj5wS6UPf/jDbs2aNe6f/umfkrpFUss3qXAYDAIIRCtAwSGiaAYWBPTFfvny5W78+PHBekjBgYKDtuqytI3SwJuff+gF+1FAQwggULKAJvG1ykGHL8d8DoL6p22U9PADh0OXfNPw8QgggAAC0Qqk9j1FRYSuri537bXXuiOOOMKtXr16yB0XdFj06aef7jZv3uz/raDDpseMGRNtVvV0LLV86zHgPQgggECtAhQcahUr6PUDf6nX+hFPPvmk09ZLI10UHCg4UHAY6W8J/zsCCCDQHIHKZH5fX1+UWxR9+9vf9mdJcTh0c+4HPgUBBBBAwK5AihPSzzzzjDvttNOcCgo6k0GHSH/mM59xhxxyiNtnn33c66+/7v+NoMLET37yE3+otA6Z1oOTqV0p5ptaRowHAQTiE6DgEEkmv/vd7/yh0PqlXetFwaE2MUv/YHjqqafcMccc4wdYbc6DabClUm33CK9GAAEEmiGgLYpWrlzpenp6oio6VA6HVlFk4sSJzaDgMxBAAAEEEDArYOn7ZbXIe273PNL79JDC4sWL3ejRo0d6qbn/PcV8zYVAhxFAwJwABYdIIhu4+qDWLlU7Ec0Kh7/KWvoHAwWHd/82WMqt1r/DvB4BBPIV0PYD+vnW3d1dOoLOl9B5DWPHjnVa4TBu3LjS+0QHEEAAAQQQiF0g1e8pO3fudDoQ+pJLLnFbt24dNAatbJg/f767/PLLk9tKqTLgVPON/e8V/UMAAdsCFBxs55dF70P/gg/dXhYhRDBIcosgBLqAAAKFCOgch7a2tlIPZda5ElrZMH369FL7UQgwjSKAAAIIIFCgQOrfU37729/6w6D/53/+x23cuNFLtra2uhNPPNF97nOfcx/4wAf8wxOpXqnnm2pujAsBBMoVoOBQrj+fXoVA6F/wodurYgi8JIAAuQVApAkEEIhSQCsLVHDQdgRlHM6s7Ry1soHDoaO8PegUAggggEDkAnxPiTygBrtHvg0C8nYEEMhSgIJDlrHbGnToX/Ch27Olabe35GY3O3qOAAIjC2iFgYoOzT6kuXI4tM5r0OdzIYAAAggggEBtAnxPqc3L2qvJ11pi9BcBBGIQoOAQQwr0YViB0L/gQ7dHfM0RILfmOPMpCCBQnkBlpUFvb29TDmteuHChP7BaRQdt68SFAAIIIIAAArUL8D2ldjNL7yBfS2nRVwQQiEWAgkMsSdCPIQVC/4IP3R7RNUeA3JrjzKcggEC5Apr8X7ZsmS8EFHVos7Zw0nkN27Ztc1rZUNTnlCvJpyOAAAIIINAcAb6nNMe5rE8h37Lk+VwEELAsQMHBcnqZ9D30L/jQ7WUSQ+nDJLfSI6ADCCDQJAGd47B9+3a3du3a4J/4wgsv+PMaJk+e7Fc2cCGAAAIIIIBAYwJ8T2nML/Z3k2/sCdE/BBCIUYCCQ4yp0KfdBEL/gg/dHnE1R4DcmuPMpyCAQBwCOk9h0qRJrru7O1iHdE5Ee3s7h0MHE6UhBBBAAAEEnON7Stp3AfmmnS+jQwCBYgQoOBTjSqsBBUL/gg/dXsCh0tQwAuTG7YEAAjkJaNsjFR0WLFjgtOKh0YvDoRsV5P0IIIAAAggMLsD3lLTvDPJNO19GhwACxQhQcCjGlVYDCoT+BR+6vYBDpSkKDtwDCCCAQL+AViSo6KBzFvTfei8dDq3tmdQOh0PXq8j7EEAAAQQQoOCQ4z3A/EGOqTNmBBBoVICCQ6OCvL9wgdC/4EO3VzgAH+AFyI0bAQEEchSobIOkQ6RrLRZolYSKDb29vW7Dhg0cDp3jDcSYEUAAAQQKF+B7SuHEpX4A+ZbKz4cjgIBRAQoORoPLqduhf8GHbi+nLMocK7mVqc9nI4BAmQLaDmnZsmVORYdx48ZV1RUVG3ReA4dDV8XFixBAAAEEEKhbgO8pddOZeCP5moiJTiKAQGQCFBwiC4Tu7C0Q+hd86PbIrDkC5NYcZz4FAQTiFNBZDps3b/ZFh5GuyqqIzs5OfwYEFwIIIIAAAggUJ8D3lOJsY2iZfGNIgT4ggIA1AQoO1hLLsL+hf8GHbi/DSEoZMrmVws6HIoBARAIzZ850LS0trru7e8heaTXEokWL3C233OL0ei4EEEAAAQQQKFaA7ynF+pbdOvmWnQCfjwACFgUoOFhMLbM+h/4FH7q9zOIobbjkVho9H4wAApEIaJskHR6tVQtnn332Xr3q6upyS5cu9ec11HreQyRDpBsIIIAAAgiYE+B7irnIauow+dbExYsRQAABL0DBgRsheoHQv+BDtxc9YCIdJLdEgmQYCCDQkMALL7zgiwlayVBZwcDh0A2R8mYEEEAAAQQaEuB7SkN80b+ZfKOPiA4igECEAhQcIgyFLu0uEPoXfOj2yKs5AuTWHGc+BQEE4heonNGg8xwmTpzYfzi0tlGq9lDp+EdJDxFAAAEEELAhwPcUGznV20vyrVeO9yGAQM4CFBxyTt/I2EP/gg/dnhFG890kN/MRMgAEEAgooBUO2kJJV0dHhz+3gQsBBBBAAAEEmi/A95TmmzfzE8m3mdp8FgIIpCJAwSGVJBMeR+hf8KHbS5g+qqGRW1Rx0BkEEIhAoLKiYbDzHCLoHl1AAAEEEEAgCwG+p6QdM/mmnS+jQwCBYgQoOBTjSqsBBUL/gg/dXsCh0tQwAuTG7YEAAggggAACCCCAAAKxCfA9JbZEwvaHfMN60hoCCOQhQMEhj5xNjzL0L/jQ7ZnGNdR5cjMUFl1FAAEEEEAAAQQQQCATAb6npB00+aadL6NDAIFiBCg4FONKqwEFQv+CD91ewKHS1DAC5MbtgQACCCCAAAIIIIAAArEJ8D0ltkTC9od8w3rSGgII5CFAwSGPnE2PMvQv+NDtmcY11HlyMxQWXUUAAQQQQAABBBBAIBMBvqekHTT5pp0vo0MAgWIEKDgU40qrAQVC/4IP3V7AodLUMALkxu2BAAIIIIAAAggggAACsQnwPSW2RML2h3zDetIaAgjkIUDBIY+cTY8y9C/40O2ZxjXUeXIzFBZdRQABBBBAAAEEEEAgEwG+p6QdNPmmnS+jQwCBYgQoOBTjSqsBBUL/gg/dXsCh0tQwAuTG7YEAAggggAACCCCAAAKxCfA9JbZEwvaHfMN60hoCCOQhQMEhj5xNjzL0L/jQ7ZnGNdR5cjMUFl1FAAEEEEAAAQQQQCATAb6npB00+aadL6NDAIFiBCg4FONKqwEFQv+CD91ewKHS1DAC5MbtgQACCCCAAAIIIIAAArEJ8D0ltkTC9od8w3rSGgII5CFAwSGPnE2PMvQv+NDtmcY11HlyMxQWXUUAAQQQQAABBBBAIBMBvqekHTT5pp0vo0MAgWIEKDgU40qrAQVC/4IP3V7AodLUMALkxu2BAAIIIIAAAggggAACsQnwPSW2RML2h3zDetIaAgjkIUDBIY+cTY8y9C/40O2ZxjXUeXIzFBZdRQABBBBAAAEEEEAgEwG+p6QdNPmmnS+jQwCBYgQoOBTjSqsBBUL/gg/dXsCh0tQwAuTG7YEAAggggAACCCCAAAKxCfA9JbZEwvaHfMN60hoCCOQhQMEhj5xNjzL0L/jQ7ZnGNdR5cjMUFl1FAAEEEEAAAQQQQCATAb6npB00+aadL6NDAIFiBCg4FONKqwEFQv+CD91ewKHS1DAC5MbtgQACCCCAAAIIIIAAArEJ8D0ltkTC9od8w3rSGgII5CFAwSGPnE2PMvQv+NDtmcY11HlyMxQWXUUAAQQQQAABBBBAIBMBvqekHTT5pp0vo0MAgWIEKDgU40qrAQVC/4IP3V7AodLUMALkxu2BAAIIIIAAAggggAACsQnwPSW2RML2h3zDetIaAgjkIUDBIY+cTY8y9C/40O2ZxjXUeXIzFBZdRQABBBBAAAEEEEAgEwG+p6QdNPmmnS+jQwCBYgQoOBTjSqsBBUL/gg/dXsCh0tQwAuTG7YEAAggggAACCCCAAAKxCfA9JbZEwvaHfMN60hoCCOQhQMEhj5xNjzL0L/jQ7ZnGNdR5cjMUFl1FAAEEEEAAAQQQQCATAb6npB00+aadL6NDAIFiBCg4FONKqwEFQv+CD91ewKHS1DAC5MbtgQACCCCAAAIIIIAAArEJ8D0ltkTC9od8w3rSGgII5CFAwSGPnE2PMvQv+NDtmcY11HlyMxQWXUUAAQQQQAABBBBAIBMBvqekHTT5pp0vo0MAgWIEKDgU40qrAQVC/4IP3V7AodLUMALkxu2BAAIIIIAAAggggAACsQnwPSW2RML2h3zDetIaAgjkIUDBIY+cTY8y9C/40O2ZxjXUeXIzFBZdRQABBBBAAAEEEEAgEwG+p6QdNPmmnS+jQwCBYgQoOBTjSqsBBUL/gg/dXsCh0tQwAuTG7YEAAggggAACCCCAAAKxCfA9JbZEwvaHfMN60hoCCOQhQMEhj5xNjzL0L/jQ7ZnGNdR5cjMUFl1FAAEEEEAAAQQQQCATAb6npB00+aadL6NDAIFiBCg4FONKqwEFQv+CItO7IAAAIABJREFUD91ewKHS1DAC5MbtgQACCCCAAAIIIIAAArEJ8D0ltkTC9od8w3rSGgII5CFAwSGPnE2PMvQv+NDtmcY11HlyMxQWXUUAAQQQQAABBBBAIBMBvqekHTT5pp0vo0MAgWIEKDgU40qrAQVC/4IP3V7AodLUMALkxu2BAAIIIIAAAggggAACsQnwPSW2RML2h3zDetIaAgjkIUDBIY+cTY8y9C/40O2ZxjXUeXIzFBZdRQABBBBAAAEEEEAgEwG+p6QdNPmmnS+jQwCBYgQoOBTjSqsBBUL/gv+Hf/iHXS+++OJ7AnaRppogcNhhh5FbE5z5CAQQQAABBBBAAAEEEKheIPT31eo/mVc2Q4B8m6HMZyCAQGoCWRUcmGi2efuGnmjmHww27wNys5kbvUYAAQQQQAABBBBAIGUBvqeknK5z5Jt2vowOAQSKEciq4MAvimJuoqJbDZ1b6PaKHj/t/1WA3LgTEEAAAQQQQAABBBBAIDYBvqfElkjY/pBvWE9aQwCBPAQoOOSRs+lRhv4FH7o907iGOk9uhsKiqwgggAACCCCAAAIIZCLQ3t6+a8OGDWzZm2jebW1tu3p6esg30XwZFgIIFCNAwaEYV1oNKBB6ojl0ewGHSlPDCJAbtwcCCCCAAAIIIIAAAggggAACCCCAAAJxC1BwiDsfelfAVjpMXNu8rcjNZm70GgEEEEAAAQQQQAABBBBAAAEEEEAgHwEKDvlkbXakoSeaQ7dnFtZYx8nNWGB0FwEEEEAAAQQQQAABBBBAAAEEEEAgOwEKDtlFbm/AoSeaQ7dnT9Rmj8nNZm70GgEEEEAAAQQQQAABBBBAAAEEEEAgHwEKDvlkbXakoSeaQ7dnFtZYx8nNWGB0FwEEEEAAAQQQQAABBBBAAAEEEEAgOwEKDtlFbm/AoSeaQ7dnT9Rmj8nNZm70GgEEEEAAAQQQQAABBBBAAAEEEEAgHwEKDvlkbXakoSeaQ7dnFtZYx8nNWGB0FwEEEEAAAQQQQAABBBBAAAEEEEAgOwEKDtlFbm/AoSeaQ7dnT9Rmj8nNZm70GgEEEEAAAQQQQAABBBBAAAEEEEAgHwEKDvlkbXakoSeaQ7dnFtZYx8nNWGB0FwEEEEAAAQQQQAABBBBAAAEEEEAgOwEKDtlFbm/AoSeaQ7dnT9Rmj8nNZm70GgEEEEAAAQQQQAABBBBAAAEEEEAgHwEKDvlkbXakoSeaQ7dnFtZYx8nNWGB0FwEEEEAAAQQQQAABBBBIWOCFF15wCxcudPPnz3dtbW0Jj5ShIYAAArUJUHCozYtXlyAQeqI5dHslkGT5keSWZewMGgEEEEAAAQQQQACBpAU0aT1x4sSkx5jq4BYsWOB+/vOfO2Wo76uLFi1yM2bMcOPGjUt1yIwLAQQQqEqAgkNVTLyoTIHQE82h2yvTJqfPJrec0masCCCAAAIIIIAAAgikK/CnP/3JrVy50n3729/2E9Y9PT08IW8w7paWFtfb2+sLRhs2bPB5Pvzww+7ss8/2qx4oJBkMlS4jgEAQAQoOQRhppEiB0BPNodsrcuy0/a4AuXE3IIAAAggggAACCCCAgGUBFRnWrVvnCwwzZ870E9MqOOiPJqu57AgoL2WpPwMvrXbQ/3bLLbe41tZWp1UQWvXAhQACCOQkQMEhp7SNjjX0RHPo9oyymus2uZmLjA4jgAACCCCAAAIIIJC9gJ58rxQapk+f3l9oqMBotcOkSZPctm3bsreyBKBiwtKlS4ddmVIpPGzfvt0XHjo6OthuyVLI9BUBBOoWoOBQNx1vbJZA6Inm0O01yyH3zyG33O8Axo8AAggggAACCCCAgA0BPeW+bNky//T72LFj/UoG/Rlqb3+tdqiseLAxwrx7qSKS8lTO1VwDt1tSzp2dnWy3VA0cr0EAAbMCFBzMRpdPx0NPNIduL58kyh0puZXrz6cjgAACCCCAAAIIIIDA0AIDz2XQagVNLOup9mr28R9qex684xRQsaGtrc0XHWq5dI9oqyXlrVUtbLdUix6vRQABSwIUHCyllWlfQ080h24v01iaPmxyazo5H4gAAggggAACCCCAAAIjCAx2LoMmo2u9tPpBT8wPtQqi1vZ4fTECymjKlCkNZ6Wig/5s2bKl/5Bpsi8mM1pFAIHmC1BwaL45n1ijQOiJ5tDt1TgcXl6nALnVCcfbEEAAAQQQQAABBBBAIKjAYOcyaEVDIxPGelpeE9l66p0rXoFFixb5YkOoQ751YLhWPahwpXtg/vz5/j7gQgABBCwLUHCwnF4mfQ890Ry6vUxiKH2Y5FZ6BHQAAQQQQAABBBBAAIFsBQY7l0FFhmq2TKoGTUWMhQsXut7e3mpezmtKEmhpafEZhcq9Mow9t1tS8UGHTHMhgAACFgUoOFhMLbM+h55oDt1eZnGUNlxyK42eD0YAAQQQQAABBBBAIEuBwc5lqKxEKAJEk9g6aJon3IvQbbzNyjZIKg4Veeke0KqHynZLKjyELnAU2X/aRgABBCg4cA9ELxB6ojl0e9EDJtJBckskSIaBAAIIIIAAAggggEDkAnuey6CVDPpT9FXZTkmTzVzxCbS3t/stj5pxL2j0WlWjLZxUgJg1a5Zf8VDP+SDxSdIjBBBIXYCCQ+oJJzC+0BPNodtLgNjEEMjNREx0EgEEEEAAAQQQQAABkwJFnMtQK4QmmDWp3dfXV+tbeX3BAjprQYUGZdTsSytttLpChSht6aTCFNstNTsFPg8BBGoRoOBQixavLUUg9ERz6PZKQcnwQ8ktw9AZMgIIIIAAAggggAACBQoUfS5DPV3Xdkp6qr1ZT9HX08cc3xPLod5a7aDiw8aNG/sLD2y3lOMdyZgRiFuAgkPc+dA751zoiebQ7RFScwTIrTnOfAoCCCCAAAIIIIAAAikLNPtchlot9RS7nqbXpDJXHAK6ZzSprwLVuHHjouiU+qJ7RfdJZasntluKIho6gQACf5vLfc+uXbt2VTRSntRLeWwp382hcwvdXsr2MY2N3GJKg74ggAACCCCAAAIIIGBLoKxzGWpV0uT2pEmT/LZKsUxu1zqG1F6vFSea4I+xCKT7Rase1Ed9Z9Z/Z8yYwb2T2k3IeBAwJsAKB2OB5djd0BPNodvLMZMyxkxuZajzmQgggAACCCCAAAII2BWI4VyGevQqh1RrGx+u8gVUAFq7dq3TdlcxX7rftepB2y3p3tEB12y3FHNi9A2BdAUoOKSbbTIjCz3RHLq9ZKAjHwi5RR4Q3UMAAQQQQAABBBBAIAKBGM9lqJVFT9LrqXX94SpXQFnojybzrVyV1RgqPrDdkpXU6CcCaQlQcEgrzyRHE3qiOXR7SaJHOChyizAUuoQAAggggAACCCCAQAQCsZ/LUA+RtlPSWQ48oV6PXrj3aMK+o6PDrxiweKlYosLD9u3b+w+ZZqsui0nSZwRsCVBwsJVXlr0NPdEcur0sQylh0ORWAjofiQACCCCAAAIIIIBAxAJWzmWoh1AT3NrCZ8GCBfW8nfcEENBKAR3ErP9av7RCQ8WHhx9+2GnLrs7OTopZ1kOl/whELEDBIeJw6NpfBUJPNIduj5yaI0BuzXHmUxBAAAEEEEAAAQQQiFnA6rkMtZpqnAsXLnS9vb21vpXXBxJQ0UcrTHQQcypXZbslFR90NoUKWjpkmgsBBBAIKUDBIaQmbRUiEHqiOXR7hQyaRvcSIDduCgQQQAABBBBAAAEE8hRI4VyGepLTZLfOcYj9sOJ6xhb7e7RNlybk+/r6XKpbEFXOp9iyZQvbLcV+Q9I/BIwJUHAwFliO3Q090Ry6vRwzKWPM5FaGOp+JAAIIIIAAAggggEA5Aimey1CrZGU7Je3Bz9VcAZnrDA1Nyqd+aZwar7Yo06qO+fPnU+RKPXTGh0DBAhQcCgam+cYFQk80h26v8RHSQjUC5FaNEq9BAAEEEEAAAQQQQMC2QMrnMtSajFZ26NBiPWXP1VwBrW5Yu3ZtVhPvKvKp8FDZbknFBx2YzYUAAgjUKkDBoVYxXt90gdATzaHbazpIph9IbpkGz7ARQAABBBBAAAEEkhfI5VyGeoLUdko6Q0AH/XI1R0DbWMlcT/7neg3cbqmy6iHVraVyzZhxI1CkAAWHInVpO4hA6Inm0O0FGSSNjChAbiMS8QIEEEAAAQQQQAABBMwI5HouQ60B5bS1T602Rb1eq0r0ZL8m2nO/9PdUxRcVYWbNmuVd2tracmdh/AggMIIABQdukegFQk80h24vesBEOkhuiQTJMBBAAAEEEEAAAQSyFdCWLQ8//LDftmXbtm3+qX1N6nIo8tC3RA6HF8f0F0IT7Lof5c71roA8tOpBf3dbWlr6D5nGCAEEEBhMgIJDhPfFrl273JYtW9zq1avdI4884n70ox/5Xh5++OHu4x//uP8H2dSpU92oUaOG7f0rr7ziHnzwQV+J/vGPf+x27NjhJkyY4N+rNlSVHj16dIQCu3cp9ERz6PaKBNy5c6dbsmSJu+qqq9yTTz7ppk2bNuLHvfnmm66np8d961vfco8//rjbunWra21t9feOnkbQP5722WefEduJ7QWWcovNjv4ggAACCCCAAAIIIFCmgIoMmqzU9xQVGSp/yuyTpc+uePHEffGpyXjixIn+qX6uwQU0x6TCw+bNm/sLDzLjQgABBCoCFBwiuxc0Wbxs2TJ33XXX+QLBUNeZZ57pbrrpJnfwwQfv9ZJ33nnHrVmzxl100UV+snmo6/jjj3e33Xabe//73x+Zwu7dCT3RHLq9IvE2btzoiwQqQFVTcHjppZfcwoUL3Xe+850hu3XBBRe4a6+91h144IFFdj1425ZyCz54GkQAAQQQQAABBBBAwJiA9r/Xd1tNTk6fPr2/yMA+8LUHqWKNHPWHqziBymqS3t5eX3TgGl5Aq0Eqh0yz3RJ3CwIIDBSg4BDR/fD222+7m2++2V122WVV9eq8887zrz/ggAN2e72KDXPnzh22YFF5g4oO3d3d7n3ve19Vn1nGi0JPNIdurwgTrXLR0z/nnnuuLzboGqngoCXJ559//rDFhkpfL730Unf99de7/fbbr4juF9KmhdwKGTiNIoAAAggggAACCCBgREATkCtXrvSrGcaOHetX1uvpfCZvGw9QhRoVcbBs3HKoFnTf6gBz/ZeregEVaioHbet7u1aHzJgxw1FcrN6QVyKQmgAFh4gS/eUvf+lOOeUU9+yzz/qtj/Skuv7vQw45xG+BownltWvXumuuuaZ/Evruu+92KjxUrpdfftmdddZZ7gc/+IHbf//9+5e3qT1twfT666+7J554wm/Ro+VvuvT/7uzsdPvuu29EGu92JfREc+j2QqNpGyVthXXFFVf056zPGKngsGLFCjdnzhzfnU9+8pPuy1/+svvoRz/q3vve9/rc169f79t87rnn3KGHHur/QfCRj3wkdPcLay/23AobOA0jgAACCCCAAAIIIBCxAOcyNCecylkXCxYsaM4HZvgpkyZN8g9kcihy/eGrYKNVD9qtQffs/PnzKZLVz8k7ETArQMEhouiWL1/u5s2b5yeDdX7DscceO2jvBm6zo62Vbr/9dl9c0PX973/fadWCrlWrVrnZs2c7hbznpaLGOeec4zZt2uR/md57773RrnIIPdEcur2Qt5CeCFLx55577tmr2eEKDtu3b/fFhoceesideOKJToUoFar2vB577DF38skn+9Uvd955p18RYeWKOTcrhvQTAQQQQAABBBBAAIFQApVzGfQgk7aB5VyGULKDt6OJXD2UqO1+uMILyFfFHK0i4WpcYOB2S+3t7b7wQCGncVdaQMCKAAWHSJL6y1/+4rTNzR133OEnhDVhrCWog11vvPGG/4eGChQnnHCCLxYcdNBB/qU33HCDf4r9Yx/7mLvvvvv8SonBLm3Zoy11tLph8uTJ7oEHHvCHUsd4hZ5oDt1eCLO33nrL56mlh5VzN3TWgvLVUkRdwxUcnnnmGX/fPP/888MWErS64dRTT/WrW7Qdl+4jK1eMuVmxo58IIIAAAggggAACCIQQGHgug75HVrZMYuuUELojt6HtlFTgmTJlysgv5hU1CXAwd01cNb1YW1Rp1YMelGS7pZroeDECZgUoOBiNTof+Xn311XsVHGoZjgoVZ5xxBgWHWtAKeu3AItLRRx/tFi9e7Fe4PP300+6YY44ZseBQbbcqKxz0em3Pddxxx1X71tJfR8Gh9AjoAAIIIIAAAggggECGAgPPZdCDa3oKnHMZyrkRKtspafKWK5yA7nEVcfRfimfhXPdsqXI+hlZH6WeIdnfgTJLivGkZgTIFKDiUqV/nZ+tp+Msvv9wtXbp0xNUQw32E3n/JJZeMuBqizm4Ge1voiebQ7YUYqAoOKiAdeeSRPtMxY8b4Zp966qmGCw7vvPOO+/3vf+9XwixZssSvoLjwwgvdjTfe6EaPHh2i+01pI8bcmjJwPgQBBBBAAAEEEEAAgSYLDDyXoa+vz69kqJwh0OSu8HEDBDQhru1plAlXOAEKOeEsq2lJ93Fl1UNra6svYlZ2dqjm/bwGAQTiF6DgEH9Ge/VQ/7g4/fTT/fkLN910k98WZ7BzGoYbmg6g1mHTesr94osv9pPP++23X5QaoSeaQ7dXJFojBYeB5zpU+njggQe6K6+80p8VYqnYoP5byq3Ie4K2EUAAAQQQQAABBBAoSoBzGYqSDdeunsTXtjR6QpyrcQEV13RYtM7G4Gn7xj1rbUGFB/3ZsmWLLzzoPBhWmdSqyOsRiE+AgkN8mQzbo507d/plZ9pyp96zF7QMVmdEzJ071x9QvWbNGveJT3wiWonQE82h2ysSrpGCw2uvveYPDV+/fn1/F3VOh3LXL/HKuR9F9j9k25ZyCzlu2kIAAQQQQAABBBBAoEgBzmUoUjd829pOSZlpkparcQE56lwM/eEqT0D3tO7tynZLOmSas0rKy4NPRqBRAQoOjQo28f0qNtx5553+UOgdO3a4u+66y82ZM6em1Q0qNmhVg7ZSUgVZbXV1dblRo0Y1cSS1fVToiebQ7dU2mtpe3UjB4de//rW77LLL/FMaL774ol8Ro8x1TZs2za1YsSLag8IHU7KUW20p82oEEEAAAQQQQAABBJorwLkMzfUO+WmVJ/K18wFPgjcuqy19tN10W1tb443RQsMCur9VeFAhSCtPtJWbHpjkQgABWwIUHIzkpWLDypUr/fZJKjZccMEFfhukyl7/1QxDxYZHH33UfeELX/ATz9ojb/ny5W78+PHVvL2014SeaA7dXpEwjRQc9uzXm2++6e677z73pS99yZ/jMGvWLJ//wQcfXOQQgrVtKbdgg6YhBBBAAAEEEEAAAQQCCXAuQyDICJrRdkr6o8lYrvoFdIixDFWA44pPYOB2S8pJqx4ossWXEz1CYDABCg4G7gtNFC9btsxdd911dRcbdHCwtk666KKL/GSzlWKD4gk90Ry6vSJvoZAFB/Vz4HZa+r+1XPFTn/pUkUMI1ral3IINmoYQQAABBBBAAAEEEGhQQJOpenBNW8boSeHKZHWDzfL2EgXYBigMviaxtbKBwk0Yz6JaqWy3pJ9henCS7ZaKkqZdBMIJUHAIZ1lIS1rNoPMalixZ4ttXweD66693+++/f9Wfp4KFtl/62te+5gsWp5xyil8yeNhhh1XdRpkvDD3RHLq9Im1CFxzU14GHjus8EP2p9dDxIsc8VNuWcivDh89EAAEEEEAAAQQQQGAwAa1saGlp8d8DOBQ3nXtET3prIpZM68tUhTidEaD/8tR8fYbNfpd+lqnYpi2X9DOtcsh0s/vB5yGAwMgCFBxGNirtFb/5zW/89jc6c0HXokWL/J78o0ePrrpPr776qn/fHXfc4d/z+c9/3hcvDjzwwKrbKPuFoSeaQ7dXpE8RBYeBh0mff/75vvhUyz1V5HiHa9tSbmUZ8bkIIIAAAggggAACCAwmwJPc6d0XylQT5pp05apdQPMklfMCan837yhbQKsdVHjYvHlzf+GB4lvZqfD5CLwrQMEhwrtB296sX7/e/9B87rnnfHHg5ptvdrNnz67pcOef/exn7uKLL3aatNaKCBUrLr30UhOTywNjCT3RHLq9Im+hogsOOgvkpptucn/3d39X5DCCtG0ptyADphEEEEAAAQQQQAABBAIJaHJO2/T29PQEapFmyhbQ+QPaKqu3t7fsrpj8fD0hLzsmqU3G199prVBR8aiy3ZK2jeMAcNuZ0vs0BCg4RJbjnodDT5s2zd16663uqKOOqrqnex4Offjhh/vK7wknnGBi65w9Bxp6ojl0e1UHU8cLqy043Hvvve6MM87whSWtiDnuuOOG/DT9o+rUU091zz//vC9k6R+pFi5LuVnwpI8IIIAAAggggAACeQmwBU96eWuyXBOtWunAVb1A5TBiFW240hDQahX9XVDxQcUkFVfZKiuNbBmFTQEKDhHlpkLB/fff7+bNm+fPWtBhONruZsKECTX1cuPGjf4wsC1btrh6ChY1fVgTXhx6ojl0e0USVFtw+OlPf+pOOukk9/LLL/tts3TfjBkzZq+uvf76636li7bYOvTQQ/0v5I985CNFDiFY25ZyCzZoGkIAAQQQQAABBBBAIJCAVtBrgpoteAKBRtBMJUs9YMhVvUBra6s/y1AHqHOlJVApOuh8Ey4EEChPgIJDefZ7fbK2T9KT59qDbsaMGW758uVu/PjxNfXwlVde8RPO3/3ud93UqVNdd3e3O+KII2pqI7YXh55oDt1ekV7VFhzeeOMNv1JB94wu/b+/+MUv+mLVqFGjnFbOPPvss+7f//3f3T333ONfc+GFF7obb7zRzBZblnIr8p6gbQQQQAABBBBAAAEE6hHQBJweatPh0VxpCGg7mfb2djKtIU79PVChQXZc6Qno74MewNUZJ1wIIFCeAAWH8ux3++S3337bdXV1uWuvvbbmHj355JN+JYOuFStWuDlz5tTcxurVq/0ZETFeoSeaQ7dXpFm1BQf1QQWFc845x23atGnELh1//PHum9/8pvvHf/zHEV8bywss5RaLGf1AAAEEEEAAAQQQQGCgAFvwpHc/aDslbSPD0/rVZcth29U5WXyVikj6+6DtlbgQQKBcAQoO5fr3f/rvfvc7P+Ffzx6ClYKDtmHSU+2rVq2qeVQUHGoma8obaik4qEO/+tWv3Pz5891jjz02ZP/q3aqrKQMe5kMoOJSdAJ+PAAIIIIAAAgggYF1AW+9oUo4teKwn+W7/laWe2te5BFzDC2giWkU3/R1gf//07hZtMaZcVYDjQgCBcgUoOJTr3//pA7dTqrVLlYLDa6+95osW69evr7UJR8GhZrKmvKHWgoM6pe2Vvve977k1a9a4xx9/3G3dutVvrdTW1uaXFR5zzDF+myVrFwUHa4nRXwQQQAABBBBAAIHYBDTRqv3rt23bFlvX6E+dAppEnzRpkt9WiUn04RE1Ea2/AxRn6rzZIn5b5e9Bb2+vLypxIYBAuQIUHMr159OrEAg90Ry6vSqGwEsCCJBbAESaQAABBBBAAAEEEMheQA8i6UlgtuBJ51ZQlvrDvvXDZ6rCTE9PDxPS6dz6/SNREUk7hlBMSjBchmRSgIKDydjy6nToiebQ7eWVRnmjJbfy7PlkBBBAAAEEEEAAgXQEmJhLJ8vKSJTpunXr/B+uwQVkVLn3MUpPQMWk7u5uv7MDFwIIlC9AwaH8DOjBCAKhJ5pDt0eAzREgt+Y48ykIIIAAAggggAACaQto65GWlha/rRJb8KSTtbLUWQ5sJzN4pu3t7a6jo4NVIOnc8v0j0coGre7RdllcCCAQhwAFhzhyoBfDCISeaA7dHuE1R4DcmuPMpyCAAAIIIIAAAgikL6DJucoZb+mPNo8RKtMpU6b47bK4dhdQIUZbTjEhneadwZZiaebKqGwLUHCwnV8WvQ890Ry6vSxCiGCQ5BZBCHQBAQQQQAABBBBAIAkBbb3T1dXldMAqVxoCesp74cKFZDpInCrGaOWHDo3mSktARSQV2vRfVmyllS2jsS1AwcF2fln0PvREc+j2sgghgkGSWwQh0AUEEEAAAQQQQACBZATYgieZKPsHokl1FZM0Acv1VwG2EEv7Tqis6LnlllvSHiijQ8CYAAUHY4Hl2N3QE82h28sxkzLGTG5lqPOZCCCAAAIIIIAAAqkKaKJORQee+k4nYSZf985SE9HaUkkHRnOlJ6DzaLRSi7NL0suWEdkWoOBgO78seh96ojl0e1mEEMEgyS2CEOgCAggggAACCCCAQDICmoSdNWuW6+vrS2ZMuQ9E28rocGQyffdOmDRpklu7di2rPhL8y6Eiklb06A8XAgjEJUDBIa486M0gAqEnmkO3R2jNESC35jjzKQgggAACCCCAAAL5CLAFT3pZazslrVrRQbq5X5qI1goHnW/BlZ5Aa2urW7p0qWtra0tvcIwIAeMCFByMB5hD90NPNIduL4cMYhgjucWQAn1AAAEEEEAAAQQQSEmA7WZSSvOvYyHTdzPVao+Ojg6nQ6O50hJQEUm5alUPFwIIxCdAwSG+TOjRHgKhJ5pDt0dgzREgt+Y48ykIIIAAAggggAAC+Qhosk5PCW/bti2fQSc+Uh2SrG2EtK2SzujI9dK9rdUe8uBKT0DFBuVbObckvREyIgRsC1BwsJ1fFr0PPdEcur0sQohgkOQWQQh0AQEEEEAAAQQQQCA5AW1Hokk7tuBJJ1plqT85P9mvsWvLMA5FT+e+roykUkzSf3MuqqWXLCNKSYCCQ0ppJjqW0BPNodtLlD26YZFbdJHQIQQQQAABBBBAAIEEBDh4NYEQ9xhC7plWVnn09vb6ogNXWgIqIqnYoPucCwEE4hSg4BBnLvRqgEDoiebQ7RFWcwTIrTnOfAoCCCCAAAIIIIBAXgKanG1pafHbKvG0cDrZK8uf//znWU64c45FOvfxYCPRzysCHJtbAAAgAElEQVSKSWlnzOjsC1BwsJ9h8iMIPdEcur3kA4hkgOQWSRB0AwEEEEAAAQQQQCA5AW0/o62Vct6CJ7VQc97jXmdYdHd3+3uaKy0BrWrQHx0azYUAAvEKUHCINxt69jeB0BPNodsjqOYIkFtznPkUBBBAAAEEEEAAgfwE1q1b57q6uvxTw1xpCGhCduHChdllqnHrTBKt7uBKT6C9vd3Nnz+fM2fSi5YRJSZAwSGxQFMcTuiJ5tDtpWge45jILcZU6BMCCCCAAAIIIIBAKgI5b8GTSoZ7jkPnF6iYNGXKlFSHuNe4ODA73ahVRFK+Or+BCwEE4hag4BB3PvTOORd6ojl0e4TUHAFya44zn4IAAggggAACCCCQp4CeClfRQQeycqUhoCx1RofONMjh0kS0iisaM1d6AjlvE5ZemowodQEKDqknnMD4Qk80h24vAWITQyA3EzHRSQQQQAABBBBAAAGjAnp6eNasWa6vr8/oCKrvtiamV6xY4R555BG/5dCBBx7ojjvuOPfpT3/anXTSSW7MmDHVNxbxKzVObUGTQ6aKQUUzXVYLLDt37nRLlixxV111lXvyySfdtGnTRry7XnnlFffggw/6lSw//vGP3Y4dO9yECRPc1KlT/ZksOsdi9OjRI7YT+wtURNKKHd3THG4fe1r0D4G/Pjz+nl27du2qYKQ8qZfy2FK+mUPnFrq9lO1jGhu5xZQGfUEAAQQQQAABBBBIUSD1LXg0ofsf//Ef7sorr3Rbt24dNEJN8t56663uqKOOSiJiPfGvlQ7aiiblSxPSOixaBSTdxxavjRs3uo6ODrdly5YRCw7vvPOOW7NmjbvooouGvJdlcPzxx7vbbrvNvf/977dI0t9n3cMqNujAaC4EEIhfgIJD/Bll38PQE82h28s+oCYBkFuToPkYBBBAAAEEEEAAgWwF9GS4VjqkOKmn5yxvv/12d8UVV/inwIe7Dj/8cL8CoponzGO/WZSlDlJOMdOB9hqfnvLXH2uX7s2enh537rnn+mKDrpFWOKjYMHfu3BHv5UrRobu7273vfe+zRtPfXxWT1q5dm9V5JGbDouMI/G17fFY4cCtELRB6ojl0e1HjJdQ5cksoTIaCAAIIIIAAAgggEKWAniBubW1127Zti7J/jXTqmWeecaeddpp79tln/RZKl19+uTvzzDPd+PHj/dYPGrMmq7/+9a+75557zp1yyilu+fLlrqWlpZGPLf29lSf/ta1SylvRaEJak+raQsjSpVU32hJJhbBKsWGkgsPLL7/szjrrLPeDH/zA7b///n4rKa2M0FZKo0aNcq+//rp74okn/NZMmzdv9hz6f3d2drp9993XEo/vq4pJlcKZuc7TYQQyFWCFQ6bBWxp26Inm0O1ZsrTcV3KznB59RwABBBBAAAEEELAioAlbTWCmtAWPniC//vrr/aSrJmjvvPNOd/rpp/tCw57XY4895k4++WT/5Ph//ud/+nMdrF/KUn+0p3+Kl1ZwaGwqmFm61F8VAe655569uj3cCofvf//7fqskXatWrXKzZ88e9F5Wce2cc85xmzZt8oWYe++91+QqB51DooJKqvevpXuWviJQrQAFh2qleF1pAqEnmkO3VxpMZh9MbpkFznARQAABBBBAAAEEShGwvDXNUGDbt293c+bMcQ899JA/GFvbJQ21ckErHc477zy/fcvChQv9Ib7vfe97S8ki1Idq5UYl11BtxtRO5XBkKxPSb731ll89o3MJKmeJXHDBBe6EE05wM2bM8LTDFRxuuOEGvyLiYx/7mLvvvvv8yobBroGFtsmTJ7sHHnjAabswS5eKMiqWWCsmWTKmrwgUIUDBoQhV2gwqEHqiOXR7QQdLY0MKkBs3BwIIIIAAAggggAACxQtoCx5NxmviPZUteF577TX/FPj69evdV7/6VXfttdcOubXMG2+84QsNmhDWBLCeCj/ooIOKhy/4E5SlzueweqDyUDyaiNbB2Pqvlft14D129NFHu8WLF7tjjz3WPf300+6YY44ZseBQy62i+/eMM85wVgsOKiLpnlVxhgsBBOwIUHCwk1W2PQ090Ry6vWyDafLAya3J4HwcAggggAACCCCAQLYC1p4YHymogQWHa665xm+tNNQ1cDLY6iTtYGNTppqY13ZZKV2aiFaRTAeeW7l0j1199dXuyCOP9Nt3jRkzxnf9qaeeCl5wWLp0qbvkkktGXA0Ro10u54/EaE+fEGhUgIJDo4K8v3CB0BPNodsrHIAP8ALkxo2AAAIIIIAAAggggEBzBLQFT1dXl+vt7W3OBxb8KVqtoQOiH3nkEf/f22+/3Z/lMNg1cEulQw891P33f/+3+/CHP1xwD4tvXqsbtJ2UDo9O6dJqHN2nKazcCF1wGHgvX3zxxe7GG290++23n5n4VUTSfavtwLgQQMCWAAUHW3ll2dvQE82h28sylBIGTW4loPORCCCAAAIIIIAAAtkKpLQFz9tvv+1XNWjvexURVq9e7bew2fPSnvf333+/mzdvnj80Wtdwe+lbuzk0Ka9iklY6pHCldt5IyIKD7uW7777bzZ0719/za9ascZ/4xCdMxT5p0iR/lkoq96spfDqLQIMCFBwaBOTtxQuEnmgO3V7xAnyCBMiN+wABBBBAAAEEEEAAgeYJaOsdFR1S2Tv9hz/8oTvttNPcyy+/7A/OvfLKK91JJ53kxo4d6zQ5+4c//MGtXLnSXX/99f3FhtQKDha3Hxrujm9tbXWdnZ1u5syZzfuLUeAnhSo46H7WRL22UtqyZYs/YForlkaNGlVg78M2rcKY7letcOBCAAF7AhQc7GWWXY9DTzSHbi+7QEoaMLmVBM/HIoAAAggggAACCGQpkNoWPDt37nQ33XSTu/zyy4fNc8KECW7q1KnuwQcf9K9LaYWDDlbWJL222rF+bdiwwelcCo0plStEwUHFhkcffdR94Qtf8MWGGTNm+APQx48fb4qpvb3ddXR0+Iy5EEDAngAFB3uZZdfj0BPNodvLLpCSBkxuJcHzsQgggAACCCCAAALZCqS2Bc/rr7/uFi9e7P8Mdmnlw5133ulefPFFf9bD+9//fvfQQw+5f/7nf07mHtD2NHpy3PqqgBQPwW604PDOO+/4rZMuuugit3XrVrPFBhWRdJ/q0GguBBCwKUDBwWZuWfU69ERz6PayCqPEwZJbifh8NAIIIIAAAggggECWAike2qpJ2U2bNrkVK1a4H/zgB/4pcD31/9nPftadd9557uCDD3b33HOPf7p68uTJ7oEHHvBbMKVy6dwDrQ6wfBCvJqJVDNPEtLb9SuVqpODw5ptvurvuust97Wtf81uCnXLKKW7p0qXusMMOM8ejYpLyTWU7N3MB0GEEAghQcAiASBPFCoSeaA7dXrGjp/WKALlxLyCAAAIIIIAAAggg0FyBlLbgqVZu4AHT//qv/+ruu+8+X4RI5dJkfUtLi99WyepkvSaidW9aLpoMdj/VW3B49dVX/eT8HXfc4Zv9/Oc/75YsWeIOPPBAc7et7k8dFt3b2+uLDlwIIGBTgIKDzdyy6nXoiebQ7WUVRomDJbcS8floBBBAAAEEEEAAgWwF2tranA6Qtr4FT7UB/vGPf/TbKWkf/PPPP98/JT569Ohq327idcpSf6zuj68J6Z6enuQmpOspOPzsZz9zF198sdN7999/f3fZZZe5Sy+91Ow9m8IKHBM/BOgkAgULUHAoGJjmGxcIPdEcur3GR0gL1QiQWzVKvAYBBBBAAAEEEEAAgbACmgBct26d/2P5uuGGG9wVV1wx4jZJP/7xj/1k/Msvv+zPc1DRIbVLWS5btsxP2lu7dD9WJqWt9X2k/tZScNjzcGht+6Ut0E444QSn785WLxWTuru7nQqdXAggYFeAgoPd7LLpeeiJ5tDtZRNEyQMlt5ID4OMRQAABBBBAAAEEshRIYQseBff973/fHX/88T5DTczqqfA9J2Z37tzpOjs7/aHSRxxxhPvOd77jPvShDyWZu7ZT+vnPf25ulUB7e7ubP39+kituaik4bNy40Z8zojNIpk2b5m699VZ31FFHmb5XdbaIVlPpvuRCAAHbAhQcbOeXRe9DTzSHbi+LECIYJLlFEAJdQAABBBBAAAEEEMhSQFvv6Iljq1vwKDStWDjrrLP8QdHa2/7KK6/049F5Bm+99Zb71a9+5W666SZ/YLQuFR20Pc2+++6bZOYa+5QpU/wEr5VLE9FafaLzG1K8qi04vPLKK/6chu9+97tu6tSpfkWACmTWL+tbfVn3p/8IhBSg4BBSk7YKEQg90Ry6vUIGTaN7CZAbNwUCCCCAAAIIIIAAAuUIaAuerq4uf5Cr1Utb0Nx///1u3rx5bseOHcMOY8aMGW758uVu/PjxVoc7Yr81eT9r1izX19c34mtjeYGKJDpIWAckp3hVW3BYsWKFmzNnTs0Eq1evdrNnz675fc14g4pIKoDpv1YPM2+GE5+BgBUBCg5Wksq4n6EnmkO3l3E0TR06uTWVmw9DAAEEEEAAAQQQQGA3Aatb8AwchLZM0iHQ11577ZBFBx0YfeONN7pDDjkk+TtAk/cqJmmiN/Yrla29hnOupuCgYtkXv/hFt2rVqpoji7ngUFlpo+3OuBBAwL4ABQf7GSY/gtATzaHbSz6ASAZIbpEEQTcQQAABBBBAAAEEshTQhKCKDtafLtdKh2eeecZ94xvf8NsraQ/8CRMm9G8Zdcwxx7hRo0ZlkbGy1ES+hUle9VVPv+vA6FSvagoOr732ml+lsH79+poZYi046B7UYdFaQaUiGBcCCNgXoOBgP8PkRxB6ojl0e8kHEMkAyS2SIOgGAggggAACCCCAQJYCFrfgyTKoGgatCfzW1la3bdu2Gt5Vzks1Ib127VoTqzHKEbL7qSoiaaWN/nAhgEAaAhQc0sgx6VGEnmgO3V7S+BENjtwiCoOuIIAAAggggAACCGQpYGkLniwDqmPQ2k5Jqwd0YG+slyaitQpjw4YNsXaRfjUgoKKXtjrTwfRcCCCQhgAFhzRyTHoUoSeaQ7eXNH5EgyO3iMKgKwgggAACCCCAAAJZCmjSVysdUt7WJrdglaUm8mPOtL293XV0dDgdGs2VloDuPeWq1TZcCCCQjgAFh3SyTHYkoSeaQ7eXLHxkAyO3yAKhOwgggAACCCCAAALZCVjagie7cOoccOyHMeue05PvTEjXGXDkb1OxQflSTIo8KLqHQI0CFBxqBOPlzRcIPdEcur3mi+T5ieSWZ+6MGgEEEEAAAQQQQCAuAU0O6gDpmLfgiUss/t4oS/2JcdJXfdJWXtYPK4//Lmh+D1VE0pZe+q8OpOdCAIF0BCg4pJNlsiMJPdEcur1k4SMbGLlFFgjdQQABBBBAAAEEEMhSgANe04tdZyQsW7bM9fT0RDU4rb7QYdG9vb2+6MCVloCKSCo2xLydV1rijAaB5glQcGieNZ9Up0DoiebQ7dU5LN5WowC51QjGyxFAAAEEEEAAAQQQKEAg9i14ChhyFk3qCXOdzxHTxD5nhqR967W0tFBMSjtiRpexAAWHjMO3MvTQE82h27PiaL2f5GY9QfqPAAIIIIAAAgggkIoA+66nkuS741Cm2t5G22XFcml1Q3d3t9/jnystAa1qqBxYntbIGA0CCEiAggP3QfQCoSeaQ7cXPWAiHSS3RIJkGAgggAACCCCAAALmBbQFT1dXl386mSsNAa1umDVrluvr64tiQLrHtOWO+sWVnkBra6vr7OzkLJj0omVECHgBCg7cCNELhJ5oDt1e9ICJdJDcEgmSYSCAAAIIIIAAAggkIRDjFjxJwJY4CG2npIl+rXQo+4r5IOuybax/vopIylfnN3AhgECaAhQc0sw1qVGFnmgO3V5S2BEPhtwiDoeuIYAAAggggAACCGQnoK13VHTQU+hcaQgoS53RobMTyrw0Ea2ih/rClZ5AjNt3pafMiBAoV4CCQ7n+fHoVAqEnmkO3V8UQeEkAAXILgEgTCCCAAAIIIIAAAggEEohtC55Aw8q6GU30a6ubbdu2lepAMatU/kI/XEUkraTRvaaCJRcCCKQpQMEhzVyTGlXoiebQ7SWFHfFgyC3icOgaAggggAACCCCAQJYCMW3Bk2UABQxaKwu00kFb3pRxaUJah0XrfBDdX1xpCejeUrFBB0ZzIYBAugIUHNLNNpmRhZ5oDt1eMtCRD4TcIg+I7iGAAAIIIIAAAghkJ6Ctd7TSgcnDdKJXlhs2bCgt07I/P50k4xyJikk9PT0Uk+KMh14hEEyAgkMwShoqSiD0RHPo9ooaN+3uLkBu3BEIIIAAAggggAACCMQlEMsWPHGp2O6NVhi0tLT4bZXK2PJGE9Ld3d2ura3NNiS930tAxaRKQQkeBBBIW4CCQ9r5JjG60BPNodtLAtnAIMjNQEh0EQEEEEAAAQQQQCA7AU0Ma8/9srbgyQ68CQNWlvqjw32beWllhT5ThSyu9ATa29tdR0dH0++r9CQZEQLxC1BwiD+j7HsYeqI5dHvZB9QkAHJrEjQfgwACCCCAAAIIIIBADQJ6YnndunX+D1caAspy2bJlfuubZl5lFTqaOcZcP0tbrylfikm53gGMOzcBCg65JW5wvKEnmtvb23dt2LDhPQYpsu7y9OnTyS3rO4DBI4AAAggggAACCMQooC14dLivJhLL2IInRpMU+qQsNUncrIObdf/owGruoxTunr3HoJUrupd0aDQXAgikL5BVwYGJZps3NBPNNnOj1wgggAACCCCAAAIIIJCHgCYTtbVSs7fgyUO3nFEqSxUAtF1WMy5NRKt4pYPIudISUK46m6Ovr4+iZFrRMhoEhhTIquDAfYAAAggggAACCCCAAAIIIIAAAmEFtAVPV1eX6+3tDdswrZUmoNUNs2bN8pPEzbh0ULXun2atqGjGmPiMvwqoiKT7SduvcSGAQB4CFBzyyJlRIoAAAggggAACCCCAAAIIIFCYgCaKdegvE8aFETe9YWWpYpJWOhR5cQ5Ikbrlt63VDWvXri38Pip/pPQAAQQqAhQcuBcQQAABBBBAAAEEEEAAAQQQQKAhAW29o33/2aO9Icao3tysbY5aW1vd0qVL/bZcXGkJqGClFQ4qRnIhgEA+AhQc8smakSKAAAIIIIAAAggggAACCCBQiECzt+ApZBA0upuADnBWMWDbtm2FyWh/fxUatm/f7otVM2bMYJ//wrSb33B7e7vr6OjgfJfm0/OJCJQqQMGhVH4+HAEEEEAAAQQQQAABBBBAAIE0BLT1jrbHKXoLnjS0bIxCWaoQMHPmzEI7rCfgde88/PDD/rM6OzvZnqtQ8eIbV8FK94+KSlwIIJCXAAWHvPJmtAgggAACCCCAAAIIIIAAAggUIsDhsIWwltqoigCVYkAzOqJJan2m7iWtrtBWXVr1wGVP4Oyzz/ZFI7ZZs5cdPUagUQEKDo0K8n4EEEAAAQQQQAABBBBAAAEEEHDN2IIH5uYKKFMd+qttlXRGRzOvSuFB2y2p8KCteZrdh2aON6XP0qoG3Te9vb2sVEkpWMaCQJUCFByqhOJlCCCAAAIIIIAAAggggAACCCAwvIC2w9GTzUVvwUMOxQpoayMd+KtJf60w0IoDPa1exqXzQfT5le2W5s+fz7ZdZQRRw2ey2qkGLF6KQIICFBwSDJUhIYAAAggggAACCCCAAAIIIFCGgCaoNVGtP1y2BDSxv3LlSl9kmDBhgl9VoMJRLKsK9NS8JrLVPz09r8KWVj1wxSegfLq7u/2B4FwIIJCfAAWH/DJnxAgggAACCCCAAAIIIIAAAggUIqBJYT0Jr614YpmoLmSgiTSqnLRyQBP5u3bt8pP4lb33Yx6iig76s2XLFt9frXrgfosjMZ35oWKVClhcCCCQpwAFhzxzZ9QIIIAAAggggAACCCCAAAIIFCKgCeApU6b4SUeu+ARUFFKRQRP22mNfqxiUlTKzdlW2W9KKmlmzZvnCg8VxWHMfrr+6nypbq6U0LsaCAALVC1BwqN6KVyKAAAIIIIAAAggggAACCCCAwAgCmvzt6uryk9lc8QjseS5DSmdtqIhSOWSa7ZbKu+e0YkYFH+XBhQAC+QpQcMg3e0aOAAIIIIAAAggggAACCCCAQCEC2lZJW6uUddBwIYMy2Gjs5zIUQaqCl7aI2rx5s1+5oXMeuA+LkN67zcqqJvlzIYBAvgIUHPLNnpEjgAACCCCAAAIIIIAAAgggUIgAE4+FsFbVqNVzGaoaXA0vksOiRYv8AebabkmFBw4xrgGwxpdqVYNWl2hlEwWeGvF4OQKJCVBwSCxQhoMAAggggAACCCCAAAIIIIBA2QJ6sl6TvH19fWV3JYvPT+lchtCByUZFBxUfWlpa+lc9hP6c3NvTllZy1h8uBBDIW4CCQ975M3oEEEAAAQQQQAABBBBAAAEEChHQXu7aWoWnygvh9Y2mfC5DEWra5kv35MaNG53OsNAh0zyNH0Zaqxu6u7v5+x6Gk1YQMC1AwcF0fHQeAQQQQAABBBBAAAEEEEAAgTgFNLGrlQ568pkrnECO5zKE0/trS9puSfen7s329nZfeKAwVr+yCjkq4MiVCwEEEKDgwD2AAAIIIIAAAggggAACCCCAAALBBTT52Nra6rZt2xa87dwa5FyGYhKvbLek4sP27dv9tkszZsxw48aNK+YDE21VxQYVbPRfLgQQQICCA/cAAggggAACCCCAAAIIIIAAAggUIjBz5kynP0xE1s7LuQy1mzXyDj2lrxUP2qaK7Zaql1QxTNun6b8Uaqp345UIpCxAwSHldBkbAggggAACCCCAAAIIIIAAAiUKcJBs7ficy1C7Wch3aOJc961WPWiFzoIFC/yqB67BBbQqRMUxeXEhgAACEqDgwH2AAAIIIIAAAggggAACCCCAAAKFCGgiUofy8vTz8Lycy1DI7ddwo5XCg7ZbUuGho6ODp/j3UG1paXG9vb0cvt3w3UYDCKQjQMEhnSwZCQIIIIAAAggggAACCCCAAALRCWh7Gm25oglbrncFOJfBzt0wcLslbRHW2dnJBLtzfiXIunXr/B8uBBBAoCJAwYF7AQEEEEAAAQQQQAABBBBAAAEEChPQZGRXV5d/Cjr3i3MZbN8Bla2DNNE+adIkf9aDVj3kemnLKRVfVIThQgABBCg4cA8ggAACCCCAAAIIIIAAAggggEBTBLStkp4S139zvDiXIb3UVXTQny1btvQfMp3Tocn6+6yCi1bqcCGAAAIDBVjhwP2AAAIIIIAAAggggAACCCCAAAKFClS2U8rpYNnKuQxa4TF27Fi/pZSeBM9pUrrQmyqSxpWz7uuVK1f2Fx60hVjqF1ulpZ4w40OgfgEKDvXb8U4EEEAAAQQQQAABBBBAAAEEEKhCQJOys2bNcn19fVW82u5LKucy6Mn3bdu2+Qlo/cl1ZYfdJGvvubZbqhwynfp2SxwGX/v9wTsQyEmAgkNOaTNWBBBAAAEEEEAAAQQQQAABBEoS0FPfehK8ra2tpB4U87GVcxm0kqGnp8evYtBqhhyeci9G1H6ruhd0r1e2W9I5DykVnRYtWuS3UlKBhQsBBBDYU4CCA/cEAggggAACCCCAAAIIIIAAAggULqAJWK10SGWSsnIugyaXp0+f7lcycHhu4beRqQ/QpLwm53WPaIWPCg8pFNy0gkPFtZSKKKZuLDqLQOQCFBwiD4juIYAAAggggAACCCCAAAIIIJCCgCZfW1tb/VZDVq89z2WobJnEuQxWE21Ovwdut9TS0uJXwKj4YPGqHJatQ6O5EEAAgcEEKDhwXyCAAAIIIIAAAggggAACCCCAQFMEtAJAfzRRb+Xa81yGypZJPN1tJcG4+qmJeq322bhxY3/hwdK91N7e7ubPn89qnrhuK3qDQFQCFByiioPOIIAAAggggAACCCCAAAIIIJCugJ6O1vYy+hPzNdi5DCqSpLAdTszuOfVNhSwVHvR3ojKJH/v9pRU+Krip71wIIIDAUAIUHLg3EEAAAQQQQAABBBBAAAEEEECgKQKayNfT3JqwjHEboj3PZbC2GqMpIfIhQQX0d0IFOJ31oEk6/XfGjBlR/v1Q0U1/f9VHLgQQQICCA/cAAggggAACCCCAAAIIIIAAAgiULqBJyylTpvjtZGK4OJchhhTogwQGbrekvyfauiiW7ZZUGNH5EzqDJcZiIXcQAgjEI8AKh3iyoCcIIIAAAggggAACCCCAAAIIJC+gp7m7urpcb29vaWPlXIbS6PngKgR0f2qrJW25pO2WVHzQqocyL/VFxTn1iwsBBBAYToCCA/cHAggggAACCCCAAAIIIIAAAgg0VUBPbetp7mY+vc25DE2NmA8LJFApPGzfvr3/kOkyVhhMmjTJrV271q9O4kIAAQQoOHAPIIAAAggggAACCCCAAAIIIIBANAKV7ZT01HTRF+cyFC1M+80QUIFOxQfdzzpbpLOzs2kFO61K0t9V9YELAQQQGEmAFQ4jCfG/I4AAAggggAACCCCAAAIIIIBAUAFtzTJr1izX19cXtN1KY5zLUAgrjUYgUNluScUHrTpQ8a7o7Za0rVNHR4ff2okLAQQQGEmAgsNIQvzvCCCAAAIIIIAAAggggAACCCAQXEBbs+ip6ba2tiBtcy5DEEYaMSSgooP+bNmyxRcDdMh06O2W9PdKf0f1Xy4EEECgGgEKDtUo8RoEEEAAAQQQQAABBBBAAAEEEAgqEOIQWs5lCBoJjRkV0Ioe/X1auXJlf+Eh1FkLKmTorJVFixYZ1aHbCCDQbAEKDs0W5/MQQAABBBBAAAEEEEAAAQQQQMA/Md3a2uq2bdtWswbnMtRMxhsyEFABToWHynZLKhZoK6R6L7WnbZt6e3ubdl5EvX3lfQggEI8ABYd4sqAnCCCAAAIIIIAAAggggAACCGQloMNv9aeaveE5lyGrW4PBNihQOei5ke2WQs0WGIsAACAASURBVKxCanAYvB0BBAwKUHAwGBpdRgABBBBAAAEEyhZoa2vbtXHjxveU3Q8+vzaBww47bNdLL71EbrWxlf7q6dOn79qwYQO5lZ4EHShCQE9ia2JUfwa7OJehCHXazElAf4e0HZL+jumgdq14qPbcFK1u6O7urvr1ObkyVgQQGFqAggN3BwIIIIAAAggggEDNAvpH5K5du2p+H28oV4DcyvWv99PJrV453mdBQFu2aH94TYpWDrvlXAYLydFHawL6e6UCn1YttLS0uAULFgy73ZIKFCpUaGURFwIIIFCLAAWHWrR4LQIIIIAAAggggIAXYALU5o1AbuRmU4Bepy6g7ZR0wK2epq6sdpg+fXrVWy2l7sP4EAgtoL9nKj5s3Lixv/Cgwt/Aq5btzkL3j/YQQMC2AAUH2/nRewQQQAABBBBAoBQBJq5LYW/4Q8mtYcJSGiC3Utj50CYKVLZ6mTx5sj/LQX8qqx2a2A0+CoHsBLSyqHLI9MDtlvT/ryKgVkVwIYAAArUKUHCoVYzXI4AAAggggAACCLDCweg9wMS1zeDIzWZu9Lo2AU1wnn322ZwPVBtbFK/mfKAoYqi5EwPPB1JhobKFkn7naLWDVhlpSyUuBBBAoFYBCg61ivF6BBBAAAEEEEAAAQoORu8BJq5tBkduNnOj17ULcK/XbhbDO8gthhRq78NQuW3YsMGvetCfPbdZqv1TeAcCCOQoQMEhx9QZMwIIIIAAAggg0KAAkwsNApb0dnIrCb7BjyW3BgF5uxkB7nUzUe3WUXIjN5sC9BoBBIoSoOBQlCztIoAAAggggAACCQswuWAzXHIjN5sC9DoXAX5G2Uya3MjNpgC9RgCBogQoOBQlS7sIIIAAAggggEDCAkwu2AyX3MjNpgC9zkWAn1E2kyY3crMpQK8RQKAoAQoORcnSLgIIIIAAAgggkLAAkws2wyU3crMpQK9zEeBnlM2kyY3cbArQawQQKEqAgkNRsrSLAAIIIIAAAggkLMDkgs1wyY3cbArQ61wE+BllM2lyIzebAvQaAQSKEqDgUJQs7SKAAAIIIIAAAgkLMLlgM1xyIzebAvQ6FwF+RtlMmtzIzaYAvUYAgaIEKDgUJUu7CCCAAAIIIIBAwgJMLtgMl9zIzaYAvc5FgJ9RNpMmN3KzKUCvEUCgKAEKDkXJ0i4CCCCAAAIIIJCwAJMLNsMlN3KzKUCvcxHgZ5TNpMmN3GwK0GsEEChKgIJDUbK0iwACCCCAAAIIJCzA5ILNcMmN3GwK0OtcBPgZZTNpciM3mwL0GgEEihKg4FCULO0igAACCCCAAAIJCzC5YDNcciM3mwL0OhcBfkbZTJrcyM2mAL1GAIGiBCg4FCVLuwgggAACCCCAQMICTC7YDJfcyM2mAL3ORYCfUTaTJjdysylArxFAoCgBCg5FydIuAggggAACCCCQsACTCzbDJTdysylAr3MR4GeUzaTJjdxsCtBrBBAoSoCCQ1GytIsAAggggAACCCQswOSCzXDJjdxsCtDrXAT4GWUzaXIjN5sC9BoBBIoSoOBQlCztIoAAAggggAACCQswuWAzXHIjN5sC9DoXAX5G2Uya3MjNpgC9RgCBogQoOBQlS7sIIIAAAggggEDCAkwu2AyX3MjNpgC9zkWAn1E2kyY3crMpQK8RQKAoAQoORcnSLgIIIIAAAgggkLAAkws2wyU3crMpQK9zEeBnlM2kyY3cbArQawQQKEqAgkNRsrSLAAIIIIAAAggkLMDkgs1wyY3cbArQ61wE+BllM2lyIzebAvQaAQSKEqDgUJQs7SKAAAIIIIAAAgkLMLlgM1xyIzebAvQ6FwF+RtlMmtzIzaYAvUYAgaIEKDgUJUu7CCCAAAIIIIBAwgJMLtgMl9zIzaYAvc5FgJ9RNpMmN3KzKUCvEUCgKAEKDkXJ0i4CCCCAAAIIIJCwAJMLNsMlN3KzKUCvcxHgZ5TNpMmN3GwK0GsEEChKgIJDUbK0iwACCCCAAAIIJCzA5ILNcMmN3GwK0OtcBPgZZTNpciM3mwL0GgEEihKg4FCULO0igAACCCCAAAIJCzC5YDNcciM3mwL0OhcBfkbZTJrcyM2mAL1GAIGiBCg4FCVLuwgggAACCCCAQMICTC7YDJfcyM2mAL3ORYCfUTaTJjdysylArxFAoCgBCg5FydIuAggggAACCCCQsACTCzbDJTdysylAr3MR4GeUzaTJjdxsCtBrBBAoSoCCQ1GytIsAAggggAACCCQswOSCzXDJjdxsCtDrXAT4GWUzaXIjN5sC9BoBBIoSoOBQlCztIoAAAggggAACCQswuWAzXHIjN5sC9DoXAX5G2Uya3MjNpgC9RgCBogQoOBQlS7sIIIAAAggggEDCAkwu2AyX3MjNpgC9zkWAn1E2kyY3crMpQK8RQKAoAQoORcnSLgIIIIAAAgggkLAAkws2wyU3crMpQK9zEeBnlM2kyY3cbArQawQQKEqAgkNRsrSLAAIIIIAAAggkLMDkgs1wyY3cbArQ61wE+BllM2lyIzebAvQaAQSKEqDgUJQs7SKAAAIIIIAAAgkLMLlgM1xyIzebAvQ6FwF+RtlMmtzIzaYAvUYAgaIEKDgUJUu7CCCAAAIIIIBAwgJMLtgMl9zIzaYAvc5FgJ9RNpMmN3KzKUCvEUCgKAEKDkXJ0i4CCCCAAAIIIJCwAJMLNsMlN3KzKUCvcxHgZ5TNpMmN3GwK0GsEEChKgIJDUbK0iwACCCCAAAIIJCzA5ILNcMmN3GwK0OtcBPgZZTNpciM3mwL0GgEEihKg4FCULO0igAACCCCAAAIJCzC5YDNcciM3mwL0OhcBfkbZTJrcyM2mAL1GAIGiBCg4FCVLuwgggAACCCCAQMICTC7YDJfcyM2mAL3ORYCfUTaTJjdysylArxFAoCgBCg5FydIuAggggAACCCCQsACTCzbDJTdysylAr3MR4GeUzaTJjdxsCtBrBBAoSoCCQ1GytIsAAggggAACCCQswOSCzXDJjdxsCtDrXAT4GWUzaXIjN5sC9BoBBIoSoOBQlCztIoAAAggggAACCQswuWAzXHIjN5sC9DoXAX5G2Uya3MjNpgC9RgCBogQoOBQlS7sIIIAAAggggEDCAkwu2AyX3MjNpgC9zkWAn1E2kyY3crMpQK8RQKAoAQoORcnSLgIIIIAAAgggkLAAkws2wyU3crMpQK9zEeBnlM2kyY3cbArQawQQKEqAgkNRsrSLAAIIIIAAAggkLMDkgs1wyY3cbArQ61wE+BllM2lyIzebAvQaAQSKEqDgUJQs7SKAAAIIIIAAAgkLMLlgM1xyIzebAvQ6FwF+RtlMmtzIzaYAvUYAgaIEKDgUJUu7CCCAAAIIIIBAwgJMLtgMl9zIzaYAvc5FgJ9RNpMmN3KzKUCvEUCgKAEKDkXJ0i4CCCCAAAIIIJCwAJMLNsMlN3KzKUCvcxHgZ5TNpMmN3GwK0GsEEChKgIJDUbK0iwACCCCAAAIIJCxgZXJh165dbsuWLW716tXukUcecT/60Y98Kocffrj7+Mc/7s4++2w3depUN2rUqGHTevPNN11PT4/71re+5R5//HG3detW19ra6tvo6OhwU6ZMcfvss0/0ieeW22CB7Ny503V2drrFixe7888/3y1dutSNHj066uys5BY1Ip0zIcC9biKmvTpJbuRmU4BeI4BAUQIUHIqSpV0EEEAAAQQQQCBhAQuTCyoSLFu2zF133XVux44dQ6Zx5plnuptuuskdfPDBg77mpZdecgsXLnTf+c53hmzjggsucNdee6078MADo049p9yGCmLNmjVu7ty5/p6g4BD17UrnMhSw8DMqw1hGHDK5jUgU5QvILcpY6BQCSQhQcEgiRgaBAAIIIIAAAgg0VyD2L6lvv/22u/nmm91ll11WFcx5553nX3/AAQfs9vpt27b5Senhig2VN1x66aXu+uuvd/vtt19Vn1nGi3LJbSjbZ5991p1zzjlu06ZN/iUUHMq4C/lMBIYWiP1nFNkNLkBuNu8McrOZG71GwIIABQcLKdFHBBBAAAEEEEAgMoHYv6T+8pe/dKeccorTBPOECRP8CgX934cccojf+kiFhLVr17prrrnGb7mk6+6773YqPAy8VqxY4ebMmeP/vz75yU+6L3/5y+6jH/2oe+973+tef/11t379enfFFVe45557zh166KFu3bp17iMf+Uhkab3bnVxyGyyAP//5z+6iiy5y99xzT///TMEh2luVjmUqEPvPqExjGXHY5DYiUZQvILcoY6FTCCQhQMEhiRgZBAIIIIAAAggg0FyB2L+kLl++3M2bN88XAXR+w7HHHjso0MaNG/0ZDCo6aGul22+/3e2///7+tdu3b/fFhoceesideOKJviChgsWe12OPPeZOPvlkv0XPnXfe6Z+aj/XKIbfB7HVug7bNuvzyy93kyZPdn/70J585BYdY71T6latA7D+jhstFP2eWLFnirrrqKvfkk0+6adOmjRijtv774Q9/6O699163YcMG/3NJW/Mdd9xx7tOf/rQ76aST3JgxY0Zsp+wXWM5NdjrvSRno3wH6N8Ps2bOrJq0n96obL/iF1nMrmIfmEUCgAQEKDg3g8VYEEEAAAQQQQCBXgZi/pP7lL39x2t7ojjvu8IUAFQrGjh07aFRvvPGGX/2gAsUJJ5zgJxwOOugg/9pnnnnGv//5558ftpCg1Q2nnnqq27x5s9+WSe3FeuWQ22D2lcKS/jcdEq28tTqFgkOsdyr9ylUg5p9RI2UysIBdTcHhD3/4g191NdyWfSqQfvOb33T/8i//MtLHl/q/W85NcAO326u14FBr7qUGtceHW88tJkv6ggACuwtQcOCOQAABBBBAAAEEEKhZIKUvqTrs+eqrr96r4FAtSmWFg16vbZr0ZGqsV4656dBvPbXa09Pj7rrrLjdr1ix3xhlnUHCI9SalX1kLWPwZpafj9fPl3HPP7d+ib6SCg4rdOmPotttuGzFvrZTQJPjEiRNHfG1ZL7CYW8XqF7/4hV/NWDnbp9qCQz25l5XPUJ9rObfYLOkPAghQcOAeQAABBBBAAAEEEGhQIJUvqW+99ZbfZkdPvY+0GmIg2TvvvON+//vf+xUR2kJj69at7sILL3Q33nijGz16dIO6xb09t9x0zoYm9bTa5YILLvD5aAWMtstghUNx9xktI1CvgLWfUdpO58EHH/Rn+VTOA9LYRyo4PP744774qa34Dj/8cPeVr3zFzZw507W0tDj9XtL2SldeeaX7yU9+4ikHO2OoXuMi3mctNxmoYPDEE0/4FZFaoVi5qik41Jt7EfaNtGkxt0bGy3sRQKB5AqxwaJ41n4QAAggggAACCCQjkMqX1L6+Pnf66af7Jxu1x7+2Q9LYhroGnutQeY3229bEkM6MiLnYoP7mlJsmk+6//36fywc/+EHX3d3tjjjiCPfaa69RcEjmJxEDSU3A0s+oF154wXV2du52EH0lj+EKDm+//bY/5+GGG25wEyZMcCtXrnTTp0/fK8qB2/zsecZQbLlbyk12r776qv+dr2K0ij4Dr5EKDvXmHltmKf2bIEZb+oRA7gIUHHK/Axg/AggggAACCCBQh4C1yYXBhqgnFDVZtHjxYn+Q8AMPPOCfNB3uGjhZXXmd3jN37lx/+HTl/Ic6SJvylpxy0xkcp512mnvxxRfdqlWr3IwZM7wxBYem3Gp8CAJ1CVj4GaUVCDoHZtGiRX51my6toNI5QJWfM8MVHP74xz/6bd4effTRYc+RUdFUq+/0BL6KpTrr4UMf+lBdrkW/yUJuFYM1a9b47HT+ki6tNNHvcK121EqHoQoOjeZedAb1tG8pt3rGx3sQQKA8AQoO5dnzyQgggAACCCCAgFkB619SVWy48847/TYYerpRe/trD+fhVjcorF//+td+ix7tpa2JbK2MqGyjoX22V6xYMWLRoszQc8lNh7HqQOiHH37Y6YwOTSSNGjWKgkOZNx+fjUAVAhZ+Run8Ba2GU9Hh6KOP9kXrY4891j399NPumGOO8aMcruDwq1/9yn32s591//d//+d/D+ln1VDXU0895f7f//t//veUfp596lOfqkKx+S+xkFtFpXJukx4W0PlNn/nMZ5xWLZx66qnDFhwazb35qYz8iZZyG3k0vAIBBGISoOAQUxr0BQEEEEAAAQQQMCJg+Uuqig3awkITRprEqeztP2bMmJr133zzTXffffe5L33pS/5JVz0pqUmogw8+uOa2mvGGHHJTvtoqQ0UGPW2sPMaPH9/PywqHZtxpfAYC9QlY+BmliWdNVB955JH+7J/K7w4VB6opOAx83WOPPeb+7d/+bUgsPYVfmQhXYeOrX/1qfbAFv8tCbhWCr3/9674AffbZZ/evShzoPNQKh0ZzLziCupq3lFtdA+RNCCBQmgAFh9Lo+WAEEEAAAQQQQOD/t3f/sV7V9R/A398A4QIC/bCknyRu/qUwqcZME9YCpjhwCjWigW46f2BQmzWdlhaZudbQmGhbE4phaUxdFwNc4xJ/hInLDf9wSWGrUDdLYZffAt+9j33sqnDv5/O5n/P5nPc5j7Pd9YPPeZ/3eTzP5zDO6573K12BVP+RGgsE9957b1i+fPmgiw219OKyF7GhZ1ySIW5+C7X113UjucUHePEhYOytEZt6xzdP+m4KDq3Px4gEWiWQ6t8t8fzrLTjE+9LChQszsoGaS/e9X33ve9/Lej8UcUs5t+hZT8HhVO715i63IgqYEwECeQkoOOQla1wCBAgQIECAQIkFUny4EN9miL8hevfdd2fJ3HTTTeEHP/hBOP300wedVN/m07EvRPwZaHmmQR+0iQHKnlvfJqunWiZLwaGJC8cuBNokkOI9qkZT74PnWsGhnt5BqdyvUs5NweFEm77dDkOAQJUEFByqlLZzJUCAAAECBAi0SCC1hwt/+9vfsmWPHnvssUwgNoyMvRi6urpaIuKhUEsY3zNIo7n1/c3hRmcU11GPDVpbdU00evz+Pp/a962V526sagmkfK0rOKT74NobDtW6zzhbAgTyF1BwyN/YEQgQIECAAAECpRNI5aFQXO5o06ZNYdmyZdmSCXGZnZ/85Cfhq1/96ttNhFsRTt+CQ+wJEXsIjBgxohVDt3SMsuem4NDSy8VgBNoukMo96mQwCg4KDgMtkdX2L9QAB0z5+1Y0S/MhQOCdAgoOrggCBAgQIECAAIGGBVL4R+q7m0PHtfzvu+++cP7559d1vrWH13HJpfhmxBe/+MVT7vfnP/85a+z54osvZgWN2JC6iFvZc1NwKOJVZ04E6hdI4R51qrNRcFBwUHCo/7vukwQIlFtAwaHc+To7AgQIECBAgEAuAkV/KBTfbHj44YfDddddlzWHvvzyy7Plcj71qU/V7fHss8+Gyy67LLz88svhmmuuyfYfNWrUe/bfv39/tjzT/fffH8aPHx8ef/zx8LnPfa7u47Tzg1XIbSDPVJa/6nseRc9tIHN/TqBegZSv9UYLDrGYHZvcT5069ZQ8mkbXe+UM7nOWVBqcn70JECDwbgEFB9cEAQIECBAgQIBAwwJFfyjU9+HBnDlzwoMPPhg+8pGPNHSeBw8ezN5UiPvGLf73G2+8MStaDB06NMQ3KGKT4h//+MfhF7/4RfaZJUuWhHvuuaeQfQDi/KqQ20AhKzgMJOTPCXROoOj3qP5k6i049P3c1q1bwxe+8IVTDrtr167wla98JcQC+F133RVuueWWzoXTz5FTzi2eloJDIS8rkyJAIGEBBYeEwzN1AgQIECBAgECnBIr8cOHYsWPhzjvvDN///vcb5nn3cgixoHDVVVeFp59+esCxZsyYEVatWhXOOuusAT/bqQ9UJbf+fBUcOnX1OS6BgQWKfI8aaPb1FhxeeOGFMH/+/LBz587wwAMPhNiw/lTb9u3bQ/y7Jb6p96tf/Spbuq+IW8q5KTikuxRWEb8L5kSAwFsCCg6uBAIECBAgQIAAgYYFivxwYc+ePVlT6J6enobP62TrL8eHQ0uXLs2WvjjV1sySTQ1PrgU7VCm3U3EpOLTgQjIEgZwEinyPGuiU6y04vP766+FrX/ta2LBhQ/j617+evRU3fPjwkw4f37CLSwPG5fp++9vfhilTpgw0jY78ecq5KTgoOHTkS+OgBEouoOBQ8oCdHgECBAgQIEAgD4EiP1zouzRCo+d+qoaPcXml3/3ud9lvmP7+978P//nPf7KllaZNmxYWL14cLrzwwmyZpaJvVcvtZHkoOBT9KjW/KgsU+R41UC71Fhz6voUX/x5Zs2ZNuPjii98zfN837GJR++c//3l4//vfP9A0OvLnKeem4KDg0JEvjYMSKLmAgkPJA3Z6BAgQIECAAIE8BFJ/uJCHSQpjyi2FlN47R7mlmZtZNy6Q8rVeb8EhqvzpT38Kc+fODS+//HJWvP7Od74TYlEhFhSOHDmSvaF32223hWeeeSZDXLFiRfY2RPQp4pZybgoOCg5F/E6ZE4HUBRQcUk/Q/AkQIECAAAECHRBI/eFCB8gKcUi5FSKGhicht4bJ7JCoQMrXeiMFh/jW3De+8Y0Ql0waaJs+fXr45S9/GT72sY8N9NGO/XnKuSk4KDh07IvjwARKLKDgUOJwnRoBAgQIECBAIC+B1B8u5OVS9HHlVvSETj4/uaWZm1k3LpDytd5IwSHKvPjii+Gb3/xm6O7uPiXU5z//+XDfffeF888/v3HMNu6Rcm4KDgoObfyqOBSByggoOFQmaidKgAABAgQIEGidQOoPF1onkdZIcksrr9ps5ZZmbmbduEDK13qjBYeoE990iMsnrV69Ojz99NPh73//e/jABz4QLrjggmzJpXnz5oUxY8Y0DtnmPVLOTcFBwaHNXxeHI1AJAQWHSsTsJAkQIECAAAECrRVI/eFCazXSGU1u6WTVd6ZySzM3s25cwLXeuFkR9pBbEVJofA5ya9zMHgQI1Ceg4FCfk08RIECAAAECBAj0EfCP1DQvB7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rxz1m+88Ub4xCc+ET772c+GRYsWZT82AgSaE1BwaM7NXgQIECBAgACBSgt4uJBm/HKTW5oCZl0VAfeoNJOWm9zSFHjnrFevXh1uuumm0NvbG8aOHRuOHDkSLr300nDjjTeGadOmleEUnQOBtgkoOLSN2oEIECBAgAABAuUR8HAhzSzlJrc0Bcy6KgLuUWkmLTe5pSnwzllPnz499PT0vOdUYvFh2LBhYd68eeFb3/pWmDBhQhlO1zkQyFVAwSFXXoMTIECAAAECBMop4OFCmrnKTW5pCph1VQTco9JMWm5yS1Pgf7N+6aWXwjnnnJO91XCqbfjw4Vnh4cwzzwxLlizJllwaN25c6qdu/gRyEVBwyIXVoAQIECBAgACBcgt4uJBmvnKTW5oCZl0VAfeoNJOWm9zSFPjfrFesWBFuv/32bDmlerbRo0eHo0ePhosvvjgsWLBAv4d60HymUgIKDpWK28kSIECAAAECBFoj4OFCaxzbPYrc2i3emuPJrTWORim+gGu9+BmdbIZyk1uaAv+b9VlnnRV2797d1GnU+j1cfvnl4ZprrtHvoSlFO5VNQMGhbIk6HwIECBAgQIBAGwQ8XGgDcg6HkFsOqG0YUm5tQHaIQgi41gsRQ8OTkFvDZIXYQW5vxfDcc8+FLcO+2gAAHPRJREFUCy+8MOzfv3/QudT6PSxcuDAsXbpUv4dBixogVQEFh1STM28CBAgQIECAQAcF/CO1g/iDOLTcBoHXwV3l1kF8h26rgGu9rdwtO5jcWkbZ1oHk9hb39ddfHx566KFw+PDhlvnr99AySgMlKqDgkGhwpk2AAAECBAgQ6KSAf6R2Ur/5Y8utebtO7im3Tuo7djsFXOvt1G7dseTWOst2jiS3t7TPOOOM8Nprr+VGr99DbrQGLrCAgkOBwzE1AgQIECBAgEBRBfwjtajJ9D8vucktTQGzroqAe1SaSctNbmkKhPD4449nDZ/37dvXllPQ76EtzA5SAAEFhwKEYAoECBAgQIAAgdQEPFxILbG35is3uaUpYNZVEXCPSjNpucktTYEQrrzyyrB+/fqOTF+/h46wO2ibBBQc2gTtMAQIECBAgACBMgl4uJBmmnKTW5oCZl0VAfeoNJOWm9xSFHjjjTfCRz/60XDw4MGOTl+/h47yO3hOAgoOOcEalsDJBF566aUwYcIEOAQIECBAIHkBDxfSjFBucktTwKyrIuAelWbScpNbigKrV68Oy5YtC3v37i3M9PV7KEwUJjJIAQWHQQLanUB/As8991zYunVreOKJJ8L27dvDhRdeGDZv3gyNAAECBAgkL+DhQpoRyk1uaQqYdVUE3KPSTFpucktRYPr06aGnp6ewU9fvobDRmFgdAgoOdSD5CIF6BeIbDLHA0N3dnf3FdejQoXDkyJHsp7adOHGi3uF8jgABAgQIFFbAw4XCRtPvxOQmtzQFzLoqAu5RaSYtN7mlJhCf3ZxzzjnveFZT5HOo9XtYsmRJ1uTayhlFTsvcooCCg+uAwCAF4tsLmzZtChs3bgx79uwJQ4YMCQcOHDjpqKNGjcqKEdOmTRvkUe1OgAABAgQ6K+DhQmf9mz263JqV6+x+cuusv6O3T8C13j7rVh5Jbq3UbN9YVc5txYoV4fbbbw+9vb3tA2/Bkfr2e7jtttvCnDlzwrhx41owsiEItFZAwaG1nkargEBcJikWGR5//PEQ/3tcY6+Rv6S++93vhjvuuKMCUk6RAAECBMosUOV/pKacq9zSTE9uaeZm1o0LuNYbNyvCHnIrQgqNz6HKuZ111llh9+7djaMVaI++/R5uuOGGrPhgI1AUAQWHoiRhHoUViK/axQJDrQ/Daaedli2VdPjw4abmfPbZZ4cXX3yxqX3tRIAAAQIEiiJQ5X+kFiWDZuYht2bUOr+P3DqfgRm0R8C13h7nVh9Fbq0Wbc94Vc0t/uJo7K+5f//+9kC34Sh9+z3cfPPNYfLkyW04qkMQOLWAgoOrg8C7BN54442suNC3D0P8SCNvMQyE+vrrr3vtbSAkf06AAAEChRao6j9SCx1KHZOTWx1IBfyI3AoYiinlIuBaz4U190HlljtxLgeoam7XX399eOihh5r+JdJcwmjhoPo9tBDTUE0LKDg0TWfHMgnERs+//vWv3+7DMGLEiLB3795cTjHe/FevXh3mzp2by/gGJUCAAAEC7RCo6j9S22Gb5zHklqdufmPLLT9bIxdLwLVerDzqnY3c6pUq1ueqmlut4HD8+PFw9OjRYoXSwtnEfg8nTpwIn/zkJ4N+Dy2ENVRdAgoOdTH5UNkE4it0sciwdu3asGPHjuxtg/hmQ7u26667Lqxatapdh3McAgQIECDQcoGq/iO15ZBtHlBubQZv0eHk1iJIwxRewLVe+IhOOkG5yS01gbh0duzLee+994bXXnutpStaFNGi1nt0xowZQb+HIiZUvjkpOJQvU2d0EoH4l0ksMKxbty5s27YtDLYPw2CRP/zhD4dXX311sMPYnwABAgQIdEzAw4WO0Q/qwHIbFF/HdpZbx+gduM0CrvU2g7focHJrEWSbh5HbW+DxF1IffPDB8Oijj2bLLLVyOe02R1rX4WLx4dixY+Hyyy8P+j3UReZDTQgoODSBZpfiC8S3FWKB4ZFHHgmbN2/OmjzHrSh/cQwbNiz85S9/CRMmTCg+phkSIECAAIGTCEyfPv1ET0/P/8FJS+DjH//4iX/+859ySyu2cPHFF/u+JZaZ6TYn4AFoc26d3ktunU6guePL7b1u8a2HuBLGhg0bQvQ5ePBgc7iJ7DVy5MgQf5YsWRIWLVrkGVUiuaUwTQWHFFIyx7oEYoGhp6cn+8th165dIfZKyKsPQ10T6udDsaL805/+NCxevHiwQ9mfAAECBAgQIECAAAECpRDwADTNGOUmtzQFTj3r+EussfiwZs2a8Mc//jHo91C2hJ1P3gIKDnkLGz83gVofhieeeCJs2bIl1Naky+2ALR74S1/6Uvb2hY0AAQIECBAgQIAAAQIEQvYbxbHJqS0tAbmllVdttnKrLzf9HubUB+VTBPoIKDi4HJIRqPVh6O7uDk8++WQ277juXFxjL8Wtq6srHDhwIMWpmzMBAgQIECBAgAABAgRaLuABaMtJ2zKg3NrC3PKDyK1xUv0eJjeOZo9KCig4VDL2NE661odh06ZNYePGjeFf//pX1uy5KH0YBqs4ZsyYrM/E5Mlu2IO1tD8BAgQIECBAgAABAukL6A+UZob6A6WZm/5Ag8tNvwc9SQd3BZV7bwWHcueb3NnV+jDEG3esHKe2TFIj4MOHDw933313WLZsWSO7+SwBAgQIECBAgAABAgQIECBAgEABBPR7mBPGjRtXgCRMoUgCCg5FSqOCc+nbh2H79u3ZGwxFbfScRzxTpkwJO3bsyGNoYxIgQIAAAQIECBAgQIAAAQIECLRJQL8H/R7adKkV/jAKDoWPqFwTjJXf2OQ59mHo6ekJhw4dCkeOHMl+qrppilbV5J03AQIECBAgQIAAAQIECBAgUEaBKvZ7OH78eJg7d264+eabLR9exou6gXNScGgAy0ebE4gFhlofhj179oQhQ4ZolvxfyrFjx4a4fNS0adOaw7UXAQIECBAgQIAAAQIECBAgQIBAYQWq2O8hLpF+ww03hEWLFoUJE/R7KOzFmdPEFBxygq3ysLGKG4sMtT4McS23+GaD7eQCS5cuDStWrMBDgAABAgQIECBAgAABAgQIECBQUoFav4eVK1eG559/PsQ3Ao4ePVrSsw0h9i6Nq3p8+tOfDrfcckuYM0e/h9KG/a4TU3CoStI5nmdcoy4WGOJPrQ9DXCrp8OHDOR61HEMPHTo0TJw4MbzwwgvlOCFnQYAAAQIECBAgQIAAAQIECBAg0K9Ard/DXXfdFQ4ePBh6e3tLLRbfeIjnOGPGjOzNh1h8sJVXQMGhvNnmdmaxIrt169awdu3at/swxIOV/ebYKtC4jFIsxkydOjW7wcbllCZPntyq4Y1DgAABAgQIECBAgAABAgQIECCQiECt38OaNWuyZcjL/nwtFh/0e0jk4mxymgoOTcJVbbdYYIhLJMW3GGIfhhEjRoS9e/dWjaGp8x01alTYv39/mDRpUtY8JxYY9GxoitJOBAgQIECAAAECBAgQIECAAIHSCtT6Paxfvz50dXVlbz+UeRs5cmTQ76F8CSs4lC/TlpxRrK7W3mLYsWNH0Iehftb4F0Ks1I4fPz7MmjUrzJw5MyswREMbAQIECBAgQIAAAQIECBAgQIAAgf4E9HvQ7yHlb4iCQ8rptXDuce24WGDo7u4OGzZsCKeddlrQh6E+4GgVezHERjiXXHJJmD17dlZgmDBhQn0D+BQBAgQIECBAgAABAgQIECBAgACBkwjo96DfQ2pfDAWH1BJr0XxrfRg2bdoU4mta8X/HB+dlXyeuRXzZ617RKhYW9GFolapxCBAgQIAAAQIECBAgQIAAAQIETiWg34MeqCl8OxQcUkipRXOMbzD09PRkzZ537doVYvNifRjqwx0zZkzYt29fmDhxYli4cKE+DPWx+RQBAgQIECBAgAABAgQIECBAgEAOAvo9WFkkh8uqJUMqOLSEsZiD1PowxEbPW7Zsefu38os522LNKjZ6Pnr0aDj99NPDvHnz9GEoVjxmQ4AAAQIECBAgQIAAAQIECBAgEEK2akksPqxcuTI8//zzWV/R+EyrrNvw4cOzZc3PO++8sGTJkmzlEX1Ti5W2gkOx8hjUbPr2YYhvMhw4cCAcO3YsHD58eFDjVmHnuJxUbPYcrS666KKwYMECfRiqELxzJECAAAECBAgQIECAAAECBAiURKBvv4f9+/dnzwbLvNWWPL/yyiuzFUli8cHWeQEFh85n0PQM+vZh2LhxY9izZ08YMmRI6W8mTYO9a8faklJTpkx5e5mkyZOtBdcqX+MQIECAAAECBAgQIECAAAECBAh0RqBvv4f4RsChQ4c6M5E2HTUWH+LbHYsWLQrXXntt8IyvTfAnOYyCQ+fsmzpyrQ9DfFUq3jhqlbymBqvYTrEPQ3yDYfz48VnFc+7cudlbDDYCBAgQIECAAAECBAgQIECAAAECZRWoar+HW2+9NXsGOGGCfg/tvLYVHNqp3cSx4qtQsQdD/Nm+fXuIS/9o9FwfZOzDEC/wuLZbLCzUmj1b160+P58iQIAAAQIECBAgQIAAAQIECBAoj0Dffg87d+7MeiHo91CefItyJgoORUniv/OIX/xYXOju7g6xD0N83enIkSPZj61/gb59GKZOnfr2WwyqmK4cAgQIECBAgAABAgQIECBAgAABAv8TqFq/h5EjR2bL0Ov3kP+3QMEhf+MBjxALDJs2bQq1PgwjRozwFsOAam99oNaHYdKkSdkSSfHHGm114vkYAQIECBAgQIAAAQIECBAgQIBA5QWq1u+hq6srWxVFv4d8Ln0Fh3xc+x01foljkaHWhyEu8RPfbLANLBBvCLEBTOzDMGvWrDBz5sysyGAjQIAAAQIECBAgQIAAAQIECBAgQGBwAvo96PcwuCsoZMWc/zsRF+z67xb/jz7/c7Dj2z+EEF9Ris2e161bF7Zt25b1YYhLJcUGxrb+BYYNG5b1YKj1YZg9e3bWj8EySa4cAgQIECBAgAABAgQIECBAgAABAvkIVK3fQ3xeG7fzzjsvLFmyJFuqXR/Y5q4tBYfm3PrdK34hY4HhkUceCZs3b86KC3Hr7e3N4WjlGzIukxSLMbU+DLHAYJmk8uXsjAgQIECAAAECBAgQIECAAAECBIovoN/DnOKHVKAZKji0KIxYYIivHMWlkvbs2RP0YagfdtSoUWH//v2h1ochFhjij40AAQIECBAgQIAAAQIECBAgQIAAgeII6PcwuThhFHQmCg5NBhO/XLHIEAsMW7ZsyV6x0YehPsxYYDh69GjW8PmKK67I+jDEAoPXlOrz8ykCBAgQIECAAAECBAgQIECAAAECnRbQ70G/h5NdgwoOdX4za30Yuru7w5NPPpntdezYMX0Y6vCLa6ANHTo06w1yySWXBH0Y6kDzEQIECBAgQIAAAQIECBAgQIAAAQIJCOj3oN9D38tUweEUX9paH4ZNmzaF9evXZ28vxAfn+jDUd5cbPXp0ZhXfXIhNVvRhqM/NpwgQIECAAAECBAgQIECAAAECBAikKqDfg34PCg59vr1xiaSenp6wdu3asGvXrmzJn71796b6/W7rvMeMGZO97TF+/PiwaNGirMCgD0NbI3AwAgQIECBAgAABAgQIECBAgAABAoUR6Nvv4X3ve1/Ww7XMW1dXV4gP2+Oz0WuvvTZMnlzNfg+VLjj07cOwffv2MGTIEG8w1Pmtj30Y4sUzfPjwMGPGjDB//nx9GOq08zECBAgQIECAAAECBAgQIECAAAECVRLo2+8hPlcse/Fh5MiRIa4Ac+utt2arv0yYUJ1+D5UqOPTtwxDfZDh06FA4cuRI9mPrXyAuJxWrdPEthosuuigsWLAgKzBU6cviGiFAgAABAgQIECBAgAABAgQIECBAoHmBWr+HH/7whyE+q41bmZ/Nxmeq8QH8ueeeG5YsWZIVH8aNG9c8YAJ7lrrg0LcPw8aNG8OePXuytxgOHDiQQDSdn2JtSakpU6aEhQsX6sPQ+UjMgAABAgQIECBAgAABAgQIECBAgEApBGLBYfXq1eH+++/P3ngo+zPb+NZDPMcrr7wye9Yaiw9l3EpXcIjLJD3xxBMhvqYT/3uteXEZw2v1OfXtwzBr1qzw5S9/WR+GViMbjwABAgQIECBAgAABAgQIECBAgACBdwjE57j33HNP9ky3Cv0e4jPr48ePl7LfQ/IFh1gJiwWG+BP7MMTXVDR6ru+O1bcPQ1weafbs2WHu3Lmlf62nPh2fIkCAAAECBAgQIECAAAECBAgQIECg3QKx6BDfenjqqadCFfo9xOJDfPuhLP0ekis4xGWSYnGhu7s71PowxIu+t7e33dd+csfr24dh6tSp2Ws7scCgD0NyUZowAQIECBAgQIAAAQIECBAgQIAAgVIL6PeQZr+HJAoOscCwadOmUOvDMGLECG8x1Hk7qVUBJ02alBUX4s/kyZPr3NvHCBAgQIAAAQIECBAgQIAAAQIECBAg0FkB/R7S6fdQyIJDXLNr69atYe3atWHHjh3ZEj+xomUbWKCrqytb/2v8+PEh9mGYOXNm1oeh7N3PB5bxCQIECBAgQIAAAQIECBAgQIAAAQIEUhfQ76HYv0xeiIJDrFDFAsO6devCtm3bsj4Mhw4dCocPH079+s99/sOGDQvDhw/Pfmp9GOJ/WiYpd3oHIECAAAECBAgQIECAAAECBAgQIECggwL6PUzooP7JD92RgkN8WyEWGB555JGwefPmrLgQN30Y6rs+YiORN998M9T6MMQCg2WS6rPzKQIECBAgQIAAAQIECBAgQIAAAQIEyiWg30Nx+j20reAQCwyxyfOaNWvCnj17gj4M9X+px4wZE/bt2xcmTpwYFi5cmL3JEH9sBAgQIECAAAECBAgQIECAAAECBAgQIPA/gSr2ezhx4kS49NJLs2fHc+Z0tt9DbgWHWh+G2PB5y5YtIf5WvjcY6vvqx0bPR48eDWPHjg1XXHGFPgz1sfkUAQIECBAgQIAAAQIECBAgQIAAAQIE3haoYr+H+Iv+8+bNC9dee21HVsVpWcGh1oehu7s7PPnkk1mox44d04ehji947FkxdOjQECtRl1xySZg9e3b2BoM+DHXg+QgBAgQIECBAgAABAgQIECBAgAABAgQGEKhiv4czzjgjLF26NHvroV3PmpsuONT6MGzatCmsX78+xP8dH5x7i6G+73Z8e2Hv3r1ZYSEGrg9DfW4+RYAAAQIECBAgQIAAAQIECBAgQIAAgWYFav0eli9fHv7xj39kwxw5cqTZ4Qq/X3xmH4sAF1xwQVi0aFH2LHrcuHG5zbuhgkOtD0OsBsXXUSyTVH8usQ/D4cOHw/jx47NQ586dqw9D/Xw+SYAAAQIECBAgQIAAAQIECBAgQIAAgZYK1Po9rFy5Mhw8eDAcOHCgpeMXbbCRI0dmq+zk2e+h34JD3z4M27dvz95giL+VbxtYIPZhiLjDhw8PM2bMCPPnz88KDHlWjwaelU8QIECAAAECBAgQIECAAAECBAgQIECAwLsFav0eHnvssTBkyJCwf//+UiPFlwny6PfQb8HhnHPOCbt3784aGNv6F4jFmK6uruwthosuuigsWLBAHwYXDQECBAgQIECAAAECBAgQIECAAAECBBIT0O9hQtOJ9VtwuP7668MDDzzQ9OBl37HWh2HSpEnZEknxZ/LkyWU/bedHgAABAgQIECBAgAABAgQIECBAgACB0gvo99B4v4d+Cw49PT3ZQ3TLKL313enbh2HWrFlh5syZmY+NAAECBAgQIECAAAECBAgQIECAAAECBMoroN/DnLrCHbBpdPxAVbdhw4ZlPRjiT+y/MHv27KzAoA9DVa8I502AAAECBAgQIECAAAECBAgQIECAQNUF9Hs49So/AxYcPvOZz4Rnn322MtdQXCYp9mGYOnVqmDNnTlZgmDCh+TWrKgPnRAkQIECAAAECBAgQIECAAAECBAgQIFAxAf0e3vnsfMCCw4oVK8K3v/3tcOTIkVJeKqNGjco6jtf6MMQ3GeKPjQABAgQIECBAgAABAgQIECBAgAABAgQI1CNQ1X4PV111VVi1atXbRAMWHOLrIfEBfFn6OHR1dYXjx4+H8ePHh1ofhnh+lkmq52vjMwQIECBAgAABAgQIECBAgAABAgQIECDQn0BV+j2cdtpp4eqrr26s4BDh4kP6Q4cOJXkVxZMeOnRodg61PgzxPy2TlGScJk2AAAECBAgQIECAAAECBAgQIECAAIFkBPr2e4jPqvft25fM3Aea6OjRo8POnTvf8ax9wDcc4qAzZswITz311EDjF+bP44n29vZmBYbYhyH+5+TJp25kUZiJmwgBAgQIECBAgAABAgQIECBAgAABAgQIlFKg1u/hD3/4Q/ZL8nGp/5S3+Ev9u3fvfscp1FVwWL16dViyZElhAcaMGZNVhiZOnBgWLlyYFRj0YUj5UjV3AgQIECBAgAABAgQIECBAgAABAgQIlFMg9nuIz9xXrlwZXn311ax/cmo9lGNv5OXLl4dly5Y1XnCIa06de+652VsDRdjiyRw9ejSMHTs2XHHFFWHmzJlZgUEfhiKkYw4ECBAgQIAAAQIECBAgQIAAAQIECBAgUI9AfPa+YsWKsHbt2vDmm28m00t5+PDh4ZVXXnnPM/m63nCIMB/60IfCv//973qMWv6ZuLZV7MFw+PDhcOmll4bZs2dnBQZ9GFpObUACBAgQIECAAAECBAgQIECAAAECBAgQ6IBAT09P+NnPfhYee+yxUPR+D/H5/JYtW96jVHfBYcGCBeHhhx9uG3N8e2Hv3r1hypQpby+TpA9D2/gdiAABAgQIECBAgAABAgQIECBAgAABAgQ6JBCXXFq3bl0oYr+H2OLg3nvvDYsXL26+4BAbWixatCi3LtpxkvENhvHjx2eNnufOnasPQ4cuZoclQIAAAQIECBAgQIAAAQIECBAgQIAAgc4LFLHfw4gRI8LBgwdPilP3Gw7xxM4888ysKNCKLfZhiAePaz3NmDEjzJ8/Xx+GVsAagwABAgQIECBAgAABAgQIECBAgAABAgRKJ1CUfg+xr/JvfvObwRUc4t5nn312+Otf/9pUUH37MEydOvXttxj0YWiK004ECBAgQIAAAQIECBAgQIAAAQIECBAgUFGBTvV7iK0Q4mpIsYfDyba633CIO99xxx3hzjvvrDvCWh+GSZMmZUskxR99GOrm80ECBAgQIECAAAECBAgQIECAAAECBAgQINCvQDv7PXzwgx8Mr7322inn01DBIVZNLrvsstDb23vSAbu6usLx48ezPgyzZs0KM2fOzIoMNgIECBAgQIAAAQIECBAgQIAAAQIECBAgQCA/gbz7PcRVjK6++uqwatWq1hQc4iixQlHbhg0blvVgiD/xFYrZs2dnBYZx48blp2ZkAgQIECBAgAABAgQIECBAgAABAgQIECBA4JQCefR7GD16dNi5c2for01CQ284xNnHBs/btm0LtT4MsdBgmSRXNgECBAgQIECAAAECBAgQIECAAAECBAgQKJ5Aq/o9xELD7t27+z3BhgsOsTKi0XPxLhozIkCAAAECBAgQIECAAAECBAgQIECAAAEC/Qk02+9h1KhRYfny5WHZsmWtLTiIiwABAgQIECBAgAABAgQIECBAgAABAgQIEEhXoNF+D7GtwiuvvDJgO4WG33BIl9DMCRAgQIAAAQIECBAgQIAAAQIECBAgQIAAgb4CcVWjH/3oR+HRRx8Nb775Zti7d+97gGJrhS1btgwIp+AwIJEPECBAgAABAgQIECBAgAABAgQIECBAgACB8gvEfg8rV64MGzZsCKeddlrYt29fiMspxf9v8eLFAwIoOAxI5AMECBAgQIAAAQIECBAgQIAAAQIECBAgQKBaArHfw5o1a8IzzzwTent76zr5WHD4f2iaOpLERAs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data:image/png;base64,iVBORw0KGgoAAAANSUhEUgAABhwAAAOvCAYAAAA3Dm6RAAAGMHpUWHRteEdyYXBoTW9kZWwAAE1Wx46EPBJ+mpF2LyNCk45AEw1NjjdyDg10E55+zT8r7UoGyvVVsl2u4gfnh6Ns+uIHQz5rsbBVMW4/+PMHw/Tpavo++cFE4heB8L+CZsynfYXky4Uv8hf9wTlIQD75+CMP8vFv+GHnuS+CIgXNdqvj1C9O3haA7OraD8ZDum+626dUZN10q/D1Mg3FLY3+Ir8YhTx+UeRWcpIyWZr/M4NB5rdY1mYa/wIlfimo8l+kyJttWv6Afd9/8yXZf5vpD9zOufiD8uLbZMXNxYUfnM+bpFqSAU4I/3hlPxinPAQTQWUwnKrwwdqHrF4C8aIC/8Q0XZZl/mUlV/uUbBgZHNlcSYG18E6ftJHxiLRiT+FKxdAbobHpiOqXT23fOJ1jyG3wMXClZg93POoZqVdBdECx99IvOyI08sNKlYnGu9bYp4L+Qui06wpBPjk9tkhskmengZmO9nnMFtyIZ6926M1JV6w0s4X/GusQBhazZ/qqlYtTQpcqsQVnZ/OuXC+3vVIT17RG3SxoH31GQJaGLMRXoj4vUluzkiZegHFwv7ymDqprOU/i6qliJqa53rq8M81N3NRouL585kv7Ic/PRoVGiKUTSewq+TE4M2iPf1Y/4hcaMAl/Yid1AblN5+VJlWBV5VQDqz95pHKvfu9FPyFCsLnzix3dLI+HwKd8ggEvcOMbqF1Anu/xsE1GCFUWIdty2vEV5hNnFiKvUBU9RSI8bNHrUviu8w1HMh0VhGd1IE7eCp3APYV94lmEY+2q5hxARx23KZoZDcggc4JrVpb9mHZun14sYgsHn7M12+s2UM1KqKLoVJznIdnLiNXPlwE9qyrNde2TrwUX14NDLxQAeLtr1BlXbdaJur2LZy1LmrxlVU7xBMLUcN8LkxV8m2q4o93fg4rODJPX3OghErkQhUCo3L1o+Ai2lHjCPnB8NlWhXzmN9OGtldndW6C76Ji+Lw41YFcxQwXRCSmYQ4Cf62h6FOK3bKPsnSXWe0rgRRb5FQ17VWAGiwyXEyiJ3D9LuXq4yaCcduX1m45dU8/jw/MAjAVGUqmh2kj6HwneHXFDaBUnq0JP5VS2xwB5w0znCKqLmD2Rxora5Y8HPnov/hPfQhjEF1hzDNY5XRaNmMPayj1/6RriDQZPIb07P9XL06G88/hQ8yD5F6RLNHUiLGik6QElkONyUF23miaVoaTIiTLPkVqSAgvzQrQ8av9YzTEpNv4ZSEgxMC9DglbSVjJQrliuXFHYbpB7BlPd7d7cyzUwkc0pZDyU/RlpBibErSYR74pXIrIYeMagAetJ49gZn4r9LOXuYLrgqfrjMCXBUdZhMrk9V0mXmfjD2l1xY/Wle0WOYs811zKqxiqX4fevtaKXVjvkXM+iKDEuMZwCUBBpw3ZFvNLY1CsNCPSj95W9v8RuDBOySGKFQG37PPynTkYr3t91Sd97ueXDr8HsBm8axHzwgpibFPWwj0OhHx2Amc/tBy+bkmkI1N6Kx5Td+8U1wLzTKSg0QkXseN84S7qyNHFIHOL64mSlwmQvOaaveG8sixiI9lX07QXExMjXhrPqa4pKfYonAkMmAF3oFrQYW1R8LoFOyowwes5d4aJz+GRCkb37r14rU40okYm5Z1uE+pAfoVIIXcbbhppBGlrAni33Wd3ajcPMd66xQtfZkYr30xR5oyRI8Cxh6OJx2fXneRIMDjvNhmyDtmMEOERy9fF4Tqf1S+qpq/h+TdTrmyWR9Swbg4vF0g1Q0IYLWuGPWVg2KBMdlAcM1pbMd4UItebpZLKpzKjy0YfXbD8dWRRGBoc73gUeEitXnG6NxHNjjovksjXTqJvUkWNQANpUdVwcXxV7t6qmJ+zkuJCcyoiJJuJ5HeR3JTtL7nKzQD7ONiQ8UD+rT03SpL/3wXUq297h3HGNvHIS55LaGq4I0OuCEmOCHcLq8WLhsygl5KG420X0wRliqmxXqOsmwrQIzwaBU62u9rSehjWf02fQvES0fFx6GzkenHAGVphvlHV8CHNvCWnZKGTJr8q0WF69nCgDzXOyXiEOEqny3qVsHt98I3B6dj7UfQL03T9xWHHF//XMv/l//yNw4T/V8sNoAAAgAElEQVR4XuzdC8xU1bn/8Ucg5RCCAtYo2paXphQIFaU9oi2tQEU0tVRuVhAEVCqoXKUSRLmIikgLWKAKqBFBRAUFvJwKXgCVVrQWsBckNAqNRj0WUKklGIR/ntX/cEZ433f2zKw9ez9rf3dCPKfsy1qf32bWzDyz1zru8OHDh4UNAQQQQAABBBBAAAEEEEAAAQQQQAABBBBAAAEEEChD4DgKDmXocSgCCCCAAAIIIIAAAggggAACCCCAAAIIIIAAAgg4AQoO3AgIIIAAAggggAACCCCAAAIIIIAAAggggAACCCBQtsCXCg7HHXdc2SfkBAgggAACCCCAAAIIIIAAAggggAACCCCAAAIIIJA9gWMKDizpkL2bgB4jgAACCCCAAAIIIIAAAggggAACCCCAAAIIIFCOgD7QQMGhHEGORQABBBBAAAEEEEAAAQQQQAABBBBAAAEEEEAAAaHgwE2AAAIIIIAAAggggAACCCCAAAIIIIAAAggggAACZQtQcCibkBMggAACCCCAAAIIIIAAAggggAACCCCAAAIIIIAABQfuAQQQQAABBBBAAAEEEEAAAQQQQAABBBBAAAEEEChbgIJD2YScAAEEEEAAAQQQQAABBBBAAAEEEEAAAQQQQAABBCg4cA8ggAACCCCAAAIIIIAAAggggAACCCCAAAIIIIBA2QIUHMom5AQIIIAAAggggAACCCCAAAIIIIAAAggggAACCCBAwYF7AAEEEEAAAQQQQAABBBBAAAEEEEAAAQQQQAABBMoWoOBQNiEnQAABBBBAAAEEEEAAAQQQQAABBBBAAAEEEEAAAQoO3AMIIIAAAggggAACCCCAAAIIIIAAAggggAACCCBQtgAFh7IJOQECCCCAAAIIIIAAAggggAACCCCAAAIIIIAAAghQcOAeQAABBBBAAAEEEEAAAQQQQAABBBBAAAEEEEAAgbIFKDiUTcgJEEAAAQQQQAABBBBAAAEEEEAAAQQQQAABBBBAgIID9wACCCCAAAIIIIAAAggggAACCCCAAAIIIIAAAgiULUDBoWxCToAAAggggAACCCCAAAIIIIAAAggggAACCCCAAAIUHLgHEEAAAQQQQAABBBBAAAEEEEAAAQQQQAABBBBAoGwBCg5lE3ICBBBAAAEEEEAAAQQQQAABBBBAAAEEEEAAAQQQoODAPYAAAggggAACCCCAAAIIIIAAAggggAACCCCAAAJlC1BwKJuQEyCAAAIIIIAAAggggAACCCCAAAIIIIAAAggggAAFB+4BBBBAAAEEEEAAAQQQQAABBBBAAAEEEEAAAQQQKFuAgkPZhJwAAQQQQAABBBBAAAEEEEAAAQQQQAABBBBAAAEEKDhwDyCAAAIIIIAAAggggAACCCCAAAIIIIAAAggggEDZAhQcyibkBAgggAACCCCAAAIIIIAAAggggAACCCCAAAIIIEDBgXsAAQQQQAABBBBAAAEEEEAAAQQQQAABBBBAAAEEyhag4FA2ISdAAAEEEEAAAQQQQAABBBBAAAEEEEAAAQQQQAABCg7cAwgggAACCCCAAAIIIIAAAggggAACCCCAAAIIIFC2AAWHsgk5AQIIIIAAAggggAACCCCAAAIIIIAAAggggAACCFBw4B5AAAEEEEAAAQQQQAABBBBAAAEEEEAAAQQQQACBsgUoOJRNyAkQQAABBBBAAAEEEEAAAQQQQAABBBBAAAEEEECAggP3AAIIIIAAAggggAACCCCAAAIIIIAAAggggAACCJQtQMGhbEJOgAACCCCAAAIIIIAAAggggAACCCCAAAIIIIAAAhQcuAcQQAABBBBAAAEEEEAAAQQQQAABBBBAAAEEEECgbAEKDmUTcgIEEEAAAQQQQAABBBBAAAEEEEAAAQQQQAABBBCg4MA9gAACCCCAAAIIIIAAAggggAACCCCAAAIIIIAAAmULUHAom5ATIIAAAggggAACCCCAAAIIIIAAAggggAACCCCAAAUH7gEEEEAAAQQQQAABBBBAAAEEEEAAAQQQQAABBBAoW4CCQ9mEnAABBBBAAAEEEEAAAQQQQAABBBBAAAEEEEAAAQQoOHAPIIAAAggggAACCCCAAAIIIIAAAggggAACCCCAQNkCFBzKJuQECCCAAAIIIIAAAggggAACCCCAAAIIIIAAAgggQMGBewABBBBAAAEEEEAAAQQQQAABBBBAAAEEEEAAAQTKFqDgUDYhJ0AAAQQQQAABBBBAAAEEEEAAAQQQQAABBBBAAAEKDtwDCCCAAAIIIIAAAggggAACCCCAAAIIIIAAAgggULYABYeyCTkBAggggAACCCCAAAIIIIAAAggggAACCCCAAAIIUHDgHkAAAQQQQAABBBBAAAEEEEAAAQQQQAABBBBAAIGyBSg4lE3ICRBAAAEEEEAAAQQQQAABBBBAAAEEEEAAAQQQQICCA/cAAggggAACCCCAAAIIIIAAAggggAACCCCAAAIIlC1AwaFsQk6AAAIIIIAAAggggAACCCCAAAIIIIAAAggggAACFBy4BxBAAAEEEEAAAQQQQAABBBBAAAEEEEAAAQQQQKBsAQoOZRNyAgQQQAABBBBAAAEEEEAAAQQQQAABBBBAAAEEEKDgwD2AAAIIIIAAAggggAACCCCAAAIIIIAAAggggAACZQtQcCibkBMggAACCCCAAAIIIIAAAggggAACCCCAAAIIIIAABQfuAQQQQAABBBBAAAEEEEAAAQQQQAABBBBAAAEEEChbgIJD2YScAAEEEEAAAQQQOFagc+fOhzds2HAcNrYETjvttMPvvfceudmKTTp16nR4/fr15GYsN5qLAAIIIIAAAgggEJ4ABYfwMqVHCCCAAAIIIJACAX2Tdfjw4RS0hCYUI0BuxWilZ19yS08WtAQBBBBAoGYBfpAS9t2h+a5bt44fQIQdM72LIEDBIQISuyCAAAIIIIAAAsUK8AVosWLp2J/c0pFDsa0gt2LF2B8BBBBAIAkBxqsk1Ct3TfKtnDVXSrcABYd050PrEEAAAQQQQMCoAB84bAZHbuRmU4BWI4AAAghYEOB9hoWUSm8j+ZZux5FhCVBwCCtPeoMAAggggAACKRHgA0dKgiiyGeRWJFhKdie3lARBMxBAAAEEahVgvAr7BiHfsPOld9EFKDhEt2JPBBBAAAEEEEAgsgAfOCJTpWpHcktVHJEbQ26RqdgRAQQQQCBBAcarBPErcGnyrQAylzAhQMHBREw0EgEEEEAAAQSsCfCBw1pi/2kvuZGbTQFajQACCCBgQYD3GRZSKr2N5Fu6HUeGJUDBIaw86Q0CCCCAAAIIpESADxwpCaLIZpBbkWAp2Z3cUhIEzUAAAQQQqFWA8SrsG4R8w86X3kUXoOAQ3Yo9EUAAAQQQQACByAJ84IhMlaodyS1VcURuDLlFpmJHBBBAAIEEBRivEsSvwKXJtwLIXMKEAAUHEzHRSAQQQAABBBCwJsAHDmuJ/ae95EZuNgVoNQIIIICABQHeZ1hIqfQ2km/pdhwZlgAFh7DypDcIIIAAAgggkBIBPnCkJIgim0FuRYKlZHdyS0kQNAMBBBBAoFYBxquwbxDyDTtfehddgIJDdCv2RAABBBBAAAEEIgvwgSMyVap2JLdUxRG5MeQWmYodEUAAAQQSFGC8ShC/Apcm3wogcwkTAhQcTMREIxFAAAEEEEDAmgAfOKwl9p/2khu52RSg1QgggAACFgR4n2EhpdLbSL6l23FkWAIUHMLKk94ggAACCCCAQEoE+MCRkiCKbAa5FQmWkt3JLSVB0AwEEEAAgVoFGK/CvkHIN+x86V10AQoO0a3YEwEEEEAAAQQQiCzAB47IVKnakdxSFUfkxpBbZCp2RAABBBBIUIDxKkH8ClyafCuAzCVMCFBwMBETjUQAAQQQQAABawJ84LCW2H/aS27kZlOAViOAAAIIWBDgfYaFlEpvI/mWbseRYQlQcAgrT3qDAAIIIIAAAikR4ANHSoIoshnkViRYSnYnt5QEQTMQQAABBGoVYLwK+wYh37DzpXfRBSg4RLdiTwQQQAABBBBAILIAHzgiU6VqR3JLVRyRG0NukanYEQEEEEAgQQHGqwTxK3Bp8q0AMpcwIUDBwURMNBIBBBBAAAEErAnwgcNaYv9pL7mRm00BWo0AAgggYEGA9xkWUiq9jeRbuh1HhiVAwSGsPOkNAggggAACCKREgA8cKQmiyGaQW5FgKdmd3FISBM1AAAEEEKhVgPEq7BuEfMPOl95FF6DgEN2KPRFAAAEEEEAAgcgCfOCITJWqHcktVXFEbgy5RaZiRwQQQACBBAUYrxLEr8ClybcCyFzChAAFBxMx0UgEEEAAAQQQsCbABw5rif2nveRGbjYFaDUCCCCAgAUB3mdYSKn0NpJv6XYcGZYABYew8qQ3CCCAAAIIIJASAT5wpCSIIptBbkWCpWR3cktJEDQDAQQQQKBWAcarsG8Q8g07X3oXXYCCQ3Qr9kQAAQQQQAABBCIL8IEjMlWqdiS3VMURuTHkFpmKHRFAAAEEEhRgvEoQvwKXJt8KIHMJEwIUHEzERCMRQAABBBBAwJoAHzisJfaf9pIbudkUoNUIIIAAAhYEfL7P2L17t/Tv31/WrFkTqevNmzeXtm3byjnnnCN9+vSR1q1bu/c9UbfDhw/L7NmzZezYse6Qxx9/XHr16hX18GP2O3TokGzfvl2eeuopefHFF+X111+XPXv2SKNGjaRDhw7SrVs3+fnPfy7a7traeeutt8qkSZPkjDPOkEcffVRatWpVa5u0H88++6xcc801smvXLne9m2++WUaNGiX169cvuT+8jyyLjoMDE6DgEFigdAcBBBBAAAEE0iHg8wNlOnqUjVaQm82cyc1mbrQaAQQQyJqAz/Gq2IJDvrV+yT5u3DhXPGjQoEGkGN5//30ZOHCgPP/8827/wYMHy7x586Rhw4aRjs/tpF/4b968WSZPnixPP/10wWOvvfZamTJlipx00knV7ltMwUGvvXLlSrn++uuPFBumTZsmw4YNk3r16hVsS6EdfOZb6Fr8PQJpFqDgkOZ0aBsCCCCAAAIImBXgA4fN6MiN3GwK0GoEEEAAAQsCPt9nlFNwyFktXLhQhgwZEulJhyeeeEJ69+59hLlZs2ayatUq9zRC1O3gwYMyf/58mTBhguzbty/qYe5pBy1utGzZ8phjohYctNigT0Bcd9117kmKpk2byty5c6Vv375Sp06dyG2pbUef+XppECdBICEBCg4JwXNZBBBAAAEEEAhbgA8cNvMlN3KzKUCrEUAAAQQsCPh8n5FfcBg6dKib7qi2pxX+9a9/yZYtW2TOnDmyfPlyx3X22WfLsmXLpEWLFrXyffbZZzJ8+HBZtGiR9OvXT9599115+eWXZeLEie5Jhbp16xbk1y/89Vr6NEGu2HDWWWfJiBEjpEuXLnLKKae4pwx0qqUPPvhAfve738mvfvUrN+2Sbj179pQFCxYc86RDlIKDnvPhhx8WfVpCr63TNM2aNcuds5hppQp10me+ha7F3yOQZgEKDmlOh7YhgAACCCCAgFkBPnDYjI7cyM2mAK1GAAEEELAg4PN9RrEFh5yPFg/GjBkj9957r/ufVq9eLT/72c9q5XvzzTfdug87duxwazdo4UK/6I9asNCTb9y40a05kVs34YYbbnBTG9U2JdN7773nnkjQNupW3RMZhQoO+lTFgw8+6PqsxQZd40GfsujUqZPXYoO2z2e+Fu5n2ohATQIUHLg3EEAAAQQQQACBGAT4wBEDagVOSW4VQI7hEuQWAyqnRAABBBDwLuBzvCq14KCdeu6559w0RbrpGgY33nhjjX3NXyw6V2B4++233dMB+gX+fffdJ1dddVWtVvv373df+OsTCrpNnz7drR8RZd2Ebdu2uacqtm7dKl27dpXFixeLTueU22orOBw9hZMuLH3PPffI97//fe/Z6gl95htLAzkpAhUSoOBQIWgugwACCCCAAALZEuADh828yY3cbArQagQQQAABCwI+32eUU3B48skn5eKLL45UcMhfLHrkyJEyY8YM+fe//+2KDLoAsxYe7r//fmnSpEmNEbzxxhvSvXt30XPp9ElLliyR0047LVJkuYKHPt3QsWNHuemmm+Sb3/xmwYKDFht0miktSGhhRI/Vgkfbtm0jXbeUnXzmW8r1OQaBtAhQcEhLErQDAQQQQAABBIIS4AOHzTjJjdxsCtBqBBBAAAELAj7fZ5RacPjwww9F13zITVNUaEql3GLRjRo1cgWG8847z1Hrl/k6JdLR/3t1OegX/bp2g25aANCiQTFrJ+gaDO4LzOOOO+b01T3hcODAAbdGgy5OrVtti077vG985uuzXZwLgUoLUHCotDjXQwABBBBAAIFMCPCBw2bM5EZuNgVoNQIIIICABQGf7zOKKTjoF/Z79+6V1157TX7zm9/ImjVrHJf+6v+hhx6SqqqqavnyF4u+8MIL3ZMJX/3qV92+f/3rX+WSSy4RnfIo9+RD/fr1jznP559/LuPHj3cFCt3Wrl0r559/vre4ji44fOMb33BPYUyZMsVd46KLLnJrNnzta1/zds2aTuQz39gbywUQiFGAgkOMuJwaAQQQQAABBLIrwAcOm9mTG7nZFKDVCCCAAAIWBHy+z8gvOJTSd30yQb+I1/URanraIH+x6JkzZ7p1GHL76lME48aNkzlz5kibNm1k+fLl1U5XlL9+w+mnny6PPfaYtG7dupQmV3tMfsFBp3bSJzJ0XYrc1rx5c1m6dKkrrsS9+cw37rZyfgTiFKDgEKcu50YAAQQQQACBzArwgcNm9ORGbjYFaDUCCCCAgAUBn+8zyik4tGrVSm677Tbp1auX1KlTp1q6/MWiayoovPDCC0cWjz66IJE7aX47ddHmRx99VPT6vrZcwUEXkm7RooX8/ve/d6fW/1/XjNBN16vQaZ1OPvlkX5et9jw+8421oZwcgZgFKDjEDMzpEUAAAQQQQCCbAnzgsJk7uZGbTQFajQACCCBgQcDn+4xiCw5NmzZ16y9okeEnP/mJHH/88bWSVbdY9NFTJuk0TbnFo7t27SqLFy92X/Tnb5988okMGTJEVqxYIXEWHPKvqWs36DRPU6dOlbvvvtv91bXXXuumWmrYsGFst4rPfGNrJCdGoAICFBwqgMwlEEAAAQQQQCB7AnzgsJk5uZGbTQFajQACCCBgQcDn+4xCazjo2gkvvviiWz9h69at8qMf/cita9ClS5dICzbnFosuxlXXg+jfv/+XDsmfUqlly5au8NCuXbtiTlvrvrknHHI76XRKupi1Fkd27Nghl19+uWzatMktbl1oCqlyG+Uz33LbwvEIJClAwSFJfa6NAAIIIIAAAsEK8IHDZrTkRm42BWg1AggggIAFAZ/vMwoVHHIe27dvd08hbNy40X3prr/4v+yyy2qcSkmPy18suhjXnj17iq6j0KRJkyOH6dRMt9xyi/ujW1yLRmvftNgwbNgwqVev3pHra9FlwIABbnolXc/hwQcflE6dOhXTrcj7+sw38kXZEYEUClBwSGEoNAkBBBBAAAEE7AvwgcNmhuRGbjYFaDUCCCCAgAUBn+8zohYc1OWPf/yj9OnTR3bt2hXpl/75i0UX46pf+q9cudJN3ZS/6boNffv2df+TPpFw0003RXrKIncOLRbolEinnnqq9O7d2xUM6tate+R8kyZNqnG6poMHD4quL6FPeugW53oOPvMtxp19EUibAAWHtCVCexBAAAEEEEAgCAE+cNiMkdzIzaYArUYAAQQQsCDg831GMQUHfcpg2bJl7tf/+/btc1/O6/+vi0EfveUvFq3rMaxatUo6dOhQK2/+9Eu6doKulZC/3oM+ZXHppZe6qZ06duwoOvVSVVVV5MhWr17tpkbSts+aNUvGjBlz5NjclEq1rQ+ha00MHTpUli9f7o6Laz0Hn/lGxmFHBFIoQMEhhaHQJAQQQAABBBCwL8AHDpsZkhu52RSg1QgggAACFgR8vs8opuCgNjpN0rhx444sojxw4ECZO3fuMYtH5y8WXd0USdU55x+jRQz9Yr9t27ZHdj1w4IB7qkGfNNBNiwT6xEH+1Ec15ffBBx+4RaefeeYZVyA5+txRCg567m3btkm/fv1c0UO3JUuWuPUmNBNfm898fbWJ8yCQhAAFhyTUuSYCCCCAAAIIBC/ABw6bEZMbudkUoNUIIIAAAhYEfL7PKLbgoD75iyjX9KV7/tMKusiyPhlQaMt/KkL31cKCPoWQ/2X+0dM63XDDDW5x54YNG9Z4ei02aJFEiwO6TZgwwa0FkV+oiFpwOPopjzjWc/CZbyFz/h6BNAtQcEhzOrQNAQQQQAABBMwK8IHDZnTkRm42BWg1AggggIAFAZ/vM0opOOiX7kuXLnXTE+l29NRK+YtFV/c0QW3G+es+dO3aVRYvXiw6JVNu++KLL9x0SFpAyG1nnXWWjBgxQrp06SKnnHKKKyTomgvvvvuuWwtiwYIFotMx6VbTVExRCw56jqOftNDrajHjtNNO83L7+MzXS4M4CQIJCVBwSAieyyKAAAIIIIBA2AJ84LCZL7mRm00BWo0AAgggYEHA5/uMUgoOaqRFBX364N5773Vkw4cPd2suNGjQQPKLBvpkw+zZs93/HmXLL1bo/o8//rj06tXrS4fqF/5adNAnFYrZzj77bLnvvvvkO9/5zjGHFVNw0IM//PBD99SGrguhm8/1HHzmW4wP+yKQNgEKDmlLhPYggAACCCCAQBACfOCwGSO5kZtNAVqNAAIIIGBBwOf7jFILDuqkhYW+ffu6dQ0aNWokCxcudIs6a4Fh7NixjrK6gkEh4/zpmAYPHizz5s07ZsqkQ4cOie538803H3l6obbz6loTt912m3z961+vdrdiCw56kg0bNsigQYNk165d7pzaf10notz1HHzmW8iav0cgzQIUHNKcDm1DAAEEEEAAAbMCfOCwGR25kZtNAVqNAAIIIGBBwOf7jHIKDjq10pw5c2T06NGOTacr0icPdGHn559/Xjp37uymXjr11FOLYs1fPFqnU1q1apV06NCh2nPs379fXn75ZfekwZ///GfZsmWL7Nu3zxVA9Jhu3brJxRdfLN/+9rdrLQSUUnDQ/usTE1dffbVrm6/1HHzmWxQ8OyOQMgEKDikLhOYggAACCCCAQBgCIX3g+Mc//uHm4dVfo23evFmaNm0qP/jBD6RHjx5yySWXyPHHHx9GaCLuA61+CGWzJUButvKitQgggEBWBRivwk6efMPOl95FF6DgEN2KPRFAAAEEEEAAgcgCIXzg0EfeH3nkEbeY3549e6rte6tWreSuu+6SCy64oOzH0CPjxrhjCLnFyJPaU5NbaqOhYQgggAACeQKMV2HfDuQbdr70LroABYfoVuyJAAIIIIAAAghEFgjhA4c+4n755Ze7x9tr2/Qx9BUrVsh///d/R/ZJ644h5JZW2zjbRW5x6nJuBBBAAAFfAoxXviTTeR7yTWcutKryAhQcKm/OFRFAAAEEEEAgAwLWP3Dkz8GrUyiNHz/eFR9OPvlkN+XQzp075c4773SL7Ok2cuRImTFjhtSvX990utZzM41fRuPJrQw8DkUAAQQQqJgA41XFqBO5EPkmws5FUyhAwSGFodAkBBBAAAEEELAvYP0Dx5NPPukW6tNtyZIl0r9//2OmTPr000/ddEu6vkOpiwumLWnrueU8Dx48KJs2bZJFixa5BRm3b9/u/uqcc86Riy66SAYMGOAWSNT+hrCFklsIWdAHBBBAAIGaBRivwr47yDfsfOlddAEKDtGt2BMBBBBAAAEEEIgsYPkDxxdffCETJ06UO+64o2Ah4dZbb5VJkya5RaQffvhh9yW25c1ybjn39957T8aMGSPLly+vMYpGjRrJtGnTZNiwYVKvXj3Lkbm2h5Cb+RDoAAIIIIBAQQHGq4JEpncgX9Px0XiPAhQcPGJyKgQQQAABBBBAICeQhQ8c+U84DB48WObNmycNGzY0fRNYz+2jjz6SoUOHysqVKwvmoEWH2bNny5VXXmn+SQfruRUMix0QQAABBIIQYLwKIsYaO0G+YedL76ILUHCIbsWeCCCAAAIIIIBAZIGQP3Ds379fXn/9dfnVr34lTz/9tHuqYenSpdKxY8fIPmnd0Xpu999/vwwZMsTx6jRX48aNc0+fnHDCCXLo0CG39oYWhrTQoFubNm3ckxBt27ZNaySR2mU9t0idZCcEEEAAAfMCjFfmI6y1A+Qbdr70LroABYfoVuyJAAIIIIAAAghEFgjxA0f+ug45iJ/+9Kei0yqdeeaZkW3SvKPl3Pbt2yfXXXedW3ND12m477775JRTTjmGW9d3mDlzplsIXLf58+e7pyIsb5Zzs+xO2xFAAAEEihNgvCrOy9re5GstMdoblwAFh7hkOS8CCCCAAAIIZFogxA8c+hSDLjac23RKngsvvFBGjhzpfkVfp04d85lbzu3vf/+79O3bV9544w2ZNWuWW8ehpk0Xkb700ktl69atMnXqVLdmh+XNcm6W3Wk7AggggEBxAoxXxXlZ25t8rSVGe+MSoOAQlyznRQABBBBAAIFMC4T4gUOn4Xnttdfk1FNPld///vfy6quvuoy18KBfWOsX3NYXIA4xt+r+Ie7evVv69+8va9asoeCQ6VcqOo8AAgggUEmBrLzPqKRpmq5FvmlKg7YkKUDBIUl9ro0AAggggAACwQpk4QPH22+/Lb/85S/dAsVadFi4cKH7hb3lLQu5aT67du2Syy67zBWOCj0NYSHPrORmIQvaiAACCCBQswDjVdh3B/mGnS+9iy5AwSG6FXsigAACCCCAAAKRBbLygeO9996Tyy+/XNatWyd9+vRx6wboAsVWt6zk9sQTT0jv3r2lWbNmsmrVKunQoYPVyFy7s5Kb6ZBoPAIIIIAA41Xg9wDvRyWQVLYAACAASURBVAIPmO5FFqDgEJmKHRFAAAEEEEAAgegCWfnAcfjwYdGplsaOHSunn366PPbYY9K6devoUCnbMwu55ReJdLFoza9BgwYpS6K45mQht+JE2BsBBBBAII0CjFdpTMVfm8jXnyVnsi1AwcF2frT+KAG9odnCFtAvttgQQAABCwJZ+sCRv5j0K6+8Ih07drQQUbVtDD23jz76yBWHlixZIm3atJFHHnlE2rVrZzavXMNDz818QHQAAQQQQMAJMF6FfSOQb9j50rvoApkqOHTu3Pnwhg0b+EY6+v1hak/Nd/369cfxhbSp2IpqLIN3UVzsjAACCQtk6TUrV3DQdRzWrl0r55xzTsL6pV8+5Nz27Nkj48ePl3vvvdetuTF//nzp16+f+/LD+hZybtazof0IIIAAAv8nYHW80u9Z9P2eTqP50EMPSf/+/b3G+tlnn8nq1atl2bJlbn0pfc/SvHlz6dy5s7vWueeeK/Xr1/d6zThOZjXfOCw4Z7YFMlVw4B9+2Dd77sMyBYdwc+bfcLjZ0jMEQhSw/Jq1e/du9+FuzZo1MnjwYJk3b540bNiw2pgOHjwoN910k8yYMUN+8IMfyMMPP+w+IFrdLOdWm7lOozRmzBhZvnx5cMUG7XeouVn9d0S7EUAAAQSqF7A6Xm3btk2uuOIK2bRpk/eCw5/+9CcZOXKkbNy4scbb5pJLLnFTQJ522mmpvrWs5ptqVBpnUoCCg8nYaHR1AhQcwr8vGLzDz5geIhCSgOXXrM8//9z9El4/2OmiwvpLth//+MfVxrNhwwYZNGiQ7Nq1y31Y1MKDhV+g1XSvWc6tpj699dZbMmrUKPf0SdOmTWXu3LnSt29fqVOnTjD/5ELMLZhw6AgCCCCAwBEBi+PVX/7yFxkyZIgrNujm8wmHHTt2uKcmcueu7VbRosOCBQukSZMmqb2jLOabWkwaZlqAgoPp+Gh8vgAFh/DvBwbv8DOmhwiEJGD9Neull15yX0q///77csYZZ8itt97qHmc/4YQTXEx79+6VVatWyZ133inbt293TzXoo/aW12/QflnPLf/f0KFDh+R3v/udW7Mhl9E999wjF154YRDTKB39PpCnXEN6BaUvCCCAQJgClt5n6Lj64osvuvcRW7duPRKIr4KDnv/222+XiRMnunPrk5jDhw+Xqqoq96MIfYpWix1Tp06VlStXun0ef/xx6dWrV2pvDkv5phaRhgUhQMEhiBjpRO4LAv0vHzbDvR8YvMPNlp4hEKKA9dcs/ZA3c+ZM96RDoU3XA9DCw9VXXy1169YttHuq/956bjnc/fv3u/z0iZN9+/a5QtCcOXPku9/9bqr9S21cKLmV2n+OQwABBBCwIWBlvProo4/c+4i7777bvY/I33wVHD755BP35MSKFSukZ8+ecv/991f79MI777zj1pzSpyC0KDF9+nT5yle+ksrAreSbSjwaFZQABYeg4sx2Z3jCIfz8GbzDz5geIhCSQAivWQcOHJCFCxe6NRqO/rCZy0qn6Jk1a5Zb86FevXrmIwwht/zFoTWQa6+91j2holmFuoWQW6jZ0C8EEEAAgf8TsDBePfLIIzJlyhT3dKRuWgzQH5Xoj1D0SQdfBYf8NcOGDh3qpvJs0KDBMbdL1P3ScJ9ZyDcNTrQhfAEKDuFnnJkeUnAIP2oG7/AzpocIhCQQymuWPjmovyx74IEH5JlnnpHNmze7mDp16iTdu3eXyy67zK3zEMpmPbfPPvtMxo0b536RqE+e6P+tUyFU9wE+lMy0H9ZzCykL+oIAAgggULOAhfFKf6QwadIkadWqlftv7969ZefOnXLppZd6LTjkrxkW9QkHbZv+ECb3/U/a7jUL+abNjPaEKUDBIcxcM9krCg7hx87gHX7G9BCBkAR4zbKZpvXcdB2NAQMGOHydckCLDSE8eVLobrKeW6H+8fcIIIAAAmEIWBivdJpMfe8wePBgOfHEEx28Pu3gu+Cg592wYYMMGjRIdu3aVe0aDm+//bZ72mLZsmXSpk0b0acv2rVrl9qbwUK+qcWjYUEJUHAIKs5sd4aCQ/j5M3iHnzE9RCAkAV6zbKZpOTdd4HvgwIHy/PPPF4V/wQUXuAW/c18qFHVwSna2nFtKCGkGAggggEAFBKyOV3EVHPRJ2lWrVsmNN954ZAqn6mI466yz5K677pLvf//7qX26QdttNd8K3PpcImMCFBwyFnjI3aXgEHK6/+kbg3f4GdNDBEIS4DXLZpqWc3vuueekW7duRcNTcCiajAMQQAABBBAoScDq+4y4Cg6KeOjQIfnDH/4gI0aMODJ1Zz7uhRde6IoNOsVT2jer+abdlfbZE6DgYC8zWlyDAAWH8G8NBu/wM6aHCIQkwGuWzTQt55Y/nVIx+hQcitFiXwQQQAABBEoXsPo+I66Cg649NW3aNPentq1p06Zy2223yS9+8YtUTxVpNd/S72iORKB6AQoO3BnBCFBwCCbKGjvC4B1+xvQQgZAEeM2ymSa5kZtNAVqNAAIIIGBBwOr7jDgKDgcPHpTJkye7YkOjRo1k6NChcs0110hVVZXUqVNHdFHpt956y61JpWs46D7z58+Xfv36pXZaJav5Wvi3QxttCVBwsJUXra1FgIJD+LcHg3f4GdNDBEIS4DXLZprkRm42BWg1AggggIAFAavvM6IWHG699VaZNGlSjVFMnTpVJk6c6P5+y5Yt0qNHD7dg9IQJE+SWW26p9umFTz/91E23tHjxYunatav7b7NmzVIZt9V8U4lJo0wLUHAwHR+Nzxeg4BD+/cDgHX7G9BCBkAR4zbKZJrmRm00BWo0AAgggYEHA6vuMOAoOCxYskGHDhknLli1lxYoV0q5duxojzF+nau3atXL++eenMm6r+aYSk0aZFqDgYDo+Gk/BIVv3AIN3tvKmtwhYF+A1y2aC5EZuNgVoNQIIIICABQGr7zPiKDjknobQpxYefvhhOemkk2qMMOr1k74HrOabtBvXD0+AgkN4mWa2RzzhEH70DN7hZ0wPEQhJgNcsm2mSG7nZFKDVCCCAAAIWBKy+z4jjC/9cweGCCy6QpUuXyoknnkjBwcJNTBsRiCBAwSECErvYEKDgYCOnclpp9c1ZOX3mWAQQsCvAa5bN7MiN3GwK0GoEEEAAAQsCVt9nxFFwmD17tlx//fVy+umny2OPPSatW7euMcL8KZUeeeQRufTSS1MZt9V8U4lJo0wLUHAwHR+Nzxeg4BD+/cDgHX7G9BCBkAR4zbKZJrmRm00BWo0AAgggYEHA6vuMOAoOL7zwgvTs2VP27dsn8+fPl1/84hdSp06dY2L87LPPZMyYMXLvvfdKmzZtZPny5dK2bdtUxm0131Ri0ijTAhQcTMdH4yk4ZOseYPDOVt70FgHrArxm2UyQ3MjNpgCtRgABBBCwIGD1fUYcBYdPP/1URowYIYsXL5ZGjRrJoEGDXNFBn3T4yle+IgcPHpRt27bJr3/9a7ePbmPHjpXbb79d6tevn8q4reabSkwaZVqAgoPp+Gg8BYds3QMM3tnKm94iYF2A1yybCZIbudkUoNUIIIAAAhYErL7PiKPgoHlpQeGKK66QTZs2FYyvY8eOsmjRIvnWt75VcN+kdrCab1JeXDdcAQoO4WabuZ4xpVL4kTN4h58xPUQgJAFes2ymSW7kZlOAViOAAAIIWBCw+j4jroKDZvanP/1JRo4cKRs3bqwxwp/+9Kcya9YsadmyZapjtppvqlFpnEkBCg4mY6PR1QlQcAj/vmDwDj9jeohASAK8ZtlMk9zIzaYArUYAAQQQsCBg9X1GnAUHzU3XaXjqqafkiSeeEF3bYc+ePdK8eXPp3Lmz9O/fX84999zUTqOUf99ZzdfCvx3aaEuAgoOtvGhtLQIUHMK/PRi8w8+YHiIQkgCvWTbTJDdysylAqxFAAAEELAjwPsNCSqW3kXxLt+PIsAQoOISVZ6Z7Q8Eh/PgZvMPPmB4iEJIAr1k20yQ3crMpQKsRQAABBCwI8D7DQkqlt5F8S7fjyLAEKDiElWeme0PBIfz4GbzDz5geIhCSAK9ZNtMkN3KzKUCrEUAAAQQsCPA+w0JKpbeRfEu348iwBCg4hJVnpntDwSH8+Bm8w8+YHiIQkgCvWTbTJDdysylAqxFAAAEELAjwPsNCSqW3kXxLt+PIsAQoOISVZ6Z7Q8Eh/PgZvMPPmB4iEJIAr1k20yQ3crMpQKsRQAABBCwI8D7DQkqlt5F8S7fjyLAEKDiElWeme0PBIfz4GbzDz5geIhCSAK9ZNtMkN3KzKUCrEUAAAQQsCPA+w0JKpbeRfEu348iwBCg4hJVnpntDwSH8+Bm8w8+YHiIQkgCvWTbTJDdysylAqxFAAAEELAjwPsNCSqW3kXxLt+PIsAQoOISVZ6Z7Q8Eh/PgZvMPPmB4iEJIAr1k20yQ3crMpQKsRQAABBCwI8D7DQkqlt5F8S7fjyLAEKDiElWeme0PBIfz4GbzDz5geIhCSAK9ZNtMkN3KzKUCrEUAAAQQsCPA+w0JKpbeRfEu348iwBCg4hJVnpntDwSH8+Bm8w8+YHiIQkgCvWTbTJDdysylAqxFAAAEELAjwPsNCSqW3kXxLt+PIsAQoOISVZ6Z7Q8Eh/PgZvMPPmB4iEJIAr1k20yQ3crMpQKsRQAABBCwI8D7DQkqlt5F8S7fjyLAEKDiElWeme0PBIfz4GbzDz5geIhCSAK9ZNtMkN3KzKUCrEUAAAQQsCPA+w0JKpbeRfEu348iwBCg4hJVnpntDwSH8+Bm8w8+YHiIQkgCvWTbTJDdysylAqxFAAAEELAjwPsNCSqW3kXxLt+PIsAQoOISVZ6Z7Q8Eh/PgZvMPPmB4iEJIAr1k20yQ3crMpQKsRQAABBCwI8D7DQkqlt5F8S7fjyLAEKDiElWeme0PBIfz4GbzDz5geIhCSAK9ZNtMkN3KzKUCrEUAAAQQsCPA+w0JKpbeRfEu348iwBCg4hJVnpntDwSH8+Bm8w8+YHiIQkgCvWTbTJDdysylAqxFAAAEELAjwPsNCSqW3kXxLt+PIsAQoOISVZ6Z7Q8Eh/PgZvMPPmB4iEJIAr1k20yQ3crMpQKsRQAABBCwI8D7DQkqlt5F8S7fjyLAEKDiElWeme5OFgsPBgwdl+vTpMnHiRHnllVekY8eO1Wa+dOlSGTBgQNH3w9ChQ2X27NnSoEGDoo+txAEM3pVQ5hoIIOBLgNcsX5KVPQ+5Vdbb19XIzZck50EAAQQQiFOA8SpO3eTPTb7JZ0AL0iFAwSEdOZTUiqhfPuef/MCBA7Ju3Tp54IEHZNOmTbJr1y5p2rSpnHfeedKrVy/p3r27NGzYsKT2JH1QFgoOGzZskEGDBrncKDgkfcdxfQQQQKB2AT5w2LxDyI3cbArQagQQQAABCwK8z7CQUultJN/S7TgyLAEKDobzjPrlc66L+iX1mDFjZOXKlTX2Wn8xv2DBAmnbtq05mZALDocPH3aFoiuvvNIVG3SLo+AwY8YMuf7666Vu3bqpzJ/BO5Wx0CgEEKhBgNcsm7cGuZGbTQFajQACCCBgQYD3GRZSKr2N5Fu6HUeGJUDBwWCexX75rF386KOPRKfLqa3YkKPQosNDDz0kVVVVpnRCLTjokyyPPfaYTJgw4UixoVDBIWpw27ZtkyuuuMI97XLttdeKFhzS/IQLg3fUZNkPAQTSIMBrVhpSKL4N5Fa8WRqOILc0pEAbEEAAAQQKCTBeFRKy/ffkazs/Wu9PgIKDP8uKnKnUL5/z5/Tv16+f3HjjjdKmTRupV6+eHDp0SHbu3Cl33nmnLFy40PVj5syZ7mmI3Jf4FelcmRcJseCguUyePFkWL158jE5tTzhEofz0009lxIgR7txnn322m2ZL74k0bwzeaU6HtiGAwNECvGbZvCfIjdxsCtBqBBBAAAELArzPsJBS6W0k39LtODIsAQoOhvIs9cvnzz//XMaPH+8WA9YvlpctWyYtWrQ4pud79+6Vq666yj0F0adPH7nvvvvkhBNOMCMUUsFBM9OpraZMmSJ79uxxGegTCBdccIFcfPHF7v8vp+DwxRdfyKxZs2TcuHHSqFEjWbJkyZHzpjlwBu80p0PbEECAgkMY9wBjjc0cyc1mbrQaAQQQyJoA41XYiZNv2PnSu+gCFByiWyW2Z7lfPu/fv989raBfYOsX1vq0w4knnnhMf6LulxhEgQuHVHDIz+Kss86SadOmyY9//GP5wx/+ID/84Q/LLjj88Y9/dEUlXQ9i7Nixcvvtt0v9+vXTGu2RdjF4pz4iGogAAnkCvGbZvB3IjdxsCtBqBBBAAAELArzPsJBS6W0k39LtODIsAQoOBvL08eWzPt2giwFHfcJB13vQYxo0aGBA6D9NDK3gMGnSJPnOd77jCgO5dRU2btxYdsEhfyqlM844Qx599FFp1aqViZwZvE3ERCMRQOD/C/CaZfNWIDdysylAqxFAAAEELAjwPsNCSqW3kXxLt+PIsAQoOBjIUwsO5X75nL84cHVrOLz33nsyZ84c+fWvf+2m2FmxYoV069bNgM7/NTGkgkNN8D4KDqtXr5bLL79c9u3b59bsGDJkiJm1Ohi8Tf2TpLEIZF6A1yybtwC5kZtNAVqNAAIIIGBBgPcZFlIqvY3kW7odR4YlQMHBcJ7Ffvn86quvysiRI+X111+vsdf6S/fbbrtNevXqJXXq1DGlQ8GhcFz563R07drVLRjdrFmzwgemZA8G75QEQTMQQCCSAK9ZkZhStxO5pS6SSA0it0hM7IQAAgggkLAA41XCAcR8efKNGZjTmxGg4GAmqmMbWmzB4fDhw/LWW2+5qZWeffbZY07Yvn17+e1vfyvnnHOOmV+853eCgkPhm/mJJ56Q3r17ux11UXBdJNzSxuBtKS3aigACvGbZvAfIjdxsCtBqBBBAAAELArzPsJBS6W0k39LtODIsAQoOhvMspuBw8OBBmT9/vkyYMMFNpVPTptMpjRo1SsaPH39k3QArRBQcak/qs88+k+HDh8uiRYvE4tMN2jsGbyv/GmknAgjwmmX3HmCssZkdudnMjVYjgAACWRNo0qTJ4Y8//vi4rPU7K/1t3Ljx4b1795JvVgKnnzUKUHAwfHNELTjokw36a/arr77a9XbgwIHyy1/+Utq0aSP16tUTLUbs2rXLPd2gC0XrNn36dBk7dqz7eysbBYfak3rttdekR48e8v7778vMmTNlzJgx5p5k4csEK/8aaScCCFBwsHsPMNbYzI7cbOZGqxFAAIGsCTBehZ04+YadL72LLkDBIbpV6vaMWnD4xz/+4YoMGzZscP+dO3euHH/88cf0RwsPkydPlmnTprlixPLly6Vt27ap63dNDaLgUHNUWnS6/fbbZeLEidKyZUu3KHi7du3MZJtrKIO3uchoMAKZFuA1y2b85EZuNgVoNQIIIICABQHeZ1hIqfQ2km/pdhwZlgAFB8N5Ri04PPfcc9KtWzfX07Vr18r5559fY6/ffPNN6dOnj+zYscNNwTR06FAzQhQcao7qn//8p1x++eVu7Q79rz7NotNnWdsYvK0lRnsRyLYAr1k28yc3crMpQKsRQAABBCwI8D7DQkqlt5F8S7fjyLAEKDgYzjNqwWHp0qUyYMAAOf300+Wxxx6T1q1b19jr3bt3S//+/WXNmjUydepU94t4KxsFh5qTeuONN6R79+5uOiVrhaT8XjF4W/nXSDsRQEAFeM2yeR+QG7nZFKDVCCCAAAIWBHifYSGl0ttIvqXbcWRYAhQcDOdZbMHhjDPOkEcffVRatWpFwcFo7lEzP7p7CxYskGHDhkmzZs3kqaeeku9973smBRi8TcZGoxHIrACvWTajJzdysylAqxFAAAEELAjwPsNCSqW3kXxLt+PIsAQoOBjOM+qXz08++aRcfPHFrqe6jsO5555bY6/zp1TStRxuvPFGM0I84VB9VJ9//rmMHz/eLQjetWtXefjhh+Wkk04yk2t+Qxm8TcZGoxHIrACvWTajJzdysylAqxFAAAEELAjwPsNCSqW3kXxLt+PIsAQoOBjOM2rB4a9//atccsklsm3bNldA0IWh69evf0zPddHo6dOnu2mUdH7/lStXynnnnWdGiIJD9VHt3bvXrdvwzDPPyLXXXiszZ86U//qv/zKTKwUHk1HRaAQQYEols/cAHxRtRkduNnOj1QgggEDWBBivwk6cfMPOl95FF6DgEN0qdXtGLThoIUGLDPrEgm79+vVzXzzrtDoNGjSQQ4cOyc6dO+Wee+4RnXpn3759rkCh/3eTJk1S1++aGkTBoXqZ7du3y6WXXipbt241ty7H0T1i8Dbzz5GGIoAABQez9wBjjc3oyM1mbrQaAQQQyJoA41XYiZNv2PnSu+gCFByiW6Vuz6gFB234hx9+KEOHDpXVq1cX7Ieu8XD//fdLx44dC+6bph0oOFSfxquvvirdunVzhaSHHnrILQpudWPwtpoc7UYgmwJdunQ5vH79+uOy2Xu7vf7a1752+N133yU3YxF26tSJf2/GMqO5CCCAQBYF+EwbdurkG3a+9C66AAWH6Fap27OYgoM2fteuXTJmzBg3VVJN21lnnSVz5syRc845J3X9LdQgCg7VC+XfJ2vXrpXzzz+/EGVq/57BO7XR0DAEEEAAAQQQQAABBBBAAIECAnymDfsWId+w86V30QUoOES3St2exRYctAMHDhyQl156SZYuXSrr1693RYimTZu6tRp69eol3bt3l4YNG6aur1EalIWCQxSHkPdh8A45XfqGAAIIIIAAAggggAACCIQtwGda8g1bgN4h8B8BCg7cCcEIUHAIJsoaO8Kbs/AzpocIIIAAAggggAACCCCAQKgCfKYNNdn/+5L18OHDYXeS3iEQQYCCQwQkdrEhQMHBRk7ltJI3Z+XocSwCCCCAAAIIIIAAAggggECSAnymTVI//muTb/zGXMGGAAUHGznRyggCFBwiIBnfhcHbeIA0H4GMCuzcuVOqqqoy2nt73e7cufPhDRs2sGi0sehYNNpYYDQXAQQQyKgAn2nDDp58w86X3kUXoOAQ3Yo9Uy5AwSHlAXloHoO3B0ROgQACFRVYtWqV9OzZU84880wZPHiwDBo0SBo3blzRNnCx4gQYa4rzSsve5JaWJGgHAggggEBtAoxXYd8f5Bt2vvQuugAFh+hW7JlyAQoOKQ/IQ/MYvD0gcgoEEKiogBYZtNigfxYtWiRagOjSpYv06NHDFR/Y0ifAWJO+TKK0iNyiKLEPAggggEDSAoxXSScQ7/XJN15fzm5HgIKDnaxoaQEBCg7h3yIM3uFnTA8RCEng448/lhYtWsg777zzpacacoWHDRs2HCk8dO7cOaSum+4LY43N+MjNZm60GgEEEMiaAONV2ImTb9j50rvoAhQcoluxZ8oFKDikPCAPzWPw9oDIKRBAoGICucKCPtVQ3aZrO+jf6X6ffPKJKz6MGjWK9R4qllD1F2KsSTiAEi9PbiXCcRgCCCCAQEUFGK8qyl3xi5Fvxcm5YEoFKDikNBiaVbwABYfizawdweBtLTHai0C2BbSAoH90WqVC25YtW45MudSkSRPWeygEFuPfM9bEiBvjqcktRlxOjQACCCDgTYDxyhtlKk9EvqmMhUYlIEDBIQF0LhmPAAWHeFzTdFYG7zSlQVsQQKA2AX16Qddt0GmVit30qYfcH9Z7KFav/P0Za8o3TOIM5JaEOtdEAAEEEChWgPGqWDFb+5OvrbxobXwCFBzis+XMFRag4FBh8AQux+CdADqXRACBkgTuuusuyT21UNIJRFyxIld4YL2HUhWLP46xpnizNBxBbmlIgTYggAACCBQSYLwqJGT778nXdn603p8ABQd/lpwpYQEKDgkHUIHLM3hXAJlLIICAF4H27dvL7Nmzxddi0Kz34CWWSCdhrInElLqdyC11kdAgBBBAAIFqBBivwr4tyDfsfOlddAEKDtGt2DPlAhQcUh6Qh+YxeHtA5BQIIBC7gD7ZoGs3aJEgjo31HuJQ/b9zMtbE6xvX2cktLlnOiwACCCDgU4Dxyqdm+s5FvunLhBYlI0DBIRl3rhqDAAWHGFBTdkoG75QFQnMQQKBagdGjR7v/XadVintjvQf/wow1/k0rcUZyq4Qy10AAAQQQKFeA8apcwXQfT77pzofWVU6AgkPlrLlSzAIUHGIGTsHpGbxTEAJNQACBggItWrSQdevWSVVVVcF9fe3Aeg++JEUYa/xZVvJM5FZJba6FAAIIIFCqAONVqXI2jiNfGznRyvgFKDjEb8wVKiRAwaFC0AlehsE7QXwujQACkQT0iYMpU6a4BaOT2ljvoTx5xpry/JI6mtySkue6CCCAAALFCPgcr3bv3i39+/eXNWvWRGpC8+bNpW3btnLOOedInz59pHXr1u6HFlG3w4cPuzXKxo4d6w55/PHHpVevXlEPP2a/Q4cOyfbt2+Wpp56SF198UV5//XXZs2ePNGrUSDp06CDdunWTn//856Ltrq2dt956q0yaNEnOOOMMefTRR6VVq1a1tkn78eyzz8o111wju3btcte7+eabZdSoUVK/fv2S+6MH+sy3rIZwMAIJC1BwSDgALu9PgIKDP8u0nonBO63J0C4EEMgJDB48WM4880zJTauUtAzrPRSfAGNN8WZpOILc0pACbUAAAQQQKCTgc7wqtuCQ3zb9kn3cuHGueNCgQYNCzXZ///7778vAgQPl+eefd/+/vu+dN2+eNGzYMNLxuZ30C//NmzfL5MmT5emnny547LXXXut+0HPSSSdVu28xBQe99sqVK+X6668/UmyYNm2aDBs2TOrVq1ewLYV28JlvoWvx9wikWYCCQ5rToW1FCVBwKIrL5M4M3iZjo9EIZEZApzXS6ZTeeecdady4cer6zXoP0SJhrInmlLa9yC1tidAeBBBAAIHqBHyOV+UUHHJtRVHC7gAAIABJREFUW7hwoQwZMiTSkw5PPPGE9O7d+0i3mjVrJvr+Up9GiLodPHhQ5s+fLxMmTJB9+/ZFPcw97aDFjZYtWx5zTNSCgxYb9AmI6667zj1J0bRpU5k7d6707dtX6tSpE7ktte3oM18vDeIkCCQkQMEhIXgu61+AgoN/07SdkcE7bYnQHgQQyBdYtGiR+9Clf9K8sd5D7ekw1qT57q25beRmMzdajQACCGRNwOd4lV9wGDp0qJvuqLanFf71r3+5aT/nzJkjy5cvd/Rnn322LFu2zP1oprbts88+k+HDh4u+3+3Xr5+8++678vLLL8vEiRPdkwp169YtGKV+4a/X0qcJcsWGs846S0aMGCFdunSRU045xT1loFMtffDBB/K73/1OfvWrX7lpl3Tr2bOnLFiw4JgnHaIUHPScDz/8sOjTEnptnaZp1qxZ7pzFTCtVqJM+8y10Lf4egTQLUHBIczq0rSgBCg5FcZncmcHbZGw0GoHMCPTo0UP0jz5ebmVjvYdjk2KssXL3frmd5GYzN1qNAAIIZE3A53hVbMEhZ63FgzFjxsi9997r/qfVq1fLz372s1qjePPNN926Dzt27HBrN2jhQr/oj1qw0JNv3LjRrTmRWzfhhhtucFMb1TYl03vvveeeSNA26lbdExmFCg76VMWDDz7o+qzFBl3jQZ+y6NSpk9dig7bPZ75Z+7dBf8MSoOAQVp6Z7g0Fh/DjZ/AOP2N6iIBVAf3iXtdu0KcHrG6s9/Cf5BhrbN7B5GYzN1qNAAIIZE3A53hVasFBzZ977jk3TZFuuobBjTfeWGMU+YtF5woMb7/9tns6QL/Av+++++Sqq66qNcr9+/e7L/z1CQXdpk+f7taPiLJuwrZt29xTFVu3bpWuXbvK4sWLRadzym21FRyOnsJJF5a+55575Pvf/34st57PfGNpICdFoEICFBwqBM1l4heg4BC/cdJXYPBOOgGujwACNQncdddd7pde+ph5CFuW13tgrLF5B5ObzdxoNQIIIJA1AZ/jVTkFhyeffFIuvvjiSAWH/MWiR44cKTNmzJB///vfrsigCzBr4eH++++XJk2a1BjnG2+8Id27d3cLT+v0SUuWLJHTTjstUvy5goc+3dCxY0e56aab5Jvf/GbBgoMWG3SaKS1IaGFEj9WCR9u2bSNdt5SdfOZbyvU5BoG0CFBwSEsStKNsAQoOZROm/gQM3qmPiAYikFmB9u3buw80nTt3Dsogi+s9MNbYvIXJzWZutBoBBBDImoDP8arUgsOHH34ouuZDbpqiQlMq5RaLbtSokSswnHfeeS42fe+rUyId/b9Xl6l+0a9rN+imBQAtGhSzdoKuweC+wDzuuGNOX90TDgcOHHBrNOji1LrVtui0z3vQZ74+28W5EKi0AAWHSotzvdgEKDjERpuaEzN4pyYKGoIAAnkC+mSDrt2g0yqFvGVlvQfGGpt3MbnZzI1WI4AAAlkT8DleFVNw0C/s9+7dK6+99pr85je/kTVr1jh6/dX/Qw89JFVVVdVGkb9Y9IUXXuieTPjqV7/q9v3rX/8ql1xyieiUR7knH+rXr3/MeT7//HMZP368K1DotnbtWjn//PO9RX90weEb3/iGewpjypQp7hoXXXSRW7Pha1/7mrdr1nQin/nG3lgugECMAhQcYsTl1JUVoOBQWe8krsbgnYQ610QAgUICo0ePdrvotEpZ2UJe74GxxuZdTG42c6PVCCCAQNYEfI5X+QWHUhz1yQT9Il7XR6jpaYP8xaJnzpzp1mHI7atPEYwbN07mzJkjbdq0keXLl1c7XVH++g2nn366PPbYY9K6detSmlztMfkFB53aSZ/I0HUpclvz5s1l6dKlrrgS9+Yz37jbyvkRiFOAgkOcupy7ogIUHCrKncjFGLwTYeeiCCBQQKBFixaybt26Gn8ZFjrg0es9DB48+MicwBb7zlhjMTUW+7aZGq1GAAEEsifg831GOQWHVq1ayW233Sa9evWSOnXqVBtE/mLRNRUUXnjhhSOLRx9dkMidNL+dumjzo48+Knp9X1uu4KALSev78t///vfu1Pr/65oRuul6FTqt08knn+zrstWex2e+sTaUkyMQswAFh5iBOX3lBCg4VM46qSsxeCclz3URQKAmAf2yXR/X1l/8Z32rbr2HUaNGyZlnnmmKhrHGVFxHGktuNnOj1QgggEDWBHyOV8UWHJo2berWX9Aiw09+8hM5/vjja+WvbrHoo6dM0mmacotHd+3aVRYvXuy+6M/fPvnkExkyZIisWLFC4iw45F9T127QaZ6mTp0qd999t/ura6+91k211LBhw9huO5/5xtZIToxABQQoOFQAmUtURoCCQ2Wck7wKg3eS+lwbAQSqE9Bf8+sX6rlplVD6j8DR6z2o06BBg0w8BcJYY/MuJjebudFqBBBAIGsCPserQms46NoJL774ols/YevWrfKjH/3I/VCmS5cukRZszi0WXUxGuh5E//79v3RI/pRKLVu2dIWHdu3aFXPaWvfNPeGQ20mnU9LFrLU4smPHDrn88stl06ZNbnHrQlNIldson/mW2xaORyBJAQoOSepzba8CFBy8cqbyZAzeqYyFRiGQWQH9Rb8+tv3OO+9I48aNM+tQqONHr/egxRl9rD2tZow1hRJN59+TWzpzoVUIIIAAAl8W8DleFSo45K68fft29xTCxo0b3Zfu+ov/yy67rMaplPS4/MWii8mwZ8+eousoNGnS5MhhOjXTLbfc4v7oFtei0do3LTYMGzZM6tWrd+T6WnQZMGCAm15J13N48MEHpVOnTsV0K/K+PvONfFF2RCCFAhQcUhgKTSpNgIJDaW6WjmLwtpQWbUUgfIFFixZJbv2C8Hvrp4cW1ntgrPGTdaXPQm6VFud6CCCAAAKlCPgcr6IWHLSdf/zjH6VPnz6ya9euSL/0z18suph+6pf+K1eudFM35W+6bkPfvn3d/6RPJNx0002RnrLInUOLBTol0qmnniq9e/d2BYO6deseOd+kSZNqnK7p4MGDoutL6JMeusW5noPPfItxZ18E0iZAwSFtidCekgUoOJRMZ+ZABm8zUdFQBDIh0KNHD9E/Ol0QW3ECufUetGijj/irY1rWe2CsKS7LtOxNbmlJgnYggAACCNQm4HO8KqbgoE8ZLFu2zP36f9++fe7Lef3/dTHoo7f8xaJ1PQb9wUiHDh1qDTZ/+iVdO0HXSshf70Gfsrj00kvd+76OHTuKTr1UVVUV+WZZvXq1mxpJ2z5r1iwZM2bMkWNzUyrVtj6ErjUxdOhQWb58uTsurvUcfOYbGYcdEUihAAWHFIZCk0oToOBQmpuloxi8LaVFWxEIW0DXKNC1G/SLc7byBHLrPdx1113ul25Jr/fAWFNenkkdTW5JyXNdBBBAAIFiBHyOV8UUHLSNOk3SuHHjjiyiPHDgQJk7d+4xi0fnLxZd3RRJ1fU3/xgtYugX+23btj2y64EDB9xTDfqkgW5aJNAnDvKnPqrJ8YMPPnCLTj/zzDOuQHL0uaMUHPTc27Ztk379+rmih25Llixx603kvksqJsea9vWZr4/2cA4EkhKg4JCUPNf1LkDBwTtp6k7I4J26SGgQApkV0C/Hc2sTZBYhho7nTPXJB10fI4n1HhhrYgi2AqcktwogcwkEEEAAgbIFfI5XxRYctPH5iyjX9KV7/tMKusiyPhlQaMt/KkL31cKCPoWQ/2X+0dM63XDDDW5x54YNG9Z4ei02aJFEiwO6TZgwwa0FkV+oiFpwOPopjzjWc/CZbyFz/h6BNAtQcEhzOrStKAEKDkVxmdyZwdtkbDQagSAF2rdvL7Nnz5bOnTsH2b80dCq33oMu7Jebukrn3I17Y6yJWzie85NbPK6cFQEEEEDAr4DP8aqUgoN+6b506VI3PZFuR0+tlL9YdHVPE9Smkb/uQ9euXWXx4sWiUzLlti+++MJNh6QFhNx21llnyYgRI6RLly5yyimnuEKCrrnw7rvvurUgFixYIDodk241TcUUteCg5zj6SQu9rhYzTjvtNC9B+8zXS4M4CQIJCVBwSAiey/oXoODg3zRtZ2TwTlsitAeBbAror/D1C3CdCogtfoFKr/fAWBN/pnFcgdziUOWcCCCAAAK+BXyOV6UUHLQ/WlTQpw/uvfde173hw4e7NRcaNGgg+UUDfbJBf2Cj/3uULb9Yofs//vjj0qtXry8dql/4a9FBn1QoZjv77LPlvvvuk+985zvHHFZMwUEP/vDDD91TG7ouhG4+13PwmW8xPuyLQNoEKDikLRHaU7IABYeS6cwcyOBtJioaikDQAjrNj246rRJbZQUqsd4DY01lM/V1NXLzJcl5EEAAAQTiFPA5XpVacND+aWGhb9++bl2DRo0aycKFC92izlpgGDt2rCOormBQyCZ/OiZdl2vevHnHTJl06NAh0f1uvvnmI08v1HZeXWvitttuk69//evV7lZswUFPsmHDBhk0aJDs2rXLnVP7r+tElLueg898C1nz9wikWYCCQ5rToW1FCVBwKIrL5M4M3iZjo9EIBCegawusW7dOqqqqguubpQ7Ftd4DY42lu+D/2kpuNnOj1QgggEDWBHyOV+UUHHRqpTlz5rj1snTT6Yr0yQNd2Pn5559304bq1EunnnpqURHlLx6t0ynpFJkdOnSo9hz79++Xl19+2T1p8Oc//9mtj7Zv3z5XANFjunXrJjqd5re//e1aCwGlFBy0//rExNVXX+3a5ms9B5/5FgXPzgikTICCQ8oCoTmlC1BwKN3OypEM3laSop0IhCugH5qmTJniPhCxpUfA53oPjDXpybWYlpBbMVrsiwACCCCQlADjVVLylbku+VbGmaukX4CCQ/ozooURBSg4RIQyvBuDt+HwaDoCgQjoo+FnnnnmkV+DBdKtYLrhY70HxhqbtwO52cyNViOAAAJZE2C8Cjtx8g07X3oXXYCCQ3Qr9ky5AAWHlAfkoXkM3h4QOQUCCJQsoF9m63RK77zzjjRu3Ljk83BgZQRKXe+BsaYy+fi+Crn5FuV8CCCAAAJxCDBexaGannOSb3qyoCXJClBwSNafq3sUoODgETOlp2LwTmkwNAuBjAgsWrTIzUOrf9hsCRSz3gNjja1sc60lN5u50WoEEEAgawKMV2EnTr5h50vvogtQcIhuxZ4pF6DgkPKAPDSPwdsDIqdAAIGSBXr06CH6R6dVYrMrcPR6D7Nnz/7SAuCMNTazJTebudFqBBBAIGsCjFdhJ06+YedL76ILUHCIbsWeKReg4JDygDw0j8HbAyKnQACBkgR0eh5du0GnVWILQ0Az1Smy9u7d+6UpshhrbOZLbjZzo9UIIIBA1gQYr8JOnHzDzpfeRReg4BDdij1TLkDBIeUBeWgeg7cHRE6BAAIlCdx1112Sm5anpBNwUOoEdIqs9evXi/43f2OsSV1UkRpEbpGY2AkBBBBAIGEBxquEA4j58uQbMzCnNyNAwcFMVDS0kAAFh0JC9v+ewdt+hvQAAasC7du3lwceeMA95cAWhoBmOnnyZDdNFgUH+5nyHsF+hvQAAQQQyIIA41XYKZNv2PnSu+gCFByiW7FnygUoOKQ8IA/NY/D2gMgpEECgaAF9skG/lNYpeNjCEKhtiizGGpsZk5vN3Gg1AgggkDUBxquwEyffsPOld9EFKDhEt2LPlAtQcEh5QB6ax+DtAZFTIIBA0QKjR492c/xPmTKl6GM5IJ0CmqWux6FTZR29MdakM7NCrSK3QkL8PQIIIIBAGgQYr9KQQnxtIN/4bDmzLQEKDrbyorW1CFBwCP/2YPAOP2N6iEAaBXRh4XXr1klVVVUam0ebShDQTFeuXFntFFmMNSWApuAQcktBCDQBAQQQQKCgAONVQSLTO5Cv6fhovEcBCg4eMTlVsgK5gkOhVjRu3Pjwxx9/fFyh/fj7dAnkcjt8+HC6GkZrEEAgaIFVq1a5Jxt0WiW2MAQKTZEV8gfFDz74QIYMGSIHDx6UpUuXyoknnhhGqCIScm7BhERHEEAAAQQYrwK/B3g/EnjAdC+yQKYKDl//+tcPv/vuu3zRHPn2SMeOUQsEnTt3Prxu3bqC+TIApCPXYltBbsWKsT8CCPgQGDx4sHTu3Fn0v2xhCGiWuvi3TpVV3RbqeKNFhpkzZ8r48ePlggsuoOAQxu1MLxBAAAEEjAmE+j7DWAyxNZd8Y6PlxMYEMlVw4B++sbvz/zfXd26+z2dT1V6ryc1eZrQYAesCOse/Tr3zzjvvuDUc2MIQaNKkiWzevLnGKbJCHG8OHDggs2bNkgkTJrgQKTiEcS/TCwQQQAABewIhvs+wl0J8LSbf+Gw5sy0BCg628spka32/YPs+XyZDSaDT5JYAOpdEIOMCixYtEp1SSf+whSGgWepC0evXr6+xQ6GNN3v27JE77rhDfv3rXx/pMwWHMO5neoEAAgggYE8gtPcZ9hKIt8XkG68vZ7cjQMHBTlaZbanvF2zf58tsMBXuOLlVGJzLIYCA9OjRw02lpP9lC0NAs8zlWlOPQhlvDh06JC+++KJ7quH111//UncpOIRxP9MLBBBAAAF7Aml5n7Fz5065//775ZlnnnFPfjZt2lTOO+886dWrl3Tv3l0aNmwYG66uy6hrSV1++eXy0EMPSf/+/SNdS5/YXLdunTzwwAOyadMm2bVrl7Rq1co9uXnllVdKu3bt3BoZSW5pyTdJA66NgApQcOA+SL2A7xds3+dLPWAgDSS3QIKkGwgYEdAPYTrPv06rxBaGgGap0ynt3bu31imyQhhvdHFoXavhwQcfdOHplwg6pdLf//53ue2225hSKYxbml4ggAACCBgUSPp9hq7pdO+998rNN98s+hRkdVvHjh1lzpw58t3vfjcW4W3btskVV1zhigZRCw47duyQ66+/Xp5++ulq29SoUSOZOHGijBkzRurVqxdLu6OcNOl8o7SRfRCohAAFh0ooc42yBHy/YPs+X1md4+DIAuQWmYodEUDAg4BOu7NlyxbRaZXYwhDQLHUqpUKZhjDebN++XS699FLZunWrDBw4UG655Ra3ZsWtt94qkyZNouAQxi1NLxBAAAEEDAok+T5Dnyz47W9/655+3LdvX616+uSAPgGhxQef21/+8hcZMmSIKzboFqXgkF+gqK0tWnSYP3++9OvXL7EnHZLM12dOnAuBcgUoOJQryPGxC/h+wfZ9vtgBuIATIDduBAQQqKSALha9cuVK95QDWxgC7du3l8mTJxecIiuE8UYLDjNmzHC/HvzBD34gderUcSFScAjjXqYXCCCAAAJ2BZJ8n/Hmm29K3759Rb/A16cf9WlIndbo5JNPdp+39SlQXe/qzjvvFH0vcckll8iCBQvcE6Llblrs0Kkex44d634QkdsKFRz2798v48aNk3nz5rlD9AkGnT7p29/+tnzlK1+R//3f/3VTLN1+++2uiKIFEj2n/tAiiS3JfJPoL9dEoCYBCg7cG6kX8P2C7ft8qQcMpIHkFkiQdAMBAwL6ZIPO86/TKrGFIVDMFFkhjzcUHMK4n+kFAggggIBdgaTeZ+gX/vqlvE47VOhJgLVr10qfPn3cF/iPP/64W9ehnO2jjz6SmTNnyt13333MkxWFCg6vvfaae1/+/vvvu6c2586dK8cff/yXmqN90ymgRo8e7f731atXy89+9rNymlzysUnlW3KDORCBmAQoOMQEy2n9Cfh+wfZ9Pn895Uy1CZAb9wcCCFRKQD+sNG7cWKZMmVKpS3KdmAU0S13DQafKKrSFPN5QcCiUPn+PAAIIIIBAvAJJvc/45JNP3FRGK1askJ49e7rpkmp6ckGfdLjqqqvc0776RMH06dPd0wSlbI888oh7T61PTOim17766qvd0xX6pENtBYcvvvjCTQup71+aNWvmnr7o0KFDtc1455133FRKOlWTPtGqf9S60ltS+Va6n1wPgUICFBwKCfH3iQv4fsH2fb7EgTLSAHLLSNB0E4EUCOiHr82bNyf2KHYKCIJrQjFTZIU83lBwCO7WpkMIIIAAAsYEknqfsXv3bunfv7+sWbNGbrzxRvclft26davV02mMtNCg0yldcMEFsnTpUjnxxBNLks6999A1IXQdqd69e7uniHNrTdVWcNDCh0759Mwzz8jgwYPdtEoNGzYsqR2VOiipfCvVP66DQFQBCg5RpdgvMQHfL9i+z5cYTMYuTG4ZC5zuIpCQgP5ySn+FpdMqsYUhUOwUWSGPNxQcwrin6QUCCCCAgF2BpN5n5Bccpk6d6qZWqmnLLzicccYZ8uijj4oWDErZdD2IevXquYJBrmihTztEKTjk7zdr1ixXBEn7llS+aXehfdkToOCQvczN9dj3C7bv85kDNdpgcjMaHM1GwJiAfhjq3Lmz+1DEFoaAZqmLf+fm9S3Uq5DHGwoOhdLn7xFAAAEEEIhXIKn3GflPC+hTA7/97W/dWg7VbflTKulURk899ZR873vf8wYTteCwceNG+eEPf+ium1uX4R//+IcsXrxYnnjiCfdEcvPmzaVr165uCqizzz5b6tSp462dpZwoqXxLaSvHIBCnAAWHOHU5txcB3y/Yvs/npZOcpKAAuRUkYgcEEChTQOf41+mU9EOWruHAFoZAsVNkhTzeUHAI456mFwgggAACdgWSep+h6yHoUw133HGHWw9BpzL68Y9/fAykLsC8bNkyGTZs2JEFnl955RXp2LGjN/SoBYfnnntOunXr5q6rbfjwww/l+uuvl127dlXblgkTJoj+SXLapaTy9RYOJ0LAkwAFB0+QnCY+Ad8v2L7PF1/POXO+ALlxPyCAQNwCixYtcovR6R+2MAQ0S10oev369ZE7FPJ4Q8Eh8m3AjggggAACCMQikOT7jJdeekn69u0r77//vpsi6eabb5bu3bvLCSecIFpo0C/0H3zwQbn99tuPFBtyX/YnUXDQtSMGDBjgcrjhhhvcQtd79uypNZfhw4fLjBkzpEGDBrHkV+ikSeZbqG38PQKVFKDgUEltrlWSgO8XbN/nK6lTHFS0ALkVTcYBCCBQpECXLl1k1KhR0qNHjyKPtLH7m2++6T5kbtu2zf1KzOcHx7QKaJb6p5gpskIebyg4pPVOpV0IIIAAAlkRSPJ9xsGDB2XmzJkyfvz4Wrl1miKdnuixxx5z+/l+3xj1CYf8goO2Q6eAGjp0qFxzzTVSVVXlpk/65JNPXPtuueUWef31190+K1asOPJkRKXvqyTzrXRfuR4CtQlQcOD+SL2A7xds3+dLPWAgDSS3QIKkGwikVGDnzp1unn+dVinE7aOPPnIf0FauXBnLB8c0mpU6RVbI4w0FhzTeqbQJAQQQQCBLAkm/z/jss89k2rRp7k91mz75MH/+fHn33XdF13po2bKl+wK/Xbt2kl8oqO7YqAtMl1Jw0EKCtqtfv36ihkdv+T+s0fe8s2fPTuQph6TzzdK/JfqabgEKDunOh9aJuMFEH+/ztfk+n692cZ7aBciNOwQBBOIU0Gl3tmzZIjqtUmhbdb9m8/1LtTSaaZY6lVKxmYY83lBwSOOdSpsQQAABBLIkkIb3GYcOHZJNmza5KYqef/55tyZC+/bt5ec//7lbfPmkk05yCzMPGjRI8osIlS445K/hoE+rzps3r8b1GQ4cOCDjxo2TOXPmuEWkH374YdePSm9pyLfSfeZ6CFQnQMGB+yL1Ar5fsH2fL/WAgTSQ3AIJkm4gkFKBFi1auF//61MOoW1r166VPn36xDoXbxrN9IPz5MmTi54iK+TxhoJDGu9U2oQAAgggkCUBC+8z8heYzv/yvtIFh1dffdVNjbRv3z6ZOnWqW/S6ti33PifqkxZx3HcW8o2j35wTgaMFKDhwT6RewPcLtu/zpR4wkAaSWyBB0g0EUiigTzboPP86rVJom67XcMUVV8jf/vY3adu2regHN91Cf8KhnCmyQh5vKDiE9i+c/iCAAAIIWBOw8D7jn//8p5tO6dlnn3VTcvqenijqlEp///vf3fpjb7zxhvsRif6pbjql3D2Qe5/zve99Tx555BH51re+VfHbw0K+FUfhgpkUoOCQydhtddr3C7bv89nStNtacrObHS1HIO0Co0ePlsaNG8uUKVPS3tSi2qdz9Oqj5XfffbcMHz5cTj/9dPehMQsFB81S13DQqbKK3UIebyg4FHs3sD8CCCCAAAJ+BZJ8n3HHHXfIhAkTvjRNUnW9e+2119yPcd5//323bkLu/aMviagFB32y4brrrpMlS5a4aZJ0mqdmzZpV24z9+/fLmDFjZMGCBXLRRRe5Y5o0aeKryZHPk2S+kRvJjghUQICCQwWQuUR5Ar5fsH2fr7zecXRUAXKLKsV+CCBQrIB+GNm8ebNUVVUVe2hq99e1j+677z65+uqrpUuXLu5Dl65nMGDAANfm0J9wKGeKrJDHGwoOqf0nS8MQQAABBDIikOT7jPw1EfRHGSNHjjzmiQFd+0ufJNBFpdu0aSPLly93T8n63KIWHPSaus7EkCFD3OWnT58uY8eOlXr16h3TnA0bNrg1J3Q9Cp16SftQt25dn82OdK4k843UQHZCoEICFBwqBM1lShfw/YLt+3yl94wjixEgt2K02BcBBKIKrFq1yj3ZoNMqhbTlPnRpnx588EHp1KmTLF26NBMFh3KnyGK8sfkvgdxs5karEUAAgawJJDle6RMLAwcOdAtFN23aVG6++WbRxZj1xzeff/65vPXWWzJz5kz3JIFuWnTQp2V9f3FfTMFBp8nUH8xs3LhRGjVq5J5iuOaaa+Tkk092xZJPPvlEXnrpJVdk2Lp1qyuS6HRK7dq1S+TWSjLfRDrMRRGoQYCCA7dG6gV8v2D7Pl/qAQNpILkFEiTdQCBlAvohq3Pnzu7DVijbhx9+6B59X7169Zd+CZaVgoNmqYt/61RZpWyMN6WoJX8MuSWfAS1AAAEEECgskOR4pU90++QMAAAgAElEQVTALlu2TIYNG+YWYq5tu/jii930RPrFvu+tmIKDXjv/6YVCbanpyY1Cx/n6+yTz9dUHzoOADwEKDj4UOUesAr5fsH2fL9bOc/IjAuTGzYAAAr4FdI5//UXX3r173RoOIWz5j8Ffcskl7oNibv7arBQcyp0ii/HG5r8EcrOZG61GAAEEsiaQ9Hil7xV1EWidZrGmooMuGD1jxgw55ZRTYomn2IKDFkrWrFnjfkyix1a36dMP+kSGFlOqm3Iplo5Uc9Kk861UP7kOAoUEKDgUEuLvExfw/YLt+3yJA2WkAeSWkaDpJgIVFFi0aJHolEr6J4Qt/1dr3/zmN90v2PSx8tyWhYKDZqm/bNP1KkrdGG9KlUv2OHJL1p+rI4AAAghEE0jDeKXvGd98802ZO3eum15J1z1o3rz5kad+f/jDH8b6pX2xBYec7KeffurWlFixYoWbYkkLJu3bt3eLRF9xxRWia3ipb5JbGvJNsv9cG4GcAAUH7oXUC/h+wfZ9vtQDBtJAcgskSLqBQIoEdDHlUaNGSY8ePVLUqtKbsm3bNvdh629/+5vMnz9f+vXr96UPXVkoOGiW+qecKbIYb0q/B5M8ktyS1OfaCCCAAAJRBRivokrZ3I98beZGq/0LUHDwb8oZPQv4fsH2fT7P3eV0NQiQG7cGAgj4FNAF6HSef51WKYRNf/E1YsQIt8jf8OHD3WPwDRo0+FLXQi84+Joii/HG5r8IcrOZG61GAAEEsibAeBV24uQbdr70LroABYfoVuyZkIDvF2zf50uIJXOXJbfMRU6HEYhVQKfd2bJli+i0StY3nYt35syZMn78eNGnNpYsWSKnnXbaMd0KveCgWepUSuVmynhj818EudnMjVYjgAACWRNgvAo7cfINO196F12AgkN0K/ZMSMD3C7bv8yXEkrnLklvmIqfDCMQqoHO8rly50j3lYH3bvXu39O/f3y2mV8r2yiuvSMeOHUs5NFXH6By+kydPLnuKLMabVMUauTHkFpmKHRFAAAEEEhRgvEoQvwKXJt8KIHMJEwIUHEzElO1G+n7B9n2+bKdTud6TW+WsuRICoQvokw06z79OqxTCRsFBXJa+pshivLH5r4LcbOZGqxFAAIGsCTBehZ04+YadL72LLkDBIboVeyYk4PsF2/f5EmLJ3GXJLXOR02EEYhMYPXq0NG7cWKZMmRLbNSp5YgoO4rLUNRx0qqxyN8abcgWTOZ7cknHnqggggAACxQkwXhXnZW1v8rWWGO2NS4CCQ1yynNebgO8XbN/n89ZRTlSrALlxgyCAgC+BJk2ayObNm6WqqsrXKU2cJ+Q1HHxOkcV4Y+J2PqaR5GYzN1qNAAIIZE2A8SrsxMk37HzpXXQBCg7RrdgzIQHfL9i+z5cQS+YuS26Zi5wOIxCLwKpVq9yv4XVapaxtoRYcfE+RxXhj818GudnMjVYjgAACWRNgvAo7cfINO196F12AgkN0K/ZMSMD3C7bv8yXEkrnLklvmIqfDCMQiMHjwYOncubPof7O2hVpw0Cx1/QadKsvHxnjjQ7Hy5yC3yptzRQQQQACB4gUYr4o3s3QE+VpKi7bGKUDBIU5dzu1FwPcLtu/zeekkJykoQG4FidgBAQQKCOgc/zqd0t69e90aDlnbQi04+J4ii/HG5r8McrOZG61GAAEEsibAeBV24uQbdr70LroABYfoVuyZkIDvF2zf50uIJXOXJbfMRU6HEfAusGjRItEplfRPFrcQCw6apS4UvX79em+RMt54o6zoicitotxcDAEEEECgRAHGqxLhjBxGvkaCopmxC1BwiJ2YC5Qr4PsF2/f5yu0fx0cTILdoTuyFAAI1C3Tp0kVGjRolPXr0gCkQAc1S//icIovxxubNQW42c6PVCCCAQNYEGK/CTpx8w86X3kUXoOAQ3Yo9ExLw/YLt+3wJsWTusuSWucjpMAJeBXbu3Onm+ddpldjCENAsq6qqRLP1OUUW443N+4PcbOZGqxFAAIGsCTBehZ04+YadL72LLkDBIboVeyYk4PsF2/f5EmLJ3GXJLXOR02EEvArotDtbtmwRnVaJLQwBzVKnUvKdKeONzfuD3GzmRqsRQACBrAkwXoWdOPmGnS+9iy5AwSG6FXsmJOD7Bdv3+RJiydxlyS1zkdNhBLwKtGjRQlauXOmecmALQ6B9+/YyefJk71NkMd7YvD/IzWZutBoBBBDImgDjVdiJk2/Y+dK76AIUHKJbsWdCAr5fsH2fLyGWzF2W3DIXOR1GwJuAPtmg8/zr1DtsYQholp07d44lU8Ybm/cIudnMjVYjgAACWRNgvAo7cfINO196F12AgkN0K/ZMSMD3C7bv8yXEkrnLklvmIqfDCHgTGD16tJvjf8qUKd7OyYmSFdAsdQ0HnSrL98Z441u0Mucjt8o4cxUEEEAAgfIEGK/K80v70eSb9oRoX6UEKDhUSprrlCzg+wXb9/lK7hgHFiVAbkVxsTMCCOQJNGnSRDZv3uwWGGYLQyDOKbIYb2zeI+RmMzdajQACCGRNgPEq7MTJN+x86V10AQoO0a3YMyEB3y/Yvs+XEEvmLktumYucDiPgRWDVqlXuyQadVoktDAHNcvDgwbFlynhj8z4hN5u50WoEEEAgawKMV2EnTr5h50vvogtQcIhuxZ4JCfh+wfZ9voRYMndZcstc5HQYAS8C+sW0zvWv/2ULQ0Cz1MW/daqsODbGmzhU4z8nucVvzBUQQAABBMoXYLwq3zDNZyDfNKdD2yopQMGhktpcqyQB3y/Yvs9XUqc4qGgBciuajAMQyLyAzvGv0ynt3bvXreHAFoZA3FNkMd7YvE/IzWZutBoBBBDImgDjVdiJk2/Y+dK76AIUHKJbsWdCAr5fsH2fLyGWzF2W3DIXOR1GoGyBRYsWiU6ppH/YwhDQLHO5xtUjxpu4ZOM9L7nF68vZEUAAAQT8CDBe+XFM61nIN63J0K5KC1BwqLQ41ytawPcLtu/zFd0hDihJgNxKYuMgBDIt0KVLFxk1apT06NEj0w4hdV6z1D9xTpHFeGPzjiE3m7nRagQQQCBrAoxXYSdOvmHnS++iC1BwiG7FngkJ+H7B9n2+hFgyd1lyy1zkdBiBsgR27tzp5vnXaZXYwhDQLKuqqkSzjXOKLMYbm/cLudnMjVYjgAACWRNgvAo7cfINO196F12AgkN0K/ZMSMD3C7bv8yXEkrnLklvmIqfDCJQlcNddd8mWLVvc9DtsYQhUKlPGG5v3C7nZzI1WI4AAAlkTaNKkyeGPP/74uKz1Oyv9bdy48eG9e/eSb1YCp581ClBw4OZIvYDvD5C+z5d6wEAaSG6BBEk3EKiQQIsWLWTlypXuKQe2MATat28vkydPjn2KLMYbm/cLudnMjVYjgAACWRNgvAo7cfINO196F12AgkN0K/ZMSMD3C7bv8yXEkrnLklvmIqfDCJQsoE826Dz/OvUOWxgCmmXnzp0rkinjjc17htxs5karEUAAgawJMF6FnTj5hp0vvYsuQMEhuhV7JiTg+wXb9/kSYsncZcktc5HTYQRKFhg9erSb43/KlCkln4MD0yWgmeqm0yrFvTHexC0cz/nJLR5XzooAAggg4FeA8cqvZ9rORr5pS4T2JCVAwSEp+SKve/DgQZk+fbpMnDhRXnnlFenYsWPBMxw4cED+53/+R5YtWyYvvPCC7NmzR3Q6gosuukguu+wyad26tegNkPbN9wu27/Ol3S+U9pFbKEnSDwTiF2jSpIls3rzZLTDMFoZAJafIYryxec+Qm83caDUCCCCQNQHGq7ATJ9+w86V30QUoOES3SnTPDRs2yKBBg2TXrl2RCg47duyQ66+/Xp5++ulq292oUSMZN26cjB07Vho0aJBo3wpd3PcLtu/zFWp/OX9fSqFJr7d7925XaFq1apW89tprsm/fPunUqZN0795dBg4cKCeddFI5zUrkWEu5JQLERRFAwAno654+2aDTKrGFIbB+/XrRJxwqlSnjjc37htxs5karEUAAgawJMF6FnTj5hp0vvYsuQMEhulUiex4+fFjWrVsnV155pSs26FboCQfdb/DgwaIf0Att+gF+2rRpqS46+H7B9n2+Qsbl/H2xhSa9X/TLthtvvFG2b99e7aVbtWolCxculHPPPbecplX8WEu5VRyHCyKAwBEBHf90rn/9L1sYApqlLv6dm1Yp7l79P/bOBVqr6rr3q8rVUmJ4pGlCuLkcMmKR2BStVoxo4VQjNdEAioIiIgGVqgiEBBGqCAalpAjHiBElOeHhK2IQHyPVxgBWk9DEUrRKHGZcYCTReL1K0XqJDpE7/ivZ+HE453x7f3vu92+NcYaPs/Zca/3+a+999pprzcn7JmnCydhHt2S4YhUCEIAABGwJ8L6y5Zk3a+ibN0XoT1YEcDhkRT5Eu9rd/r3vfc/Nnj17v7NBl3XmcNA1c+fO9U4ElTPPPNN97WtfcyeeeKI77LDDnH6/bds290//9E9u1apVTicdVq9e7YYPHx6iR9lUsX5gW9tLgkojjiZdo1MNkydP9icaOiuDBg1yra2tbsCAAUl0PxGbRdAtkYFjFAIQCE3gv/7rv5zCKe3atcvncKCUg0DaIbJ43xRz3qBbMXWj1xCAAASqRoD3VbkVR99y68vowhPA4RCeVao1d+zY4R0Hcgq0LZ05HLSrffTo0W7r1q3eibB8+XL3sY997CAbb775ppsyZYq3P3LkSPftb3/bL9LksVg/sK3tWTNrxNGkPiiM1rhx49zmzZtd37593Zw5c3y+jo9//OO+iy+88IJ3RMkpoaJwWgsWLHCHH3649RASsZd33RIZNEYhAIFIBL773e/6U176oZSDQBaa8r4p5txBt2LqRq8hAAEIVI0A76tyK46+5daX0YUngMMhPKtUar777rveSaD400ryrHL55Ze7YcOG7T+F0JnD4aGHHtpf74EHHnBnn312h/3+/ve/78455xzXu3dv9/DDD7vjjjsulTFGbcT6gW1tL+p4OqvfqKNJpxuWLFninQgqCpk0adKkg5KCa9fvZZdd5u6//3530kknubvvvts7J4pQ8qxbEfjRRwhUgUBzc7ObOnWqGzFiRBWGW4kxSkv9pBkii/dNMacWuhVTN3oNAQhAoGoEeF+VW3H0Lbe+jC48ARwO4VmlUnPPnj1u+vTp3unw13/9135H+t/+7d+6n/zkJ+7kk0/2fejM4XDXXXe5Cy+80B155JFu7dq17i//8i877PfTTz+93+aaNWvc2LFjUxlj1EasH9jW9qKOp736cR1Nr7zyik8G/cMf/rDuiZXA0aR+KEdEUXI55FE3C+2xAQEI2BCQw1Zx/hVWiVIOAtKyqanJSds0Q2Txvinm/EG3YupGryEAAQhUjQDvq3Irjr7l1pfRhSeAwyE8q1RqyuFw3XXXub/4i79wo0aNct26dfPt1joHwjgcBg4c6O677z6nBMEdlVqb8+fPd9dee20qY4zaiPUD29pe1PG0Vz+uo+mnP/2pO/30033uhhUrVriJEydadCtXNvKoW64A0RkIVJzA0qVL3X/8x384heChlINAVpryvinm/EG3YupGryEAAQhUjQDvq3Irjr7l1pfRhSeAwyE8q0xrhnU4yMkwZswY39fHH3/cff7zn++w37U73XWqYuHChT6xdN6K9QPb2p4FLytHU97DY8VhlUfd4oyHayEAAVsC/fr1c+vWrfOnHCjlIHDsscf6fFZph8jifVPM+YNuxdSNXkMAAhCoGgHeV+VWHH3LrS+jC08Ah0N4VpnWDOtwePbZZ/3JCCUQvuSSS3xc/+CURO0AXn31VR/Lf/369f5/699Vt2vXrpmOs73GrR/Y1vaSBBZW9xtuuMGfjAnyMnzyk5/0yaOVDFxhlnbu3Om0cKOcHgq99L/+1/9KstuJ2C6SbokAwCgEINAhAZ1s0KK0Qu9QykFAWg4dOjQTTXnfFHMOoVsxdaPXEIAABKpGgPdVuRVH33Lry+jCE8DhEJ5VpjXDLjzXhuZRh7W4PGfOHPepT33KdenSxSlXgMLvLFiwwJ+ACAoOh0zl7bDxMLrv3bvXh8O66aabfHJxJYxWDhDl/2ivKEn0zTff7HM96AFQlMKLuyhK0U8IpE9g2rRpPta//kkpB4FAS4VVSrvwvkmbuE176GbDESsQgAAEIJAsAd5XyfLN2jr6Zq0A7eeFAA6HvChRpx9hFp4DE9u2bXMTJkzwO9w7K2eeeab71a9+5bZu3coJh5zOgzC61zqZTjnlFPfnf/7n/mRDZ+WII47wjokg/FZOh39At3hxF0El+giBbAj07NnTbdmyxTsdKOUgkGWILN43xZxD6FZM3eg1BCAAgaoR4H1VbsXRt9z6MrrwBHA4hGeVac0wC8+1HfzJT37i/v7v/947E9orU6ZMcV/5ylfc5MmT3WOPPeauueYap7A8hx56aKbjbK9x6we2tb0kgYXRve2pFvVHycKvvvpqH2JEC3Hvv/++++1vf+vuuusun6vjjTfecM3NzW716tWuT58+SQ7BzHaRdDMbNIYgAIG6BB588EGnXfAbN26sW5cKxSAgLXXCQaGysii8b7KgHr9NdIvPEAsQgAAEIJA8Ad5XyTPOsgX0zZI+beeJAA6HPKnRSV/CLDy3vfz1119399xzj1u7dq3btGmT69Wrlzv11FO9I2LIkCFOv7/gggt8jP/58+f7sDx5LNYPbGt7STILo3tbh8OgQYNca2urGzBgwEFd27dvn1uxYoW79NJL/e/WrFnjxo4dm+QQzGwXSTezQWMIAhCoS+Diiy/2sf71T0o5CEhLJf/OKkQW75tiziN0K6Zu9BoCEIBA1Qjwviq34uhbbn0ZXXgCOBzCs8q0ZpiF56gdrE0wvXLlSp/vIY/F+oFtbS9JZmF0r83hoL7IoTBx4sQOu7V9+3Z3/vnn+5Bbc+fO9T9FyOVQJN2SnBPYhgAEPiDwX//1X/4Ul55rhFMqz8zIOkQW75tiziV0K6Zu9BoCEIBA1Qjwviq34uhbbn0ZXXgCOBzCs8q0ZpiF56gdVHidCy+80Cme/w9+8AM3ePDgqCZSqW/9wLa2lySEsLorYfTs2bN9V5566qlOtdTJFp1qUCitPCcLb8u1SLolOSewDQEIfEBgx44dfhf8+vXr/QkHhZEbPnw4iApM4Lvf/a5TmCz9ZFV432RFPl676BaPH1dDAAIQgEA6BHhfpcM5q1bQNyvytJs3Ajgc8qZIB/0Ju/D8y1/+0icCfuaZZ3xOhjlz5rS7e/2dd95xM2fOdLfccosPRSHnwyc+8Ylc0rB+YFvbSxJaWN3vu+++/QmgFT7rb/7mbzrsVq3D4fLLL3eLFy92f/zHf5zkMExsF0k3kwFjBAIQCE1AJx2CXA47d+70zofx48f7sDyUYhGQ00g/WYbI4n1TrDkT9BbdiqkbvYYABCBQNQK8r8qtOPqWW19GF54ADofwrDKtGXbh+a233nJXXHGFTwasEwuK0d9emAmFU5JjYtu2bT53g8Lq5DFhtKBbP7Ct7SU5McLqXhseq56eL774ohs9erRPKH7jjTf6hOFFKEXSrQg86SMEykpApx60S14/em7oBIROPRByKf+Ky3EknaRhjx49Musw75vM0MdqGN1i4eNiCEAAAhBIiQDvq5RAZ9QM+mYEnmZzRwCHQ+4kab9DYReedfW3v/1tN2nSJG/ozDPPdNddd5079thjvUPhjTfecA899JD7x3/8R6eF54EDBzrtju/fv39uSVg/sK3tJQkurO5vv/22u/LKK/0CW9++fZ1ycigxeNvy3nvv+RMNs2bN8qG01q1b5xOJF6EUSbci8KSPEKgCgf/4j/9wS5cu9acf9B7Urnk5H7JczK4C90bHKK2kmd5lWRbeN1nSb7xtdGucHVdCAAIQgEB6BHhfpcc6i5bQNwvqtJlHAjgc8qhKO30Ku/CsS1999VUfm18xrTsrWnC+/fbbfQJhTYS8FusHtrW9JLlF0V16jxs3zumUixxIOr0wbNgw161bN/f++++73/72t/7ky4IFC3wdJQn/5je/6T784Q8nOQQz20XSzWzQGIIABMwIyOmghWzyPZghNTckp5BOXCqkUpaF902W9BtvG90aZ8eVEIAABCCQHgHL91WQlzNs70888UR31FFHuS984Qv+R2sFUcr27dv9+tHmzZvdyJEj/WbXnj17RjFxQN0333zT/eu//qtbu3atj8CwZcsW/3utZ3zuc5/zbZ1yyimua9euHbbRSI7KPXv2uEWLFrnrr79+f3taG9OmzbhrY5b6NgyWCyGQAwI4HHIgQpguRFl4lj2dXpg4caLTde0V7YL/xje+4c455xx3yCGHhOlCZnWsH9jW9pIEE0X32tML9fok/fVSP/744+tVzc3vi6RbbqDREQhA4CAC5HvI56RQGCXllNI/sy68b7JWoLH20a0xblwFAQhAAALpErB8X0V1ONSOVCG4ldPzr/7qr0IDqI2mESdigiI03HHHHe7rX/+6j8LRWZHzQVEazjjjjHbXrqI6HNS2NmfqR0VRP771rW95B4dFsdTXoj/YgEBWBHA4ZEU+YrtRFp4D03qQrlq1yodMUiJhFXlszzrrLHfBBRe43r17R+xFNtWtH9jW9pKkElV3eer1Mpa3XqcY2ivWL9Qkx19ru0i6pcWEdiAAgXgEyPcQj5/l1cq1oaKwSlmX5ubmfRs3bszv0c+sAeW0/SFDhqBbTrWhWxCAAAQg8AEBy+/aOA4H9ai5udlHQejTp09diXbt2uU3tSosc1Cuuuoqv/Zw+OGH170+qPDSSy/5cNCPP/546Gvk3JCDYPLkya5Lly4HXBfF4aA1sjlz5riWlhZvQ06X5cuXu6OPPjp0X+pVtNS3Xlv8HgJ5JoDDIc/q0DdPwPqBbW0vSZmiOhzUl3379jkddWxtbXWPPvqoP5aoF7RepqNGjXLnnntuYcIo1bItkm5JzglsQwACyRAg30MyXMNa7devn/+APeaYY8JeQj0IQAACEIAABCBQOAKW37W1DoennnrKf/N3VBQRQWGWH3jgAbdkyRK3c+dOX1UbFqdPn143lNATTzzhwyg1NTW5E044wYdTGjBggLv//vtDL9i3Df+tdYrx48f70NCf+cxn3Ic+9CHfJ22kfO6559yyZcv8JloV1dWpiDFjxhwwxLAOB23IvPrqq/1pBpXTTz/d3Xrrre7II480nUOW+pp2DGMQSJkADoeUgdNcdALWD2xre9FHxBWNEEC3RqhxDQQg0AgB8j00Qq3xazZu3Oh0wkFOHwoEIAABCEAAAhAoMwHL79ooDodapj/60Y/chRde6F555RW/KXHFihWue/fuHWLfu3evu/baa91NN93k60+dOtVdeumlbtu2baEdFnIizJw50y/yq8g5opOtxx13XIfODuWivPvuu93ll1/uIzi0dyIjjMNBYZtmzZrl7rzzTt+2NmHK6RLmZEfUuWipb9S2qQ+BPBHA4ZAnNehLuwSsH9jW9pAtHQLolg5nWoEABD4gQL6HdGbDxRdf7E82BGGV0mmVViAAAQhAAAIQgED6BCy/axt1OGjx/oorrvDhlLTgf++997pPf/rTHcKoTRatExGXXHKJUzil7373u+60007zpxDqhex+8skn/ekEOTkGDRrkIzLohES9opMZCxcu9A4PFTlHFNopKPUcDq+99pqbMWOGH6uKTlNoDB/96EfrNd3Q7y31bagDXASBnBDA4ZATIehGxwSsH9jW9tAuHQLolg5nWoEABNonQL6H5GZGz549ffg/HdGnQAACEIAABCAAgTITsPyubdThsHv3bjdp0iS3du3aUA6HIFm0nAo6CayQSt///vfdOeec46VSmKazzz67Q9neffddf8JApwpUFBpJ7YtFmCKHh05kdO3a1Z1//vnuoosucv/jf/wPf2lnDgeFcJoyZYoP+6Sif1+wYIEPz5RUsdQ3qT5iFwJpEMDhkAZl2ohFwPqBbW0v1uC4ODQBdAuNiooQgEDCBMj3YAdYO+P04aofCgQgAAEIQAACECg7Acvv2kYcDsr5eM899/gEzDrpUC+kUm2yaJ1KVUikbt26+RwQF1xwgfvxj3/sav9/e/q9/PLLbuzYsU5hNAcOHOjuu+8+179//9BSq8/6OeSQQw66piOHw29+8xt/imP9+vX+mtmzZ/sf9T3JYqlvkv3ENgSSJoDDIWnC2I9NwPqBbW0v9gAxEIoAuoXCRCUIQCBlAuR7iAd8xIgRTj/6UKVAAAIQgAAEIACBshOw/K6N4nBQDgUtwisnQktLi1NeAxXlUVB4pI5OGwTJouWcWLNmjXccqCivw7x589wNN9zgwykFJx/a0++ZZ55xZ511lg+npJBGSgZtdcqgPYfD//k//8c7Gx599FHfnfnz5/v8EYcffnji08tS38Q7SwMQSJAADocE4WLahoD1A9vans0osVKPALrVI8TvIQCBLAmQ7yE6fTFTGCWFq+rRo0d0A1wBAQhAAAIQgAAECkbA8ru21uHQCIbhw4e75cuXu4997GPtXl6bLFp5F3Qyol+/fvvr/tu//ZvfOCJHgnIszJ071x166KEH2Xr66afdySef7P+/6ugnbDileuNq63BQgumvfe1r7vHHH99/6ciRI/04k8rbUNtHS33rjZ3fQyDPBHA45Fkd+uYJWD+wre0hUzoE0C0dzrQCgaoQUCgfLXgnkai4Nt+D8hNo974+6MhRcODs0o46haeSFhQIQAACEIAABCBQBQKW37VxHA5f/vKXfT6Dj3/84x1ir00W3Z5D4e2333ZXXnml/1uuPYdEYLi2nzptECSAttC71uGgcE1KMv3888/7ExTK+aDTDipKPK3k0V26dLFotkMblvom2lGMQyBhAjgcEgaM+fgErB/Y1vbijxALYQigWxhK1IEABMIQ0PHv1tZWX4n1gQkAACAASURBVPX6669PNJxPbb6H5uZmvwtMzgd29Dt37LHH+h1uYkKBAAQgAAEIQAACVSBg+V0b1eGgv72++MUvutGjR7vPfOYz7eZEqNWgvWTRbTWqTR69YsUKN3HixINkfOihh/zfvypJOhyChvv27etuvvlmN2DAADdhwgS3efNm74C4/fbbfdJpq9MV7c1XS32rcD8wxvISwOFQXm1LMzLrB7a1vdKAzvlA0C3nAtE9CBSAgE40TJ8+3W3ZssUnrdNJBC12K+bsMccck/gIgnwPmzZt8u0GzofEG85hA2I/dOhQrwEFAhCAAAQgAAEIVIWA5XdtZzkclGRZyZp1ovSf/umfXK9evXyiaO3y17/XK7XJouvVDX7/pS99yd15553uz/7szw64pDak0jXXXOPzPrQXeilsO7X1ak846P/L2fCd73zHaaOPWN97773u0ksv9QmydQpDm47kiEiqWOqbVB+xC4E0COBwSIMybcQiYP3AtrYXa3BcHJoAuoVGRUUIQKAdAnI26MNDR61rQ/jICaCdT3JCpBXyqDbfw+7du73jYfz48ak4PfIyOYJQVvoIpkAAAhCAAAQgAIGqELD8rg2TNFohhpYsWeIX+bXorpMGStrcp0+fTpHXJouOos0DDzzgzj777AMu+cUvfuHOO+8899xzzyWaNFp/53/rW99yn/vc5/a3r/ErnFIQxqle3oooY22vrqW+cfvC9RDIkgAOhyzp03YoAtYPbGt7oQZBpdgE0C02QgxAoLIEFNZIzoapU6f6EEptixwQLS0tbsOGDamHOtIOfy26y/FRpXwPSji4bt26SjlZKnsDMnAIQAACEIAABPYTsPyuDeNwUMPvvPOOmzNnjlu8eLHvR71F99pk0VGlU+6yW2+91XXr1m3/pTotMW7cOPfoo4/6zT/33Xef69+/fyTTOpnwve99zw0bNsyHRQoSXbdNGi3ninI31JZXX33VXXbZZW79+vX+fyeZz8FS30iAqAyBnBHA4ZAzQejOwQSsH9jW9tAsHQLolg5nWoFA2QjImSAnQ71cDfo40mkDLYJnVRTmSf2V86HM+R40Tp1wkCOIAgEIQAACEIAABKpEwPK7NqzDQXzbLrrrxMOsWbPaTaJcmyz6qquucosWLXKHH354hzLVhl/q3bu3/1v2hBNO2F9f4Z2UoDo4ZaDNNrIbNpeC7MthcP/997uTTjrJ3X333T50kkoYh4Pq/fznP3ejRo1yO3fuTDSfg6W+VbovGGv5COBwKJ+mpRuR9QPb2l7pgOd0QOiWU2HoFgRyTECnFpSUWAvcYXI0KKeA6uUhzE/geChjvgc5d8Q5CKuU4ymU+65pnihEFyxzLxUdhAAEIAABCHgClt+1URwOalt/VyqMZ7DovnbtWnf66acfpEyQLFq/aC9EUntS1l4jx4L+Bq/N01C74K9TDvfcc0+oXApyVmicOiGh0tZ2WIdDWztR+hBl6lrqG6Vd6kIgbwRwOORNEfpzEAHrB7a1PSRLhwC6pcOZViBQFgJBXgY5G3r06BFqWFq4ldNBi7daFM9DUZ+0qKyfsuR7UOioNHNm5EHHJPowb948n/hQpd4JniTaxyYEIAABCEAAAtEJWH7XRnU4KFTSzTff7GbOnOk7/sUvftGtWLHCffzjH98/kNrTCvq7WG184hOfqDvQ2lMRSs4sh4JCaAalbVinwYMH+00+xx13XIcnHd5//33v8Pja177mnSRK9qwk0H/5l3+5325Yh4MuePvtt/3Yb7vtNn99vdBSdQfdTgVLfRtpn2sgkBcCOBzyogT96JCA9QPb2h7SpUMA3dLhTCsQKDqB2uTQ+ogJ62wIxq0wP/q4CnsqIk1eZcj3EJzc0FF7SmMENMenT5/unTaap5oXSjwupmFO8jTWKldBAAIQgAAEIGBBwPK7NqrDQf3/7W9/6yZNmuTzKai0Da1Umyy6vZMKHTFom/dBjoyJEyceUP2ll17yJxU2b97s//8RRxzhT1zo/33mM59xH/rQh/z/1yYb/Z1zxx13eMdFUNoLxRTF4SA7+rvpwgsvdE8//bQ3O3v2bKdNHF26dLGQ1/QEi0mHMAKBjAjgcMgIPM2GJ2D5Qlar1vbCj4SacQigWxx6XAuBahCQs2DkyJH+w6W95NBhKWgRV3byvAu/qPketDCun7ycIAk7J/JSr9ahJudNUORsCE71NDU15aW79AMCEIAABCAAgTYELL9rG3E4qDs/+tGP/KL7K6+84nMhyI5OHNQ6DeQM+MEPfuD/f9hS66zQ39IKs6STrbXlP//zP73DI3A6hLV94403uq985SsH5ZKI6nBQe21DS91+++0+EXXYnBKd9dlS37BsqAeBPBLA4ZBHVejTAQSsH9jW9pArHQLolg5nWoFAUQkEC65LliwxWczWYq5yQGzYsCHyKYm0GRYl34MWy7UYrp1lUU+epM00j+3JoaZk4lOnTm3XoVakOZtHvvQJAhCAAAQgkAYBy+/aRh0O7733ns+xoEV8FTkHli9f7v77v//bL7zLGdCRw6AzRrXhmOSwWLdunTv11FMPukSnLObMmeO+853v1EXev39/39dzzz233VMIjTgcNP7Fixf7pNkq7YVqqtuxDipY6ttoH7gOAnkggMMhDyrQh04JWD+wre0hXzoE0C0dzrQCgSIS0EKr8i5Yh0HSLnzFi5XToQgl7/kedAxei+a1O/OLwDUPfRQzndqpl6tBc1ZhCPSBT4EABCAAAQhAIH8ELL9rG3U4iErb0EL6O61bt27ukksu8dC06/+yyy6LDLA2efRVV13lFi1adNCpBBlVEmf9na1NQzpxsG3bNvfiiy/69uRk+NznPudGjRrlQ52qXx2VRhwOsvXmm2+6KVOmuFWrVnnTVvkcLPWNDJ8LIJAjAjgcciQGXWmfgPUD29oeuqVDAN3S4UwrECgagSCMjD5Wkgglo/A/OgoeJOctCp885ns49thj/Q41MaWEJ6CTNuIW1qGmD3PlctDCAQUCEIAABCAAgXwR4Ls2X3pY9wZ9rYlir6gEcDgUVbkK9dv6gW1tr0JSZDpUdMsUP41DIHcEtJtfR727d+/ud8wnFaJH7WgBVycoipp3IA/5HuQAEUf9kxKeQOBQk4Zh53gZ5mx4QtSEAAQgAAEIFIsA37XF0itqb9E3KjHql5UADoeyKluicVk/sK3tlQh1roeCbrmWh85BIFUCCsujhdghQ4aksotbi+TaMa5TFFo0L3LJKt+DHDYq7LoPN3tqk0OLWVhnQ2Bd94jmathTEeF6RS0IQAACEIAABOIS4Ls2LsF8X4+++daH3qVHAIdDeqxpqUEC1g9sa3sNDovLIhJAt4jAqA6BkhLQAqpONlglhw6LKUjYq3wOcj4UvaSd76Ffv34+r0AZ2CWtveaa5vj48ePbTQ4dtv3gXtmyZUsi4cbC9oN6EIAABCAAAQh8QIDv2nLPBvQtt76MLjwBHA7hWVEzIwLWD2xrexlhqVyz6FY5yRkwBA4ikFRy6LCo1b7i6cvpEHXHedg2sqiXdL4HLXzrhIMW0imdE9ApGp3esXKolXXOMo8gAAEIQAACRSXAd21RlQvXb/QNx4la5SeAw6H8Ghd+hNYPbGt7hQdckAGgW0GEopsQSIhAEMteC6hZ7pLXwvmmTZucdo2XsSSR70G5L6RZEFapjNwsxpSUQ038d+7c6R1lFAhAAAIQgAAEsiXAd222/JNuHX2TJoz9ohDA4VAUpSrcT+sHtrW9CkuT6tDRLVXcNAaB3BBQ6B85G3bt2uVzKOThZMGIESNcz549XWtra244JdERq3wPYkVYn84VChxqmuNNTU3mclZlzpqDwyAEIAABCEDAmADftcZAc2YOfXMmCN3JjAAOh8zQ03BYAtYPbGt7YcdBvXgE0C0eP66GQBEJKNSPYtkPHDjQafE7L0VOECXk1c7xKuzaj5PvIXBaaCGdcjABsdUc7969u5/jSTnUgjmr+ap5S4EABCAAAQhAIBsCfNdmwz2tVtE3LdK0k3cCOBzyrhD9c9YPbGt7SJQOAXRLhzOtQCAvBIIkzVax7K3HpQVc7UTXIrF2j1elRM33IDb6YZH74BmiOa6TDUOGDHFLly5NfApJO4W2kvNHDjMKBCAAAQhAAALpE+C7Nn3mabaIvmnSpq08E8DhkGd16JsnYP3AtraHTOkQQLd0ONMKBPJAIIhln/eFUS0YazFd/cwyr0RWmtXL9xA4ZfRPyoEExE4nG9J2qAWOPOVzqOKcZR5CAAIQgAAEsibAd23WCiTbPvomyxfrxSGAw6E4WlW2p9YPbGt7lRUm5YGjW8rAaQ4CGRGYPn26W7duXWEW8eUcmTdvns9RkFQ4nIykiNRse/ketm/f7rTAnadwWJEGlVDlpJJDh+2u2m9pafFJpKs8Z8Pyoh4EIAABCEDAkgDftZY082cLffOnCT3KhgAOh2y402oEAtYPbGt7EYZC1RgE0C0GPC6FQAEIBMmhtUit3d9FWgi9/vrr3fr1673ToeqlNt/D1q1b/aI24Xs+mBVBcmgt+md5wkC5HDZt2sScrfoNy/ghAAEIQCB1AnzXpo481QbRN1XcNJZjAjgcciwOXfs9AesHtrU9dEqHALqlw5lWIJAFAS1SNzc35y45dBQWylGg51Rra2uUy0pdVzkDlOeC4lzgUNu1a5c/vZMHh5rCgfXs2ZM5ywSFAAQgAAEIpEiA79oUYWfQFPpmAJ0mc0kAh0MuZaFTtQSsH9jW9lArHQLolg5nWoFA2gSCmPJz58512nVd1KIFZe3k1yKuTjxQIBAQkONF+RoGDhyYq/BSwZyVs6zI9x4zDQIQgAAEIFAkAnzXFkmt6H1F3+jMuKKcBHA4lFPXUo3K+oFtba9UsHM8GHTLsTh0DQINElBYGS3OL1261C/UF71oAVdhcjQmLeJSIBA41NJODh2WfJDYW/diGe7BsOOmHgQgAAEIQCArAnzXZkU+nXbRNx3OtJJ/Ajgc8q9R5Xto/cC2tld5gVICgG4pgaYZCKREQImWFX5I4WWyjGVvPVwtMGvhtmzjsuZUBXtBcmjNhTznsWDOVmE2MkYIQAACEMgLgSy+a7dt2+bOP/98d+KJJzptgujatetBOF5//XU3duxY99hjj0VG9dRTT7nBgwdHvi64YM+ePT6Hm/522rx5s9u5c6c74ogj3AknnOD/rj7vvPPcn/3ZnzVk/9lnn3VjxoxxYhC3n2E6kIW+YfpFHQikTQCHQ9rEaS8yAesHtrW9yAPigoYIoFtD2LgIArkjoB3V06dP98lqi5YcOixMLTArObASYOchVn/YflPPjoDm+Lp16wrjeNIHvpyAui+Zs3bzAEsQgAAEIACBtgTS/q59++233cyZM91tt93mLrvsstw5HJ5//nnfr6effrrDydK3b1938803+xCV4he2vPbaa962/iZTweEQlhz1IBCfAA6H+AyxkDAB6xeytb2Eh4/5PxBAN6YCBIpPoDY5tMIolXlhU+NbuXKl27BhQ6nHWfxZaTuCIDm0nE1Fc6gpFNj69eu904ECAQhAAAIQgEAyBNL8rn3rrbfc1Vdf7b71rW/5wSThcBg0aJBbvXq1O/LIIyMDe+mll9y4ceP8qYZ6pVevXu7ee+91n//85+tV9b9/77333OLFi92sWbP218fhEAodlSBgQgCHgwlGjCRJwPqFbG0vybFj+wMC6MZsgECxCShsi3YljR8/vjJJlZXHQc8uhY6ilJ9ArUNNJwaKWJizRVSNPkMAAhCAQJEIpPVd+6tf/co7G+655579eDpzOIRlWLuQr5MH2mAzZMiQsJfvr7d3715/uvKGG27w/+/cc891V111lTvuuON8yCe1ozBIN9100/4xnHbaaW7VqlWud+/eddt7/PHH3ahRo5ycLkHB4VAXGxUgYEYAh4MZSgwlRcD6hWxtL6lxY/dAAujGjIBAcQkoxNC0adMqmUxZ+SkUe1a7xynlJRAkh547d66f60Utcpoo3wRztqgK0m8IQAACEMg7gaS/a9955x33wAMPuPnz57sXX3zxABwWDofahfyFCxe6GTNmuC5dukTG/vLLL/ucEToReskll/hQT926dTvITm1IKP1S7dc75SBHhcKbvvDCC+7oo492P/3pT71dHA6RZeICCDRMAIdDw+i4MC0C1i9ka3tpcah6O+hW9RnA+ItKoKWlxWkRVh8TZUoOHVYPLeBq3HI4aPc4pXwEdJpB+iqMlhbqi16Ys0VXkP5DAAIQgECeCST5XSsHw9SpU/cnfu7fv79bsGCB/+8777yz05BKYZjVhkDSiYTly5e7nj17hrn0oDpyApx++un+BIJCOn7pS1/q0I7yO5xxxhm+7po1a7yjoqNS66C48sor3Wc/+1k/bhUcDg1JxUUQaIgADoeGsHFRmgSsX8jW9tJkUeW20K3K6jP2ohLQzqIyJ4cOq4t2v2vXeFWdLmE5FbGeQgEoZJZO8ZTJoaY5K+dJ2cZVxDlGnyEAAQhAoFwEkvyu1cL8ySef7I444gh3+eWX+9MHH/rQh9z06dO9cyDOCQednJgzZ47Pi6BQSmvXrnXHH398KuLIkTJ69Gi3devWTh0O+/btcytWrHCXXnqpa25u9rkl9Pf3hRdeiMMhFaVoBAIfEMDhwGzIPQHrF7K1vdwDLEkH0a0kQjKMShCoUnLosILqY0c5LOSAaWpqCnsZ9XJKQHNcH+9ldqjJ2SCnoRJglznBe06nGN2CAAQgAIGSEkjyu/YnP/mJP8nwta99zR111FE+l9iePXtMHA61oZRuvPFGN3PmTHfooYemotIzzzzjzjrrLPfKK690ehpi06ZNPl+cSpBb4q677sLhkIpKNAKBAwngcGBG5J6A9QvZ2l7uAZakg+hWEiEZRukJBMmhhw8f7kPMUD4goNA7CjG1YcMGFnALPDGq5FDTPawPduZsgScsXYcABCAAgVwRSPu71sLhsGvXLn864v77799/cqBPnz6pcNWpBeV30GmNQYMG+QTS/fr1O6jtV1991fdR4Zlqc0vgcEhFJhqBwEEEcDgwKXJPwPqFbG0v9wBL0kF0K4mQDKPUBIJd/PooIF9B+1KLy+7du926detKPRfKOrjAoabdc1VJBK45q3ewQkdRIAABCEAAAhCIRyDt71oLh8P3v/99d8455/iBK2TRxIkT40GIcPWzzz7rxowZ45QIuqOTFe+9957PGafft80tgcMhAmyqQsCQAA4HQ5iYSoaA9Qv5f/7P/7nvN7/5zR8l01usJkWgT58++37961+jW1KAsQuBmAS0e3/atGnkKQjBUfkcFO+fEyAhYOWoikIMaY5XMQG45qtyOlTFyZKjaUdXIAABCECgZASs1zfq4YnrcNDpBjkYtFnmtNNOc6tWrXK9e/eu16zJ75WkWomfFc4pyMnQ9mSFTkDo1MPkyZPdpz71Kf/vAwYM2N8+DgcTKTACgcgEKuVw+OQnP8mCZeQpkv0F1gvNab/gsydYjh6gWzl0ZBTlJBAkh9aCLPkJ6muskDxyOmjxmpMg9XnloYZCYWnnXFUTf2vOyulQRWdLHuYffYAABCAAgfIQSPu7Nq7D4YknnvB5yN56661UTzfs3LnTXXHFFe7RRx/1SaqDnAxtZ4JOPuhb5IUXXnC33367O//88/3JzKDgcCjPvcNIikWgUg6HtB/sxZoK+e2ttW7W9vJLrlw9Q7dy6cloykFAi5D6AOnevbvTCQcSy4bXVaF55HSQk0b/pOSXQOBQk7OhynM8mLNVdbrkd4bSMwhAAAIQKBKBtL9r4zgc3nnnHZ8c+pZbbuk0f0LA/8UXX3SjR492W7dubVeSgQMHuvvuu8/179+/U8mef/55n4/h6aef7tTZ8Oabb7opU6b4Uxc6CbFo0SLXtWvXA2zjcCjS3UFfy0QAh0OZ1CzpWKxfyNb2Soo9d8NCt9xJQocqTkCLj1qI1YeDnA2U6ASCnBdKyKvd45R8EahScuiw5IM5u2XLFk4zhYVGPQhAAAIQgEANgbS/a+M4HGodCNdcc4274YYb3KGHHtqhnnEdDgqP9OMf/9ifbJDTQo4JnVoYMmTIAacW1AHlbVi8eLGbNWtWp4mscThw+0EgGwI4HLLhTqsRCFi/kK3tRRgKVWMQQLcY8LgUAsYESA5tB1TOGoXrkdOhyrvn7YjaWAqSQw8fPpxcG22QMmdt5hhWIAABCECgmgTS/q6N43CoXaxXHoXPf/7znYoWx+Gg0xR33323++pXv+reeOMNf6Ji2bJl7rjjjmu3zddff92NHTvWPfbYYw1NpKeeesoNHjy4oWs7uyhtfc0HgEEIGBHA4WAEEjPJEbB+YFvbS27kWK4lgG7MBwjkg0CQHJpQQHZ6KJeDdnHJ6UDJngAOtfoaKPfI7t27fQJJCgQgAAEIQAAC4Qmk/V3bqMPh3Xff9acHlixZ4sN/yvnwiU98IvxAI9SUg+Haa691t912m79KIVvVrnI3dFRwOEQATFUIZEAAh0MG0GkyGgHrF7K1vWijoXajBNCtUXJcBwE7AtOnT/eL4nI6EALIjqssjRgxwvXs2dO1trbaGsZaJAKBQ408BfWxafFBz4GlS5fWr0wNCEAAAhCAAAQ8gbS/axt1OLz88sv+BIH+JtI3wMKFC91hhx1mrmJtcugjjjjC54yYMWPGQbkY2jaMw8FcCgxCwJQADgdTnBhLgoD1C9naXhJjxubBBNCNWQGB7Agolr3yNezatcsnOSb0j70WYqwFXJ120O5xSvoEguTQmuNNTU3pd6BgLTJnCyYY3YUABCAAgVwQSPu7tlGHwzPPPOPOOuss98orr7iVK1e6iy66yJzfq6++6pNDr1+/3vXq1cvdfPPN3snRpUsXs7bI4WCGEkMQiEQAh0MkXFTOgoD1C9naXhZMqtgmulVRdcacBwI7duzwx5pJDp28GmKtHeOEq0qedW0LWjjXHO/evbs/vYNDLTx/5bqQo4w5G54ZNSEAAQhAoNoE0v6ubdThcN9997kxY8Y4nTpQ/oYTTzzRVLi9e/e6RYsWudmzZ/s2lBz6/PPPPyg5dNxGcTjEJcj1EGiMAA6HxrhxVYoErF/I1vZSRFHpptCt0vIz+IwIaDGxubnZx1Bl1306IgTMFbqKsFXJMxdvnWzAodY46yDnBXO2cYZcCQEIQAAC1SGQ9ndtow6HG264wV133XX+byQ5H/r3728q0vPPP+/OPfdct23btkh2dSJC3yZdu3YNdR0Oh1CYqAQBcwI4HMyRYtCagPUL2dqe9Xix1z4BdGNmQCBdAkEse/1T+QUo6REQ83nz5rktW7aw2z5B7CSHtoOrOdvS0uJzvHBCxI4rliAAAQhAoHwE0v6ubcTh8Lvf/c7nUVAS52HDhvmE0R/5yEdMxVi+fLmbPHlyZJs4HCIj4wIIZEIAh0Mm2Gk0CgHrF7K1vShjoW7jBNCtcXZcCYGoBLTYreTFCpPCLvuo9GzqX3/99T6erZwOFHsCgUONUEB2bJV/ZOvWrd7pQIEABCAAAQhAoH0CaX/XNuJwqL1m3LhxbtmyZT7skWUJTlBEtYnDISox6kMgGwI4HLLhTqsRCFi/kK3tRRgKVWMQQLcY8LgUAiEJKJb99OnT/SK3dn+zUzkkuISqKYyVnn1y/lDsCGiOa1FcTgccanZcZUmnoXr27MmctcWKNQhAAAIQKBEBvmtLJGY7Q0HfcuvL6MITwOEQnhU1MyJg/cC2tpcRlso1i26Vk5wBp0xAzgblayCWfcrgO2lOmighrxwP2j1OiUdAPJWvYdeuXf70Dg61eDzbuzqYs5qv5H2x54tFCEAAAhAoPgG+a4uvYWcjyErfoUOH7tu0adMflZtu+UY3ZMiQfRs3biylbjgcyjdfSzci6we2tb3SAc/pgNAtp8LQrVIQCBIVz507l4XtnCmqBdympia/G59cGo2Ls2PHDjdy5Egcao0jDH2lWOvkCOGqQiOjIgQgAAEIVIgA37XlFjsrfbNqt9xqJj+6MuuGwyH5+UMLMQlY34DW9mIOj8tDEkC3kKCoBoGIBLSQrXwBS5cuZUE7Iru0qsshJGcDOTUaIx441JYsWcKu+8YQRr4qYK7QVYStioyPCyAAAQhAoMQE+K4tsbjO+XCo+/btS32QWbWb+kBL1mCZdcPhULLJWsbhWN+A1vbKyDyPY0K3PKpCn4pOQMmhtQirfA0sCuZbTTmGpJfyaxAKKLxWQXJoToiEZ2ZVkzlrRRI7EIAABCBQJgJ815ZJzYPHkpW+WbVbbjWTH12ZdcPhkPz8oYWYBKxvQGt7MYfH5SEJoFtIUFSDQEgCimVPcuiQsHJSTSdR1q9f7xMe43SoL4ocNEq4zcmQ+qySqhHMWT1rKBCAAAQgAAEIZLcDHvbpEMhq3SKrdtOhWt5WyqwbDofyztvSjMz6BrS2VxrQOR8IuuVcILpXGAK1yaEVRomF68JI5zuqRLx6HmohndI+Ac3x6dOn41DLyQRhzuZECLoBAQhAAAK5IMB3bS5kSKwTWembVbuJgayI4TLrhsOhIpO4yMO0vgGt7RWZbZH6jm5FUou+5pWA4qorce748eN93gZKMQko/JVyOqDhwfrVOtQU0oeSPQFpMnToUO8smzZtWvYdogcQgAAEIACBDAnwXZsh/BSazkrfrNpNAWmpmyizbjgcSj11yzE46xvQ2l45KOd/FOiWf43oYb4JKKyMFvu0SK2FP0pxCWgBV04HtDxQwyBR8dy5c1nYztn01pxtampy5NLImTB0BwIQgAAEUifAd23qyFNtMCt9s2o3VbglbKzMuuFwKOGELduQrG9Aa3tl453X8aBbXpWhX0Ug0NLS4rQIS3LoIqgVro9aXNcpB/IT/J6XFrLlgFGYMHGh5I8AczZ/mtAjCEAAAhBInwDftekzT7PFrPTNqt002ZaxrTLrFhJ+3AAAIABJREFUhsOhjDO2ZGOyvgGt7ZUMd26Hg265lYaO5ZxAkBxaC9PaYUwpDwFpKn23b99e6VwcSg69ZMkSHGoFmNpyDEkvJZEmf0wBBKOLEIAABCBgToDvWnOkuTKYlb5ZtZsr+AXsTJl1w+FQwAlZtS5b34DW9qqmR1bjRbesyNNuUQkEsez79u3rd3+zuFdUJTvvt3b0r1y50m3YsKGSGgcONZ3eYY4XY47rJMr69esrO2eLoRK9hAAEIACBpAjwXZsU2XzYzUrfrNrNB/Xi9qLMuuFwKO68rEzPrW9Aa3uVESLjgaJbxgLQfKEIKHSJFmKHDBniQ8xQyk1AOTl2797t1q1bV+6B1oyuNjm05jjOhmJJrzmr93pra2uxOk5vIQABCEAAAjEJ8F0bE2DOL89K36zazbkcue9emXXD4ZD76UcHrW9Aa3solA4BdEuHM60Un4B2eo8cOdKHmCE5dPH1DDsCJZEeOnRoJRxMcqhpjo8fP97nbaAUk4DmrPJtoGEx9aPXEIAABCDQGAG+axvjVpSrstI3q3aLokte+1lm3XA45HXW0a/9BKxvQGt7SJUOAXRLhzOtFJuAQidNmzaNWPbFlrGh3mvHvxwO0r/MjiblrdAYtUhd5nE2NAkKdpHmrJwOaFkw4eguBCAAAQjEIsB3bSx8ub84K32zajf3guS8g2XWDYdDzicf3XP+yP2+ffvMUFjbM+sYhjolgG5MEAh0ToDk0MwQ7fyX00GnXLSQW7bS0tLi5s6dW9rxlU2vMOPRnNUpBzmSyjhnwzCgDgQgAAEIVIsA37Xl1jsrfbNqt9xqJj+6MuuGwyH5+UMLMQlY34DW9mIOj8tDEkC3kKCoVjkC2iWs8DJyzGrRjlj2lZsCBww4CKm1ZcsW19TUVBoYONRKI+VBA9FzS/pu376d51d5ZWZkEIAABCDwBwJ815Z7KmSlb1btllvN5EdXZt1wOCQ/f2ghJgHrG9DaXszhcXlIAugWEhTVKkVgx44d3tkwcOBAp3BKFAiIgOaCTgNs2LCh8Au4QXLovn37+nHhUCvnHFfi75UrV5ZizpZTIUYFAQhAAAJWBPiutSKZTztZ6ZtVu/lUoTi9KrNuOByKMw8r21PrG9DaXmWFSXng6JYycJrLPQGFImlubiY5dO6VyqaDym+we/dut27dumw6YNCq5rh2vg8ZMqQSybANkBXaRBnmbKEFoPMQgAAEIJAKAb5rU8GcWSNZ6ZtVu5mBLknDZdYNh0NJJmmZh2F9A1rbKzP7PI0N3fKkBn3JmkCQHFqhSBSznwKB9ghobvTr18+1trYWDlAQGmrJkiUkhy6ceo13WHkcNG914oECAQhAAAIQKCMBvmvLqOoHY8pK36zaLbeayY+uzLrhcEh+/tBCTALWN6C1vZjD4/KQBNAtJCiqlZ7A9OnTfdgROR1Islp6uWMNUOGItHg7bdq0Qi3aBw61sia/jiVqyS8u6pwtuSwMDwIQgAAEDAnwXWsIM4emstI3q3ZzKEGhulRm3XA4FGoqVrOz1jegtb1qqpL+qNEtfea0mC8CWohTeJldu3aRHDpf0uS6N8rzIcdUUU7DkBw619Mplc4plJYcZTicUsFNIxCAAAQgkDIBvmtTBp5yc1npm1W7KeMtXXNl1g2HQ+mma/kGZH0DWtsrH/F8jgjd8qkLvUqHAMmh0+Fc1laCfB86GZPXUzFyqCkB+r59+3ColXUiRhhXEFJry5YtrqmpKcKVVIUABCAAAQjkmwDftfnWJ27vstI3q3bj8qr69WXWDYdD1Wd3AcZvfQNa2ysAwlJ0Ed1KISODaIBAsFg8d+5cHxqHAoFGCChMUUtLiw/H1aNHj0ZMJHYNDrXE0BbacJ7nbKHB0nkIQAACEMiUAN+1meJPvPGs9M2q3cSBlryBMuuGw6Hkk7cMw7O+Aa3tlYFxEcaAbkVQiT5aE9CC2/XXX+8TqI4YMcLafOHtrVq1yo0fP77uOAYOHOjuu+8+179//7p1y1xBDqutW7d6p0NeSuBQq1py6Ndff92NHTvWPfbYY5GleOqpp9zgwYMjX1fECy6++GK3e/dut27duiJ2nz5DAAIQgAAEDiLAd225J0VW+mbVbrnVTH50ZdYNh0Py84cWYhKwvgGt7cUcHpeHJIBuIUFRrTQE5s2b51pbW314mbyGwckS9t69e921117rbrrpprrdwOHwASI5rnr27OnnVtYlSA5dlPwSlrxwOISnqXwO/fr1y8WcDd9rakIAAhCAAATaJ8B3bblnRlb6ZtVuudVMfnRl1g2HQ/LzhxZiErC+Aa3txRwel4ckgG4hQVGt8AQUy3769OlOscsVxzxv4W/yAli7nidNmuTWrl1bt0s4HD5ApPmlBVyddtDu8ayK5rhOWsjpUEWHWqMOh0GDBrnVq1e7I488MivpUm83L3M29YHTIAQgAAEIlJIA37WllHX/oLLSN6t2y61m8qMrs244HJKfP7QQk4D1DWhtL+bwuDwkAXQLCYpqhSaghbXm5manBXItxFI6JvDLX/7SjRkzxj3zzDNu5cqV7qKLLgJXSALKmaBFfs2xtEN1aY5PmDDB7dq1i+TQIfR677333OLFi92sWbNc3759/VwfMmRIiCvLVSWYs1U8DVMuJRkNBCAAAQg0Nzfv27hx4x9BopwEhg4dum/Dhg2p68t6STHnU5l1w+FQzDlZqV5b34DW9iolRoaDRbcM4dN0KgSCWPZTp071eRsonRN48skn/cLrEUcc4R5//HF34okngiwCAc03ORvSDNlFcugIAv2hqub2qFGj3FtvveUWLlzoZsyY4bp06RLdUAmuCJ6ROhlTxVMxJZCQIUAAAhCAAAQgkBAB1ksSApuw2TLrhsMh4cmD+fgErG9Aa3vxR4iFMATQLQwl6hSZgHZ+NzU1ZbLrvIjcli9f7iZPnuxOOukkd/fdd/vd35RoBHTCQblCFL4r6dBdwWLx3LlzfTgnSn0CL730khs3bpzbvHmzO/fcc53mvPJvVLlozra0tPhwXEnP2SpzZuwQgAAEIAABCBSLAOslxdIr6G2ZdcPhUMw5WaleW9+A1vYqJUaGg0W3DOHTdGoEsth1ntrgDBt69913fYiZJUuW+AXZZcuW+ZMOlOgEdJpm/fr13umQVNEisdpZunRp6iGckhpT0nbfeecdN2fOHB9OSc405So5/vjjk262EPblsNq6dat3OlAgAAEIQAACEIAABJxjvaSYs6DMuuFwKOacrFSvrW9Aa3uVEiPDwaJbhvBpOlUCWpxVQt3t27ezg7cD8or/L0fDo48+6rRjfsqUKe6ee+5xa9as8bvBtUB72mmnuYkTJzol2T3kkENS1bBojSl5tJ6xra2t5l3XCQrZTTN0k/kgMjBYG0rpxhtvdDNnznSHHnpoBj3JZ5MKB6bTHknM2XyOmF5BAAIQgAAEIACBjgmwXlLM2VFm3XA45HBO7tu3z+3cudMvnGgx5ac//anvZf/+/d0pp5zitDCgBZR6MXy1O04xru+66y63ceNGb7NXr17u1FNPdWeffbY766yzXLdu3XJI4MAuWd+A1vaSBKhkkYrZfO2117qnnnrKDR48uNPmXnvtNXfBBRe4H/7wh3W7NX/+fG+3KKVIuhWFKf3ML4Fg1zlhQ9rX6Be/+IU777zz3HPPPecuv/xy9/TTT/sdz+0VnYSYPXs2JyA6me4K5zV06FD/94VVuCPZlONMJyf0Nwjhb8I/b+RQu+yyy9z999/vk8ivXr3a9enTJ7yBCtQM5qzmq+YtBQIQgAAEIAABCFSZAOslxVS/zLrhcMjZnJSTQLFpv/71r/sEgR0V7ezUMfuPfvSj7VZ59dVX/Y5Pfax2VAYOHOi+9a1vuc997nM5o3Bgd6xvQGt7ScLbtGmTGz9+vHcWhXE4PPvssz65pOI+1ys4HOoR4vcQyJZAkrvOsx1Z/Nb/5V/+xZ1++umhDckpsWjRokI42UMPyrhikENEYY/iLuDKlhbK9XeGTuxQohH4/ve/78455xx/0YoVK/xJHcrBBJSEXMmjNcd04oECAQhAAAIQgAAEqkqgSOtcVdWovXGXWTccDjma6Xv37nU333yzPzYfpugDVPU//OEPH1B9z5493satt95a14x2zOskhRKV5rVY34DW9pLgplMu2tn85S9/2TsbVMI4HB566CE3fPjwUF3C4RAKE5UgkCkBLaZpIU0nHigfEFDuhq985Sv+1IJ2git5tMIoBSf/9B782c9+5r7xjW+4Rx55xNfTLvGwz8eqsrbIIRIkh546dSrztoGJpNMN+vtu3bp1PizYqlWrXO/evRuwVI1LLOZsNUgxSghAAAIQgAAEykygCOtcZebf6NjKrBsOh0ZnRQLXPf/88+7cc89127Zt8wsnCkWg//74xz/u40/rI1QfoFooDhah29v59sQTT7iRI0f6ExIKw3T11Vf7BSvFulWiTYU2+Id/+Ae/GKOS991z1jegtT3rqaAwSt/73vd8CJBA57AOh5tuuslfp0WKu+++u8MTMNZ9TsNe3nVLgwFtVI+AdorL6SCHQ9xd59Wj55x2QF944YU+5JL4yRFfhFCCWWql3eI6IfmrX/2qoTBIwUkJdp03pmLt33B5//ussRHaX6W5plwhCt9F6C57vliEAAQgAAEIQCD/BFgvyb9G7fWwzLrhcMjRnFy+fLnfpamdbDp18Ld/+7ft9q42zI5CKy1btmx/bGqdklBcfi08y2mxcuVKN2TIkIPsyKkxYcIEn1yzrY0cIfFdsb4Bre1Z8tLimBKgakdj21LvhMP/+3//z2lHqRYoFD5EIbf++I//2LJ7mdrKs26ZgqHx0hNgB2/jEuu02IIFC/x78bjjjnP33nuv+/SnP924wQpcKae1/q6YMWOGu+666xoaMXO2IWxOYTV1QvWWW27xubqUCL1fv36NGavYVUHeGzkdKBCAAAQgAAEIQKBqBFgvKabiZdYNh0NO5uTvfvc7/3F/2223+Rj8WjTu3r17u71TqAidfpCDYtiwYT4p9Ec+8hFf9//+3//rHQj//M//7MNMKOxE165dD7KjRRj9Tm0OGDDA53o4+uijc0LjwG5Y34DW9iyg6eSJ9NQH8xtvvOFNymkgfYMQIPUcDi+//LIbO3asP8GiUFuaI2UqedStTHwZS74JPPjgg95JvH37dnbwRpRK70idclCp9xyNaLpU1XUyQScblHxbDgf9LaF5pxM2jRTtOtd7iDkbnt6LL77oRo8e7TW45ppr3A033OAOPfTQ8AYqXpO8NxWfAAwfAhCAAAQgUGECrJcUU/wy64bDoZhz0n+EaudhW4fDL37xC3feeee55557zt1+++3e6dBRUYiJM844w4deWr9+vfvSl76USxrWN6C1PQtotU6kv/7rv3Y33nijP+Hyk5/8xJ188smhFsqeeeYZd9ZZZ7lXXnnFPf744+7zn/+8RddyYyOPuuUGDh2pBAEl89WpNeV3IWxIeMlxONRnJWeD3jXHH3+80zzT/AqcXNox3miep2DXOXO2vgaqUTtXy/geD0eh8Vqax0OHDvXh06ZNm9a4Ia6EAAQgAAEIQAACBSPAeknBBPtDd8usGw6HAs5J7YafNWuWP6HQ9jSEnAjBAnW9j9XanXRa4NZuujwW6xvQ2p4FMzkc5ED6i7/4C69pEGO8Vs96O3Pvu+8+N2bMGPfZz37Whw3ZvXu3u/POO70zSacmFFpLts8///z9J2Is+p6WjTzqltbYaQcCAQEtpOneVj4fSjgCClE3fvx4/2xUfpyjjjoq3IUVqaXwR1/84hfdJZdcclCSZ51SaGlpieXkYtd5uIlU+7edFs3lfPjEJz4R7mJq7ScQ5BCR44y8N0wMCEAAAhCAAASqQoD1kmIqXWbdcDgUcE4qPIEWjZV/QXH6FbJAQqpE2cn5+uuv+xA8jz32mE9ErRjXeSzWN6C1vSSZhXU4KESWEibq55RTTnFHHnmk+853vtNu1wYOHOjDZZx00kn7502SY7CyXSTdrMaMHQi0R0CLkQpzowW1Kpbad1dnoQPFpjYm/t/93d+51atXuz/90z+tIrZ2x6xTDArfp00HHS3OWji5NF9HjBhxkEMDIT4gUBsWUX/XLVy40B122GEgaoAAOUQagMYlEIAABCAAAQgUmgDrJcWUr8y64XAo2Jx87733fFJhLQ5o4Vi72vv3779/FIHDob3ftR1qlEWbLDFZ34DW9pJkE9bhoLBYV1xxhV9MC1M6Syge5vos6hRJtyz40GZ1CARhQxQypIo7eGt3gutZtnbtWh8KqL3y85//3J/s2rlzp3eq6/1JTPzfk9LJBZ2s27RpU908DXGdXJqzcjooxFIV52yYp1NtWESFTrvooovCXEadDgiQQ4SpAQEIQAACEIBAlQiwXlJMtcusGw6HAs1JORuUl2H27Nk+78Idd9zhJk2adMAudRwO9QUt0g0d1uGgxbQLLrjA/fjHP3bKAaFFNYXWChKPv//+++63v/2tPwGjXZMKsXTuuef6RNU9e/asDy0HNYqkWw5w0YWSE9AOXi0CK0l8o0l9i4zoiSeecCNHjvTvQj3zvv71r/vTXV27dvXDUtipJ5980jsZlIB30KBB3iGr018U5xNCi4sYhckHYuHkYtd55zMvCIt4xBFH+DxMJ554IlM1BgGd+GxtbY2V+DxG81wKAQhAAAIQgAAEUiXAekmquM0aK7NuOBzMpkmyhuRs0I43HbPXAotCICxatGh/rP+gdRwO9XUo0g0d1uFQf9S/r6HQS7fccotPpqhFDcWBP/XUU8Nenmm9IumWKSgarwwBORu06B4nqW9RYemdqJCCymdUr+hZJ2e9QhEG4QfrXVPW3wfJoZUEes2aNaGcDQELCydXkIhaoSHDODrKqkN747rhhhv8iZMwJ1SrxCXqWDXH9beynot6RjLPohKkPgQgAAEIQAACRSTAekkRVXP++1TrdGUsOBwKoKpiUCv0gXZwduZs0FBwONQXtEg3tLXDQXSKkiy8rZJF0q3+LKQGBGwIWCT1telJ+lbefvttf2JL70e9G9srCjl40003+fwBVXc2yGGgk3Cnn356w/k/LJxcyj2iDRQbNmxgMfgPk/Z3v/udmzFjhrvtttvcsGHD/N9yH/nIR9K/qQreopwNzc3N3mmjeYazoeCC0n0IQAACEIAABEITiLJeUrsmFLqBP1Rsm0Nvz549frOHomd0lF+vNtdsZ+0de+yx/u84bRSrPb3e9pra8PBh+q8wvEcffbQ/Qaxwu0cddVSH34Zh+9pRu9rUpVy5YUsU3cLazEs9HA55UaKDfmgRRfkatKiiMmXKFLdgwQK/O729EtwcYY7kkzQ65+I755JwOBQld0dbdcr8IM7/TKSHeSagmPgKq6YF3KoV7Qb5xS9+4VasWOHHr13Nev+dcMIJ3smgP1ZZuHV+p/fw4cO9cyZuDgULJ5dFIuoyzfXaDzWFu1q2bFmHf+eVadyWY5FDTSe+xo8fT3JyS7DYggAEIAABCECgEASirJfk1eFQC1qbpG699dZ2Q+JGdTjU2tW34syZM/1mnyAcb+3vcTjYTXccDnYszS397//9v91Xv/pVH/ZGRckWdWO0d1MEjdcuUCsR5N/8zd902K9f/vKXbsyYMU6JCuXUuOaaa8zHYGEwyoMzTHvW9sK02WgdHA4fkCuSbo3qzXUQaJSA8jn069fPxyynQKCWgBwEU6dODZUcOiw5CydX3ETUYftKvfITUKguhYokKXn5tWaEEIAABCAAAQi0TyDKekkRHA4apTZM6eTExz72sQMGHcfhEBhqLyeufofDwe4Ow+Fgx9LMknZsPvbYY/7jSQ+CXr16uZtvvtkfy+nSpUun7Win53nnneeee+45H7NaR5o6Kj/96U99aAWdorj33nvd6NGjzcZgaSjKgzNMu9b2wrTZaJ0kHA6vvfaaD6vxwx/+0CeX1k8RQo0USbdG9eY6CDRKwCKpb6Ntc11+CWi3vE59PPLII055GyyLTpD07NmzYScXc9ZSjera0qkd/R2jUzzHHHNMdUEwcghAAAIQgAAEKk0gynpJrcNh/vz57tprr22YXdSQSk899ZQbPHjwQe1pHVTfB1qnVL5a/W2n8s1vftNdeeWVB9SPGrXjv//7v51Owyqf6f333+9tDRo0yN1zzz1+015tqXU4dNTXhmG1c2EU3SzbTcMWDoc0KEdoo21yaN2Iuin+6q/+KpSVXbt2OS0wPProo+6qq67yN+rhhx/e7rXyFE6ePNn17t3bPfzww+64444L1UbalaxvQGt7SfII63CoDaX1gx/8oN0HeNDPf/u3f/OhRl555RWfNDRKfLkkx1rPdpF0qzcWfg+BJAjs2LHDL7hpt692j1OqS0B/rJ9xxhk+nFTU5NBhqVk4DCwSUYftL/XKR2DChAkkhy6frIwIAhCAAAQgAIEGCERZL8mjw6F2yNu2bfOhcbdu3erXN9uGG43qcAhsKweg8k3ceeed/n+tX7/efelLXzqANg6HBiZfB5fgcLBjGduSPHrysMkJoFMHikW7ZMkSpwQnYcvevXvdvHnz3A033OCvU2LGIUOGHHS5bmB9qG3evNm38+1vf9vvVMxjifLgDNN/a3th2my0TliHg8JinXXWWd6JoFh0yvPRnqNJCcjnzJnjFi9e7AYMGOC9u0qeU4RSJN2KwJM+lpOAFnCVNFX5DNjtW06N640qSA6tPBYKp5RksXByWSSiTnKM2M4fgSA5tP7O1RwnOXT+NKJHEIAABCAAAQikSyDKekneHQ61pyaGDRvmwxzV5uVr1OEgRf7lX/7FR3pRaS+0PA4Hu3mLw8GOZWxLtTd9R7HKwjRSu4NdH2PXXXeddyrIofDuu+/6o0n/8A//4H72s595c0uXLvWnIfIaVifKgzMMH2t7YdpstE5Yh4M8tTpmpg9vJcG5/PLL3RVXXOH69OnjDjnkEKeTM0oqK8+wnFgqOv3yla98xR166KGNdi/V64qkW6pgaAwCbQhYJPUFajEJyNmgTQYWyaHDErBwcjFnw9KmnuabNsxonuvvVwoEIAABCEAAAhCAgPPredrEHKYUyeFgecJBbB566CGfG0IFh0OY2dJ4HRwOjbMzvbL2ZEJUw23jitV6A+vZ0k7Y1atX+4XpvJYoD84wY7C2F6bNRuuEdTjIfu2plXrtxXFo1bOd1O+LpFtSDLALgbAElANIR1B10oFSDQJBcmgdDU47pJaFw8AiEXU1lK7uKIPTMNo4oflCgQAEIAABCEAAAhD4PYEo6yV5dzjUhlRasWKFmzhx4gEyN3rC4dVXX/V5bvW9pEJIpWTvHhwOyfINbf3ll1/2sfSDxCihL3TOtZfI5KWXXvK715UosqMSNT9ElD5Z1o3y4AzTrrW9MG02WieKw0FtKMGOTqsEp1faa/fLX/6yW7hwofvoRz/aaLcyua5IumUCiEYh0IZA3KS+AC0OAZ1w+9GPfuTuvvvuzEJpycm1adMmH1O/0SJHiRK3tba2NmqC60pKQE4tzTGSQ5dUYIYFAQhAAAIQgEAsAlHWS/LocAiSRv/4xz/2YeK1pjV69GifNLrt2lUUh8P777/vlOtWkWB0Cvyxxx7znLUeqlx3TU1NB3AnpFKsaXjAxTgc7FjGslR7w0c11FHmdJ100IeZPtKUq0EhdXr16uVOOukknzT43HPPdR/+8IejNpd6/SgPzjCds7YXps1G60R1OKgdhVeSp1b5QPSwfuONN1z//v3dKaec4uRsGDRokA+zVLRSJN2Kxpb+lpNAkNRXO4G1UEcpHwFpfMEFF/i8Tw8//HDmsezjOrksElGXT2VGFCSHfvDBBw/6KIQOBCAAAQhAAAIQgEDjJxzCsmsvl4KurY2wotMDOonatWvXA8zWLuKHaS8IEz5z5ky/htm21DocwthrW0f2b7/9dp+Yum1o+ah9rbU9f/58d+2110bqUpnXuXA4RJoKVM6CgPUNaG0vCyZVbBPdqqg6Y45LIEjqK8ezFoMp5SEgbc8880x3/PHHJ54cOiw1CyeXRSLqsP2lXr4JaD4pB1n37t1JDp1vqegdBCAAAQhAAAIZE4iyXtLIhuc0HQ5Cqb8BlXv22GOPPcgpEMfhoM24X//6193ZZ5/d7kZcHA52ExmHgx1LLCVEIMqDM0wXrO2FaZM68QmgW3yGWKgmASVZlbNBu4OPOeaYakIo2aizSA4dFqEWiXU0OY6TyyIRddj+Ui+fBILk0AMHDsyNQy2fpOgVBCAAAQhAAAIQKNcJh0DPjk4iRHU46JTEqaee6p0MX/jCFzqN9ILDwe5uwuFgxxJLCRGwXmi2tpfQsDHbhgC6MSUg0DgBLf4qFqbi6/fo0aNxQ1yZOQFpqVw9q1atyu2pFQsnl0Ui6szFogMNEQgcTiSHbggfF0EAAhCAAAQgUEECUdZL8pjDQZIpPNNvfvMbt3z5cv+jsLF9+/Z1cgIo50JQ6uVwePfdd31+u1mzZrmtW7f68OLXX3+9a25uPui0RNupQg4Hu5sHh4MdSywlRCDKgzNMF6zthWmTOvEJoFt8hlioNgH9kaX8LnGS+labYPajnz17tnc0PPLII7k/rWLh5FLuEX0kbNiwIXv49CAVAkFyaJ3IUhJxCgQgAAEIQAACEIBAfQJR1kvy6nAIRqkE0itWrHCXXnqp/1/Tp093CxcudIcddpj/73oOh8COxjlx4kSn3Kg6LXHbbbf5/Hed5TTF4VB/roWtgcMhLCnqZUYgyoMzTCet7YVpkzrxCaBbfIZYgIASSOteam1tBUaBCChM0eTJk90LL7zgnnzyycKcUrFwcsVNRF0gmSvfVX1MyrkkpwPh3yo/HQAAAQhAAAIQgEAEAlHWS/LucNCwt2/f7pM6b9682bXNHxHW4SA7P//5z92oUaPczp07vdOho2TRAWr15SS7AAAgAElEQVQcDhEmXZ2qOBzsWGIpIQJRHpxhumBtL0yb1IlPAN3iM8QCBCyS+kIxXQLS7OSTT85VcugoBOI6uZizUWgXs640njBhgtu1a5fPNUPYt2LqSK8hAAEIQAACEMiOQJT1kiI4HGqdCnEcDjotcc899/jNWwrRpPxg+u8BAwa0KxYOB7s5jMPBjiWWEiIQ5cEZpgvW9sK0SZ34BNAtPkMsQEAEgqS+S5cudVoMpuSXQJAcWvk3FF6oiCVwGOikgk48NFJ27Njhd7zHSUTdSLtckzwBaTty5Ej/8Sd9KRCAAAQgAAEIQAAC0QlEWS8pgsPB6oSDSL799ttu5syZPqSSykUXXeS++c1vtps8GodD9LnX0RU4HOxYYikhAlEenGG6YG0vTJvUiU8A3eIzxAIEAgIWSX2hmSwBLb7OmTPHLViwoPCOITkd5DCQw6FRJxdzNtn5loV1kkNnQZ02IQABCEAAAhAoI4Eo6yV5dzi89957bvHixT7ps0qjORxqdX7ppZfcuHHjfIgmldWrV7uxY8celEQah4Pd3YHDwY4llhIiEOXBGaYL1vbCtEmd+ATQLT5DLECgloBClyiMiXaPEMIkX3Nj0aJF3tGwadOm0sSyt3AYWCSizpfS1e1NkByaUyvVnQOMHAIQgAAEIAABOwJR1kvy6nCQo0G5FpRnYfny5T4EkvIurFu3zp166qn7YUXJ4RBcpNBKcibI6aDSUWglHA62c/KP9on8H0qUSWrXjXQslXls6RDMphVr3aztZUOleq2iW/U0Z8TJE1BYpZUrV/pErTgdkucdpgX9Ebx169ZCJYcOMy7VsXByWSSiDttf6iVDQCHClLhe84Hk0MkwxioEIAABCEAAAtUiEGW9JEuHQ1RVZsyY4TdiHX744fsvbcThoIsVWkmnJe68805v68orr3Ta6NW1a9f9tmsdDlH7qvpt803UsxFFt3q28vZ7TjjkTRH6cxAB6xvQ2h6SpUMA3dLhTCvVIxA3qW/1iCUz4iA5tHbbLFu2rLQOIAsnF3M2mTmYtFXNcX3kbdmyxW3cuLG0czxpjtiHAAQgAAEIQAACbQlEWS8pgsNBJxumTJniwyrp32tLow4H2Xj22WfdmDFj3LZt27zdO+64w/93UHA42N1bOBzsWGIpIQJRHpxhumBtL0yb1IlPAN3iM8QCBDoioF3GcZL6QjYeAYUbOvPMM92kSZMaTqwcrwfpXh3XYRAkopadoibTTpd49q1Js+bmZpJDZy8FPYAABCAAAQhAoIQEoqyX5NXh0LdvX3f00Ue7IUOGuPPOO8/pvzWutiWOw0EBfm655Zb93xCDBw92a9ascU1NTb4ZHA52NwcOBzuWWEqIQJQHZ5guWNsL0yZ14hNAt/gMsQCBjghYJPWFbmMEFFbmiiuuKEVy6CgE4jq5NGf1YaATE40moo7SX+o2TiBIDj137lwcRI1j5EoIQAACEIAABCDQIQHWS4o5OcqsGw6HYs7JSvXa+ga0tlcpMTIcLLplCJ+mK0FAi4JDhw71oU6Iq56O5C0tLe66664rVXLosOQsnFwWiajD9pd6jRFQUmjl3dAPjqHGGHIVBCAAAQhAAAIQqEeA9ZJ6hPL5+zLrhsMhn3OOXtUQsL4Bre0hVjoE0C0dzrRSbQJBUl/FWA+OlVabSHKjD5JDP/TQQ5VlbeHkskhEnZzK1bYsh5pONeDErPY8YPQQgAAEIAABCCRPgPWS5Bkn0UKZdcPhkMSMwaYpAesb0Nqe6WAx1iEBdGNyQCAdAtqRrIXCDRs2kNQ1AeTa2f+FL3zB9erVy8cL7dGjRwKtFMekFqNHjhzpEwk36uSySERdHGLF6OmECRNIDl0MqeglBCAAAQhAAAIlIMB6STFFLLNuOByKOScr1WvrG9DaXqXEyHCw6JYhfJquHAGFPtm9e7dbt25d5cae5IC1o//88893w4YN87kHKL8nYOHkipuIGi1sCNQmh9Ycr7pDzYYqViAAAQhAAAIQgEDnBFgvKeYMKbNuOByKOScr1WvrG9DaXqXEyHCw6JYhfJquJAHlc1AuBxbGbeTXTv7hw4f70yPEsj+YqYWTK24iahulq2tFDjWdVhk/frzP2UCBAAQgAAEIQAACEEiHAOsl6XC2bqXMuuFwsJ4t2DMnYH0DWtszHzAG2yWAbkwMCKRLQDuV5XSYNm0aC+Qx0WsH/9SpUyuZHDoKurhOLotE1FH6S90PCCiXhp4VJIdmVkAAAhCAAAQgAIH0CbBekj5zixbLrBsOB4sZgo1ECVjfgNb2Eh08xvcTQDcmAwTSJ2CR1Df9XuerRSWHVn6CRx55pOEcBfkaUXK9sXByMWeT06cjyySHTp85LUIAAhCAAAQgAIFaAqyXFHM+lFk3HA7FnJOV6rX1DWhtr1JiZDhYdMsQPk1XmkCQ1FdJpBWyhhKOgBbPzzjjDNelSxf38MMPE8s+HDYXOAy0Y14nHhopujZIWtxoIupG2q3iNQFnMYd1FWcAY4YABCAAAQhAIA8EWC/JgwrR+1Bm3XA4RJ8PXJEyAesb0Npeyjgq2xy6VVZ6Bp4DAhZJfXMwjNS6sGPHDveFL3zBnXDCCT4hMiUaAQsnF3M2GvOoteVQU76G7t27+zlOcuioBKkPAQhAAAIQgAAE7AiwXmLHMk1LZdYNh0OaM4m2GiJgfQNa22toUFwUmQC6RUbGBRAwJaCkvjt37nQ66UDpmIB26A8ZMoTk0DEniYXDwCIRdcxhlPJyzXGdbNA8J6l8KSVmUBCAAAQgAAEIFIwA6yUFE+wP3S2zbjgcijknK9Vr6xvQ2l6lxMhwsOiWIXyahsAfCIwYMcL17NnTtba2wqQdAlokv+qqq9xDDz3UcDggwH5AQEmIt27dGsvJFTcRNXocSCA4fbJkyRKSyTM5IAABCEAAAhCAQE4IsF6SEyEidqPMuuFwiDgZqJ4+Aesb0Npe+kSq2SK6VVN3Rp0vAhZJffM1IrveXHnlle5HP/qRu/vuu8l1YYfVxXVyMWftxJBDTU4gOR3I52LHFUsQgAAEIAABCEAgLgHWS+ISzOb6MuuGwyGbOUWrEQhY34DW9iIMhaoxCKBbDHhcCgFDAspPoMXGOEl9DbuTuSktaF9wwQXu17/+tXvyySeJZW+siIXDIEhEzUJ54+KQHLpxdlwJAQhAAAIQgAAEkibAeknShJOxX2bdcDgkM2ewakjA+ga0tmc4VEx1QgDdmB4QyA8BLeA2Nzf7UDdV3umsxfCTTz7ZHX/88SSHTnB6Wji5LBJRJzjE3JoOkkPv27fPOxlJDp1bqegYBCAAAQhAAAIVJsB6STHFL7NuOByKOScr1WvrG9DaXqXEyHCw6JYhfJqGQDsEFF5l3rx5bsuWLZVchAySQ4uBwsxQkiVg4eSySESd7CjzZV2OnpEjR7qBAwfiUMuXNPQGAhCAAAQgAAEIHECA9ZJiTogy64bDoZhzslK9tr4Bre1VSowMB4tuGcKnaQh0QEAL7Zs2bfJOhyoVLVzPmTPHLVu2zOcYoKRDwMLJdfHFF7udO3fGSkSdzmizbSVw8JAcOlsdaB0CEIAABCAAAQiEIcB6SRhK+atTZt1wOORvvtGjNgSsb0BrewiWDgF0S4czrUAgKgEt4Or+bG1tjXppIevPnj3brV692j388MOVDieVlXjXX3+9W79+fSwnV9xE1FmNPa12g+TQ5GlJizjtQAACEIAABCAAgXgEWC+Jxy+rq8usGw6HrGYV7YYmYH0DWtsLPRAqxiKAbrHwcTEEEiMQJPWV46HMoYU0zilTpritW7eSHDqx2RTOcFwnl0Ui6nA9LV6t6dOn+9MfcjpUOT9L8ZSjxxCAAAQgAAEIVJkA6yXFVL/MuuFwKOacrFSvrW9Aa3uVEiPDwaJbhvBpGgJ1CGgBt6mpyS9SljHEEMmh83ULWDi5LBJR54tKvN6I6YQJE9z27dudEmyTHDoeT66GAAQgAAEIQAACaRJgvSRN2nZtlVk3HA528wRLCRGwvgGt7SU0bMy2IYBuTAkI5JuAYr7L2aAwLGXaGR0kh9bOb4XzoeSDgIWTyyIRdT5oxOuFWDY3N5McOh5GroYABCAAAQhAAAKZEWC9JDP0sRous244HGJNDS5Og4D1DWhtLw0GtOF8jPh9+/aBAgIQyDEBi6S+eRqenCdXXHGFW7BggVMYH0q+CFg4uco2Z6MqFDhd5s6dW+qQaFG5UB8CEIAABCAAAQgUiQDrJUVS64O+llk3HA7FnJOV6rX1DWhtr1JiZDhYdMsQPk1DIAKBIKmv4sAXOSzLP/7jP7obb7zRbdq0qVQnNiJIWYiqFg4D5R6Rzlu2bCnEmK06KXa6X5cuXVrKUGhWnLADAQhAAAIQgAAE8k6A9ZK8K9R+/8qsGw6HYs7JSvXa+ga0tlcpMTIcLLplCJ+mIRCRQNykvhGbM68+btw4kkObU03OoIWTq+hzNirdefPmudbW1tKFQIvKgfoQgAAEIAABCECgDARYLymmimXWDYdDMedkpXptfQNa26uUGBkOFt0yhE/TEIhIIEjqq5wORcp7ECSHHjhwoFu2bFmhT2hElKzw1eM6DCwSURcBosapfCQ6zUFy6CIoRh8hAAEIQAACEIBAfQKsl9RnlMcaZdYNh0MeZxx9OoCA9Q1obQ+50iGAbulwphUIWBHQwqaSR8vhUIT8B4plf+aZZ7pRo0b5EDOU4hHQfIvj5LJIRJ1naiSHzrM69A0CEIAABCAAAQg0ToD1ksbZZXllmXXD4ZDlzKLtUASsb0Bre6EGQaXYBNAtNkIMQCB1AhZJfdPotJJDjx8/3rW0tBTCOZIGkyK2YeHkKsqcjapPkBx66tSphTp1FHWc1IcABCAAAQhAAAJVJMB6STFVL7NuOByKOScr1WvrG9DaXqXEyHCw6JYhfJqGQAwCWsyfMGGC2759ey5DFClxrhZhSQ4dQ+QcXWrhMLBIRJ0jJD5PgxJjF+W0UZ7Y0RcIQAACEIAABCBQBAKslxRBpYP7WGbdcDgUc05WqtfWN6C1vUqJkeFg0S1D+DQNgZgEFKJo5cqVbsOGDblyOig59L//+7+7Rx991DU1NcUcJZfnhYCFk8siEXUeeOjUzty5c32+BoWcokAAAhCAAAQgAAEIlI8A6yXF1LTMuuFwKOacrFSvrW9Aa3uVEiPDwaJbhvBpGgIGBOIm9TXown4TCr1zxhlnuI985CNuzZo1uXKCWI6zyrYsnFx5mrONaKmTRSSHboQc10AAAhCAAAQgAIFiEWC9pFh6Bb0ts244HIo5JyvVa+sb0NpepcTIcLDoliF8moaAEQHtsB46dGimSZkVcueCCy5wp59+eqb9MEKKmU4IyGGwe/dut27duoY4yTGl+RonEXVDDce8qDY5tBwvPXr0iGmRyyEAAQhAAAIQgAAE8kyA9ZI8q9Nx38qsGw6HYs7JSvXa+ga0tlcpMTIcLLplCJ+mIWBEIFjAVTx5LQanXRRWZvjw4SSHTht8hu3FdXJZJKJOc/hyqI0cOdLPczkbKBCAAAQgAAEIQAAC5SfAekkxNS6zbjgcijknK9Vr6xvQ2l6lxMhwsOiWIXyahoAhAS2Iatd42jHlg+TQ69ev9+1TqkHAwsllkYg6DdpB7oolS5Zk4tBLY4y0AQEIQAACEIAABCBwMAHWS4o5K8qsGw6HYs7JSvXa+ga0tlcpMTIcLLplCJ+mIWBMQM4G7cJWfPk0kjVfeeWV3sGhfA0kzjUWswDmLJxcFomok0Qlh5pODqXtyEtyTNiGAAQgAAEIQAACEAhHgPWScJzyVqvMuuFwyNtsoz8HEbC+Aa3tIVk6BNAtHc60AoG0CGiBtKWlxW3YsCGxGPPa3X7eeee5PXv2uIcffjixdtJiRjuNE7Bwclkkom58BB1fGSSHllMkDQdeEmPAJgQgAAEIQAACEIBA4wRYL2mcXZZXllk3HA5ZzizaDkXA+ga0thdqEFSKTQDdYiPEAARyRyBuUt/OBrRjxw535plnuuOPP97JuUGBgIWTS3NW76PW1tbMgcqhppNC3bt393Oc5NCZS0IHIAABCEAAAhCAQCYEWC/JBHvsRsusGw6H2NMDA0kTsL4Bre0lPX7s/54AujETIFBOAsqn0K9fP9MFXIXQGTJkCMmhyzllYo3KwskVNxF1rAH84WLNcZ1s0DwnObQFUWxAAAIQgAAEIACB4hJgvaSY2pVZNxwOxZyTleq19Q1oba9SYmQ4WHTLED5NQyBBAhZJfWu7p53eV111lXvooYcqnRz6/fffd5s3b3bf+c533L/+67+6F1980fXt29cz0UL1Kaec4g455JAElc2v6bhOLus5G5VUEB6K5NBRyVEfAhCAAAQgAAEIlJMA6yXF1LXMuuFwKOacrFSvrW9Aa3uVEiPDwaJbhvBpGgIJEwiS+ioGvRaDGy1KDi0bjzzySKWTQ7/22mtu1qxZ3tnQUZk6dapbsGCB69atW6O4C3udhcPAIhF1IwCD5NBx75VG2uYaCEAAAhCAAAQgAIF8EmC9JJ+61OtVmXXD4VBPfX6fOQHrG9DaXuaAKtIBdKuI0AyzsgS0gNvc3OyTSCtkTZSiBeTJkye7F154wT355JOVjmX/6quvussuu8ytX7++LsKFCxe6GTNmuC5dutStW7YKyvGheRZn4d4iEXUUrtOnT/f3h5wOUe+RKO1QFwIQgAAEIAABCECgWARYLymWXkFvy6wbDodizslK9dr6BrS2VykxMhwsumUIn6YhkBKBRpL6ytlw8sknkxzaObd371538803u5kzZ3rFzj//fDdt2jT32c9+1nXt2tW9+eabbu3atW7+/Plu586dPsSS/luJtatY4ji5Al6NzNmorDXHFQZr165d3kFCcuioBKkPAQhAAAIQgAAEyk2A9ZJi6ltm3XA4FHNOVqrX1jegtb1KiZHhYNEtQ/g0DYEUCWiBfOvWrX4nd70SJIeeN2+eX1ivetm+fbt3Mih3g06LrF692vXp0+cgLDr9MG7cOPfWW295B4V2zle1WDgMLBJRd8RfJzFGjhzpBg4c6E82UCAAAQhAAAIQgAAEINCWAOslxZwTZdYNh0Mx52Slem19A37yk5/c9+tf//qPKgWxBIPt06cPupVAR4YAgTAERowY4Xr27OlaW1s7rK7F1zlz5rhly5Y51ac49+1vf9tNmjTJo3jggQfc2Wef3S4W7ZSfOHGiW7duna/f0tLi/uRP/qSyCKM4uTqCFDcRdXt2gxMYJIeu7NRk4BCAAAQgAAEIQCAUAet1s1CNUik2gTLrVimHAwvNse+FTAxYLzSX+YbORKCUGkW3lEDTDARyQKBeUt/Zs2d7R8OmTZuIZf8HvX73u9/5fAy33XabO+2009yqVatc7969c6BmMboQxsnV2UjqzdmoFEgOHZUY9SEAAQhAAAIQgEB1CbBeUkzty6xbpRwOZRaymLdWuF5b62ZtL9woqBWXALrFJcj1ECgWgSCprxZegxMMWtSdMmWKD7lU9eTQbdV8/fXX3dixY91jjz3mQyQpIfRhhx1WLNEz7K2Fw0AnEnTSIU4iaiGQfjp9Ijskh85wUtA0BCAAAQhAAAIQKAgB1ksKIlSbbpZZNxwOxZyTleq19Q1oba9SYmQ4WHTLED5NQyAjArVJfZuamvYnh166dCmJc9to8uKLL7rRo0d7Z0yQl0FOiHvuuccnhtZpkF69erlTTz3VffnLX/Y5Hg4//PCMlM1ns+05uaL2NE4iajk95GzYsmWL27hxI3M8KnzqQwACEIAABCAAgYoSYL2kmMKXWTccDsWck5XqtfUNaG2vUmJkOFh0yxA+TUMgQwLz58/3YYIOPfRQd8kll7jrr78+w97kt+lnn33WjRo1yr300ktuzZo17lOf+pT7+7//e++AaK8oafTixYvdRz/60fwOKoOeyWGgEzVxThc0kohazgY5gUgOnYHoNAkBCEAAAhCAAAQKToD1kmIKWGbdcDgUc05WqtfWN6C1vUqJkeFg0S1D+DQNgQwJaCG2X79+Tgvkt9xyS4Y9yXfTTz/9tD8BonLFFVe4p556qkNnQzCSkSNHuuXLl+N0aCOtHAbz5s3zJw169OjRkPBRElEHpyLmzp3rdB0FAhCAAAQgAAEIQAACUQiwXhKFVn7qllk3HA75mWf0pAMC1jegtT2ES4cAuqXDmVYgkEcCFrvO8zguyz7VOhwCuxdddJH76le/6gYMGOC6dOni9uzZ4372s5+5b3zjG+6RRx7x1e644w43adIkp2cs5QMCOkmzfv1673RotIRJRC3nhtpSmLAgV0mj7XEdBCAAAQhAAAIQgEA1CbBeUkzdy6wbDodizslK9dr6BrS2VykxMhwsumUIn6YhkAMCWphVfPvt27c3vOs8B8NIrAttHQ5KGj1jxgzvaGhbfvOb3/gTIxs2bHB/93d/51avXu3+9E//NLG+FdXwxRdf7B0xra2tDQ2hXiJqnaJYsmSJz9dAcuiGEHMRBCAAAQhAAAIQgIBz/m/Wffv2waJgBMqsGw6Hgk3GKnbX+ga0tldFTbIYM7plQZ02IZAvAsGucy2UNxrqJl8jsutNbQ6H0047za1atcr17t273Qb0MaKFbjkkPvvZz7rvfe977qijjrLrTEksBQ4DOR4aDXXUXiJqkkOXZIIwDAhAAAIQgAAEIJATAqyX5ESIiN0os244HCJOBqqnT8D6BrS2lz6RaraIbtXUnVFDoC2BuLvOy0r0l7/8pRszZox75pln3GWXXeYdCl27du1wuHfddZe78MIL/e+V72Hw4MFlRRNrXHIONDU1+ZBHmnuNlCBHgxxlshUkh5ZNHGeNEOUaCEAAAhCAAAQgAIFaAqyXFHM+lFk3HA7FnJOV6rX1DWhtr1JiZDhYdMsQPk1DIGcEFH5G8e514oHyewK7du3yYZIeffRRn5OhpaXF/cmf/Eldh8MRRxzhHn/8cXfiiSeCsgMCFjlEgkTUamL8+PHMXWYbBCAAAQhAAAIQgIAZAdZLzFCmaqjMuuFwSHUq0VgjBKxvQGt7jYyJa6ITQLfozLgCAmUloF3ncjrI4dDorvOysdm7d6+79tpr3U033eSTRN9///3u6KOPbneYCqm0YMECX/+4445z9957r/v0pz9dNiSm47HIIRKcaGDOmkqDMQhAAAIQgAAEIFB5AqyXFHMKlFk3HA7FnJOV6rX1DWhtr1JiZDhYdMsQPk1DIIcELHad53BYsbr0xBNPuJEjR7q33nrLXX755W7RokWuW7duB9nctm2bmzBhgtu8ebN32Nx6663t1ovVmZJdrATPSh794IMPkuC5ZNoyHAhAAAIQgAAEIFB0AqyXFFPBMuuGw6GYc7JSvba+Aa3tVUqMDAeLbhnCp2kI5JSAFn+1cL59+3Zi4f8hrJLyN+h0g8qll17qrr76ap834JBDDnF79uxxP/vZz/zpBoVRUjiltWvXutNPPz2nCmffLRI8Z68BPYAABCCQdwJDhw7dt2nTpj/Kez/pX2MEpO+GDRvQtzF8XJUSgebm5n0bN25knqbE26qZIUOGlFY3HA5WswQ7iRGwXmi2tpfYwDF8AAF0Y0JAAALtEVCYmpUrVzol5CUBr3O1pxfqzZgZM2Z458Phhx9er2olfy9nAwmeKyk9g4YABCAQiQDfKZFwFa4y+hZOMjoMAQjkgAAOhxyIQBc6J2D9gre2h37pEEC3dDjTCgSKSEBhgXbv3u3WrVtXxO6b9/nf//3f3VVXXeWefvrpDm3Pnj3b6ae9kEvmHSqgQYXsUngqEjwXUDy6DAEIQCBlAnynpAw85ebQN2XgNAcBCJSCAA6HUshY7kFYv+Ct7ZWbfn5Gh2750YKeQCCPBIYOHepj6+vEA8X58Ek/+MEPfEJo5XZ44403XP/+/d2wYcP8IrpYKcwS5WACCtU1bdo0kpIzOSAAAQhAIBQBvlNCYSpsJfQtrHR0HAIQyJAADocM4dN0OALWL3hre+FGQa24BNAtLkGuh0C5CSj8jZwOWijWiQcKBBoh0NLS4ubOnes2btxIcuhGAHINBCAAgQoS4Dul3KKjb7n1ZXQQgEAyBHA4JMMVq4YErF/w1vYMh4qpTgigG9MDAhCoR0BhcOR0YLG4Hil+3x4BJSDfsmWLnz/kA2GOQAACEIBAWAJ8p4QlVcx66FtM3eg1BCCQLQEcDtnyp/UQBKxf8Nb2QgyBKgYE0M0AIiYgUAECWixW7H0tHDc1NVVgxAwxLoEgOXTfvn3dd7/7XZwNcYFyPQQgAIGKEeA7pdyCo2+59WV0EIBAMgRwOCTDFauGBKxf8Nb2DIeKqU4IoBvTAwIQCEtAi8YKjbNhwwYWj8NCq2g9nYrRyYYhQ4aQ/6Oic4BhQwACEIhLgO+UuATzfT365lsfegcBCOSTAA6HfOpCr2oIWL/gre0hVjoE0C0dzrQCgbIQUB6HnTt3eqcDBQLtEQhOwyxZsoS8H0wRCEAAAhBomADfKQ2jK8SF6FsImegkBCCQMwI4HHImCN05mID1C97aHpqlQwDd0uFMKxAoEwHlc+jXr59rbW0t07AYiwEBnYJRgnHyfRjAxAQEIACBihPgO6XcEwB9y60vo4MABJIhgMMhGa5YNSRg/YK3tmc4VEx1QgDdmB4QgEBUAorNL6eDFpZ14oECAREIkkM/+OCD5PlgSkAAAhCAQGwCfKfERphrA+iba3noHAQgkFMCOBxyKgzd+oCA9Qve2h5apUMA3dLhTCsQKBuBHTt2uGOOOcZpcVnOB0p1CcgBpYTi3bt3Jzl0dacBI4cABCBgToDvFHOkuTKIvrmSg85AAAIFIYDDoSBCVbmb1i94a3tV1ibNsaNbmrRpCwLlIqDEwM3NzT6fg5wPlOoRCJJDDxw40DsbKBCAAAQgAAErAnynWJHMpx30zacu9AoCEMg3Ae0VnKUAACAASURBVBwO+daH3jnnrF/w1vYQKR0C6JYOZ1qBQFkJaJG5paXFOx169OhR1mEyrnYIBA4nkkMzPSAAAQhAIAkCfKckQTU/NtE3P1rQEwhAoDgEcDgUR6vK9tT6BW9tr7LCpDxwdEsZOM1BoIQElMth69at3ulAqQaBIDk0IbWqoTejhAAEIJAFAb5TsqCeXpvomx5rWoIABMpDAIdDebQs7UisX/DW9koLPmcDQ7ecCUJ3IFBQAiNGjHA9e/Z0ra2tBR0B3Q5LYPr06d65JKcDobTCUqMeBCAAAQhEJcB3SlRixaqPvsXSi95CAAL5IIDDIR860ItOCFi/4K3tIV46BNAtHc60AoGyE1DiYCWPvvjii51OPFDKR0AaT5gwwe3atcsnCyeEVvk0ZkQQgAAE8kSA75Q8qWHfF/S1Z4pFCECg/ARwOJRf48KP0PoFb22v8IALMgB0K4hQdBMCBSCwY8cOv+NdO9914oFSHgLSduTIkY7k0OXRlJFAAAIQyDsBvlPyrlC8/qFvPH5cDQEIVJMADodq6l6oUVu/4K3tFQpmgTuLbv+fvfuBsbOq8z9+hEa220A7EFKQbNpu1iBKth0M1rVoZ2AX8gtiWwUBCwx/aqkItAVFRGA6/CmVLJQiIGWpY2mBguy2uGGlKExrYLEaHctqkBAdakAUpLU2BCGF/vI5eodpO3/un/Pc53zPeT9Jw29/3nvuOa/P05ne833OOYbDo+sIRCigg4RVbNAT8Gy3E2FAdXSJw6HrQOMtCCCAAAINC/A9pWHCqBsg36jjoXMIIBCpAAWHSIOhW+8KhP4FH7o9smqOALk1x5lPQSAnAa1w6Orqcr29vWy7Yzz4yuHQrFoxHiTdRwABBAwK8D3FYGg1dJl8a8DipQgggMDfBCg4cCtELxD6F3zo9qIHTKSD5JZIkAwDgcgEFi1a5B5++GFfdOCyKaCikQ4BZ7WKzfzoNQIIIGBdgO8p1hMcvv/km3a+jA4BBIoRoOBQjCutBhQI/Qs+dHsBh0pTwwiQG7cHAggUJaADpPUzRpPWXHYEdDj0woULfbFow4YNrFKxEx09RQABBJIS4HtKUnHuNRjyTTtfRocAAsUIUHAoxpVWAwqE/gUfur2AQ6UpCg7cAwggUIKAJq7b2tqcCg8LFiwooQd8ZK0Cyqy9vZ3DoWuF4/UIIIAAAsEF+H4ZnDSqBsk3qjjoDAIIGBGg4GAkqJy7GfoXfOj2cs6mmWMnt2Zq81kI5CegCeyJEye6W265xRceuOIVqBwO3dnZSYEo3pjoGQIIIJCNAN9T0o6afNPOl9EhgEAxAhQcinGl1YACoX/Bh24v4FBpahgBcuP2QACBogU0kT1z5kzOAigauoH2dSi0zt3QHwpDDUDyVgQQQACBYAJ8TwlGGWVD5BtlLHQKAQQiF6DgEHlAdM/5fbV37doVjCJ0e8E6RkPDCpAbNwgCCDRDQAcPn3POOa6vr48zAZoBXsNnLFu2zGlVg85rmDJlSg3v5KUIIIAAAggUJ8D3lOJsY2iZfGNIgT4ggIA1AQoO1hLLsL+hf8GHbi/DSEoZMrmVws6HIpClgLZVWrlypevp6aHoEMkdoCIQh0NHEgbdQAABBBDYTYDvKWnfEOSbdr6MDgEEihGg4FCMK60GFAj9Cz50ewGHSlPDCJAbtwcCCDRTQNv16OdOd3d3Mz+Wz9pDYODh0CoEjRs3DiMEEEAAAQSiEuB7SlRxBO8M+QYnpUEEEMhAgIJDBiFbH2LoX/Ch27Pua6X/5GYlKfqJQDoC2rZHZzrovACu5gvoTI1Zs2a5jo4OMmg+P5+IAAIIIFClAN9TqoQy+jLyNRoc3UYAgVIFKDiUys+HVyMQ+hd86PaqGQOvaVyA3Bo3pAUEEKhNQE/Xq+jAAcW1uYV4tc7SWLBgAfYhMGkDAQQQQKBQAb6nFMpbeuPkW3oEdAABBAwKUHAwGFpuXQ79Cz50e7nlUdZ4ya0seT4XgbwF9JR9W1sbBxU38TbgcOgmYvNRCCCAAAINC/A9pWHCqBsg36jjoXMIIBCpAAWHSIOhW+8KhP4FH7o9smqOALk1x5lPQQCBvQX0tH3l0OKJEydCVKBAxVnmWBcITdMIIIAAAsEE+J4SjDLKhsg3yljoFAIIRC5AwSHygOie84d27tq1KxhF6PaCdYyGhhUgN24QBBAoU+Db3/6205P3PT09HFxcQBDavkrnNYwdO9bJmsOhC0CmSQQQQACBQgT4nlIIazSNkm80UdARBBAwJEDBwVBYuXY19C/40O3lmkuzx01uzRbn8xBAYE+Bs88+223fvt2tXbsWnIAC2rZKKxumT5/ubrnlloAt0xQCCCCAAALFC/A9pXjjMj+BfMvU57MRQMCqAAUHq8ll1O/Qv+BDt5dRFKUOldxK5efDEUDgbwI6z0EHSTMxHuaW2LBhg1/ZsHTpUqeCDhcCCCCAAALWBPieYi2x2vpLvrV58WoEEEBAAhQcuA+iFwj9Cz50e9EDJtJBckskSIaBgHEBbf2josOCBQuYIG8wS22dJEcVHVTE4UIAAQQQQMCiAN9TLKZWfZ/Jt3orXokAAghUBCg4cC9ELxD6F3zo9qIHTKSD5JZIkAwDgQQEtAWQig5MlNcfJodD12/HOxFAAAEE4hLge0pceYTuDfmGFqU9BBDIQYCCQ4Qp64DkLVu2uNWrV7tHHnnE/ehHP/K9PPzww93HP/5x/0Tl1KlT3ahRo2rqvdq999573Zlnnunbnj17dk3vL+vFoX/Bh26vSJedO3e6JUuWuKuuuso9+eSTbtq0aXV9nNrp7Ox0ixcvdueff77fumL06NF1tVXWmyzlVpYRn4sAAs0TqGwFpEOkeTq/evfK4dD6N8m6des4HLp6Ol6JAAIIIBCpAN9TIg0mULfINxAkzSCAQFYCFBwii/vNN990y5Ytc9ddd53bsWPHkL1T0eCmm25yBx98cNUjePbZZ/2hjJs2baLgsGtX1W5lvnDjxo2uo6PDF6AaKTisWbPGzZ07199TFBzKTJTPRgCBlAS0JZB+Z6voMG7cuJSGVshYXnjhBX9ew+TJk53suBBAAAEEEEhBIPUJ6d/+9rfunnvu2e1hyNbWVnfiiSe6z33uc+4DH/iA36s71Sv1fFPNjXEhgEC5AhQcyvXf7dPffvttd/PNN7vLLrusql6dd955/vUHHHDAiK//xS9+4ebMmeOLDbpY4RB3wUFPfmoC69xzz/XFBl31FhwGFprUDgWHEf+68AIEEECgagGtOtTPaf3M5hpaQNtQtbe3czg0NwkCCCCAQHICqU5Ia5W8dki45JJL3NatWwfNbf/993dXXnmlmz9/vttvv/2Sy1YDSjXfJMNiUAggEI0ABYdoonDul7/8pTvllFOcJognTJjgFi5c6P/vQw45xO2zzz5u27Ztbu3ate6aa67pn4S+++67nQoPQ12auH7iiSfcpZde6jZv3tz/MgoO8RYc9A+7Bx980F1xxRX9OddbcPjzn//sLrroIv9ESuWi4BDRX3q6ggACSQjMnDnTtbS0uO7u7iTGE3oQlcOhtYWSzr7gQgABBBBAICWBVCekB66SHymvW265xV188cVJrnRINd+RMuV/RwABBBoRoODQiF7g9y5fvtzNmzfPHXrooX4FwrHHHjvoJwzcZkdbK91+++1OTxbseb366qt+26U77rhjr+2ZKDjEWXDQdhM6a2FggaCSa60rHFS4UP6XX365375C+2brKVwKDoH/4tIcAghkL6Cfr5pIX7BggT9nietdAT08odUfKjpw1gV3BgIIIIBAigIpTkj/8Y9/9Gc/Pvroo/5hyKuvvtpvi6gHLHS9/vrrbv369f4hueeee86fMXn//fe7SZMmJRdxivkmFxIDQgCB6AQoOEQSyV/+8he/CkHFgZNPPtlp5cLYsWMH7d0bb7zhVz+oQHHCCSf4ZY4HHXTQbq/V0wiLFi3yv/x16R8H2sNfk89a6UDBIa6Cw1tvveXzVGaV5aoXXHCBz3fGjBk+w1oLDpXClN6rQ6LVvv5RSMEhkr/0dAMBBJISUMFYE+o8xf/XWFWE0blRfX19Tgdsc8ZFUrc7g0EAAQQQGCCQ4oT0T3/6U3fSSSe5l19+2T/EpvmHwc5p+K//+i/3mc98xms8/PDD7lOf+lRy90aK+SYXEgNCAIHoBCg4RBdJdR269tpr/VMGQxUcKv/74Ycf7l+nfwRoMuTUU0+l4PCe9zhtNRXTNbCIdPTRR7vFixf7FS5PP/20O+aYY2ouOLz00kv+iRQ9VXrXXXf5gtMZZ5xBwSGm0OkLAggkJ1A5p0A/e3N+ml/FBp3XwOHQyd3iDAgBBBBAYBCBFCekn3rqqf7vocM9rFjt6yzfOCnmazkP+o4AAjYEKDjYyGm3XuppeK1U0FPrQ62G+PrXv+5GjRrlt3aorH7QagcKDnEe+qSCgwpDRx55pM90zJgxPvOB/4CrdoWDlrfq4HGtltEqiRtvvNFpBc3s2bMpOBj8+06XEUDAloC2Durq6nK9vb1ZPtVfKbpoe0BtMcWFAAIIIIBA6gIpTkhrK97Pfe5z7n//93+rWuGgLZ6/973vuWnTpiUXd4r5JhcSA0IAgegEKDhEF8nIHdL2BKeffrrbtGnTsL/892yJgsNfRSz9g6HWgoNWbmjvTJ0F8sEPftAfYHrEEUe41157jYLDyH+1eAUCCCAQREAT7drWTkWHnC4VW7Q1oA6O1EHaXAgggAACCOQgYOn7ZbV5DDwPcLAzHPTAnP6tU9my+ayzznLf+MY33AEHHFDtR5h5XYr5msGnowggYFaAgoOx6PSLX08NassdbVXwwAMPOG2bVM1FwSH9gsMzzzzjTjvtNPfiiy+6VatW9Z//QMGhmr8hvAYBBBAIJ6AVhvpHlgq/OVxa1aGx6gyLnLeTyiFrxogAAgggsLtAqhPSWjm/ZMkSt2zZMrdjx44hYz/33HPd9ddf7w455JAkb41U800yLAaFAALRCFBwiCaKkTuiYsOdd97prrjiCv8LX3vzz5kzZ9DDmwZrjYJD2gWHP/zhD/5AaB3WpTM89LSJttXSRcFh5L9fvAIBBBAIKaBzDNra2vzWhilvLaRx6iBJrebgcOiQdxBtIYAAAghYEUh5QlorGe655x6/gn6w62tf+5r7yle+4rSlUqpXyvmmmhnjQgCB8gUoOJSfQVU9ULFh5cqV/ku9ig2Vvfkre/1X0wgFh3QLDgOXvM6YMcMtX77cjR8/vv+2oOBQzd8QXoMAAgiEFdBk/MSJE522GkpxiyEOhw57v9AaAggggIBNgVQnpJ9//nl34YUXuscee2zYYI4++mh36623uo9+9KM2Axyh16nmm2RYDAoBBKIRoOAQTRRDd+TNN9/0yxivu+66uosNap2CQ7oFB/0jUIdNH3jgge7ee+/d67AuCg4G/qLTRQQQSFJAhyir2JDaVkOVw6Hnz5/vz23gQgABBBBAIFeBFCekX3rpJXfmmWe6np4ev4WzVjHo3zMtLS0+5u3bt7sf/vCH7qqrrnKbN292U6dO7T8/MLX7IMV8U8uI8SCAQHwCFBziy2S3Hmk1g85r0N6Jui666CK/P2I9SxYpOKRZcHj22WfdOeec4w8RH2qbLQoOkf9Fp3sIIJC0gFY46IwDbTs0btw482NV8UTbRKnQoC2juBBAAAEEEMhZIMUJ6dtuu83PPWje4aGHHnLHH3/8oBFXzhDUd1IVH3Te5L777pvU7ZBivkkFxGAQQCBKAQoOUcby10795je/cV/60pfc2rVr/f+tL/aXXXaZGz16dF29puCQZsFBKxrOOOOMuu4JnfmwdOnSuu+puj60zjfxD7064XgbAghEIaDf4TpjR08KWi46aMWlJhN0XgOHQ0dxa9EJBBBAAIGSBVL7nqKHHr/4xS+6VatW+VUOt99++5APPL799tu+0HDDDTf4s6v03fR973tfyYmE/fjU8g2rQ2sIIIDA4AIUHCK8M3bt2uXWr1/vnx5UkUDb5Nx8881u9uzZ/YcA19NtCg4UHPa8byg41PM3ifcggAAC9QloNYD+4dXd3V1fAyW/S6vpOBy65BD4eAQQQACB6ARSm5AeuDpeDxnoj8Y41FV5AG7y5MnugQce8FswpXSllm9K2TAWBBCIV4CCQ2TZ7Hk49LRp0/wBTEcddVTDPaXgQMGBgkPDf41oAAEEEKhbQIcs6+k/7YFs6dyDgYdD33LLLaZXaNQdHm9EAAEEEEBgCIHUJqQHFhyuueYav4JhuIuCA381EEAAAQT2FKDgENE9oZUN999/v5s3b54/HHrWrFl+u5sJEyYE6SUFhzQLDtXcHJzhUI0Sr0EAAQSKF9DkvbYisnL+gQ6H1r9HZsyY4VRs4EIAAQQQQACB3QVSKzjoQOg5c+b4sxv0X22n+Pd///eDxj5wS6UPf/jDbs2aNe6f/umfkrpFUss3qXAYDAIIRCtAwSGiaAYWBPTFfvny5W78+PHBekjBgYKDtuqytI3SwJuff+gF+1FAQwggULKAJvG1ykGHL8d8DoL6p22U9PADh0OXfNPw8QgggAAC0Qqk9j1FRYSuri537bXXuiOOOMKtXr16yB0XdFj06aef7jZv3uz/raDDpseMGRNtVvV0LLV86zHgPQgggECtAhQcahUr6PUDf6nX+hFPPvmk09ZLI10UHCg4UHAY6W8J/zsCCCDQHIHKZH5fX1+UWxR9+9vf9mdJcTh0c+4HPgUBBBBAwK5AihPSzzzzjDvttNOcCgo6k0GHSH/mM59xhxxyiNtnn33c66+/7v+NoMLET37yE3+otA6Z1oOTqV0p5ptaRowHAQTiE6DgEEkmv/vd7/yh0PqlXetFwaE2MUv/YHjqqafcMccc4wdYbc6DabClUm33CK9GAAEEmiGgLYpWrlzpenp6oio6VA6HVlFk4sSJzaDgMxBAAAEEEDArYOn7ZbXIe273PNL79JDC4sWL3ejRo0d6qbn/PcV8zYVAhxFAwJwABYdIIhu4+qDWLlU7Ec0Kh7/KWvoHAwWHd/82WMqt1r/DvB4BBPIV0PYD+vnW3d1dOoLOl9B5DWPHjnVa4TBu3LjS+0QHEEAAAQQQiF0g1e8pO3fudDoQ+pJLLnFbt24dNAatbJg/f767/PLLk9tKqTLgVPON/e8V/UMAAdsCFBxs55dF70P/gg/dXhYhRDBIcosgBLqAAAKFCOgch7a2tlIPZda5ElrZMH369FL7UQgwjSKAAAIIIFCgQOrfU37729/6w6D/53/+x23cuNFLtra2uhNPPNF97nOfcx/4wAf8wxOpXqnnm2pujAsBBMoVoOBQrj+fXoVA6F/wodurYgi8JIAAuQVApAkEEIhSQCsLVHDQdgRlHM6s7Ry1soHDoaO8PegUAggggEDkAnxPiTygBrtHvg0C8nYEEMhSgIJDlrHbGnToX/Ch27Olabe35GY3O3qOAAIjC2iFgYoOzT6kuXI4tM5r0OdzIYAAAggggEBtAnxPqc3L2qvJ11pi9BcBBGIQoOAQQwr0YViB0L/gQ7dHfM0RILfmOPMpCCBQnkBlpUFvb29TDmteuHChP7BaRQdt68SFAAIIIIAAArUL8D2ldjNL7yBfS2nRVwQQiEWAgkMsSdCPIQVC/4IP3R7RNUeA3JrjzKcggEC5Apr8X7ZsmS8EFHVos7Zw0nkN27Ztc1rZUNTnlCvJpyOAAAIIINAcAb6nNMe5rE8h37Lk+VwEELAsQMHBcnqZ9D30L/jQ7WUSQ+nDJLfSI6ADCCDQJAGd47B9+3a3du3a4J/4wgsv+PMaJk+e7Fc2cCGAAAIIIIBAYwJ8T2nML/Z3k2/sCdE/BBCIUYCCQ4yp0KfdBEL/gg/dHnE1R4DcmuPMpyCAQBwCOk9h0qRJrru7O1iHdE5Ee3s7h0MHE6UhBBBAAAEEnON7Stp3AfmmnS+jQwCBYgQoOBTjSqsBBUL/gg/dXsCh0tQwAuTG7YEAAjkJaNsjFR0WLFjgtOKh0YvDoRsV5P0IIIAAAggMLsD3lLTvDPJNO19GhwACxQhQcCjGlVYDCoT+BR+6vYBDpSkKDtwDCCCAQL+AViSo6KBzFvTfei8dDq3tmdQOh0PXq8j7EEAAAQQQoOCQ4z3A/EGOqTNmBBBoVICCQ6OCvL9wgdC/4EO3VzgAH+AFyI0bAQEEchSobIOkQ6RrLRZolYSKDb29vW7Dhg0cDp3jDcSYEUAAAQQKF+B7SuHEpX4A+ZbKz4cjgIBRAQoORoPLqduhf8GHbi+nLMocK7mVqc9nI4BAmQLaDmnZsmVORYdx48ZV1RUVG3ReA4dDV8XFixBAAAEEEKhbgO8pddOZeCP5moiJTiKAQGQCFBwiC4Tu7C0Q+hd86PbIrDkC5NYcZz4FAQTiFNBZDps3b/ZFh5GuyqqIzs5OfwYEFwIIIIAAAggUJ8D3lOJsY2iZfGNIgT4ggIA1AQoO1hLLsL+hf8GHbi/DSEoZMrmVws6HIoBARAIzZ850LS0trru7e8heaTXEokWL3C233OL0ei4EEEAAAQQQKFaA7ynF+pbdOvmWnQCfjwACFgUoOFhMLbM+h/4FH7q9zOIobbjkVho9H4wAApEIaJskHR6tVQtnn332Xr3q6upyS5cu9ec11HreQyRDpBsIIIAAAgiYE+B7irnIauow+dbExYsRQAABL0DBgRsheoHQv+BDtxc9YCIdJLdEgmQYCCDQkMALL7zgiwlayVBZwcDh0A2R8mYEEEAAAQQaEuB7SkN80b+ZfKOPiA4igECEAhQcIgyFLu0uEPoXfOj2yKs5AuTWHGc+BQEE4heonNGg8xwmTpzYfzi0tlGq9lDp+EdJDxFAAAEEELAhwPcUGznV20vyrVeO9yGAQM4CFBxyTt/I2EP/gg/dnhFG890kN/MRMgAEEAgooBUO2kJJV0dHhz+3gQsBBBBAAAEEmi/A95TmmzfzE8m3mdp8FgIIpCJAwSGVJBMeR+hf8KHbS5g+qqGRW1Rx0BkEEIhAoLKiYbDzHCLoHl1AAAEEEEAgCwG+p6QdM/mmnS+jQwCBYgQoOBTjSqsBBUL/gg/dXsCh0tQwAuTG7YEAAggggAACCCCAAAKxCfA9JbZEwvaHfMN60hoCCOQhQMEhj5xNjzL0L/jQ7ZnGNdR5cjMUFl1FAAEEEEAAAQQQQCATAb6npB00+aadL6NDAIFiBCg4FONKqwEFQv+CD91ewKHS1DAC5MbtgQACCCCAAAIIIIAAArEJ8D0ltkTC9od8w3rSGgII5CFAwSGPnE2PMvQv+NDtmcY11HlyMxQWXUUAAQQQQAABBBBAIBMBvqekHTT5pp0vo0MAgWIEKDgU40qrAQVC/4IP3V7AodLUMALkxu2BAAIIIIAAAggggAACsQnwPSW2RML2h3zDetIaAgjkIUDBIY+cTY8y9C/40O2ZxjXUeXIzFBZdRQABBBBAAAEEEEAgEwG+p6QdNPmmnS+jQwCBYgQoOBTjSqsBBUL/gg/dXsCh0tQwAuTG7YEAAggggAACCCCAAAKxCfA9JbZEwvaHfMN60hoCCOQhQMEhj5xNjzL0L/jQ7ZnGNdR5cjMUFl1FAAEEEEAAAQQQQCATAb6npB00+aadL6NDAIFiBCg4FONKqwEFQv+CD91ewKHS1DAC5MbtgQACCCCAAAIIIIAAArEJ8D0ltkTC9od8w3rSGgII5CFAwSGPnE2PMvQv+NDtmcY11HlyMxQWXUUAAQQQQAABBBBAIBMBvqekHTT5pp0vo0MAgWIEKDgU40qrAQVC/4IP3V7AodLUMALkxu2BAAIIIIAAAggggAACsQnwPSW2RML2h3zDetIaAgjkIUDBIY+cTY8y9C/40O2ZxjXUeXIzFBZdRQABBBBAAAEEEEAgEwG+p6QdNPmmnS+jQwCBYgQoOBTjSqsBBUL/gg/dXsCh0tQwAuTG7YEAAggggAACCCCAAAKxCfA9JbZEwvaHfMN60hoCCOQhQMEhj5xNjzL0L/jQ7ZnGNdR5cjMUFl1FAAEEEEAAAQQQQCATAb6npB00+aadL6NDAIFiBCg4FONKqwEFQv+CD91ewKHS1DAC5MbtgQACCCCAAAIIIIAAArEJ8D0ltkTC9od8w3rSGgII5CFAwSGPnE2PMvQv+NDtmcY11HlyMxQWXUUAAQQQQAABBBBAIBMBvqekHTT5pp0vo0MAgWIEKDgU40qrAQVC/4IP3V7AodLUMALkxu2BAAIIIIAAAggggAACsQnwPSW2RML2h3zDetIaAgjkIUDBIY+cTY8y9C/40O2ZxjXUeXIzFBZdRQABBBBAAAEEEEAgEwG+p6QdNPmmnS+jQwCBYgQoOBTjSqsBBUL/gg/dXsCh0tQwAuTG7YEAAggggAACCCCAAAKxCfA9JbZEwvaHfMN60hoCCOQhQMEhj5xNjzL0L/jQ7ZnGNdR5cjMUFl1FAAEEEEAAAQQQQCATAb6npB00+aadL6NDAIFiBCg4FONKqwEFQv+CD91ewKHS1DAC5MbtgQACCCCAAAIIIIAAArEJ8D0ltkTC9od8w3rSGgII5CFAwSGPnE2PMvQv+NDtmcY11HlyMxQWXUUAAQQQQAABBBBAIBMBvqekHTT5pp0vo0MAgWIEKDgU40qrAQVC/4IP3V7AodLUMALkxu2BAAIIIIAAAggggAACsQnwPSW2RML2h3zDetIaAgjkIUDBIY+cTY8y9C/40O2ZxjXUeXIzFBZdRQABBBBAAAEEEEAgEwG+p6QdNPmmnS+jQwCBYgQoOBTjSqsBBUL/gg/dXsCh0tQwAuTG7YEAAggggAACCCCAAAKxCfA9JbZEwvaHfMN60hoCCOQhQMEhj5xNjzL0L/jQ7ZnGNdR5cjMUFl1FAAEEEEAAAQQQQCATAb6npB00+aadL6NDAIFiBCg4FONKqwEFQv+CItO7IAAAIABJREFUD91ewKHS1DAC5MbtgQACCCCAAAIIIIAAArEJ8D0ltkTC9od8w3rSGgII5CFAwSGPnE2PMvQv+NDtmcY11HlyMxQWXUUAAQQQQAABBBBAIBMBvqekHTT5pp0vo0MAgWIEKDgU40qrAQVC/4IP3V7AodLUMALkxu2BAAIIIIAAAggggAACsQnwPSW2RML2h3zDetIaAgjkIUDBIY+cTY8y9C/40O2ZxjXUeXIzFBZdRQABBBBAAAEEEEAgEwG+p6QdNPmmnS+jQwCBYgQoOBTjSqsBBUL/gv+Hf/iHXS+++OJ7AnaRppogcNhhh5FbE5z5CAQQQAABBBBAAAEEEKheIPT31eo/mVc2Q4B8m6HMZyCAQGoCWRUcmGi2efuGnmjmHww27wNys5kbvUYAAQQQQAABBBBAIGUBvqeknK5z5Jt2vowOAQSKEciq4MAvimJuoqJbDZ1b6PaKHj/t/1WA3LgTEEAAAQQQQAABBBBAIDYBvqfElkjY/pBvWE9aQwCBPAQoOOSRs+lRhv4FH7o907iGOk9uhsKiqwgggAACCCCAAAIIZCLQ3t6+a8OGDWzZm2jebW1tu3p6esg30XwZFgIIFCNAwaEYV1oNKBB6ojl0ewGHSlPDCJAbtwcCCCCAAAIIIIAAAggggAACCCCAAAJxC1BwiDsfelfAVjpMXNu8rcjNZm70GgEEEEAAAQQQQAABBBBAAAEEEEAgHwEKDvlkbXakoSeaQ7dnFtZYx8nNWGB0FwEEEEAAAQQQQAABBBBAAAEEEEAgOwEKDtlFbm/AoSeaQ7dnT9Rmj8nNZm70GgEEEEAAAQQQQAABBBBAAAEEEEAgHwEKDvlkbXakoSeaQ7dnFtZYx8nNWGB0FwEEEEAAAQQQQAABBBBAAAEEEEAgOwEKDtlFbm/AoSeaQ7dnT9Rmj8nNZm70GgEEEEAAAQQQQAABBBBAAAEEEEAgHwEKDvlkbXakoSeaQ7dnFtZYx8nNWGB0FwEEEEAAAQQQQAABBBBAAAEEEEAgOwEKDtlFbm/AoSeaQ7dnT9Rmj8nNZm70GgEEEEAAAQQQQAABBBBAAAEEEEAgHwEKDvlkbXakoSeaQ7dnFtZYx8nNWGB0FwEEEEAAAQQQQAABBBBAAAEEEEAgOwEKDtlFbm/AoSeaQ7dnT9Rmj8nNZm70GgEEEEAAAQQQQAABBBBAAAEEEEAgHwEKDvlkbXakoSeaQ7dnFtZYx8nNWGB0FwEEEEAAAQQQQAABBBBIWOCFF15wCxcudPPnz3dtbW0Jj5ShIYAAArUJUHCozYtXlyAQeqI5dHslkGT5keSWZewMGgEEEEAAAQQQQACBpAU0aT1x4sSkx5jq4BYsWOB+/vOfO2Wo76uLFi1yM2bMcOPGjUt1yIwLAQQQqEqAgkNVTLyoTIHQE82h2yvTJqfPJrec0masCCCAAAIIIIAAAgikK/CnP/3JrVy50n3729/2E9Y9PT08IW8w7paWFtfb2+sLRhs2bPB5Pvzww+7ss8/2qx4oJBkMlS4jgEAQAQoOQRhppEiB0BPNodsrcuy0/a4AuXE3IIAAAggggAACCCCAgGUBFRnWrVvnCwwzZ870E9MqOOiPJqu57AgoL2WpPwMvrXbQ/3bLLbe41tZWp1UQWvXAhQACCOQkQMEhp7SNjjX0RHPo9oyymus2uZmLjA4jgAACCCCAAAIIIJC9gJ58rxQapk+f3l9oqMBotcOkSZPctm3bsreyBKBiwtKlS4ddmVIpPGzfvt0XHjo6OthuyVLI9BUBBOoWoOBQNx1vbJZA6Inm0O01yyH3zyG33O8Axo8AAggggAACCCCAgA0BPeW+bNky//T72LFj/UoG/Rlqb3+tdqiseLAxwrx7qSKS8lTO1VwDt1tSzp2dnWy3VA0cr0EAAbMCFBzMRpdPx0NPNIduL58kyh0puZXrz6cjgAACCCCAAAIIIIDA0AIDz2XQagVNLOup9mr28R9qex684xRQsaGtrc0XHWq5dI9oqyXlrVUtbLdUix6vRQABSwIUHCyllWlfQ080h24v01iaPmxyazo5H4gAAggggAACCCCAAAIjCAx2LoMmo2u9tPpBT8wPtQqi1vZ4fTECymjKlCkNZ6Wig/5s2bKl/5Bpsi8mM1pFAIHmC1BwaL45n1ijQOiJ5tDt1TgcXl6nALnVCcfbEEAAAQQQQAABBBBAIKjAYOcyaEVDIxPGelpeE9l66p0rXoFFixb5YkOoQ751YLhWPahwpXtg/vz5/j7gQgABBCwLUHCwnF4mfQ890Ry6vUxiKH2Y5FZ6BHQAAQQQQAABBBBAAIFsBQY7l0FFhmq2TKoGTUWMhQsXut7e3mpezmtKEmhpafEZhcq9Mow9t1tS8UGHTHMhgAACFgUoOFhMLbM+h55oDt1eZnGUNlxyK42eD0YAAQQQQAABBBBAIEuBwc5lqKxEKAJEk9g6aJon3IvQbbzNyjZIKg4Veeke0KqHynZLKjyELnAU2X/aRgABBCg4cA9ELxB6ojl0e9EDJtJBckskSIaBAAIIIIAAAggggEDkAnuey6CVDPpT9FXZTkmTzVzxCbS3t/stj5pxL2j0WlWjLZxUgJg1a5Zf8VDP+SDxSdIjBBBIXYCCQ+oJJzC+0BPNodtLgNjEEMjNREx0EgEEEEAAAQQQQAABkwJFnMtQK4QmmDWp3dfXV+tbeX3BAjprQYUGZdTsSytttLpChSht6aTCFNstNTsFPg8BBGoRoOBQixavLUUg9ERz6PZKQcnwQ8ktw9AZMgIIIIAAAggggAACBQoUfS5DPV3Xdkp6qr1ZT9HX08cc3xPLod5a7aDiw8aNG/sLD2y3lOMdyZgRiFuAgkPc+dA751zoiebQ7RFScwTIrTnOfAoCCCCAAAIIIIAAAikLNPtchlot9RS7nqbXpDJXHAK6ZzSprwLVuHHjouiU+qJ7RfdJZasntluKIho6gQACf5vLfc+uXbt2VTRSntRLeWwp382hcwvdXsr2MY2N3GJKg74ggAACCCCAAAIIIGBLoKxzGWpV0uT2pEmT/LZKsUxu1zqG1F6vFSea4I+xCKT7Rase1Ed9Z9Z/Z8yYwb2T2k3IeBAwJsAKB2OB5djd0BPNodvLMZMyxkxuZajzmQgggAACCCCAAAII2BWI4VyGevQqh1RrGx+u8gVUAFq7dq3TdlcxX7rftepB2y3p3tEB12y3FHNi9A2BdAUoOKSbbTIjCz3RHLq9ZKAjHwi5RR4Q3UMAAQQQQAABBBBAIAKBGM9lqJVFT9LrqXX94SpXQFnojybzrVyV1RgqPrDdkpXU6CcCaQlQcEgrzyRHE3qiOXR7SaJHOChyizAUuoQAAggggAACCCCAQAQCsZ/LUA+RtlPSWQ48oV6PXrj3aMK+o6PDrxiweKlYosLD9u3b+w+ZZqsui0nSZwRsCVBwsJVXlr0NPdEcur0sQylh0ORWAjofiQACCCCAAAIIIIBAxAJWzmWoh1AT3NrCZ8GCBfW8nfcEENBKAR3ErP9av7RCQ8WHhx9+2GnLrs7OTopZ1kOl/whELEDBIeJw6NpfBUJPNIduj5yaI0BuzXHmUxBAAAEEEEAAAQQQiFnA6rkMtZpqnAsXLnS9vb21vpXXBxJQ0UcrTHQQcypXZbslFR90NoUKWjpkmgsBBBAIKUDBIaQmbRUiEHqiOXR7hQyaRvcSIDduCgQQQAABBBBAAAEE8hRI4VyGepLTZLfOcYj9sOJ6xhb7e7RNlybk+/r6XKpbEFXOp9iyZQvbLcV+Q9I/BIwJUHAwFliO3Q090Ry6vRwzKWPM5FaGOp+JAAIIIIAAAggggEA5Aimey1CrZGU7Je3Bz9VcAZnrDA1Nyqd+aZwar7Yo06qO+fPnU+RKPXTGh0DBAhQcCgam+cYFQk80h26v8RHSQjUC5FaNEq9BAAEEEEAAAQQQQMC2QMrnMtSajFZ26NBiPWXP1VwBrW5Yu3ZtVhPvKvKp8FDZbknFBx2YzYUAAgjUKkDBoVYxXt90gdATzaHbazpIph9IbpkGz7ARQAABBBBAAAEEkhfI5VyGeoLUdko6Q0AH/XI1R0DbWMlcT/7neg3cbqmy6iHVraVyzZhxI1CkAAWHInVpO4hA6Inm0O0FGSSNjChAbiMS8QIEEEAAAQQQQAABBMwI5HouQ60B5bS1T602Rb1eq0r0ZL8m2nO/9PdUxRcVYWbNmuVd2tracmdh/AggMIIABQdukegFQk80h24vesBEOkhuiQTJMBBAAAEEEEAAAQSyFdCWLQ8//LDftmXbtm3+qX1N6nIo8tC3RA6HF8f0F0IT7Lof5c71roA8tOpBf3dbWlr6D5nGCAEEEBhMgIJDhPfFrl273JYtW9zq1avdI4884n70ox/5Xh5++OHu4x//uP8H2dSpU92oUaOG7f0rr7ziHnzwQV+J/vGPf+x27NjhJkyY4N+rNlSVHj16dIQCu3cp9ERz6PaKBNy5c6dbsmSJu+qqq9yTTz7ppk2bNuLHvfnmm66np8d961vfco8//rjbunWra21t9feOnkbQP5722WefEduJ7QWWcovNjv4ggAACCCCAAAIIIFCmgIoMmqzU9xQVGSp/yuyTpc+uePHEffGpyXjixIn+qX6uwQU0x6TCw+bNm/sLDzLjQgABBCoCFBwiuxc0Wbxs2TJ33XXX+QLBUNeZZ57pbrrpJnfwwQfv9ZJ33nnHrVmzxl100UV+snmo6/jjj3e33Xabe//73x+Zwu7dCT3RHLq9IvE2btzoiwQqQFVTcHjppZfcwoUL3Xe+850hu3XBBRe4a6+91h144IFFdj1425ZyCz54GkQAAQQQQAABBBBAwJiA9r/Xd1tNTk6fPr2/yMA+8LUHqWKNHPWHqziBymqS3t5eX3TgGl5Aq0Eqh0yz3RJ3CwIIDBSg4BDR/fD222+7m2++2V122WVV9eq8887zrz/ggAN2e72KDXPnzh22YFF5g4oO3d3d7n3ve19Vn1nGi0JPNIdurwgTrXLR0z/nnnuuLzboGqngoCXJ559//rDFhkpfL730Unf99de7/fbbr4juF9KmhdwKGTiNIoAAAggggAACCCBgREATkCtXrvSrGcaOHetX1uvpfCZvGw9QhRoVcbBs3HKoFnTf6gBz/ZeregEVaioHbet7u1aHzJgxw1FcrN6QVyKQmgAFh4gS/eUvf+lOOeUU9+yzz/qtj/Skuv7vQw45xG+BownltWvXumuuuaZ/Evruu+92KjxUrpdfftmdddZZ7gc/+IHbf//9+5e3qT1twfT666+7J554wm/Ro+VvuvT/7uzsdPvuu29EGu92JfREc+j2QqNpGyVthXXFFVf056zPGKngsGLFCjdnzhzfnU9+8pPuy1/+svvoRz/q3vve9/rc169f79t87rnn3KGHHur/QfCRj3wkdPcLay/23AobOA0jgAACCCCAAAIIIBCxAOcyNCecylkXCxYsaM4HZvgpkyZN8g9kcihy/eGrYKNVD9qtQffs/PnzKZLVz8k7ETArQMEhouiWL1/u5s2b5yeDdX7DscceO2jvBm6zo62Vbr/9dl9c0PX973/fadWCrlWrVrnZs2c7hbznpaLGOeec4zZt2uR/md57773RrnIIPdEcur2Qt5CeCFLx55577tmr2eEKDtu3b/fFhoceesideOKJToUoFar2vB577DF38skn+9Uvd955p18RYeWKOTcrhvQTAQQQQAABBBBAAIFQApVzGfQgk7aB5VyGULKDt6OJXD2UqO1+uMILyFfFHK0i4WpcYOB2S+3t7b7wQCGncVdaQMCKAAWHSJL6y1/+4rTNzR133OEnhDVhrCWog11vvPGG/4eGChQnnHCCLxYcdNBB/qU33HCDf4r9Yx/7mLvvvvv8SonBLm3Zoy11tLph8uTJ7oEHHvCHUsd4hZ5oDt1eCLO33nrL56mlh5VzN3TWgvLVUkRdwxUcnnnmGX/fPP/888MWErS64dRTT/WrW7Qdl+4jK1eMuVmxo58IIIAAAggggAACCIQQGHgug75HVrZMYuuUELojt6HtlFTgmTJlysgv5hU1CXAwd01cNb1YW1Rp1YMelGS7pZroeDECZgUoOBiNTof+Xn311XsVHGoZjgoVZ5xxBgWHWtAKeu3AItLRRx/tFi9e7Fe4PP300+6YY44ZseBQbbcqKxz0em3Pddxxx1X71tJfR8Gh9AjoAAIIIIAAAggggECGAgPPZdCDa3oKnHMZyrkRKtspafKWK5yA7nEVcfRfimfhXPdsqXI+hlZH6WeIdnfgTJLivGkZgTIFKDiUqV/nZ+tp+Msvv9wtXbp0xNUQw32E3n/JJZeMuBqizm4Ge1voiebQ7YUYqAoOKiAdeeSRPtMxY8b4Zp966qmGCw7vvPOO+/3vf+9XwixZssSvoLjwwgvdjTfe6EaPHh2i+01pI8bcmjJwPgQBBBBAAAEEEEAAgSYLDDyXoa+vz69kqJwh0OSu8HEDBDQhru1plAlXOAEKOeEsq2lJ93Fl1UNra6svYlZ2dqjm/bwGAQTiF6DgEH9Ge/VQ/7g4/fTT/fkLN910k98WZ7BzGoYbmg6g1mHTesr94osv9pPP++23X5QaoSeaQ7dXJFojBYeB5zpU+njggQe6K6+80p8VYqnYoP5byq3Ie4K2EUAAAQQQQAABBBAoSoBzGYqSDdeunsTXtjR6QpyrcQEV13RYtM7G4Gn7xj1rbUGFB/3ZsmWLLzzoPBhWmdSqyOsRiE+AgkN8mQzbo507d/plZ9pyp96zF7QMVmdEzJ071x9QvWbNGveJT3wiWonQE82h2ysSrpGCw2uvveYPDV+/fn1/F3VOh3LXL/HKuR9F9j9k25ZyCzlu2kIAAQQQQAABBBBAoEgBzmUoUjd829pOSZlpkparcQE56lwM/eEqT0D3tO7tynZLOmSas0rKy4NPRqBRAQoOjQo28f0qNtx5553+UOgdO3a4u+66y82ZM6em1Q0qNmhVg7ZSUgVZbXV1dblRo0Y1cSS1fVToiebQ7dU2mtpe3UjB4de//rW77LLL/FMaL774ol8Ro8x1TZs2za1YsSLag8IHU7KUW20p82oEEEAAAQQQQAABBJorwLkMzfUO+WmVJ/K18wFPgjcuqy19tN10W1tb443RQsMCur9VeFAhSCtPtJWbHpjkQgABWwIUHIzkpWLDypUr/fZJKjZccMEFfhukyl7/1QxDxYZHH33UfeELX/ATz9ojb/ny5W78+PHVvL2014SeaA7dXpEwjRQc9uzXm2++6e677z73pS99yZ/jMGvWLJ//wQcfXOQQgrVtKbdgg6YhBBBAAAEEEEAAAQQCCXAuQyDICJrRdkr6o8lYrvoFdIixDFWA44pPYOB2S8pJqx4ossWXEz1CYDABCg4G7gtNFC9btsxdd911dRcbdHCwtk666KKL/GSzlWKD4gk90Ry6vSJvoZAFB/Vz4HZa+r+1XPFTn/pUkUMI1ral3IINmoYQQAABBBBAAAEEEGhQQJOpenBNW8boSeHKZHWDzfL2EgXYBigMviaxtbKBwk0Yz6JaqWy3pJ9henCS7ZaKkqZdBMIJUHAIZ1lIS1rNoPMalixZ4ttXweD66693+++/f9Wfp4KFtl/62te+5gsWp5xyil8yeNhhh1XdRpkvDD3RHLq9Im1CFxzU14GHjus8EP2p9dDxIsc8VNuWcivDh89EAAEEEEAAAQQQQGAwAa1saGlp8d8DOBQ3nXtET3prIpZM68tUhTidEaD/8tR8fYbNfpd+lqnYpi2X9DOtcsh0s/vB5yGAwMgCFBxGNirtFb/5zW/89jc6c0HXokWL/J78o0ePrrpPr776qn/fHXfc4d/z+c9/3hcvDjzwwKrbKPuFoSeaQ7dXpE8RBYeBh0mff/75vvhUyz1V5HiHa9tSbmUZ8bkIIIAAAggggAACCAwmwJPc6d0XylQT5pp05apdQPMklfMCan837yhbQKsdVHjYvHlzf+GB4lvZqfD5CLwrQMEhwrtB296sX7/e/9B87rnnfHHg5ptvdrNnz67pcOef/exn7uKLL3aatNaKCBUrLr30UhOTywNjCT3RHLq9Im+hogsOOgvkpptucn/3d39X5DCCtG0ptyADphEEEEAAAQQQQAABBAIJaHJO2/T29PQEapFmyhbQ+QPaKqu3t7fsrpj8fD0hLzsmqU3G199prVBR8aiy3ZK2jeMAcNuZ0vs0BCg4RJbjnodDT5s2zd16663uqKOOqrqnex4Offjhh/vK7wknnGBi65w9Bxp6ojl0e1UHU8cLqy043Hvvve6MM87whSWtiDnuuOOG/DT9o+rUU091zz//vC9k6R+pFi5LuVnwpI8IIIAAAggggAACeQmwBU96eWuyXBOtWunAVb1A5TBiFW240hDQahX9XVDxQcUkFVfZKiuNbBmFTQEKDhHlpkLB/fff7+bNm+fPWtBhONruZsKECTX1cuPGjf4wsC1btrh6ChY1fVgTXhx6ojl0e0USVFtw+OlPf+pOOukk9/LLL/tts3TfjBkzZq+uvf76636li7bYOvTQQ/0v5I985CNFDiFY25ZyCzZoGkIAAQQQQAABBBBAIJCAVtBrgpoteAKBRtBMJUs9YMhVvUBra6s/y1AHqHOlJVApOuh8Ey4EEChPgIJDefZ7fbK2T9KT59qDbsaMGW758uVu/PjxNfXwlVde8RPO3/3ud93UqVNdd3e3O+KII2pqI7YXh55oDt1ekV7VFhzeeOMNv1JB94wu/b+/+MUv+mLVqFGjnFbOPPvss+7f//3f3T333ONfc+GFF7obb7zRzBZblnIr8p6gbQQQQAABBBBAAAEE6hHQBJweatPh0VxpCGg7mfb2djKtIU79PVChQXZc6Qno74MewNUZJ1wIIFCeAAWH8ux3++S3337bdXV1uWuvvbbmHj355JN+JYOuFStWuDlz5tTcxurVq/0ZETFeoSeaQ7dXpFm1BQf1QQWFc845x23atGnELh1//PHum9/8pvvHf/zHEV8bywss5RaLGf1AAAEEEEAAAQQQQGCgAFvwpHc/aDslbSPD0/rVZcth29U5WXyVikj6+6DtlbgQQKBcAQoO5fr3f/rvfvc7P+Ffzx6ClYKDtmHSU+2rVq2qeVQUHGoma8obaik4qEO/+tWv3Pz5891jjz02ZP/q3aqrKQMe5kMoOJSdAJ+PAAIIIIAAAgggYF1AW+9oUo4teKwn+W7/laWe2te5BFzDC2giWkU3/R1gf//07hZtMaZcVYDjQgCBcgUoOJTr3//pA7dTqrVLlYLDa6+95osW69evr7UJR8GhZrKmvKHWgoM6pe2Vvve977k1a9a4xx9/3G3dutVvrdTW1uaXFR5zzDF+myVrFwUHa4nRXwQQQAABBBBAAIHYBDTRqv3rt23bFlvX6E+dAppEnzRpkt9WiUn04RE1Ea2/AxRn6rzZIn5b5e9Bb2+vLypxIYBAuQIUHMr159OrEAg90Ry6vSqGwEsCCJBbAESaQAABBBBAAAEEEMheQA8i6UlgtuBJ51ZQlvrDvvXDZ6rCTE9PDxPS6dz6/SNREUk7hlBMSjBchmRSgIKDydjy6nToiebQ7eWVRnmjJbfy7PlkBBBAAAEEEEAAgXQEmJhLJ8vKSJTpunXr/B+uwQVkVLn3MUpPQMWk7u5uv7MDFwIIlC9AwaH8DOjBCAKhJ5pDt0eAzREgt+Y48ykIIIAAAggggAACaQto65GWlha/rRJb8KSTtbLUWQ5sJzN4pu3t7a6jo4NVIOnc8v0j0coGre7RdllcCCAQhwAFhzhyoBfDCISeaA7dHuE1R4DcmuPMpyCAAAIIIIAAAgikL6DJucoZb+mPNo8RKtMpU6b47bK4dhdQIUZbTjEhneadwZZiaebKqGwLUHCwnV8WvQ890Ry6vSxCiGCQ5BZBCHQBAQQQQAABBBBAIAkBbb3T1dXldMAqVxoCesp74cKFZDpInCrGaOWHDo3mSktARSQV2vRfVmyllS2jsS1AwcF2fln0PvREc+j2sgghgkGSWwQh0AUEEEAAAQQQQACBZATYgieZKPsHokl1FZM0Acv1VwG2EEv7Tqis6LnlllvSHiijQ8CYAAUHY4Hl2N3QE82h28sxkzLGTG5lqPOZCCCAAAIIIIAAAqkKaKJORQee+k4nYSZf985SE9HaUkkHRnOlJ6DzaLRSi7NL0suWEdkWoOBgO78seh96ojl0e1mEEMEgyS2CEOgCAggggAACCCCAQDICmoSdNWuW6+vrS2ZMuQ9E28rocGQyffdOmDRpklu7di2rPhL8y6Eiklb06A8XAgjEJUDBIa486M0gAqEnmkO3R2jNESC35jjzKQgggAACCCCAAAL5CLAFT3pZazslrVrRQbq5X5qI1goHnW/BlZ5Aa2urW7p0qWtra0tvcIwIAeMCFByMB5hD90NPNIduL4cMYhgjucWQAn1AAAEEEEAAAQQQSEmA7WZSSvOvYyHTdzPVao+Ojg6nQ6O50hJQEUm5alUPFwIIxCdAwSG+TOjRHgKhJ5pDt0dgzREgt+Y48ykIIIAAAggggAAC+Qhosk5PCW/bti2fQSc+Uh2SrG2EtK2SzujI9dK9rdUe8uBKT0DFBuVbObckvREyIgRsC1BwsJ1fFr0PPdEcur0sQohgkOQWQQh0AQEEEEAAAQQQQCA5AW1Hokk7tuBJJ1plqT85P9mvsWvLMA5FT+e+roykUkzSf3MuqqWXLCNKSYCCQ0ppJjqW0BPNodtLlD26YZFbdJHQIQQQQAABBBBAAIEEBDh4NYEQ9xhC7plWVnn09vb6ogNXWgIqIqnYoPucCwEE4hSg4BBnLvRqgEDoiebQ7RFWcwTIrTnOfAoCCCCAAAIIIIBAXgKanG1pafHbKvG0cDrZK8uf//znWU64c45FOvfxYCPRzysCHJtbAAAgAElEQVSKSWlnzOjsC1BwsJ9h8iMIPdEcur3kA4hkgOQWSRB0AwEEEEAAAQQQQCA5AW0/o62Vct6CJ7VQc97jXmdYdHd3+3uaKy0BrWrQHx0azYUAAvEKUHCINxt69jeB0BPNodsjqOYIkFtznPkUBBBAAAEEEEAAgfwE1q1b57q6uvxTw1xpCGhCduHChdllqnHrTBKt7uBKT6C9vd3Nnz+fM2fSi5YRJSZAwSGxQFMcTuiJ5tDtpWge45jILcZU6BMCCCCAAAIIIIBAKgI5b8GTSoZ7jkPnF6iYNGXKlFSHuNe4ODA73ahVRFK+Or+BCwEE4hag4BB3PvTOORd6ojl0e4TUHAFya44zn4IAAggggAACCCCQp4CeClfRQQeycqUhoCx1RofONMjh0kS0iisaM1d6AjlvE5ZemowodQEKDqknnMD4Qk80h24vAWITQyA3EzHRSQQQQAABBBBAAAGjAnp6eNasWa6vr8/oCKrvtiamV6xY4R555BG/5dCBBx7ojjvuOPfpT3/anXTSSW7MmDHVNxbxKzVObUGTQ6aKQUUzXVYLLDt37nRLlixxV111lXvyySfdtGnTRry7XnnlFffggw/6lSw//vGP3Y4dO9yECRPc1KlT/ZksOsdi9OjRI7YT+wtURNKKHd3THG4fe1r0D4G/Pjz+nl27du2qYKQ8qZfy2FK+mUPnFrq9lO1jGhu5xZQGfUEAAQQQQAABBBBIUSD1LXg0ofsf//Ef7sorr3Rbt24dNEJN8t56663uqKOOSiJiPfGvlQ7aiiblSxPSOixaBSTdxxavjRs3uo6ODrdly5YRCw7vvPOOW7NmjbvooouGvJdlcPzxx7vbbrvNvf/977dI0t9n3cMqNujAaC4EEIhfgIJD/Bll38PQE82h28s+oCYBkFuToPkYBBBAAAEEEEAAgWwF9GS4VjqkOKmn5yxvv/12d8UVV/inwIe7Dj/8cL8CoponzGO/WZSlDlJOMdOB9hqfnvLXH2uX7s2enh537rnn+mKDrpFWOKjYMHfu3BHv5UrRobu7273vfe+zRtPfXxWT1q5dm9V5JGbDouMI/G17fFY4cCtELRB6ojl0e1HjJdQ5cksoTIaCAAIIIIAAAgggEKWAniBubW1127Zti7J/jXTqmWeecaeddpp79tln/RZKl19+uTvzzDPd+PHj/dYPGrMmq7/+9a+75557zp1yyilu+fLlrqWlpZGPLf29lSf/ta1SylvRaEJak+raQsjSpVU32hJJhbBKsWGkgsPLL7/szjrrLPeDH/zA7b///n4rKa2M0FZKo0aNcq+//rp74okn/NZMmzdv9hz6f3d2drp9993XEo/vq4pJlcKZuc7TYQQyFWCFQ6bBWxp26Inm0O1ZsrTcV3KznB59RwABBBBAAAEEELAioAlbTWCmtAWPniC//vrr/aSrJmjvvPNOd/rpp/tCw57XY4895k4++WT/5Ph//ud/+nMdrF/KUn+0p3+Kl1ZwaGwqmFm61F8VAe655569uj3cCofvf//7fqskXatWrXKzZ88e9F5Wce2cc85xmzZt8oWYe++91+QqB51DooJKqvevpXuWviJQrQAFh2qleF1pAqEnmkO3VxpMZh9MbpkFznARQAABBBBAAAEEShGwvDXNUGDbt293c+bMcQ899JA/GFvbJQ21ckErHc477zy/fcvChQv9Ib7vfe97S8ki1Idq5UYl11BtxtRO5XBkKxPSb731ll89o3MJKmeJXHDBBe6EE05wM2bM8LTDFRxuuOEGvyLiYx/7mLvvvvv8yobBroGFtsmTJ7sHHnjAabswS5eKMiqWWCsmWTKmrwgUIUDBoQhV2gwqEHqiOXR7QQdLY0MKkBs3BwIIIIAAAggggAACxQtoCx5NxmviPZUteF577TX/FPj69evdV7/6VXfttdcOubXMG2+84QsNmhDWBLCeCj/ooIOKhy/4E5SlzueweqDyUDyaiNbB2Pqvlft14D129NFHu8WLF7tjjz3WPf300+6YY44ZseBQy62i+/eMM85wVgsOKiLpnlVxhgsBBOwIUHCwk1W2PQ090Ry6vWyDafLAya3J4HwcAggggAACCCCAQLYC1p4YHymogQWHa665xm+tNNQ1cDLY6iTtYGNTppqY13ZZKV2aiFaRTAeeW7l0j1199dXuyCOP9Nt3jRkzxnf9qaeeCl5wWLp0qbvkkktGXA0Ro10u54/EaE+fEGhUgIJDo4K8v3CB0BPNodsrHIAP8ALkxo2AAAIIIIAAAggggEBzBLQFT1dXl+vt7W3OBxb8KVqtoQOiH3nkEf/f22+/3Z/lMNg1cEulQw891P33f/+3+/CHP1xwD4tvXqsbtJ2UDo9O6dJqHN2nKazcCF1wGHgvX3zxxe7GG290++23n5n4VUTSfavtwLgQQMCWAAUHW3ll2dvQE82h28sylBIGTW4loPORCCCAAAIIIIAAAtkKpLQFz9tvv+1XNWjvexURVq9e7bew2fPSnvf333+/mzdvnj80Wtdwe+lbuzk0Ka9iklY6pHCldt5IyIKD7uW7777bzZ0719/za9ascZ/4xCdMxT5p0iR/lkoq96spfDqLQIMCFBwaBOTtxQuEnmgO3V7xAnyCBMiN+wABBBBAAAEEEEAAgeYJaOsdFR1S2Tv9hz/8oTvttNPcyy+/7A/OvfLKK91JJ53kxo4d6zQ5+4c//MGtXLnSXX/99f3FhtQKDha3Hxrujm9tbXWdnZ1u5syZzfuLUeAnhSo46H7WRL22UtqyZYs/YForlkaNGlVg78M2rcKY7letcOBCAAF7AhQc7GWWXY9DTzSHbi+7QEoaMLmVBM/HIoAAAggggAACCGQpkNoWPDt37nQ33XSTu/zyy4fNc8KECW7q1KnuwQcf9K9LaYWDDlbWJL222rF+bdiwwelcCo0plStEwUHFhkcffdR94Qtf8MWGGTNm+APQx48fb4qpvb3ddXR0+Iy5EEDAngAFB3uZZdfj0BPNodvLLpCSBkxuJcHzsQgggAACCCCAAALZCqS2Bc/rr7/uFi9e7P8Mdmnlw5133ulefPFFf9bD+9//fvfQQw+5f/7nf07mHtD2NHpy3PqqgBQPwW604PDOO+/4rZMuuugit3XrVrPFBhWRdJ/q0GguBBCwKUDBwWZuWfU69ERz6PayCqPEwZJbifh8NAIIIIAAAggggECWAike2qpJ2U2bNrkVK1a4H/zgB/4pcD31/9nPftadd9557uCDD3b33HOPf7p68uTJ7oEHHvBbMKVy6dwDrQ6wfBCvJqJVDNPEtLb9SuVqpODw5ptvurvuust97Wtf81uCnXLKKW7p0qXusMMOM8ejYpLyTWU7N3MB0GEEAghQcAiASBPFCoSeaA7dXrGjp/WKALlxLyCAAAIIIIAAAggg0FyBlLbgqVZu4AHT//qv/+ruu+8+X4RI5dJkfUtLi99WyepkvSaidW9aLpoMdj/VW3B49dVX/eT8HXfc4Zv9/Oc/75YsWeIOPPBAc7et7k8dFt3b2+uLDlwIIGBTgIKDzdyy6nXoiebQ7WUVRomDJbcS8floBBBAAAEEEEAAgWwF2tranA6Qtr4FT7UB/vGPf/TbKWkf/PPPP98/JT569Ohq327idcpSf6zuj68J6Z6enuQmpOspOPzsZz9zF198sdN7999/f3fZZZe5Sy+91Ow9m8IKHBM/BOgkAgULUHAoGJjmGxcIPdEcur3GR0gL1QiQWzVKvAYBBBBAAAEEEEAAgbACmgBct26d/2P5uuGGG9wVV1wx4jZJP/7xj/1k/Msvv+zPc1DRIbVLWS5btsxP2lu7dD9WJqWt9X2k/tZScNjzcGht+6Ut0E444QSn785WLxWTuru7nQqdXAggYFeAgoPd7LLpeeiJ5tDtZRNEyQMlt5ID4OMRQAABBBBAAAEEshRIYQseBff973/fHX/88T5DTczqqfA9J2Z37tzpOjs7/aHSRxxxhPvOd77jPvShDyWZu7ZT+vnPf25ulUB7e7ubP39+kituaik4bNy40Z8zojNIpk2b5m699VZ31FFHmb5XdbaIVlPpvuRCAAHbAhQcbOeXRe9DTzSHbi+LECIYJLlFEAJdQAABBBBAAAEEEMhSQFvv6Iljq1vwKDStWDjrrLP8QdHa2/7KK6/049F5Bm+99Zb71a9+5W666SZ/YLQuFR20Pc2+++6bZOYa+5QpU/wEr5VLE9FafaLzG1K8qi04vPLKK/6chu9+97tu6tSpfkWACmTWL+tbfVn3p/8IhBSg4BBSk7YKEQg90Ry6vUIGTaN7CZAbNwUCCCCAAAIIIIAAAuUIaAuerq4uf5Cr1Utb0Nx///1u3rx5bseOHcMOY8aMGW758uVu/PjxVoc7Yr81eT9r1izX19c34mtjeYGKJDpIWAckp3hVW3BYsWKFmzNnTs0Eq1evdrNnz675fc14g4pIKoDpv1YPM2+GE5+BgBUBCg5Wksq4n6EnmkO3l3E0TR06uTWVmw9DAAEEEEAAAQQQQGA3Aatb8AwchLZM0iHQ11577ZBFBx0YfeONN7pDDjkk+TtAk/cqJmmiN/Yrla29hnOupuCgYtkXv/hFt2rVqpoji7ngUFlpo+3OuBBAwL4ABQf7GSY/gtATzaHbSz6ASAZIbpEEQTcQQAABBBBAAAEEshTQhKCKDtafLtdKh2eeecZ94xvf8NsraQ/8CRMm9G8Zdcwxx7hRo0ZlkbGy1ES+hUle9VVPv+vA6FSvagoOr732ml+lsH79+poZYi046B7UYdFaQaUiGBcCCNgXoOBgP8PkRxB6ojl0e8kHEMkAyS2SIOgGAggggAACCCCAQJYCFrfgyTKoGgatCfzW1la3bdu2Gt5Vzks1Ib127VoTqzHKEbL7qSoiaaWN/nAhgEAaAhQc0sgx6VGEnmgO3V7S+BENjtwiCoOuIIAAAggggAACCGQpYGkLniwDqmPQ2k5Jqwd0YG+slyaitQpjw4YNsXaRfjUgoKKXtjrTwfRcCCCQhgAFhzRyTHoUoSeaQ7eXNH5EgyO3iMKgKwgggAACCCCAAAJZCmjSVysdUt7WJrdglaUm8mPOtL293XV0dDgdGs2VloDuPeWq1TZcCCCQjgAFh3SyTHYkoSeaQ7eXLHxkAyO3yAKhOwgggAACCCCAAALZCVjagie7cOoccOyHMeue05PvTEjXGXDkb1OxQflSTIo8KLqHQI0CFBxqBOPlzRcIPdEcur3mi+T5ieSWZ+6MGgEEEEAAAQQQQCAuAU0O6gDpmLfgiUss/t4oS/2JcdJXfdJWXtYPK4//Lmh+D1VE0pZe+q8OpOdCAIF0BCg4pJNlsiMJPdEcur1k4SMbGLlFFgjdQQABBBBAAAEEEMhSgANe04tdZyQsW7bM9fT0RDU4rb7QYdG9vb2+6MCVloCKSCo2xLydV1rijAaB5glQcGieNZ9Up0DoiebQ7dU5LN5WowC51QjGyxFAAAEEEEAAAQQQKEAg9i14ChhyFk3qCXOdzxHTxD5nhqR967W0tFBMSjtiRpexAAWHjMO3MvTQE82h27PiaL2f5GY9QfqPAAIIIIAAAgggkIoA+66nkuS741Cm2t5G22XFcml1Q3d3t9/jnystAa1qqBxYntbIGA0CCEiAggP3QfQCoSeaQ7cXPWAiHSS3RIJkGAgggAACCCCAAALmBbQFT1dXl386mSsNAa1umDVrluvr64tiQLrHtOWO+sWVnkBra6vr7OzkLJj0omVECHgBCg7cCNELhJ5oDt1e9ICJdJDcEgmSYSCAAAIIIIAAAggkIRDjFjxJwJY4CG2npIl+rXQo+4r5IOuybax/vopIylfnN3AhgECaAhQc0sw1qVGFnmgO3V5S2BEPhtwiDoeuIYAAAggggAACCGQnoK13VHTQU+hcaQgoS53RobMTyrw0Ea2ih/rClZ5AjNt3pafMiBAoV4CCQ7n+fHoVAqEnmkO3V8UQeEkAAXILgEgTCCCAAAIIIIAAAggEEohtC55Aw8q6GU30a6ubbdu2lepAMatU/kI/XEUkraTRvaaCJRcCCKQpQMEhzVyTGlXoiebQ7SWFHfFgyC3icOgaAggggAACCCCAQJYCMW3Bk2UABQxaKwu00kFb3pRxaUJah0XrfBDdX1xpCejeUrFBB0ZzIYBAugIUHNLNNpmRhZ5oDt1eMtCRD4TcIg+I7iGAAAIIIIAAAghkJ6Ctd7TSgcnDdKJXlhs2bCgt07I/P50k4xyJikk9PT0Uk+KMh14hEEyAgkMwShoqSiD0RHPo9ooaN+3uLkBu3BEIIIAAAggggAACCMQlEMsWPHGp2O6NVhi0tLT4bZXK2PJGE9Ld3d2ura3NNiS930tAxaRKQQkeBBBIW4CCQ9r5JjG60BPNodtLAtnAIMjNQEh0EQEEEEAAAQQQQCA7AU0Ma8/9srbgyQ68CQNWlvqjw32beWllhT5ThSyu9ATa29tdR0dH0++r9CQZEQLxC1BwiD+j7HsYeqI5dHvZB9QkAHJrEjQfgwACCCCAAAIIIIBADQJ6YnndunX+D1caAspy2bJlfuubZl5lFTqaOcZcP0tbrylfikm53gGMOzcBCg65JW5wvKEnmtvb23dt2LDhPQYpsu7y9OnTyS3rO4DBI4AAAggggAACCMQooC14dLivJhLL2IInRpMU+qQsNUncrIObdf/owGruoxTunr3HoJUrupd0aDQXAgikL5BVwYGJZps3NBPNNnOj1wgggAACCCCAAAIIIJCHgCYTtbVSs7fgyUO3nFEqSxUAtF1WMy5NRKt4pYPIudISUK46m6Ovr4+iZFrRMhoEhhTIquDAfYAAAggggAACCCCAAAIIIIAAAmEFtAVPV1eX6+3tDdswrZUmoNUNs2bN8pPEzbh0ULXun2atqGjGmPiMvwqoiKT7SduvcSGAQB4CFBzyyJlRIoAAAggggAACCCCAAAIIIFCYgCaKdegvE8aFETe9YWWpYpJWOhR5cQ5Ikbrlt63VDWvXri38Pip/pPQAAQQqAhQcuBcQQAABBBBAAAEEEEAAAQQQQKAhAW29o33/2aO9Icao3tysbY5aW1vd0qVL/bZcXGkJqGClFQ4qRnIhgEA+AhQc8smakSKAAAIIIIAAAggggAACCCBQiECzt+ApZBA0upuADnBWMWDbtm2FyWh/fxUatm/f7otVM2bMYJ//wrSb33B7e7vr6OjgfJfm0/OJCJQqQMGhVH4+HAEEEEAAAQQQQAABBBBAAIE0BLT1jrbHKXoLnjS0bIxCWaoQMHPmzEI7rCfgde88/PDD/rM6OzvZnqtQ8eIbV8FK94+KSlwIIJCXAAWHvPJmtAgggAACCCCAAAIIIIAAAggUIsDhsIWwltqoigCVYkAzOqJJan2m7iWtrtBWXVr1wGVP4Oyzz/ZFI7ZZs5cdPUagUQEKDo0K8n4EEEAAAQQQQAABBBBAAAEEEHDN2IIH5uYKKFMd+qttlXRGRzOvSuFB2y2p8KCteZrdh2aON6XP0qoG3Te9vb2sVEkpWMaCQJUCFByqhOJlCCCAAAIIIIAAAggggAACCCAwvIC2w9GTzUVvwUMOxQpoayMd+KtJf60w0IoDPa1exqXzQfT5le2W5s+fz7ZdZQRRw2ey2qkGLF6KQIICFBwSDJUhIYAAAggggAACCCCAAAIIIFCGgCaoNVGtP1y2BDSxv3LlSl9kmDBhgl9VoMJRLKsK9NS8JrLVPz09r8KWVj1wxSegfLq7u/2B4FwIIJCfAAWH/DJnxAgggAACCCCAAAIIIIAAAggUIqBJYT0Jr614YpmoLmSgiTSqnLRyQBP5u3bt8pP4lb33Yx6iig76s2XLFt9frXrgfosjMZ35oWKVClhcCCCQpwAFhzxzZ9QIIIAAAggggAACCCCAAAIIFCKgCeApU6b4SUeu+ARUFFKRQRP22mNfqxiUlTKzdlW2W9KKmlmzZvnCg8VxWHMfrr+6nypbq6U0LsaCAALVC1BwqN6KVyKAAAIIIIAAAggggAACCCCAwAgCmvzt6uryk9lc8QjseS5DSmdtqIhSOWSa7ZbKu+e0YkYFH+XBhQAC+QpQcMg3e0aOAAIIIIAAAggggAACCCCAQCEC2lZJW6uUddBwIYMy2Gjs5zIUQaqCl7aI2rx5s1+5oXMeuA+LkN67zcqqJvlzIYBAvgIUHPLNnpEjgAACCCCAAAIIIIAAAgggUIgAE4+FsFbVqNVzGaoaXA0vksOiRYv8AebabkmFBw4xrgGwxpdqVYNWl2hlEwWeGvF4OQKJCVBwSCxQhoMAAggggAACCCCAAAIIIIBA2QJ6sl6TvH19fWV3JYvPT+lchtCByUZFBxUfWlpa+lc9hP6c3NvTllZy1h8uBBDIW4CCQ975M3oEEEAAAQQQQAABBBBAAAEEChHQXu7aWoWnygvh9Y2mfC5DEWra5kv35MaNG53OsNAh0zyNH0Zaqxu6u7v5+x6Gk1YQMC1AwcF0fHQeAQQQQAABBBBAAAEEEEAAgTgFNLGrlQ568pkrnECO5zKE0/trS9puSfen7s329nZfeKAwVr+yCjkq4MiVCwEEEKDgwD2AAAIIIIAAAggggAACCCCAAALBBTT52Nra6rZt2xa87dwa5FyGYhKvbLek4sP27dv9tkszZsxw48aNK+YDE21VxQYVbPRfLgQQQICCA/cAAggggAACCCCAAAIIIIAAAggUIjBz5kynP0xE1s7LuQy1mzXyDj2lrxUP2qaK7Zaql1QxTNun6b8Uaqp345UIpCxAwSHldBkbAggggAACCCCAAAIIIIAAAiUKcJBs7ficy1C7Wch3aOJc961WPWiFzoIFC/yqB67BBbQqRMUxeXEhgAACEqDgwH2AAAIIIIAAAggggAACCCCAAAKFCGgiUofy8vTz8Lycy1DI7ddwo5XCg7ZbUuGho6ODp/j3UG1paXG9vb0cvt3w3UYDCKQjQMEhnSwZCQIIIIAAAggggAACCCCAAALRCWh7Gm25oglbrncFOJfBzt0wcLslbRHW2dnJBLtzfiXIunXr/B8uBBBAoCJAwYF7AQEEEEAAAQQQQAABBBBAAAEEChPQZGRXV5d/Cjr3i3MZbN8Bla2DNNE+adIkf9aDVj3kemnLKRVfVIThQgABBCg4cA8ggAACCCCAAAIIIIAAAggggEBTBLStkp4S139zvDiXIb3UVXTQny1btvQfMp3Tocn6+6yCi1bqcCGAAAIDBVjhwP2AAAIIIIAAAggggAACCCCAAAKFClS2U8rpYNnKuQxa4TF27Fi/pZSeBM9pUrrQmyqSxpWz7uuVK1f2Fx60hVjqF1ulpZ4w40OgfgEKDvXb8U4EEEAAAQQQQAABBBBAAAEEEKhCQJOys2bNcn19fVW82u5LKucy6Mn3bdu2+Qlo/cl1ZYfdJGvvubZbqhwynfp2SxwGX/v9wTsQyEmAgkNOaTNWBBBAAAEEEEAAAQQQQAABBEoS0FPfehK8ra2tpB4U87GVcxm0kqGnp8evYtBqhhyeci9G1H6ruhd0r1e2W9I5DykVnRYtWuS3UlKBhQsBBBDYU4CCA/cEAggggAACCCCAAAIIIIAAAggULqAJWK10SGWSsnIugyaXp0+f7lcycHhu4beRqQ/QpLwm53WPaIWPCg8pFNy0gkPFtZSKKKZuLDqLQOQCFBwiD4juIYAAAggggAACCCCAAAIIIJCCgCZfW1tb/VZDVq89z2WobJnEuQxWE21Ovwdut9TS0uJXwKj4YPGqHJatQ6O5EEAAgcEEKDhwXyCAAAIIIIAAAggggAACCCCAQFMEtAJAfzRRb+Xa81yGypZJPN1tJcG4+qmJeq322bhxY3/hwdK91N7e7ubPn89qnrhuK3qDQFQCFByiioPOIIAAAggggAACCCCAAAIIIJCugJ6O1vYy+hPzNdi5DCqSpLAdTszuOfVNhSwVHvR3ojKJH/v9pRU+Krip71wIIIDAUAIUHLg3EEAAAQQQQAABBBBAAAEEEECgKQKayNfT3JqwjHEboj3PZbC2GqMpIfIhQQX0d0IFOJ31oEk6/XfGjBlR/v1Q0U1/f9VHLgQQQICCA/cAAggggAACCCCAAAIIIIAAAgiULqBJyylTpvjtZGK4OJchhhTogwQGbrekvyfauiiW7ZZUGNH5EzqDJcZiIXcQAgjEI8AKh3iyoCcIIIAAAggggAACCCCAAAIIJC+gp7m7urpcb29vaWPlXIbS6PngKgR0f2qrJW25pO2WVHzQqocyL/VFxTn1iwsBBBAYToCCA/cHAggggAACCCCAAAIIIIAAAgg0VUBPbetp7mY+vc25DE2NmA8LJFApPGzfvr3/kOkyVhhMmjTJrV271q9O4kIAAQQoOHAPIIAAAggggAACCCCAAAIIIIBANAKV7ZT01HTRF+cyFC1M+80QUIFOxQfdzzpbpLOzs2kFO61K0t9V9YELAQQQGEmAFQ4jCfG/I4AAAggggAACCCCAAAIIIIBAUAFtzTJr1izX19cXtN1KY5zLUAgrjUYgUNluScUHrTpQ8a7o7Za0rVNHR4ff2okLAQQQGEmAgsNIQvzvCCCAAAIIIIAAAggggAACCCAQXEBbs+ip6ba2tiBtcy5DEEYaMSSgooP+bNmyxRcDdMh06O2W9PdKf0f1Xy4EEECgGgEKDtUo8RoEEEAAAQQQQAABBBBAAAEEEAgqEOIQWs5lCBoJjRkV0Ioe/X1auXJlf+Eh1FkLKmTorJVFixYZ1aHbCCDQbAEKDs0W5/MQQAABBBBAAAEEEEAAAQQQQMA/Md3a2uq2bdtWswbnMtRMxhsyEFABToWHynZLKhZoK6R6L7WnbZt6e3ubdl5EvX3lfQggEI8ABYd4sqAnCCCAAAIIIIAAAggggAACCGQloMNv9aeaveE5lyGrW4PBNihQOei5ke2WQs0WGIsAACAASURBVKxCanAYvB0BBAwKUHAwGBpdRgABBBBAAAEEyhZoa2vbtXHjxveU3Q8+vzaBww47bNdLL71EbrWxlf7q6dOn79qwYQO5lZ4EHShCQE9ia2JUfwa7OJehCHXazElAf4e0HZL+jumgdq14qPbcFK1u6O7urvr1ObkyVgQQGFqAggN3BwIIIIAAAggggEDNAvpH5K5du2p+H28oV4DcyvWv99PJrV453mdBQFu2aH94TYpWDrvlXAYLydFHawL6e6UCn1YttLS0uAULFgy73ZIKFCpUaGURFwIIIFCLAAWHWrR4LQIIIIAAAggggIAXYALU5o1AbuRmU4Bepy6g7ZR0wK2epq6sdpg+fXrVWy2l7sP4EAgtoL9nKj5s3Lixv/Cgwt/Aq5btzkL3j/YQQMC2AAUH2/nRewQQQAABBBBAoBQBJq5LYW/4Q8mtYcJSGiC3Utj50CYKVLZ6mTx5sj/LQX8qqx2a2A0+CoHsBLSyqHLI9MDtlvT/ryKgVkVwIYAAArUKUHCoVYzXI4AAAggggAACCLDCweg9wMS1zeDIzWZu9Lo2AU1wnn322ZwPVBtbFK/mfKAoYqi5EwPPB1JhobKFkn7naLWDVhlpSyUuBBBAoFYBCg61ivF6BBBAAAEEEEAAAQoORu8BJq5tBkduNnOj17ULcK/XbhbDO8gthhRq78NQuW3YsMGvetCfPbdZqv1TeAcCCOQoQMEhx9QZMwIIIIAAAggg0KAAkwsNApb0dnIrCb7BjyW3BgF5uxkB7nUzUe3WUXIjN5sC9BoBBIoSoOBQlCztIoAAAggggAACCQswuWAzXHIjN5sC9DoXAX5G2Uya3MjNpgC9RgCBogQoOBQlS7sIIIAAAggggEDCAkwu2AyX3MjNpgC9zkWAn1E2kyY3crMpQK8RQKAoAQoORcnSLgIIIIAAAgggkLAAkws2wyU3crMpQK9zEeBnlM2kyY3cbArQawQQKEqAgkNRsrSLAAIIIIAAAggkLMDkgs1wyY3cbArQ61wE+BllM2lyIzebAvQaAQSKEqDgUJQs7SKAAAIIIIAAAgkLMLlgM1xyIzebAvQ6FwF+RtlMmtzIzaYAvUYAgaIEKDgUJUu7CCCAAAIIIIBAwgJMLtgMl9zIzaYAvc5FgJ9RNpMmN3KzKUCvEUCgKAEKDkXJ0i4CCCCAAAIIIJCwAJMLNsMlN3KzKUCvcxHgZ5TNpMmN3GwK0GsEEChKgIJDUbK0iwACCCCAAAIIJCzA5ILNcMmN3GwK0OtcBPgZZTNpciM3mwL0GgEEihKg4FCULO0igAACCCCAAAIJCzC5YDNcciM3mwL0OhcBfkbZTJrcyM2mAL1GAIGiBCg4FCVLuwgggAACCCCAQMICTC7YDJfcyM2mAL3ORYCfUTaTJjdysylArxFAoCgBCg5FydIuAggggAACCCCQsACTCzbDJTdysylAr3MR4GeUzaTJjdxsCtBrBBAoSoCCQ1GytIsAAggggAACCCQswOSCzXDJjdxsCtDrXAT4GWUzaXIjN5sC9BoBBIoSoOBQlCztIoAAAggggAACCQswuWAzXHIjN5sC9DoXAX5G2Uya3MjNpgC9RgCBogQoOBQlS7sIIIAAAggggEDCAkwu2AyX3MjNpgC9zkWAn1E2kyY3crMpQK8RQKAoAQoORcnSLgIIIIAAAgggkLAAkws2wyU3crMpQK9zEeBnlM2kyY3cbArQawQQKEqAgkNRsrSLAAIIIIAAAggkLMDkgs1wyY3cbArQ61wE+BllM2lyIzebAvQaAQSKEqDgUJQs7SKAAAIIIIAAAgkLMLlgM1xyIzebAvQ6FwF+RtlMmtzIzaYAvUYAgaIEKDgUJUu7CCCAAAIIIIBAwgJMLtgMl9zIzaYAvc5FgJ9RNpMmN3KzKUCvEUCgKAEKDkXJ0i4CCCCAAAIIIJCwAJMLNsMlN3KzKUCvcxHgZ5TNpMmN3GwK0GsEEChKgIJDUbK0iwACCCCAAAIIJCzA5ILNcMmN3GwK0OtcBPgZZTNpciM3mwL0GgEEihKg4FCULO0igAACCCCAAAIJCzC5YDNcciM3mwL0OhcBfkbZTJrcyM2mAL1GAIGiBCg4FCVLuwgggAACCCCAQMICTC7YDJfcyM2mAL3ORYCfUTaTJjdysylArxFAoCgBCg5FydIuAggggAACCCCQsACTCzbDJTdysylAr3MR4GeUzaTJjdxsCtBrBBAoSoCCQ1GytIsAAggggAACCCQswOSCzXDJjdxsCtDrXAT4GWUzaXIjN5sC9BoBBIoSoOBQlCztIoAAAggggAACCQswuWAzXHIjN5sC9DoXAX5G2Uya3MjNpgC9RgCBogQoOBQlS7sIIIAAAggggEDCAkwu2AyX3MjNpgC9zkWAn1E2kyY3crMpQK8RQKAoAQoORcnSLgIIIIAAAgggkLAAkws2wyU3crMpQK9zEeBnlM2kyY3cbArQawQQKEqAgkNRsrSLAAIIIIAAAggkLMDkgs1wyY3cbArQ61wE+BllM2lyIzebAvQaAQSKEqDgUJQs7SKAAAIIIIAAAgkLMLlgM1xyIzebAvQ6FwF+RtlMmtzIzaYAvUYAgaIEKDgUJUu7CCCAAAIIIIBAwgJMLtgMl9zIzaYAvc5FgJ9RNpMmN3KzKUCvEUCgKAEKDkXJ0i4CCCCAAAIIIJCwAJMLNsMlN3KzKUCvcxHgZ5TNpMmN3GwK0GsEEChKgIJDUbK0iwACCCCAAAIIJCzA5ILNcMmN3GwK0OtcBPgZZTNpciM3mwL0GgEEihKg4FCULO0igAACCCCAAAIJCzC5YDNcciM3mwL0OhcBfkbZTJrcyM2mAL1GAIGiBCg4FCVLuwgggAACCCCAQMICTC7YDJfcyM2mAL3ORYCfUTaTJjdysylArxFAoCgBCg5FydIuAggggAACCCCQsACTCzbDJTdysylAr3MR4GeUzaTJjdxsCtBrBBAoSoCCQ1GytIsAAggggAACCCQswOSCzXDJjdxsCtDrXAT4GWUzaXIjN5sC9BoBBIoSoOBQlCztIoAAAggggAACCQswuWAzXHIjN5sC9DoXAX5G2Uya3MjNpgC9RgCBogQoOBQlS7sIIIAAAggggEDCAkwu2AyX3MjNpgC9zkWAn1E2kyY3crMpQK8RQKAoAQoORcnSLgIIIIAAAgggkLAAkws2wyU3crMpQK9zEeBnlM2kyY3cbArQawQQKEqAgkNRsrSLAAIIIIAAAggkLMDkgs1wyY3cbArQ61wE+BllM2lyIzebAvQaAQSKEqDgUJQs7SKAAAIIIIAAAgkLMLlgM1xyIzebAvQ6FwF+RtlMmtzIzaYAvUYAgaIEKDgUJUu7CCCAAAIIIIBAwgJMLtgMl9zIzaYAvc5FgJ9RNpMmN3KzKUCvEUCgKAEKDkXJ0i4CCCCAAAIIIJCwAJMLNsMlN3KzKUCvcxHgZ5TNpMmN3GwK0GsEEChKgIJDUbK0iwACCCCAAAIIJCxgZXJh165dbsuWLW716tXukUcecT/60Y98Kocffrj7+Mc/7s4++2w3depUN2rUqGHTevPNN11PT4/71re+5R5//HG3detW19ra6tvo6OhwU6ZMcfvss0/0ieeW22CB7Ny503V2drrFixe7888/3y1dutSNHj066uys5BY1Ip0zIcC9biKmvTpJbuRmU4BeI4BAUQIUHIqSpV0EEEAAAQQQQCBhAQuTCyoSLFu2zF133XVux44dQ6Zx5plnuptuuskdfPDBg77mpZdecgsXLnTf+c53hmzjggsucNdee6078MADo049p9yGCmLNmjVu7ty5/p6g4BD17UrnMhSw8DMqw1hGHDK5jUgU5QvILcpY6BQCSQhQcEgiRgaBAAIIIIAAAgg0VyD2L6lvv/22u/nmm91ll11WFcx5553nX3/AAQfs9vpt27b5Senhig2VN1x66aXu+uuvd/vtt19Vn1nGi3LJbSjbZ5991p1zzjlu06ZN/iUUHMq4C/lMBIYWiP1nFNkNLkBuNu8McrOZG71GwIIABQcLKdFHBBBAAAEEEEAgMoHYv6T+8pe/dKeccorTBPOECRP8CgX934cccojf+kiFhLVr17prrrnGb7mk6+6773YqPAy8VqxY4ebMmeP/vz75yU+6L3/5y+6jH/2oe+973+tef/11t379enfFFVe45557zh166KFu3bp17iMf+Uhkab3bnVxyGyyAP//5z+6iiy5y99xzT///TMEh2luVjmUqEPvPqExjGXHY5DYiUZQvILcoY6FTCCQhQMEhiRgZBAIIIIAAAggg0FyB2L+kLl++3M2bN88XAXR+w7HHHjso0MaNG/0ZDCo6aGul22+/3e2///7+tdu3b/fFhoceesideOKJviChgsWe12OPPeZOPvlkv0XPnXfe6Z+aj/XKIbfB7HVug7bNuvzyy93kyZPdn/70J585BYdY71T6latA7D+jhstFP2eWLFnirrrqKvfkk0+6adOmjRijtv774Q9/6O699163YcMG/3NJW/Mdd9xx7tOf/rQ76aST3JgxY0Zsp+wXWM5NdjrvSRno3wH6N8Ps2bOrJq0n96obL/iF1nMrmIfmEUCgAQEKDg3g8VYEEEAAAQQQQCBXgZi/pP7lL39x2t7ojjvu8IUAFQrGjh07aFRvvPGGX/2gAsUJJ5zgJxwOOugg/9pnnnnGv//5558ftpCg1Q2nnnqq27x5s9+WSe3FeuWQ22D2lcKS/jcdEq28tTqFgkOsdyr9ylUg5p9RI2UysIBdTcHhD3/4g191NdyWfSqQfvOb33T/8i//MtLHl/q/W85NcAO326u14FBr7qUGtceHW88tJkv6ggACuwtQcOCOQAABBBBAAAEEEKhZIKUvqTrs+eqrr96r4FAtSmWFg16vbZr0ZGqsV4656dBvPbXa09Pj7rrrLjdr1ix3xhlnUHCI9SalX1kLWPwZpafj9fPl3HPP7d+ib6SCg4rdOmPotttuGzFvrZTQJPjEiRNHfG1ZL7CYW8XqF7/4hV/NWDnbp9qCQz25l5XPUJ9rObfYLOkPAghQcOAeQAABBBBAAAEEEGhQIJUvqW+99ZbfZkdPvY+0GmIg2TvvvON+//vf+xUR2kJj69at7sILL3Q33nijGz16dIO6xb09t9x0zoYm9bTa5YILLvD5aAWMtstghUNx9xktI1CvgLWfUdpO58EHH/Rn+VTOA9LYRyo4PP744774qa34Dj/8cPeVr3zFzZw507W0tDj9XtL2SldeeaX7yU9+4ikHO2OoXuMi3mctNxmoYPDEE0/4FZFaoVi5qik41Jt7EfaNtGkxt0bGy3sRQKB5AqxwaJ41n4QAAggggAACCCQjkMqX1L6+Pnf66af7Jxu1x7+2Q9LYhroGnutQeY3229bEkM6MiLnYoP7mlJsmk+6//36fywc/+EHX3d3tjjjiCPfaa69RcEjmJxEDSU3A0s+oF154wXV2du52EH0lj+EKDm+//bY/5+GGG25wEyZMcCtXrnTTp0/fK8qB2/zsecZQbLlbyk12r776qv+dr2K0ij4Dr5EKDvXmHltmKf2bIEZb+oRA7gIUHHK/Axg/AggggAACCCBQh4C1yYXBhqgnFDVZtHjxYn+Q8AMPPOCfNB3uGjhZXXmd3jN37lx/+HTl/Ic6SJvylpxy0xkcp512mnvxxRfdqlWr3IwZM7wxBYem3Gp8CAJ1CVj4GaUVCDoHZtGiRX51my6toNI5QJWfM8MVHP74xz/6bd4effTRYc+RUdFUq+/0BL6KpTrr4UMf+lBdrkW/yUJuFYM1a9b47HT+ki6tNNHvcK121EqHoQoOjeZedAb1tG8pt3rGx3sQQKA8AQoO5dnzyQgggAACCCCAgFkB619SVWy48847/TYYerpRe/trD+fhVjcorF//+td+ix7tpa2JbK2MqGyjoX22V6xYMWLRoszQc8lNh7HqQOiHH37Y6YwOTSSNGjWKgkOZNx+fjUAVAhZ+Run8Ba2GU9Hh6KOP9kXrY4891j399NPumGOO8aMcruDwq1/9yn32s591//d//+d/D+ln1VDXU0895f7f//t//veUfp596lOfqkKx+S+xkFtFpXJukx4W0PlNn/nMZ5xWLZx66qnDFhwazb35qYz8iZZyG3k0vAIBBGISoOAQUxr0BQEEEEAAAQQQMCJg+Uuqig3awkITRprEqeztP2bMmJr133zzTXffffe5L33pS/5JVz0pqUmogw8+uOa2mvGGHHJTvtoqQ0UGPW2sPMaPH9/PywqHZtxpfAYC9QlY+BmliWdNVB955JH+7J/K7w4VB6opOAx83WOPPeb+7d/+bUgsPYVfmQhXYeOrX/1qfbAFv8tCbhWCr3/9674AffbZZ/evShzoPNQKh0ZzLziCupq3lFtdA+RNCCBQmgAFh9Lo+WAEEEAAAQQQQOD/t3f/sV7V9R/A398A4QIC/bCknyRu/qUwqcZME9YCpjhwCjWigW46f2BQmzWdlhaZudbQmGhbE4phaUxdFwNc4xJ/hInLDf9wSWGrUDdLYZffAt+9j33sqnDv5/O5n/P5nPc5j7Pd9YPPeZ/3eTzP5zDO6573K12BVP+RGgsE9957b1i+fPmgiw219OKyF7GhZ1ySIW5+C7X113UjucUHePEhYOytEZt6xzdP+m4KDq3Px4gEWiWQ6t8t8fzrLTjE+9LChQszsoGaS/e9X33ve9/Lej8UcUs5t+hZT8HhVO715i63IgqYEwECeQkoOOQla1wCBAgQIECAQIkFUny4EN9miL8hevfdd2fJ3HTTTeEHP/hBOP300wedVN/m07EvRPwZaHmmQR+0iQHKnlvfJqunWiZLwaGJC8cuBNokkOI9qkZT74PnWsGhnt5BqdyvUs5NweFEm77dDkOAQJUEFByqlLZzJUCAAAECBAi0SCC1hwt/+9vfsmWPHnvssUwgNoyMvRi6urpaIuKhUEsY3zNIo7n1/c3hRmcU11GPDVpbdU00evz+Pp/a962V526sagmkfK0rOKT74NobDtW6zzhbAgTyF1BwyN/YEQgQIECAAAECpRNI5aFQXO5o06ZNYdmyZdmSCXGZnZ/85Cfhq1/96ttNhFsRTt+CQ+wJEXsIjBgxohVDt3SMsuem4NDSy8VgBNoukMo96mQwCg4KDgMtkdX2L9QAB0z5+1Y0S/MhQOCdAgoOrggCBAgQIECAAIGGBVL4R+q7m0PHtfzvu+++cP7559d1vrWH13HJpfhmxBe/+MVT7vfnP/85a+z54osvZgWN2JC6iFvZc1NwKOJVZ04E6hdI4R51qrNRcFBwUHCo/7vukwQIlFtAwaHc+To7AgQIECBAgEAuAkV/KBTfbHj44YfDddddlzWHvvzyy7Plcj71qU/V7fHss8+Gyy67LLz88svhmmuuyfYfNWrUe/bfv39/tjzT/fffH8aPHx8ef/zx8LnPfa7u47Tzg1XIbSDPVJa/6nseRc9tIHN/TqBegZSv9UYLDrGYHZvcT5069ZQ8mkbXe+UM7nOWVBqcn70JECDwbgEFB9cEAQIECBAgQIBAwwJFfyjU9+HBnDlzwoMPPhg+8pGPNHSeBw8ezN5UiPvGLf73G2+8MStaDB06NMQ3KGKT4h//+MfhF7/4RfaZJUuWhHvuuaeQfQDi/KqQ20AhKzgMJOTPCXROoOj3qP5k6i049P3c1q1bwxe+8IVTDrtr167wla98JcQC+F133RVuueWWzoXTz5FTzi2eloJDIS8rkyJAIGEBBYeEwzN1AgQIECBAgECnBIr8cOHYsWPhzjvvDN///vcb5nn3cgixoHDVVVeFp59+esCxZsyYEVatWhXOOuusAT/bqQ9UJbf+fBUcOnX1OS6BgQWKfI8aaPb1FhxeeOGFMH/+/LBz587wwAMPhNiw/lTb9u3bQ/y7Jb6p96tf/Spbuq+IW8q5KTikuxRWEb8L5kSAwFsCCg6uBAIECBAgQIAAgYYFivxwYc+ePVlT6J6enobP62TrL8eHQ0uXLs2WvjjV1sySTQ1PrgU7VCm3U3EpOLTgQjIEgZwEinyPGuiU6y04vP766+FrX/ta2LBhQ/j617+evRU3fPjwkw4f37CLSwPG5fp++9vfhilTpgw0jY78ecq5KTgoOHTkS+OgBEouoOBQ8oCdHgECBAgQIEAgD4EiP1zouzRCo+d+qoaPcXml3/3ud9lvmP7+978P//nPf7KllaZNmxYWL14cLrzwwmyZpaJvVcvtZHkoOBT9KjW/KgsU+R41UC71Fhz6voUX/x5Zs2ZNuPjii98zfN837GJR++c//3l4//vfP9A0OvLnKeem4KDg0JEvjYMSKLmAgkPJA3Z6BAgQIECAAIE8BFJ/uJCHSQpjyi2FlN47R7mlmZtZNy6Q8rVeb8EhqvzpT38Kc+fODS+//HJWvP7Od74TYlEhFhSOHDmSvaF32223hWeeeSZDXLFiRfY2RPQp4pZybgoOCg5F/E6ZE4HUBRQcUk/Q/AkQIECAAAECHRBI/eFCB8gKcUi5FSKGhicht4bJ7JCoQMrXeiMFh/jW3De+8Y0Ql0waaJs+fXr45S9/GT72sY8N9NGO/XnKuSk4KDh07IvjwARKLKDgUOJwnRoBAgQIECBAIC+B1B8u5OVS9HHlVvSETj4/uaWZm1k3LpDytd5IwSHKvPjii+Gb3/xm6O7uPiXU5z//+XDfffeF888/v3HMNu6Rcm4KDgoObfyqOBSByggoOFQmaidKgAABAgQIEGidQOoPF1onkdZIcksrr9ps5ZZmbmbduEDK13qjBYeoE990iMsnrV69Ojz99NPh73//e/jABz4QLrjggmzJpXnz5oUxY8Y0DtnmPVLOTcFBwaHNXxeHI1AJAQWHSsTsJAkQIECAAAECrRVI/eFCazXSGU1u6WTVd6ZySzM3s25cwLXeuFkR9pBbEVJofA5ya9zMHgQI1Ceg4FCfk08RIECAAAECBAj0EfCP1DQvB7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pg1AQJ5CSg45CVrXAIECBAgQIBAiQU8XEgzXLnJLU0Bs66KgHtUmknLTW5pCrxz1m+88Ub4xCc+ET772c+GRYsWZT82AgSaE1BwaM7NXgQIECBAgACBSgt4uJBm/HKTW5oCZl0VAfeoNJOWm9zSFHjnrFevXh1uuumm0NvbG8aOHRuOHDkSLr300nDjjTeGadOmleEUnQOBtgkoOLSN2oEIECBAgAABAuUR8HAhzSzlJrc0Bcy6KgLuUWkmLTe5pSnwzllPnz499PT0vOdUYvFh2LBhYd68eeFb3/pWmDBhQhlO1zkQyFVAwSFXXoMTIECAAAECBMop4OFCmrnKTW5pCph1VQTco9JMWm5yS1Pgf7N+6aWXwjnnnJO91XCqbfjw4Vnh4cwzzwxLlizJllwaN25c6qdu/gRyEVBwyIXVoAQIECBAgACBcgt4uJBmvnKTW5oCZl0VAfeoNJOWm9zSFPjfrFesWBFuv/32bDmlerbRo0eHo0ePhosvvjgsWLBAv4d60HymUgIKDpWK28kSIECAAAECBFoj4OFCaxzbPYrc2i3emuPJrTWORim+gGu9+BmdbIZyk1uaAv+b9VlnnRV2797d1GnU+j1cfvnl4ZprrtHvoSlFO5VNQMGhbIk6HwIECBAgQIBAGwQ8XGgDcg6HkFsOqG0YUm5tQHaIQgi41gsRQ8OTkFvDZIXYQW5vxfDcc8+FLcO+2gAAHPRJREFUCy+8MOzfv3/QudT6PSxcuDAsXbpUv4dBixogVQEFh1STM28CBAgQIECAQAcF/CO1g/iDOLTcBoHXwV3l1kF8h26rgGu9rdwtO5jcWkbZ1oHk9hb39ddfHx566KFw+PDhlvnr99AySgMlKqDgkGhwpk2AAAECBAgQ6KSAf6R2Ur/5Y8utebtO7im3Tuo7djsFXOvt1G7dseTWOst2jiS3t7TPOOOM8Nprr+VGr99DbrQGLrCAgkOBwzE1AgQIECBAgEBRBfwjtajJ9D8vucktTQGzroqAe1SaSctNbmkKhPD4449nDZ/37dvXllPQ76EtzA5SAAEFhwKEYAoECBAgQIAAgdQEPFxILbG35is3uaUpYNZVEXCPSjNpucktTYEQrrzyyrB+/fqOTF+/h46wO2ibBBQc2gTtMAQIECBAgACBMgl4uJBmmnKTW5oCZl0VAfeoNJOWm9xSFHjjjTfCRz/60XDw4MGOTl+/h47yO3hOAgoOOcEalsDJBF566aUwYcIEOAQIECBAIHkBDxfSjFBucktTwKyrIuAelWbScpNbigKrV68Oy5YtC3v37i3M9PV7KEwUJjJIAQWHQQLanUB/As8991zYunVreOKJJ8L27dvDhRdeGDZv3gyNAAECBAgkL+DhQpoRyk1uaQqYdVUE3KPSTFpucktRYPr06aGnp6ewU9fvobDRmFgdAgoOdSD5CIF6BeIbDLHA0N3dnf3FdejQoXDkyJHsp7adOHGi3uF8jgABAgQIFFbAw4XCRtPvxOQmtzQFzLoqAu5RaSYtN7mlJhCf3ZxzzjnveFZT5HOo9XtYsmRJ1uTayhlFTsvcooCCg+uAwCAF4tsLmzZtChs3bgx79uwJQ4YMCQcOHDjpqKNGjcqKEdOmTRvkUe1OgAABAgQ6K+DhQmf9mz263JqV6+x+cuusv6O3T8C13j7rVh5Jbq3UbN9YVc5txYoV4fbbbw+9vb3tA2/Bkfr2e7jtttvCnDlzwrhx41owsiEItFZAwaG1nkargEBcJikWGR5//PEQ/3tcY6+Rv6S++93vhjvuuKMCUk6RAAECBMosUOV/pKacq9zSTE9uaeZm1o0LuNYbNyvCHnIrQgqNz6HKuZ111llh9+7djaMVaI++/R5uuOGGrPhgI1AUAQWHoiRhHoUViK/axQJDrQ/Daaedli2VdPjw4abmfPbZZ4cXX3yxqX3tRIAAAQIEiiJQ5X+kFiWDZuYht2bUOr+P3DqfgRm0R8C13h7nVh9Fbq0Wbc94Vc0t/uJo7K+5f//+9kC34Sh9+z3cfPPNYfLkyW04qkMQOLWAgoOrg8C7BN54442suNC3D0P8SCNvMQyE+vrrr3vtbSAkf06AAAEChRao6j9SCx1KHZOTWx1IBfyI3AoYiinlIuBaz4U190HlljtxLgeoam7XX399eOihh5r+JdJcwmjhoPo9tBDTUE0LKDg0TWfHMgnERs+//vWv3+7DMGLEiLB3795cTjHe/FevXh3mzp2by/gGJUCAAAEC7RCo6j9S22Gb5zHklqdufmPLLT9bIxdLwLVerDzqnY3c6pUq1ueqmlut4HD8+PFw9OjRYoXSwtnEfg8nTpwIn/zkJ4N+Dy2ENVRdAgoOdTH5UNkE4it0sciwdu3asGPHjuxtg/hmQ7u26667Lqxatapdh3McAgQIECDQcoGq/iO15ZBtHlBubQZv0eHk1iJIwxRewLVe+IhOOkG5yS01gbh0duzLee+994bXXnutpStaFNGi1nt0xowZQb+HIiZUvjkpOJQvU2d0EoH4l0ksMKxbty5s27YtDLYPw2CRP/zhD4dXX311sMPYnwABAgQIdEzAw4WO0Q/qwHIbFF/HdpZbx+gduM0CrvU2g7focHJrEWSbh5HbW+DxF1IffPDB8Oijj2bLLLVyOe02R1rX4WLx4dixY+Hyyy8P+j3UReZDTQgoODSBZpfiC8S3FWKB4ZFHHgmbN2/OmjzHrSh/cQwbNiz85S9/CRMmTCg+phkSIECAAIGTCEyfPv1ET0/P/8FJS+DjH//4iX/+859ySyu2cPHFF/u+JZaZ6TYn4AFoc26d3ktunU6guePL7b1u8a2HuBLGhg0bQvQ5ePBgc7iJ7DVy5MgQf5YsWRIWLVrkGVUiuaUwTQWHFFIyx7oEYoGhp6cn+8th165dIfZKyKsPQ10T6udDsaL805/+NCxevHiwQ9mfAAECBAgQIECAAAECpRDwADTNGOUmtzQFTj3r+EussfiwZs2a8Mc//jHo91C2hJ1P3gIKDnkLGz83gVofhieeeCJs2bIl1Naky+2ALR74S1/6Uvb2hY0AAQIECBAgQIAAAQIEQvYbxbHJqS0tAbmllVdttnKrLzf9HubUB+VTBPoIKDi4HJIRqPVh6O7uDk8++WQ277juXFxjL8Wtq6srHDhwIMWpmzMBAgQIECBAgAABAgRaLuABaMtJ2zKg3NrC3PKDyK1xUv0eJjeOZo9KCig4VDL2NE661odh06ZNYePGjeFf//pX1uy5KH0YBqs4ZsyYrM/E5Mlu2IO1tD8BAgQIECBAgAABAukL6A+UZob6A6WZm/5Ag8tNvwc9SQd3BZV7bwWHcueb3NnV+jDEG3esHKe2TFIj4MOHDw933313WLZsWSO7+SwBAgQIECBAgAABAgQIECBAgEABBPR7mBPGjRtXgCRMoUgCCg5FSqOCc+nbh2H79u3ZGwxFbfScRzxTpkwJO3bsyGNoYxIgQIAAAQIECBAgQIAAAQIECLRJQL8H/R7adKkV/jAKDoWPqFwTjJXf2OQ59mHo6ekJhw4dCkeOHMl+qrppilbV5J03AQIECBAgQIAAAQIECBAgUEaBKvZ7OH78eJg7d264+eabLR9exou6gXNScGgAy0ebE4gFhlofhj179oQhQ4ZolvxfyrFjx4a4fNS0adOaw7UXAQIECBAgQIAAAQIECBAgQIBAYQWq2O8hLpF+ww03hEWLFoUJE/R7KOzFmdPEFBxygq3ysLGKG4sMtT4McS23+GaD7eQCS5cuDStWrMBDgAABAgQIECBAgAABAgQIECBQUoFav4eVK1eG559/PsQ3Ao4ePVrSsw0h9i6Nq3p8+tOfDrfcckuYM0e/h9KG/a4TU3CoStI5nmdcoy4WGOJPrQ9DXCrp8OHDOR61HEMPHTo0TJw4MbzwwgvlOCFnQYAAAQIECBAgQIAAAQIECBAg0K9Ard/DXXfdFQ4ePBh6e3tLLRbfeIjnOGPGjOzNh1h8sJVXQMGhvNnmdmaxIrt169awdu3at/swxIOV/ebYKtC4jFIsxkydOjW7wcbllCZPntyq4Y1DgAABAgQIECBAgAABAgQIECCQiECt38OaNWuyZcjL/nwtFh/0e0jk4mxymgoOTcJVbbdYYIhLJMW3GGIfhhEjRoS9e/dWjaGp8x01alTYv39/mDRpUtY8JxYY9GxoitJOBAgQIECAAAECBAgQIECAAIHSCtT6Paxfvz50dXVlbz+UeRs5cmTQ76F8CSs4lC/TlpxRrK7W3mLYsWNH0Iehftb4F0Ks1I4fPz7MmjUrzJw5MyswREMbAQIECBAgQIAAAQIECBAgQIAAgf4E9HvQ7yHlb4iCQ8rptXDuce24WGDo7u4OGzZsCKeddlrQh6E+4GgVezHERjiXXHJJmD17dlZgmDBhQn0D+BQBAgQIECBAgAABAgQIECBAgACBkwjo96DfQ2pfDAWH1BJr0XxrfRg2bdoU4mta8X/HB+dlXyeuRXzZ617RKhYW9GFolapxCBAgQIAAAQIECBAgQIAAAQIETiWg34MeqCl8OxQcUkipRXOMbzD09PRkzZ537doVYvNifRjqwx0zZkzYt29fmDhxYli4cKE+DPWx+RQBAgQIECBAgAABAgQIECBAgEAOAvo9WFkkh8uqJUMqOLSEsZiD1PowxEbPW7Zsefu38os522LNKjZ6Pnr0aDj99NPDvHnz9GEoVjxmQ4AAAQIECBAgQIAAAQIECBAgEEK2akksPqxcuTI8//zzWV/R+EyrrNvw4cOzZc3PO++8sGTJkmzlEX1Ti5W2gkOx8hjUbPr2YYhvMhw4cCAcO3YsHD58eFDjVmHnuJxUbPYcrS666KKwYMECfRiqELxzJECAAAECBAgQIECAAAECBAiURKBvv4f9+/dnzwbLvNWWPL/yyiuzFUli8cHWeQEFh85n0PQM+vZh2LhxY9izZ08YMmRI6W8mTYO9a8faklJTpkx5e5mkyZOtBdcqX+MQIECAAAECBAgQIECAAAECBAh0RqBvv4f4RsChQ4c6M5E2HTUWH+LbHYsWLQrXXntt8IyvTfAnOYyCQ+fsmzpyrQ9DfFUq3jhqlbymBqvYTrEPQ3yDYfz48VnFc+7cudlbDDYCBAgQIECAAAECBAgQIECAAAECZRWoar+HW2+9NXsGOGGCfg/tvLYVHNqp3cSx4qtQsQdD/Nm+fXuIS/9o9FwfZOzDEC/wuLZbLCzUmj1b160+P58iQIAAAQIECBAgQIAAAQIECBAoj0Dffg87d+7MeiHo91CefItyJgoORUniv/OIX/xYXOju7g6xD0N83enIkSPZj61/gb59GKZOnfr2WwyqmK4cAgQIECBAgAABAgQIECBAgAABAv8TqFq/h5EjR2bL0Ov3kP+3QMEhf+MBjxALDJs2bQq1PgwjRozwFsOAam99oNaHYdKkSdkSSfHHGm114vkYAQIECBAgQIAAAQIECBAgQIBA5QWq1u+hq6srWxVFv4d8Ln0Fh3xc+x01foljkaHWhyEu8RPfbLANLBBvCLEBTOzDMGvWrDBz5sysyGAjQIAAAQIECBAgQIAAAQIECBAgQGBwAvo96PcwuCsoZMWc/zsRF+z67xb/jz7/c7Dj2z+EEF9Ris2e161bF7Zt25b1YYhLJcUGxrb+BYYNG5b1YKj1YZg9e3bWj8EySa4cAgQIECBAgAABAgQIECBAgAABAvkIVK3fQ3xeG7fzzjsvLFmyJFuqXR/Y5q4tBYfm3PrdK34hY4HhkUceCZs3b86KC3Hr7e3N4WjlGzIukxSLMbU+DLHAYJmk8uXsjAgQIECAAAECBAgQIECAAAECBIovoN/DnOKHVKAZKji0KIxYYIivHMWlkvbs2RP0YagfdtSoUWH//v2h1ochFhjij40AAQIECBAgQIAAAQIECBAgQIAAgeII6PcwuThhFHQmCg5NBhO/XLHIEAsMW7ZsyV6x0YehPsxYYDh69GjW8PmKK67I+jDEAoPXlOrz8ykCBAgQIECAAAECBAgQIECAAAECnRbQ70G/h5NdgwoOdX4za30Yuru7w5NPPpntdezYMX0Y6vCLa6ANHTo06w1yySWXBH0Y6kDzEQIECBAgQIAAAQIECBAgQIAAAQIJCOj3oN9D38tUweEUX9paH4ZNmzaF9evXZ28vxAfn+jDUd5cbPXp0ZhXfXIhNVvRhqM/NpwgQIECAAAECBAgQIECAAAECBAikKqDfg34PCg59vr1xiaSenp6wdu3asGvXrmzJn71796b6/W7rvMeMGZO97TF+/PiwaNGirMCgD0NbI3AwAgQIECBAgAABAgQIECBAgAABAoUR6Nvv4X3ve1/Ww7XMW1dXV4gP2+Oz0WuvvTZMnlzNfg+VLjj07cOwffv2MGTIEG8w1Pmtj30Y4sUzfPjwMGPGjDB//nx9GOq08zECBAgQIECAAAECBAgQIECAAAECVRLo2+8hPlcse/Fh5MiRIa4Ac+utt2arv0yYUJ1+D5UqOPTtwxDfZDh06FA4cuRI9mPrXyAuJxWrdPEthosuuigsWLAgKzBU6cviGiFAgAABAgQIECBAgAABAgQIECBAoHmBWr+HH/7whyE+q41bmZ/Nxmeq8QH8ueeeG5YsWZIVH8aNG9c8YAJ7lrrg0LcPw8aNG8OePXuytxgOHDiQQDSdn2JtSakpU6aEhQsX6sPQ+UjMgAABAgQIECBAgAABAgQIECBAgEApBGLBYfXq1eH+++/P3ngo+zPb+NZDPMcrr7wye9Yaiw9l3EpXcIjLJD3xxBMhvqYT/3uteXEZw2v1OfXtwzBr1qzw5S9/WR+GViMbjwABAgQIECBAgAABAgQIECBAgACBdwjE57j33HNP9ky3Cv0e4jPr48ePl7LfQ/IFh1gJiwWG+BP7MMTXVDR6ru+O1bcPQ1weafbs2WHu3Lmlf62nPh2fIkCAAAECBAgQIECAAAECBAgQIECg3QKx6BDfenjqqadCFfo9xOJDfPuhLP0ekis4xGWSYnGhu7s71PowxIu+t7e33dd+csfr24dh6tSp2Ws7scCgD0NyUZowAQIECBAgQIAAAQIECBAgQIAAgVIL6PeQZr+HJAoOscCwadOmUOvDMGLECG8x1Hk7qVUBJ02alBUX4s/kyZPr3NvHCBAgQIAAAQIECBAgQIAAAQIECBAg0FkB/R7S6fdQyIJDXLNr69atYe3atWHHjh3ZEj+xomUbWKCrqytb/2v8+PEh9mGYOXNm1oeh7N3PB5bxCQIECBAgQIAAAQIECBAgQIAAAQIEUhfQ76HYv0xeiIJDrFDFAsO6devCtm3bsj4Mhw4dCocPH079+s99/sOGDQvDhw/Pfmp9GOJ/WiYpd3oHIECAAAECBAgQIECAAAECBAgQIECggwL6PUzooP7JD92RgkN8WyEWGB555JGwefPmrLgQN30Y6rs+YiORN998M9T6MMQCg2WS6rPzKQIECBAgQIAAAQIECBAgQIAAAQIEyiWg30Nx+j20reAQCwyxyfOaNWvCnj17gj4M9X+px4wZE/bt2xcmTpwYFi5cmL3JEH9sBAgQIECAAAECBAgQIECAAAECBAgQIPA/gSr2ezhx4kS49NJLs2fHc+Z0tt9DbgWHWh+G2PB5y5YtIf5WvjcY6vvqx0bPR48eDWPHjg1XXHGFPgz1sfkUAQIECBAgQIAAAQIECBAgQIAAAQIE3haoYr+H+Iv+8+bNC9dee21HVsVpWcGh1oehu7s7PPnkk1mox44d04ehji947FkxdOjQECtRl1xySZg9e3b2BoM+DHXg+QgBAgQIECBAgAABAgQIECBAgAABAgQGEKhiv4czzjgjLF26NHvroV3PmpsuONT6MGzatCmsX78+xP8dH5x7i6G+73Z8e2Hv3r1ZYSEGrg9DfW4+RYAAAQIECBAgQIAAAQIECBAgQIAAgWYFav0eli9fHv7xj39kwxw5cqTZ4Qq/X3xmH4sAF1xwQVi0aFH2LHrcuHG5zbuhgkOtD0OsBsXXUSyTVH8usQ/D4cOHw/jx47NQ586dqw9D/Xw+SYAAAQIECBAgQIAAAQIECBAgQIAAgZYK1Po9rFy5Mhw8eDAcOHCgpeMXbbCRI0dmq+zk2e+h34JD3z4M27dvz95giL+VbxtYIPZhiLjDhw8PM2bMCPPnz88KDHlWjwaelU8QIECAAAECBAgQIECAAAECBAgQIECAwLsFav0eHnvssTBkyJCwf//+UiPFlwny6PfQb8HhnHPOCbt3784aGNv6F4jFmK6uruwthosuuigsWLBAHwYXDQECBAgQIECAAAECBAgQIECAAAECBBIT0O9hQtOJ9VtwuP7668MDDzzQ9OBl37HWh2HSpEnZEknxZ/LkyWU/bedHgAABAgQIECBAgAABAgQIECBAgACB0gvo99B4v4d+Cw49PT3ZQ3TLKL313enbh2HWrFlh5syZmY+NAAECBAgQIECAAAECBAgQIECAAAECBMoroN/DnLrCHbBpdPxAVbdhw4ZlPRjiT+y/MHv27KzAoA9DVa8I502AAAECBAgQIECAAAECBAgQIECAQNUF9Hs49So/AxYcPvOZz4Rnn322MtdQXCYp9mGYOnVqmDNnTlZgmDCh+TWrKgPnRAkQIECAAAECBAgQIECAAAECBAgQIFAxAf0e3vnsfMCCw4oVK8K3v/3tcOTIkVJeKqNGjco6jtf6MMQ3GeKPjQABAgQIECBAgAABAgQIECBAgAABAgQI1CNQ1X4PV111VVi1atXbRAMWHOLrIfEBfFn6OHR1dYXjx4+H8ePHh1ofhnh+lkmq52vjMwQIECBAgAABAgQIECBAgAABAgQIECDQn0BV+j2cdtpp4eqrr26s4BDh4kP6Q4cOJXkVxZMeOnRodg61PgzxPy2TlGScJk2AAAECBAgQIECAAAECBAgQIECAAIFkBPr2e4jPqvft25fM3Aea6OjRo8POnTvf8ax9wDcc4qAzZswITz311EDjF+bP44n29vZmBYbYhyH+5+TJp25kUZiJmwgBAgQIECBAgAABAgQIECBAgAABAgQIlFKg1u/hD3/4Q/ZL8nGp/5S3+Ev9u3fvfscp1FVwWL16dViyZElhAcaMGZNVhiZOnBgWLlyYFRj0YUj5UjV3AgQIECBAgAABAgQIECBAgAABAgQIlFMg9nuIz9xXrlwZXn311ax/cmo9lGNv5OXLl4dly5Y1XnCIa06de+652VsDRdjiyRw9ejSMHTs2XHHFFWHmzJlZgUEfhiKkYw4ECBAgQIAAAQIECBAgQIAAAQIECBAgUI9AfPa+YsWKsHbt2vDmm28m00t5+PDh4ZVXXnnPM/m63nCIMB/60IfCv//973qMWv6ZuLZV7MFw+PDhcOmll4bZs2dnBQZ9GFpObUACBAgQIECAAAECBAgQIECAAAECBAgQ6IBAT09P+NnPfhYee+yxUPR+D/H5/JYtW96jVHfBYcGCBeHhhx9uG3N8e2Hv3r1hypQpby+TpA9D2/gdiAABAgQIECBAgAABAgQIECBAgAABAgQ6JBCXXFq3bl0oYr+H2OLg3nvvDYsXL26+4BAbWixatCi3LtpxkvENhvHjx2eNnufOnasPQ4cuZoclQIAAAQIECBAgQIAAAQIECBAgQIAAgc4LFLHfw4gRI8LBgwdPilP3Gw7xxM4888ysKNCKLfZhiAePaz3NmDEjzJ8/Xx+GVsAagwABAgQIECBAgAABAgQIECBAgAABAgRKJ1CUfg+xr/JvfvObwRUc4t5nn312+Otf/9pUUH37MEydOvXttxj0YWiK004ECBAgQIAAAQIECBAgQIAAAQIECBAgUFGBTvV7iK0Q4mpIsYfDyba633CIO99xxx3hzjvvrDvCWh+GSZMmZUskxR99GOrm80ECBAgQIECAAAECBAgQIECAAAECBAgQINCvQDv7PXzwgx8Mr7322inn01DBIVZNLrvsstDb23vSAbu6usLx48ezPgyzZs0KM2fOzIoMNgIECBAgQIAAAQIECBAgQIAAAQIECBAgQCA/gbz7PcRVjK6++uqwatWq1hQc4iixQlHbhg0blvVgiD/xFYrZs2dnBYZx48blp2ZkAgQIECBAgAABAgQIECBAgAABAgQIECBA4JQCefR7GD16dNi5c2for01CQ284xNnHBs/btm0LtT4MsdBgmSRXNgECBAgQIECAAAECBAgQIECAAAECBAgQKJ5Aq/o9xELD7t27+z3BhgsOsTKi0XPxLhozIkCAAAECBAgQIECAAAECBAgQIECAAAEC/Qk02+9h1KhRYfny5WHZsmWtLTiIiwABAgQIECBAgAABAgQIECBAgAABAgQIEEhXoNF+D7GtwiuvvDJgO4WG33BIl9DMCRAgQIAAAQIECBAgQIAAAQIECBAgQIAAgb4CcVWjH/3oR+HRRx8Nb775Zti7d+97gGJrhS1btgwIp+AwIJEPECBAgAABAgQIECBAgAABAgQIECBAgACB8gvEfg8rV64MGzZsCKeddlrYt29fiMspxf9v8eLFAwIoOAxI5AMECBAgQIAAAQIECBAgQIAAAQIECBAgQKBaArHfw5o1a8IzzzwTent76zr5WHD4f2iaOpLERAsG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98" y="771550"/>
            <a:ext cx="3279230" cy="365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427984" y="771551"/>
            <a:ext cx="4392488" cy="353829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24 Seats </a:t>
            </a:r>
          </a:p>
          <a:p>
            <a:pPr lvl="1"/>
            <a:r>
              <a:rPr lang="en-GB" dirty="0" smtClean="0"/>
              <a:t>1 x 2811 Router WIC-2T</a:t>
            </a:r>
          </a:p>
          <a:p>
            <a:pPr lvl="1"/>
            <a:r>
              <a:rPr lang="en-GB" dirty="0" smtClean="0"/>
              <a:t>2 x 3650 Layer 3 Switch</a:t>
            </a:r>
            <a:endParaRPr lang="en-GB" dirty="0"/>
          </a:p>
          <a:p>
            <a:r>
              <a:rPr lang="en-GB" dirty="0" smtClean="0"/>
              <a:t>OR</a:t>
            </a:r>
          </a:p>
          <a:p>
            <a:r>
              <a:rPr lang="en-GB" dirty="0" smtClean="0"/>
              <a:t>12 Seats</a:t>
            </a:r>
          </a:p>
          <a:p>
            <a:pPr lvl="1"/>
            <a:r>
              <a:rPr lang="en-GB" dirty="0" smtClean="0"/>
              <a:t>3 x 2811 Router WIC-2T</a:t>
            </a:r>
          </a:p>
          <a:p>
            <a:pPr lvl="1"/>
            <a:r>
              <a:rPr lang="en-GB" dirty="0" smtClean="0"/>
              <a:t>3 x 3650 Layer 3 Switch</a:t>
            </a:r>
          </a:p>
        </p:txBody>
      </p:sp>
    </p:spTree>
    <p:extLst>
      <p:ext uri="{BB962C8B-B14F-4D97-AF65-F5344CB8AC3E}">
        <p14:creationId xmlns:p14="http://schemas.microsoft.com/office/powerpoint/2010/main" val="5310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N424 (CISCO Lab)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1"/>
            <a:ext cx="4114800" cy="353829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Windows PC (Physical Host)</a:t>
            </a:r>
          </a:p>
          <a:p>
            <a:pPr lvl="1"/>
            <a:r>
              <a:rPr lang="en-GB" dirty="0"/>
              <a:t>4 Network Cards (Red, </a:t>
            </a:r>
            <a:r>
              <a:rPr lang="en-GB" dirty="0" smtClean="0"/>
              <a:t>Blue, Green, Yellow)</a:t>
            </a:r>
          </a:p>
          <a:p>
            <a:pPr lvl="1"/>
            <a:r>
              <a:rPr lang="en-GB" dirty="0" smtClean="0"/>
              <a:t>3 Windows Virtual PCs (Red, Blue, Green)</a:t>
            </a:r>
          </a:p>
          <a:p>
            <a:pPr lvl="1"/>
            <a:r>
              <a:rPr lang="en-GB" dirty="0" smtClean="0"/>
              <a:t>1 Kali Linux Virtual PC (Red)</a:t>
            </a:r>
          </a:p>
          <a:p>
            <a:pPr lvl="1"/>
            <a:r>
              <a:rPr lang="en-GB" dirty="0" smtClean="0"/>
              <a:t>1 Serial (console) cable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843558"/>
            <a:ext cx="2289562" cy="3436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57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N424 (CISCO Lab)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71550"/>
            <a:ext cx="4723400" cy="353829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Windows PC (Physical Host)</a:t>
            </a:r>
          </a:p>
          <a:p>
            <a:pPr lvl="1"/>
            <a:r>
              <a:rPr lang="en-GB" dirty="0" smtClean="0"/>
              <a:t>Each colour of Virtual Machine is connected to the matched colour of network card.</a:t>
            </a:r>
          </a:p>
          <a:p>
            <a:pPr lvl="1"/>
            <a:r>
              <a:rPr lang="en-GB" dirty="0" smtClean="0"/>
              <a:t>The serial (console) cable is ONLY connected to the physical host.</a:t>
            </a:r>
          </a:p>
          <a:p>
            <a:pPr lvl="1"/>
            <a:r>
              <a:rPr lang="en-GB" dirty="0" smtClean="0"/>
              <a:t>The on-board (yellow) network card is connected to the RGU campus network.</a:t>
            </a:r>
          </a:p>
          <a:p>
            <a:pPr lvl="1"/>
            <a:r>
              <a:rPr lang="en-GB" dirty="0" smtClean="0"/>
              <a:t>Passwords are typically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cisco01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15566"/>
            <a:ext cx="3744416" cy="310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N424 (CISCO Lab)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1"/>
            <a:ext cx="8075240" cy="2202507"/>
          </a:xfrm>
        </p:spPr>
        <p:txBody>
          <a:bodyPr>
            <a:normAutofit/>
          </a:bodyPr>
          <a:lstStyle/>
          <a:p>
            <a:r>
              <a:rPr lang="en-GB" dirty="0" smtClean="0"/>
              <a:t>Horizontal Cabling – Each PC:</a:t>
            </a:r>
          </a:p>
          <a:p>
            <a:pPr lvl="1"/>
            <a:r>
              <a:rPr lang="en-GB" dirty="0" smtClean="0"/>
              <a:t>3 Ethernet cables (R/G/B)</a:t>
            </a:r>
          </a:p>
          <a:p>
            <a:pPr lvl="1"/>
            <a:r>
              <a:rPr lang="en-GB" dirty="0" smtClean="0"/>
              <a:t>3 console cables (white)</a:t>
            </a:r>
            <a:endParaRPr lang="en-GB" dirty="0"/>
          </a:p>
          <a:p>
            <a:r>
              <a:rPr lang="en-GB" dirty="0" smtClean="0"/>
              <a:t>Running to numbered patch panels in Racks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6" y="3043357"/>
            <a:ext cx="6012160" cy="13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N424 (CISCO Lab)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71551"/>
            <a:ext cx="4104456" cy="165618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Console Connections</a:t>
            </a:r>
          </a:p>
          <a:p>
            <a:pPr lvl="1"/>
            <a:r>
              <a:rPr lang="en-GB" dirty="0" smtClean="0"/>
              <a:t>3 Console connections are available for each PC</a:t>
            </a:r>
          </a:p>
          <a:p>
            <a:pPr lvl="1"/>
            <a:r>
              <a:rPr lang="en-GB" dirty="0" smtClean="0"/>
              <a:t>They can be </a:t>
            </a:r>
            <a:r>
              <a:rPr lang="en-GB" dirty="0" err="1" smtClean="0"/>
              <a:t>repatched</a:t>
            </a:r>
            <a:r>
              <a:rPr lang="en-GB" dirty="0" smtClean="0"/>
              <a:t> as needed to devices</a:t>
            </a:r>
          </a:p>
          <a:p>
            <a:pPr lvl="1"/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7734"/>
            <a:ext cx="5369627" cy="193903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771551"/>
            <a:ext cx="4104456" cy="1656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Console Connections</a:t>
            </a:r>
          </a:p>
          <a:p>
            <a:pPr lvl="1"/>
            <a:r>
              <a:rPr lang="en-GB" dirty="0" smtClean="0"/>
              <a:t>White cables connect to switches</a:t>
            </a:r>
          </a:p>
          <a:p>
            <a:pPr lvl="1"/>
            <a:r>
              <a:rPr lang="en-GB" dirty="0" smtClean="0"/>
              <a:t>Blue cables connect to routers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6473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N424 (CISCO Lab)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71551"/>
            <a:ext cx="4176464" cy="3538296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Equipment Pods</a:t>
            </a:r>
          </a:p>
          <a:p>
            <a:pPr lvl="1"/>
            <a:r>
              <a:rPr lang="en-GB" dirty="0" smtClean="0"/>
              <a:t>Devices are grouped into ‘Pods’ within the equipment rack</a:t>
            </a:r>
          </a:p>
          <a:p>
            <a:pPr lvl="1"/>
            <a:r>
              <a:rPr lang="en-GB" dirty="0" smtClean="0"/>
              <a:t>Each ‘Pod’ has 2 switches and 1 router.</a:t>
            </a:r>
          </a:p>
          <a:p>
            <a:pPr lvl="1"/>
            <a:r>
              <a:rPr lang="en-GB" dirty="0" smtClean="0"/>
              <a:t>OR two adjacent ‘pods’ can be combined for half the number of students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6" y="771550"/>
            <a:ext cx="4009540" cy="35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N424 (CISCO Lab)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50" y="749841"/>
            <a:ext cx="6122910" cy="369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N523(Cybersecurity Lab)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88" y="1346412"/>
            <a:ext cx="3674556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50" y="771550"/>
            <a:ext cx="2397262" cy="359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3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ATION_ID" val="5731"/>
  <p:tag name="ARTICULATE_PROJECT_OPEN" val="1"/>
  <p:tag name="ARTICULATE_REFERENCE_ID" val="21f579d0-657a-4e36-8936-1b0d13d13094"/>
  <p:tag name="ARTICULATE_SLIDE_COUNT" val="12"/>
  <p:tag name="TAG_BACKING_FORM_KEY" val="853074-h:\how to.pptx"/>
  <p:tag name="ARTICULATE_USED_PAGE_ORIENTATION" val="1"/>
  <p:tag name="ARTICULATE_USED_PAGE_SIZE" val="15"/>
  <p:tag name="ARTICULATE_PRESENTER_VERSION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</p:tagLst>
</file>

<file path=ppt/theme/theme1.xml><?xml version="1.0" encoding="utf-8"?>
<a:theme xmlns:a="http://schemas.openxmlformats.org/drawingml/2006/main" name="RGU Rivers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2143</TotalTime>
  <Words>645</Words>
  <Application>Microsoft Office PowerPoint</Application>
  <PresentationFormat>On-screen Show (16:9)</PresentationFormat>
  <Paragraphs>87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RGU Riverside</vt:lpstr>
      <vt:lpstr>How to: N424 and N523</vt:lpstr>
      <vt:lpstr>N424 (CISCO Lab)</vt:lpstr>
      <vt:lpstr>N424 (CISCO Lab)</vt:lpstr>
      <vt:lpstr>N424 (CISCO Lab)</vt:lpstr>
      <vt:lpstr>N424 (CISCO Lab)</vt:lpstr>
      <vt:lpstr>N424 (CISCO Lab)</vt:lpstr>
      <vt:lpstr>N424 (CISCO Lab)</vt:lpstr>
      <vt:lpstr>N424 (CISCO Lab)</vt:lpstr>
      <vt:lpstr>N523(Cybersecurity Lab)</vt:lpstr>
      <vt:lpstr>N523(Cybersecurity Lab)</vt:lpstr>
      <vt:lpstr>N523(Cybersecurity Lab)</vt:lpstr>
      <vt:lpstr>N523(Cybersecurity Lab)</vt:lpstr>
      <vt:lpstr>N523(Cybersecurity Lab)</vt:lpstr>
      <vt:lpstr>N523(Cybersecurity Lab)</vt:lpstr>
      <vt:lpstr>N523(Cybersecurity Lab)</vt:lpstr>
      <vt:lpstr>ALWAYS</vt:lpstr>
      <vt:lpstr>PowerPoint Presentation</vt:lpstr>
    </vt:vector>
  </TitlesOfParts>
  <Company>Robert Gordon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VLSM</dc:title>
  <dc:creator>ish7850</dc:creator>
  <cp:lastModifiedBy>Wanqing Tu</cp:lastModifiedBy>
  <cp:revision>89</cp:revision>
  <dcterms:created xsi:type="dcterms:W3CDTF">2015-11-19T09:00:50Z</dcterms:created>
  <dcterms:modified xsi:type="dcterms:W3CDTF">2017-01-27T15:54:43Z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CF7B8CF0-0935-4083-A4F3-864C5B251189</vt:lpwstr>
  </property>
  <property fmtid="{D5CDD505-2E9C-101B-9397-08002B2CF9AE}" pid="3" name="ArticulatePath">
    <vt:lpwstr>Presentation1</vt:lpwstr>
  </property>
  <property fmtid="{D5CDD505-2E9C-101B-9397-08002B2CF9AE}" pid="4" name="ArticulateProjectVersion">
    <vt:lpwstr>7</vt:lpwstr>
  </property>
  <property fmtid="{D5CDD505-2E9C-101B-9397-08002B2CF9AE}" pid="5" name="ArticulateUseProject">
    <vt:lpwstr>1</vt:lpwstr>
  </property>
  <property fmtid="{D5CDD505-2E9C-101B-9397-08002B2CF9AE}" pid="6" name="ArticulateProjectFull">
    <vt:lpwstr>H:\How to.ppta</vt:lpwstr>
  </property>
</Properties>
</file>