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7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5259B1-A354-3B17-99A1-583C8A0A7D74}" v="581" dt="2025-04-27T18:47:4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ner, Jack" userId="c851fbfd-bed5-415d-b716-a54fe5250268" providerId="ADAL" clId="{38532F76-D9C2-46BA-A7AC-4F6A1DBE11C2}"/>
    <pc:docChg chg="custSel addSld modSld">
      <pc:chgData name="Dorner, Jack" userId="c851fbfd-bed5-415d-b716-a54fe5250268" providerId="ADAL" clId="{38532F76-D9C2-46BA-A7AC-4F6A1DBE11C2}" dt="2025-04-23T14:38:17.868" v="264" actId="20577"/>
      <pc:docMkLst>
        <pc:docMk/>
      </pc:docMkLst>
      <pc:sldChg chg="addSp modSp mod">
        <pc:chgData name="Dorner, Jack" userId="c851fbfd-bed5-415d-b716-a54fe5250268" providerId="ADAL" clId="{38532F76-D9C2-46BA-A7AC-4F6A1DBE11C2}" dt="2025-04-23T14:36:12.474" v="216" actId="20577"/>
        <pc:sldMkLst>
          <pc:docMk/>
          <pc:sldMk cId="1393404938" sldId="257"/>
        </pc:sldMkLst>
        <pc:spChg chg="mod">
          <ac:chgData name="Dorner, Jack" userId="c851fbfd-bed5-415d-b716-a54fe5250268" providerId="ADAL" clId="{38532F76-D9C2-46BA-A7AC-4F6A1DBE11C2}" dt="2025-04-23T14:26:04.304" v="193"/>
          <ac:spMkLst>
            <pc:docMk/>
            <pc:sldMk cId="1393404938" sldId="257"/>
            <ac:spMk id="2" creationId="{F5EBA27A-13CE-44D4-26C8-3D5A58732FA9}"/>
          </ac:spMkLst>
        </pc:spChg>
        <pc:spChg chg="mod">
          <ac:chgData name="Dorner, Jack" userId="c851fbfd-bed5-415d-b716-a54fe5250268" providerId="ADAL" clId="{38532F76-D9C2-46BA-A7AC-4F6A1DBE11C2}" dt="2025-04-23T14:36:12.474" v="216" actId="20577"/>
          <ac:spMkLst>
            <pc:docMk/>
            <pc:sldMk cId="1393404938" sldId="257"/>
            <ac:spMk id="3" creationId="{181CF66B-9D35-6588-BCAB-9C951C0B6275}"/>
          </ac:spMkLst>
        </pc:spChg>
        <pc:picChg chg="add mod">
          <ac:chgData name="Dorner, Jack" userId="c851fbfd-bed5-415d-b716-a54fe5250268" providerId="ADAL" clId="{38532F76-D9C2-46BA-A7AC-4F6A1DBE11C2}" dt="2025-04-23T14:27:11.059" v="199" actId="1076"/>
          <ac:picMkLst>
            <pc:docMk/>
            <pc:sldMk cId="1393404938" sldId="257"/>
            <ac:picMk id="5" creationId="{3BA7CC00-7409-3437-A5A1-B31CC4FADA40}"/>
          </ac:picMkLst>
        </pc:picChg>
        <pc:picChg chg="add mod">
          <ac:chgData name="Dorner, Jack" userId="c851fbfd-bed5-415d-b716-a54fe5250268" providerId="ADAL" clId="{38532F76-D9C2-46BA-A7AC-4F6A1DBE11C2}" dt="2025-04-23T14:27:58.765" v="202" actId="1076"/>
          <ac:picMkLst>
            <pc:docMk/>
            <pc:sldMk cId="1393404938" sldId="257"/>
            <ac:picMk id="7" creationId="{8307EC2D-3DC2-9A87-4FDF-4979C9119AAA}"/>
          </ac:picMkLst>
        </pc:picChg>
        <pc:picChg chg="add mod">
          <ac:chgData name="Dorner, Jack" userId="c851fbfd-bed5-415d-b716-a54fe5250268" providerId="ADAL" clId="{38532F76-D9C2-46BA-A7AC-4F6A1DBE11C2}" dt="2025-04-23T14:29:16.594" v="207" actId="1076"/>
          <ac:picMkLst>
            <pc:docMk/>
            <pc:sldMk cId="1393404938" sldId="257"/>
            <ac:picMk id="9" creationId="{B9B4692A-2802-694A-BA91-0787D1EBE372}"/>
          </ac:picMkLst>
        </pc:picChg>
        <pc:picChg chg="add mod">
          <ac:chgData name="Dorner, Jack" userId="c851fbfd-bed5-415d-b716-a54fe5250268" providerId="ADAL" clId="{38532F76-D9C2-46BA-A7AC-4F6A1DBE11C2}" dt="2025-04-23T14:30:24.559" v="210" actId="1076"/>
          <ac:picMkLst>
            <pc:docMk/>
            <pc:sldMk cId="1393404938" sldId="257"/>
            <ac:picMk id="11" creationId="{5905ED0F-61D2-2BA4-4778-6A81D08FDDC0}"/>
          </ac:picMkLst>
        </pc:picChg>
      </pc:sldChg>
      <pc:sldChg chg="modSp new mod">
        <pc:chgData name="Dorner, Jack" userId="c851fbfd-bed5-415d-b716-a54fe5250268" providerId="ADAL" clId="{38532F76-D9C2-46BA-A7AC-4F6A1DBE11C2}" dt="2025-04-23T14:38:17.868" v="264" actId="20577"/>
        <pc:sldMkLst>
          <pc:docMk/>
          <pc:sldMk cId="3168123918" sldId="258"/>
        </pc:sldMkLst>
        <pc:spChg chg="mod">
          <ac:chgData name="Dorner, Jack" userId="c851fbfd-bed5-415d-b716-a54fe5250268" providerId="ADAL" clId="{38532F76-D9C2-46BA-A7AC-4F6A1DBE11C2}" dt="2025-04-23T14:37:20.744" v="221" actId="20577"/>
          <ac:spMkLst>
            <pc:docMk/>
            <pc:sldMk cId="3168123918" sldId="258"/>
            <ac:spMk id="2" creationId="{97B95647-FAEF-B770-E1E6-7FB68D795744}"/>
          </ac:spMkLst>
        </pc:spChg>
        <pc:spChg chg="mod">
          <ac:chgData name="Dorner, Jack" userId="c851fbfd-bed5-415d-b716-a54fe5250268" providerId="ADAL" clId="{38532F76-D9C2-46BA-A7AC-4F6A1DBE11C2}" dt="2025-04-23T14:38:17.868" v="264" actId="20577"/>
          <ac:spMkLst>
            <pc:docMk/>
            <pc:sldMk cId="3168123918" sldId="258"/>
            <ac:spMk id="3" creationId="{63F1E584-7FDA-897C-11D6-BB24A3650F20}"/>
          </ac:spMkLst>
        </pc:spChg>
      </pc:sldChg>
    </pc:docChg>
  </pc:docChgLst>
  <pc:docChgLst>
    <pc:chgData name="Adamson, Trent" userId="S::adamsont@msoe.edu::944a44fe-5485-4662-a8c8-3f3f238284fa" providerId="AD" clId="Web-{955259B1-A354-3B17-99A1-583C8A0A7D74}"/>
    <pc:docChg chg="addSld modSld">
      <pc:chgData name="Adamson, Trent" userId="S::adamsont@msoe.edu::944a44fe-5485-4662-a8c8-3f3f238284fa" providerId="AD" clId="Web-{955259B1-A354-3B17-99A1-583C8A0A7D74}" dt="2025-04-27T18:46:45.548" v="569" actId="20577"/>
      <pc:docMkLst>
        <pc:docMk/>
      </pc:docMkLst>
      <pc:sldChg chg="modSp mod setBg">
        <pc:chgData name="Adamson, Trent" userId="S::adamsont@msoe.edu::944a44fe-5485-4662-a8c8-3f3f238284fa" providerId="AD" clId="Web-{955259B1-A354-3B17-99A1-583C8A0A7D74}" dt="2025-04-27T17:52:26.772" v="102" actId="1076"/>
        <pc:sldMkLst>
          <pc:docMk/>
          <pc:sldMk cId="1554369454" sldId="256"/>
        </pc:sldMkLst>
        <pc:spChg chg="mod">
          <ac:chgData name="Adamson, Trent" userId="S::adamsont@msoe.edu::944a44fe-5485-4662-a8c8-3f3f238284fa" providerId="AD" clId="Web-{955259B1-A354-3B17-99A1-583C8A0A7D74}" dt="2025-04-27T17:52:26.772" v="102" actId="1076"/>
          <ac:spMkLst>
            <pc:docMk/>
            <pc:sldMk cId="1554369454" sldId="256"/>
            <ac:spMk id="2" creationId="{4BE13A16-7B25-F07D-E721-6098B0BE09BE}"/>
          </ac:spMkLst>
        </pc:spChg>
        <pc:spChg chg="mod">
          <ac:chgData name="Adamson, Trent" userId="S::adamsont@msoe.edu::944a44fe-5485-4662-a8c8-3f3f238284fa" providerId="AD" clId="Web-{955259B1-A354-3B17-99A1-583C8A0A7D74}" dt="2025-04-27T17:52:21.678" v="101" actId="1076"/>
          <ac:spMkLst>
            <pc:docMk/>
            <pc:sldMk cId="1554369454" sldId="256"/>
            <ac:spMk id="3" creationId="{45A67D0E-21FC-22DD-0773-2C8E7337EF70}"/>
          </ac:spMkLst>
        </pc:spChg>
      </pc:sldChg>
      <pc:sldChg chg="modSp">
        <pc:chgData name="Adamson, Trent" userId="S::adamsont@msoe.edu::944a44fe-5485-4662-a8c8-3f3f238284fa" providerId="AD" clId="Web-{955259B1-A354-3B17-99A1-583C8A0A7D74}" dt="2025-04-27T18:46:45.548" v="569" actId="20577"/>
        <pc:sldMkLst>
          <pc:docMk/>
          <pc:sldMk cId="3168123918" sldId="258"/>
        </pc:sldMkLst>
        <pc:spChg chg="mod">
          <ac:chgData name="Adamson, Trent" userId="S::adamsont@msoe.edu::944a44fe-5485-4662-a8c8-3f3f238284fa" providerId="AD" clId="Web-{955259B1-A354-3B17-99A1-583C8A0A7D74}" dt="2025-04-27T18:46:45.548" v="569" actId="20577"/>
          <ac:spMkLst>
            <pc:docMk/>
            <pc:sldMk cId="3168123918" sldId="258"/>
            <ac:spMk id="3" creationId="{63F1E584-7FDA-897C-11D6-BB24A3650F20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26:59.623" v="242" actId="20577"/>
        <pc:sldMkLst>
          <pc:docMk/>
          <pc:sldMk cId="305652864" sldId="259"/>
        </pc:sldMkLst>
        <pc:spChg chg="mod">
          <ac:chgData name="Adamson, Trent" userId="S::adamsont@msoe.edu::944a44fe-5485-4662-a8c8-3f3f238284fa" providerId="AD" clId="Web-{955259B1-A354-3B17-99A1-583C8A0A7D74}" dt="2025-04-27T17:49:42.172" v="83" actId="20577"/>
          <ac:spMkLst>
            <pc:docMk/>
            <pc:sldMk cId="305652864" sldId="259"/>
            <ac:spMk id="2" creationId="{E0CE3D36-4186-A5C2-B341-EF5E09E0E2F7}"/>
          </ac:spMkLst>
        </pc:spChg>
        <pc:spChg chg="mod">
          <ac:chgData name="Adamson, Trent" userId="S::adamsont@msoe.edu::944a44fe-5485-4662-a8c8-3f3f238284fa" providerId="AD" clId="Web-{955259B1-A354-3B17-99A1-583C8A0A7D74}" dt="2025-04-27T18:26:59.623" v="242" actId="20577"/>
          <ac:spMkLst>
            <pc:docMk/>
            <pc:sldMk cId="305652864" sldId="259"/>
            <ac:spMk id="3" creationId="{FEC626D6-BB7D-2370-4E44-251148CC4396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28:34.911" v="303" actId="20577"/>
        <pc:sldMkLst>
          <pc:docMk/>
          <pc:sldMk cId="752638727" sldId="260"/>
        </pc:sldMkLst>
        <pc:spChg chg="mod">
          <ac:chgData name="Adamson, Trent" userId="S::adamsont@msoe.edu::944a44fe-5485-4662-a8c8-3f3f238284fa" providerId="AD" clId="Web-{955259B1-A354-3B17-99A1-583C8A0A7D74}" dt="2025-04-27T17:49:48.500" v="91" actId="20577"/>
          <ac:spMkLst>
            <pc:docMk/>
            <pc:sldMk cId="752638727" sldId="260"/>
            <ac:spMk id="2" creationId="{E33AAF67-68C5-4224-768A-1D27150E3A4B}"/>
          </ac:spMkLst>
        </pc:spChg>
        <pc:spChg chg="mod">
          <ac:chgData name="Adamson, Trent" userId="S::adamsont@msoe.edu::944a44fe-5485-4662-a8c8-3f3f238284fa" providerId="AD" clId="Web-{955259B1-A354-3B17-99A1-583C8A0A7D74}" dt="2025-04-27T18:28:34.911" v="303" actId="20577"/>
          <ac:spMkLst>
            <pc:docMk/>
            <pc:sldMk cId="752638727" sldId="260"/>
            <ac:spMk id="3" creationId="{7E5738E7-7F90-0E35-14B3-4412993AB5BB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7:56:42.516" v="119" actId="20577"/>
        <pc:sldMkLst>
          <pc:docMk/>
          <pc:sldMk cId="4288225819" sldId="261"/>
        </pc:sldMkLst>
        <pc:spChg chg="mod">
          <ac:chgData name="Adamson, Trent" userId="S::adamsont@msoe.edu::944a44fe-5485-4662-a8c8-3f3f238284fa" providerId="AD" clId="Web-{955259B1-A354-3B17-99A1-583C8A0A7D74}" dt="2025-04-27T17:56:42.516" v="119" actId="20577"/>
          <ac:spMkLst>
            <pc:docMk/>
            <pc:sldMk cId="4288225819" sldId="261"/>
            <ac:spMk id="2" creationId="{5FDD1591-2112-3A37-97F6-334320C16131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7:57:27.081" v="143" actId="20577"/>
        <pc:sldMkLst>
          <pc:docMk/>
          <pc:sldMk cId="2342484761" sldId="262"/>
        </pc:sldMkLst>
        <pc:spChg chg="mod">
          <ac:chgData name="Adamson, Trent" userId="S::adamsont@msoe.edu::944a44fe-5485-4662-a8c8-3f3f238284fa" providerId="AD" clId="Web-{955259B1-A354-3B17-99A1-583C8A0A7D74}" dt="2025-04-27T17:57:27.081" v="143" actId="20577"/>
          <ac:spMkLst>
            <pc:docMk/>
            <pc:sldMk cId="2342484761" sldId="262"/>
            <ac:spMk id="2" creationId="{7E0299F5-39C2-2D96-BB64-CEEA89623172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01:50.716" v="170" actId="20577"/>
        <pc:sldMkLst>
          <pc:docMk/>
          <pc:sldMk cId="327881518" sldId="263"/>
        </pc:sldMkLst>
        <pc:spChg chg="mod">
          <ac:chgData name="Adamson, Trent" userId="S::adamsont@msoe.edu::944a44fe-5485-4662-a8c8-3f3f238284fa" providerId="AD" clId="Web-{955259B1-A354-3B17-99A1-583C8A0A7D74}" dt="2025-04-27T18:01:50.716" v="170" actId="20577"/>
          <ac:spMkLst>
            <pc:docMk/>
            <pc:sldMk cId="327881518" sldId="263"/>
            <ac:spMk id="2" creationId="{C1D84DA6-5280-0D22-E517-C57E69D05C58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03:05.953" v="174" actId="20577"/>
        <pc:sldMkLst>
          <pc:docMk/>
          <pc:sldMk cId="4236593958" sldId="264"/>
        </pc:sldMkLst>
        <pc:spChg chg="mod">
          <ac:chgData name="Adamson, Trent" userId="S::adamsont@msoe.edu::944a44fe-5485-4662-a8c8-3f3f238284fa" providerId="AD" clId="Web-{955259B1-A354-3B17-99A1-583C8A0A7D74}" dt="2025-04-27T18:03:05.953" v="174" actId="20577"/>
          <ac:spMkLst>
            <pc:docMk/>
            <pc:sldMk cId="4236593958" sldId="264"/>
            <ac:spMk id="2" creationId="{25FBC3A9-309D-5592-187B-F483BBA4FE34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06:07.960" v="218" actId="20577"/>
        <pc:sldMkLst>
          <pc:docMk/>
          <pc:sldMk cId="242308924" sldId="265"/>
        </pc:sldMkLst>
        <pc:spChg chg="mod">
          <ac:chgData name="Adamson, Trent" userId="S::adamsont@msoe.edu::944a44fe-5485-4662-a8c8-3f3f238284fa" providerId="AD" clId="Web-{955259B1-A354-3B17-99A1-583C8A0A7D74}" dt="2025-04-27T18:06:07.960" v="218" actId="20577"/>
          <ac:spMkLst>
            <pc:docMk/>
            <pc:sldMk cId="242308924" sldId="265"/>
            <ac:spMk id="2" creationId="{9AC924CE-D789-E3AE-5B78-AB39784ACA29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06:03.554" v="215" actId="20577"/>
        <pc:sldMkLst>
          <pc:docMk/>
          <pc:sldMk cId="1141993331" sldId="266"/>
        </pc:sldMkLst>
        <pc:spChg chg="mod">
          <ac:chgData name="Adamson, Trent" userId="S::adamsont@msoe.edu::944a44fe-5485-4662-a8c8-3f3f238284fa" providerId="AD" clId="Web-{955259B1-A354-3B17-99A1-583C8A0A7D74}" dt="2025-04-27T18:06:03.554" v="215" actId="20577"/>
          <ac:spMkLst>
            <pc:docMk/>
            <pc:sldMk cId="1141993331" sldId="266"/>
            <ac:spMk id="2" creationId="{6CB5572A-309A-41CF-0B30-2A50900CC527}"/>
          </ac:spMkLst>
        </pc:spChg>
      </pc:sldChg>
      <pc:sldChg chg="modSp new">
        <pc:chgData name="Adamson, Trent" userId="S::adamsont@msoe.edu::944a44fe-5485-4662-a8c8-3f3f238284fa" providerId="AD" clId="Web-{955259B1-A354-3B17-99A1-583C8A0A7D74}" dt="2025-04-27T18:42:22.686" v="493" actId="20577"/>
        <pc:sldMkLst>
          <pc:docMk/>
          <pc:sldMk cId="3395441969" sldId="267"/>
        </pc:sldMkLst>
        <pc:spChg chg="mod">
          <ac:chgData name="Adamson, Trent" userId="S::adamsont@msoe.edu::944a44fe-5485-4662-a8c8-3f3f238284fa" providerId="AD" clId="Web-{955259B1-A354-3B17-99A1-583C8A0A7D74}" dt="2025-04-27T18:42:07.842" v="471" actId="20577"/>
          <ac:spMkLst>
            <pc:docMk/>
            <pc:sldMk cId="3395441969" sldId="267"/>
            <ac:spMk id="2" creationId="{34363537-3E94-2EE6-D2D6-1488E169F412}"/>
          </ac:spMkLst>
        </pc:spChg>
        <pc:spChg chg="mod">
          <ac:chgData name="Adamson, Trent" userId="S::adamsont@msoe.edu::944a44fe-5485-4662-a8c8-3f3f238284fa" providerId="AD" clId="Web-{955259B1-A354-3B17-99A1-583C8A0A7D74}" dt="2025-04-27T18:42:22.686" v="493" actId="20577"/>
          <ac:spMkLst>
            <pc:docMk/>
            <pc:sldMk cId="3395441969" sldId="267"/>
            <ac:spMk id="3" creationId="{CEF39818-CB30-0E59-D0F3-2A0135E5C1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04030-1581-3D27-760E-A97C5588A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7E9A06-FC3D-6E4E-0502-13A3A5163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9473B-6740-B97D-C78E-EBCFE939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28B1-F9C4-557F-14A9-6C33D8441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668EE-9413-6BFA-EFD9-75E42318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72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8D03-A602-5B9A-AA29-4C15FB715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6AF80-3C85-1FB2-16A9-C08538568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6FBF5-D3EA-B007-699C-5D0A69A9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70CA9-B5DE-8982-3369-EE8059FB7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7EDE8-F9B8-102B-1D9D-398F7F07F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2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EE9B-1B77-12D1-561E-4C08DB169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2DE32-B40F-EAA8-E586-229C4C7B9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8A535-7102-08F7-BFA7-63C4ECD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D6E0D-1B95-9847-56B2-113A8DD12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CBC07-50B4-A96D-46A9-AEC837980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6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D30C-5080-4489-19F0-FDC65FC4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13493-4D5F-2C92-D352-469D682C2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3877D-D164-F553-9BEF-FB58005A3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8D270-5571-3ABB-503A-B153AF2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3DB9A-EA81-B9A2-72D6-C83BE1F3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6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CEF29-CAEA-6A7D-2DEB-73304773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6FEE0-6172-3455-4ED3-172F9E12F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757DA-26C1-C73C-9486-DA0B610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0345-E696-CEE7-EEAE-72CE8DD3D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43E95-685B-5E3B-338D-5BEE02DD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5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F1B5-3056-8D2E-D8DE-00343DC2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ED5E3-1BE3-AA88-3618-B9981A04B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03135E-ADE6-0D8A-9417-7068DEF1C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9485F7-5CFB-7D41-B6BE-80E4DE14B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56A34-A5C1-C06C-84F2-BE4D2A60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F800A-124A-59F4-E69B-9C00A576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4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43FC3-8ED5-352B-6499-CB7F3CAA9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4B6BA-C96D-83B1-831F-47B000C45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73DC7-D184-BB84-55B2-825245E9B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447564-3249-5AA4-A9D1-2A3C07DC0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7C0047-365C-28EB-1F4F-392ED7F078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A7BD66-B54C-0415-B600-EEF3C6CB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3C9E0-1E7B-B154-5BE8-B87AA8C5F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55891A-EE1C-511D-CBA8-833D8FCF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4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5FAA-DE19-E81E-9B19-284027B9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9150E-32CE-CAAF-22EB-88F56F7C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E415C-B40A-1A36-5AAC-052628DFF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9B270F-6C20-E44C-11FB-2E884F4C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2CA73C-5F42-C336-39D0-06A191DA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F056A6-3F88-8ED0-C219-DA06A282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53737-4991-7D2B-5719-946EB97BF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479A-9471-77D9-7F76-D696C3327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DD92C-F11A-C84C-2ED1-11F93F9B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A66D3A-35B5-EA5B-460A-D91A3E3C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A7F94-385C-622E-DB73-A5FC2B23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6DEF7-A8EB-7AC0-81D4-BECB375FE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03B4C-5AD4-3EEA-6B64-AF0CD3FA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8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F203A-81C7-7C38-9B12-ED7167DAC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2A5FFE-0FC2-9834-5F7E-41277AFE7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C1F2-1CB5-B322-3D11-A4ADA35C9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14945-EB78-B014-8E96-8435B85B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5A033-29ED-7135-E1E9-ABF68D54A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3AB8D-9A98-4025-6A1F-F4C8FA5D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3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144AD-CAC9-4150-0B77-A44E27E6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96E21-D5DB-2002-33C4-6AFA826FF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3B503-7779-1F96-C2F7-60350857E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D5232-9772-4276-93C5-365278FFA5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B81EE-DD1D-2A97-6A86-1BE574DEE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B37AA-EEEB-C38A-6D15-89E2D4BE1E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28B7D-CC19-48D2-A7B8-0D3E6EBCF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8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nishaanamin/march-madness-data/dat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3A16-7B25-F07D-E721-6098B0BE0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52083" y="1715030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March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67D0E-21FC-22DD-0773-2C8E7337E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524000" y="400420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Trent Adamson, Luke Stevens, Jack Dorner</a:t>
            </a:r>
          </a:p>
        </p:txBody>
      </p:sp>
    </p:spTree>
    <p:extLst>
      <p:ext uri="{BB962C8B-B14F-4D97-AF65-F5344CB8AC3E}">
        <p14:creationId xmlns:p14="http://schemas.microsoft.com/office/powerpoint/2010/main" val="1554369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C3A9-309D-5592-187B-F483BBA4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4C02E-A3DC-AEE4-1E61-B2008C05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93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24CE-D789-E3AE-5B78-AB39784A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2B009-5468-A9D2-8291-675184A20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8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5572A-309A-41CF-0B30-2A50900CC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C1924-375D-BC04-D0F2-8EF54028F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9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A27A-13CE-44D4-26C8-3D5A5873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March Madness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F66B-9D35-6588-BCAB-9C951C0B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Annual NCAA Men’s Basketball National Championship Tournament</a:t>
            </a:r>
          </a:p>
          <a:p>
            <a:r>
              <a:rPr lang="en-US" dirty="0"/>
              <a:t>68 team brackets</a:t>
            </a:r>
          </a:p>
          <a:p>
            <a:r>
              <a:rPr lang="en-US" dirty="0"/>
              <a:t>Win or go home</a:t>
            </a:r>
          </a:p>
          <a:p>
            <a:r>
              <a:rPr lang="en-US" dirty="0"/>
              <a:t>Bracket Games/Tournament Challenge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7CC00-7409-3437-A5A1-B31CC4FAD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598563"/>
            <a:ext cx="3371658" cy="1713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07EC2D-3DC2-9A87-4FDF-4979C9119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784" y="4423622"/>
            <a:ext cx="2775827" cy="20692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B4692A-2802-694A-BA91-0787D1EBE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37" y="4423622"/>
            <a:ext cx="3310921" cy="1648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905ED0F-61D2-2BA4-4778-6A81D08FD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469" y="2554919"/>
            <a:ext cx="1829055" cy="155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0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3D36-4186-A5C2-B341-EF5E09E0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626D6-BB7D-2370-4E44-251148CC4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Can team statistics and past tournament results more accurately predict tournament outcomes than just choosing the better seed each round?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565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AF67-68C5-4224-768A-1D27150E3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738E7-7F90-0E35-14B3-4412993AB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Null Hypothesis: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 model trained on team statistics and past tournament results will not perform better than choosing the better seed in each round.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Alternative Hypothesis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A model trained on team statistics and past tournament results will perform better than choosing the better seed each round.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638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95647-FAEF-B770-E1E6-7FB68D79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1E584-7FDA-897C-11D6-BB24A3650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From Kaggle: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https://www.kaggle.com/datasets/nishaanamin/march-madness-data/data</a:t>
            </a:r>
            <a:endParaRPr lang="en-US"/>
          </a:p>
          <a:p>
            <a:r>
              <a:rPr lang="en-US" dirty="0"/>
              <a:t>2008-2025 (no 2020)</a:t>
            </a:r>
          </a:p>
          <a:p>
            <a:r>
              <a:rPr lang="en-US" dirty="0"/>
              <a:t>34 different csv files provided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Only used 10 of these CSV's were used in this analysis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To understand what each variable is you have to go to the websites linked in the </a:t>
            </a:r>
            <a:r>
              <a:rPr lang="en-US" dirty="0" err="1"/>
              <a:t>kaggle</a:t>
            </a:r>
            <a:r>
              <a:rPr lang="en-US" dirty="0"/>
              <a:t> dataset. (Note there are hundreds)</a:t>
            </a:r>
          </a:p>
        </p:txBody>
      </p:sp>
    </p:spTree>
    <p:extLst>
      <p:ext uri="{BB962C8B-B14F-4D97-AF65-F5344CB8AC3E}">
        <p14:creationId xmlns:p14="http://schemas.microsoft.com/office/powerpoint/2010/main" val="3168123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3537-3E94-2EE6-D2D6-1488E169F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/>
          <a:lstStyle/>
          <a:p>
            <a:r>
              <a:rPr lang="en-US" dirty="0"/>
              <a:t>CSV files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9818-CB30-0E59-D0F3-2A0135E5C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267"/>
            <a:ext cx="10515600" cy="545839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Resumes</a:t>
            </a:r>
          </a:p>
          <a:p>
            <a:r>
              <a:rPr lang="en-US" dirty="0"/>
              <a:t>Shooting Splits</a:t>
            </a:r>
          </a:p>
          <a:p>
            <a:r>
              <a:rPr lang="en-US" dirty="0" err="1"/>
              <a:t>TeamRankings</a:t>
            </a:r>
            <a:r>
              <a:rPr lang="en-US" dirty="0"/>
              <a:t> Away</a:t>
            </a:r>
          </a:p>
          <a:p>
            <a:r>
              <a:rPr lang="en-US" dirty="0" err="1"/>
              <a:t>TeamRankings</a:t>
            </a:r>
            <a:r>
              <a:rPr lang="en-US" dirty="0"/>
              <a:t> Home</a:t>
            </a:r>
          </a:p>
          <a:p>
            <a:r>
              <a:rPr lang="en-US" dirty="0" err="1"/>
              <a:t>TeamRankings</a:t>
            </a:r>
            <a:r>
              <a:rPr lang="en-US" dirty="0"/>
              <a:t> Neutral</a:t>
            </a:r>
          </a:p>
          <a:p>
            <a:r>
              <a:rPr lang="en-US" dirty="0"/>
              <a:t>KenPom </a:t>
            </a:r>
            <a:r>
              <a:rPr lang="en-US" dirty="0" err="1"/>
              <a:t>Barttorvik</a:t>
            </a:r>
            <a:endParaRPr lang="en-US"/>
          </a:p>
          <a:p>
            <a:r>
              <a:rPr lang="en-US" dirty="0" err="1"/>
              <a:t>Barttorvik</a:t>
            </a:r>
            <a:r>
              <a:rPr lang="en-US" dirty="0"/>
              <a:t> Away</a:t>
            </a:r>
          </a:p>
          <a:p>
            <a:r>
              <a:rPr lang="en-US" dirty="0" err="1"/>
              <a:t>Barttorvik</a:t>
            </a:r>
            <a:r>
              <a:rPr lang="en-US" dirty="0"/>
              <a:t> Home</a:t>
            </a:r>
          </a:p>
          <a:p>
            <a:r>
              <a:rPr lang="en-US" dirty="0" err="1"/>
              <a:t>Barttorvik</a:t>
            </a:r>
            <a:r>
              <a:rPr lang="en-US" dirty="0"/>
              <a:t> Neutral</a:t>
            </a:r>
          </a:p>
          <a:p>
            <a:endParaRPr lang="en-US" dirty="0"/>
          </a:p>
          <a:p>
            <a:r>
              <a:rPr lang="en-US" dirty="0"/>
              <a:t>Tournament Matchups (To create the dependent variable)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441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D1591-2112-3A37-97F6-334320C16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57F7-4889-8A5E-EA11-66F4BAD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25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99F5-39C2-2D96-BB64-CEEA89623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1E36E-5430-D860-89FD-1911438AA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484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84DA6-5280-0D22-E517-C57E69D05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 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218E0-4118-8561-E06D-8E6299576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1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39</Words>
  <Application>Microsoft Office PowerPoint</Application>
  <PresentationFormat>Widescreen</PresentationFormat>
  <Paragraphs>10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March Madness</vt:lpstr>
      <vt:lpstr>March Madness</vt:lpstr>
      <vt:lpstr>Research Question:</vt:lpstr>
      <vt:lpstr>Hypothesis</vt:lpstr>
      <vt:lpstr>Data</vt:lpstr>
      <vt:lpstr>CSV files used</vt:lpstr>
      <vt:lpstr>Data Analysis</vt:lpstr>
      <vt:lpstr>Data preparation and preprocessing</vt:lpstr>
      <vt:lpstr>Experimental  design</vt:lpstr>
      <vt:lpstr>Modeling </vt:lpstr>
      <vt:lpstr>Results </vt:lpstr>
      <vt:lpstr>Discussion and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Dorner, Jack</dc:creator>
  <cp:lastModifiedBy>Dorner, Jack</cp:lastModifiedBy>
  <cp:revision>109</cp:revision>
  <dcterms:created xsi:type="dcterms:W3CDTF">2025-04-23T14:06:10Z</dcterms:created>
  <dcterms:modified xsi:type="dcterms:W3CDTF">2025-04-27T18:47:49Z</dcterms:modified>
</cp:coreProperties>
</file>