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9F32-08F8-4B84-8F5D-B64749C34018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F006-8EDA-431C-A42F-EDAF717A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9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D6BB-30B6-4E52-8B71-6D15D8FEB61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0239-E3AA-4E93-A08D-DAECD170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6388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We are in the middle </a:t>
            </a:r>
            <a:r>
              <a:rPr lang="en-US" sz="2200" dirty="0" smtClean="0"/>
              <a:t>of an exciting shift in our economy.</a:t>
            </a:r>
            <a:endParaRPr lang="en-US" sz="2200" dirty="0" smtClean="0"/>
          </a:p>
          <a:p>
            <a:pPr algn="ctr"/>
            <a:r>
              <a:rPr lang="en-US" sz="2200" dirty="0" smtClean="0"/>
              <a:t>How will we capture this opportunity?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Collaborative Consumption. </a:t>
            </a:r>
          </a:p>
          <a:p>
            <a:pPr algn="ctr"/>
            <a:r>
              <a:rPr lang="en-US" sz="3600" b="1" dirty="0" smtClean="0"/>
              <a:t>The Sharing Economy.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01" y="3702169"/>
            <a:ext cx="1500519" cy="596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03" y="2822960"/>
            <a:ext cx="1853996" cy="724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719862"/>
            <a:ext cx="2724150" cy="504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4" y="4520000"/>
            <a:ext cx="1766276" cy="549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2" y="4483321"/>
            <a:ext cx="2561056" cy="7511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37847"/>
            <a:ext cx="2607450" cy="6424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40" y="2728264"/>
            <a:ext cx="3193320" cy="6709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65" y="4390116"/>
            <a:ext cx="1614075" cy="7511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0" y="2722921"/>
            <a:ext cx="2524125" cy="876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44185"/>
            <a:ext cx="1990725" cy="7524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416" y="1852157"/>
            <a:ext cx="1821128" cy="7498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8" y="1932563"/>
            <a:ext cx="2148351" cy="5890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1" y="3547510"/>
            <a:ext cx="2726529" cy="6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Kim</dc:creator>
  <cp:lastModifiedBy>Heidi Kim</cp:lastModifiedBy>
  <cp:revision>10</cp:revision>
  <dcterms:created xsi:type="dcterms:W3CDTF">2012-08-14T23:42:40Z</dcterms:created>
  <dcterms:modified xsi:type="dcterms:W3CDTF">2012-08-15T05:08:02Z</dcterms:modified>
</cp:coreProperties>
</file>