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75" r:id="rId6"/>
    <p:sldId id="283" r:id="rId7"/>
    <p:sldId id="285" r:id="rId8"/>
    <p:sldId id="282" r:id="rId9"/>
    <p:sldId id="284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70" d="100"/>
          <a:sy n="70" d="100"/>
        </p:scale>
        <p:origin x="370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3087" y="850791"/>
            <a:ext cx="3361652" cy="4198288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  </a:t>
            </a:r>
            <a:r>
              <a:rPr lang="en-US" sz="3200" dirty="0" err="1">
                <a:solidFill>
                  <a:srgbClr val="FFFFFF"/>
                </a:solidFill>
              </a:rPr>
              <a:t>Teaminator</a:t>
            </a:r>
            <a:r>
              <a:rPr lang="en-US" sz="3200" dirty="0">
                <a:solidFill>
                  <a:srgbClr val="FFFFFF"/>
                </a:solidFill>
              </a:rPr>
              <a:t> 3</a:t>
            </a: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         GT Bootcamp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	     Project 3 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   </a:t>
            </a:r>
            <a:r>
              <a:rPr lang="en-US" sz="2400" dirty="0">
                <a:solidFill>
                  <a:srgbClr val="FFFFFF"/>
                </a:solidFill>
              </a:rPr>
              <a:t>Final Presentation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April 2022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D219D9-8521-40B6-99EA-3DFFB59D1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72" y="294901"/>
            <a:ext cx="6903243" cy="60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D94F62-FD4D-4C6F-92D8-945858B38933}"/>
              </a:ext>
            </a:extLst>
          </p:cNvPr>
          <p:cNvSpPr txBox="1"/>
          <p:nvPr/>
        </p:nvSpPr>
        <p:spPr>
          <a:xfrm>
            <a:off x="390525" y="816345"/>
            <a:ext cx="346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Discussion Agenda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B60EC-2E0A-4FE2-B573-384D540F4453}"/>
              </a:ext>
            </a:extLst>
          </p:cNvPr>
          <p:cNvSpPr txBox="1"/>
          <p:nvPr/>
        </p:nvSpPr>
        <p:spPr>
          <a:xfrm>
            <a:off x="390525" y="1596422"/>
            <a:ext cx="971359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800" b="1" dirty="0"/>
              <a:t>Overview of our Project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800" b="1" dirty="0"/>
              <a:t>Explanation of our Approach 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800" b="1" dirty="0"/>
              <a:t>Show our Results </a:t>
            </a:r>
          </a:p>
          <a:p>
            <a:endParaRPr lang="en-US" sz="28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6BEFAD-149D-49F2-ACB5-7D8610CDC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729" y="1531312"/>
            <a:ext cx="4310255" cy="38353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AA0E21-E36F-4FF7-843E-663E29B1098B}"/>
              </a:ext>
            </a:extLst>
          </p:cNvPr>
          <p:cNvSpPr txBox="1"/>
          <p:nvPr/>
        </p:nvSpPr>
        <p:spPr>
          <a:xfrm>
            <a:off x="6734811" y="816345"/>
            <a:ext cx="4422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Electric Vehicle Charging</a:t>
            </a:r>
          </a:p>
        </p:txBody>
      </p:sp>
    </p:spTree>
    <p:extLst>
      <p:ext uri="{BB962C8B-B14F-4D97-AF65-F5344CB8AC3E}">
        <p14:creationId xmlns:p14="http://schemas.microsoft.com/office/powerpoint/2010/main" val="159841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3DB60EC-2E0A-4FE2-B573-384D540F4453}"/>
              </a:ext>
            </a:extLst>
          </p:cNvPr>
          <p:cNvSpPr txBox="1"/>
          <p:nvPr/>
        </p:nvSpPr>
        <p:spPr>
          <a:xfrm>
            <a:off x="485421" y="614949"/>
            <a:ext cx="6789783" cy="700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/>
          </a:p>
          <a:p>
            <a:r>
              <a:rPr lang="en-US" sz="1600" b="1" dirty="0"/>
              <a:t>Overview</a:t>
            </a:r>
          </a:p>
          <a:p>
            <a:endParaRPr lang="en-US" sz="1400" dirty="0"/>
          </a:p>
          <a:p>
            <a:r>
              <a:rPr lang="en-US" sz="1400" dirty="0"/>
              <a:t>Sales of Electric Vehicles are increasing each year and the demand for EV Charging Stations is increasing at a similar or higher rate.  We create a map of EV Charging stations throughout the US that would allow owners of electric vehicles to plan a trip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600" b="1" dirty="0"/>
              <a:t>Approach</a:t>
            </a:r>
          </a:p>
          <a:p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Pulled data from National Renewable Energy Laboratory API for four major Electric Vehicle Charging Stations (Over 3,000 stations)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Tesla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Greenlots</a:t>
            </a: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FLO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Volta</a:t>
            </a:r>
          </a:p>
          <a:p>
            <a:pPr lvl="1">
              <a:spcBef>
                <a:spcPts val="600"/>
              </a:spcBef>
            </a:pPr>
            <a:endParaRPr lang="en-US" sz="1200" dirty="0"/>
          </a:p>
          <a:p>
            <a:pPr marL="342900" indent="-342900">
              <a:buAutoNum type="arabicPeriod"/>
            </a:pPr>
            <a:r>
              <a:rPr lang="en-US" sz="1400" dirty="0"/>
              <a:t>Stored the data for each Vehicle Charging company in separate collections in a Mongo Database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Created a Flask Server that accessed the Mongo Database to pull the data to create a Website that will allow users to see all the EV Charging stations for these providers along with key information about each.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Users can see all EV Charging stations or use check boxes to select a specific provider</a:t>
            </a:r>
          </a:p>
          <a:p>
            <a:pPr lvl="1"/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43FFDF-CA51-4E3F-A718-8C742271C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112" y="1120323"/>
            <a:ext cx="3246401" cy="124216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CC157CF-065E-49AA-A9DB-2894FED6B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655" y="2992562"/>
            <a:ext cx="2455047" cy="162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43FFDF-CA51-4E3F-A718-8C742271C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24" y="1246783"/>
            <a:ext cx="3246401" cy="162807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CC157CF-065E-49AA-A9DB-2894FED6B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317" y="1246783"/>
            <a:ext cx="2455047" cy="1628077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42AF07C8-7FE4-4EA8-BA41-0F98512C9B72}"/>
              </a:ext>
            </a:extLst>
          </p:cNvPr>
          <p:cNvSpPr/>
          <p:nvPr/>
        </p:nvSpPr>
        <p:spPr>
          <a:xfrm>
            <a:off x="6052013" y="1838528"/>
            <a:ext cx="1186775" cy="5447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8FF86-8E65-44BC-98DE-F4E3D027F777}"/>
              </a:ext>
            </a:extLst>
          </p:cNvPr>
          <p:cNvSpPr txBox="1"/>
          <p:nvPr/>
        </p:nvSpPr>
        <p:spPr>
          <a:xfrm>
            <a:off x="6180730" y="137109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B441F-6E20-45E6-AE1B-B95890FED502}"/>
              </a:ext>
            </a:extLst>
          </p:cNvPr>
          <p:cNvSpPr txBox="1"/>
          <p:nvPr/>
        </p:nvSpPr>
        <p:spPr>
          <a:xfrm>
            <a:off x="5805759" y="2479231"/>
            <a:ext cx="1796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EV Providers</a:t>
            </a:r>
          </a:p>
          <a:p>
            <a:r>
              <a:rPr lang="en-US" dirty="0"/>
              <a:t>&gt; 4000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4B58F-DE34-462A-8B47-09CA33AB2E99}"/>
              </a:ext>
            </a:extLst>
          </p:cNvPr>
          <p:cNvSpPr txBox="1"/>
          <p:nvPr/>
        </p:nvSpPr>
        <p:spPr>
          <a:xfrm>
            <a:off x="8818447" y="75715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Mongo DB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ED13A-0B21-49A8-A5F9-27888C88CB82}"/>
              </a:ext>
            </a:extLst>
          </p:cNvPr>
          <p:cNvSpPr txBox="1"/>
          <p:nvPr/>
        </p:nvSpPr>
        <p:spPr>
          <a:xfrm>
            <a:off x="2667323" y="757158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NREL API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926C8DC-472B-4DC0-960C-3DD1595036E5}"/>
              </a:ext>
            </a:extLst>
          </p:cNvPr>
          <p:cNvSpPr/>
          <p:nvPr/>
        </p:nvSpPr>
        <p:spPr>
          <a:xfrm rot="5400000">
            <a:off x="9071561" y="3459788"/>
            <a:ext cx="862556" cy="5447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17EBF-63DA-4D95-A157-CEE7056D4237}"/>
              </a:ext>
            </a:extLst>
          </p:cNvPr>
          <p:cNvSpPr txBox="1"/>
          <p:nvPr/>
        </p:nvSpPr>
        <p:spPr>
          <a:xfrm>
            <a:off x="8903957" y="4404799"/>
            <a:ext cx="1501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FLASK Server</a:t>
            </a:r>
          </a:p>
          <a:p>
            <a:r>
              <a:rPr lang="en-US" dirty="0"/>
              <a:t>    (</a:t>
            </a:r>
            <a:r>
              <a:rPr lang="en-US" sz="1600" dirty="0"/>
              <a:t>Python)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12411C-617F-4FC2-B53B-507CBFDAC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264" y="5060867"/>
            <a:ext cx="3139712" cy="15850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3B0242-5E18-4095-B7C7-D658690D5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207" y="5060867"/>
            <a:ext cx="1100313" cy="5518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1A96E3-A2BD-4047-AC8F-A1735750D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626" y="3983142"/>
            <a:ext cx="4310255" cy="2643978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DFD7786-D78D-4AD2-BD5D-9DA737E13806}"/>
              </a:ext>
            </a:extLst>
          </p:cNvPr>
          <p:cNvSpPr/>
          <p:nvPr/>
        </p:nvSpPr>
        <p:spPr>
          <a:xfrm rot="10800000">
            <a:off x="6574207" y="5581041"/>
            <a:ext cx="862556" cy="5447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F2DED4-6923-4932-ABE6-1835AB16E104}"/>
              </a:ext>
            </a:extLst>
          </p:cNvPr>
          <p:cNvSpPr txBox="1"/>
          <p:nvPr/>
        </p:nvSpPr>
        <p:spPr>
          <a:xfrm>
            <a:off x="2173835" y="3369686"/>
            <a:ext cx="2951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EV Charging Station Map</a:t>
            </a:r>
          </a:p>
          <a:p>
            <a:r>
              <a:rPr lang="en-US" sz="1400" dirty="0"/>
              <a:t>       (Leaflet, HTML, CSS, JavaScript)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65045B-31BE-40E8-ACD8-636433F715D3}"/>
              </a:ext>
            </a:extLst>
          </p:cNvPr>
          <p:cNvSpPr txBox="1"/>
          <p:nvPr/>
        </p:nvSpPr>
        <p:spPr>
          <a:xfrm rot="16200000">
            <a:off x="-1231270" y="3261964"/>
            <a:ext cx="3944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  Summary</a:t>
            </a:r>
          </a:p>
        </p:txBody>
      </p:sp>
    </p:spTree>
    <p:extLst>
      <p:ext uri="{BB962C8B-B14F-4D97-AF65-F5344CB8AC3E}">
        <p14:creationId xmlns:p14="http://schemas.microsoft.com/office/powerpoint/2010/main" val="23435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3DB60EC-2E0A-4FE2-B573-384D540F4453}"/>
              </a:ext>
            </a:extLst>
          </p:cNvPr>
          <p:cNvSpPr txBox="1"/>
          <p:nvPr/>
        </p:nvSpPr>
        <p:spPr>
          <a:xfrm>
            <a:off x="460643" y="506336"/>
            <a:ext cx="5340389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/>
          </a:p>
          <a:p>
            <a:endParaRPr lang="en-US" sz="1200" b="1" dirty="0"/>
          </a:p>
          <a:p>
            <a:r>
              <a:rPr lang="en-US" b="1" dirty="0"/>
              <a:t>NREL API Call</a:t>
            </a:r>
          </a:p>
          <a:p>
            <a:endParaRPr lang="en-US" sz="1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200" dirty="0"/>
              <a:t>Initially pulled the information for each provider in separate calls and added them to the Mongo DB.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200" dirty="0"/>
              <a:t>Refactored the code to create a For Loop using ZIP that looped through each provider and </a:t>
            </a:r>
          </a:p>
          <a:p>
            <a:endParaRPr lang="en-US" sz="1600" dirty="0"/>
          </a:p>
          <a:p>
            <a:r>
              <a:rPr lang="en-US" sz="1600" b="1" dirty="0"/>
              <a:t>Refactored Code</a:t>
            </a:r>
          </a:p>
          <a:p>
            <a:pPr marL="354013" indent="-354013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200" dirty="0"/>
              <a:t>Was able to reduce the initial code that had over 200 lines down to just over 50 lines that used a ZIP function to loop through each provider and create a collection for each </a:t>
            </a:r>
          </a:p>
          <a:p>
            <a:pPr lvl="1"/>
            <a:endParaRPr lang="en-US" sz="1200" dirty="0"/>
          </a:p>
          <a:p>
            <a:endParaRPr lang="en-US" sz="1200" dirty="0"/>
          </a:p>
          <a:p>
            <a:pPr marL="342900" indent="-342900">
              <a:buAutoNum type="arabicPeriod" startAt="4"/>
            </a:pPr>
            <a:endParaRPr lang="en-US" sz="1200" b="1" dirty="0"/>
          </a:p>
          <a:p>
            <a:pPr lvl="1"/>
            <a:endParaRPr lang="en-US" sz="1200" dirty="0"/>
          </a:p>
          <a:p>
            <a:pPr marL="342900" indent="-342900">
              <a:buAutoNum type="arabicPeriod" startAt="4"/>
            </a:pPr>
            <a:endParaRPr lang="en-US" sz="1200" dirty="0"/>
          </a:p>
          <a:p>
            <a:pPr marL="342900" indent="-342900">
              <a:buAutoNum type="arabicPeriod" startAt="4"/>
            </a:pPr>
            <a:endParaRPr lang="en-US" sz="1200" dirty="0"/>
          </a:p>
          <a:p>
            <a:pPr marL="342900" indent="-342900">
              <a:buAutoNum type="arabicPeriod" startAt="4"/>
            </a:pPr>
            <a:endParaRPr lang="en-US" sz="1200" dirty="0"/>
          </a:p>
          <a:p>
            <a:pPr marL="342900" indent="-342900">
              <a:buAutoNum type="arabicPeriod" startAt="4"/>
            </a:pP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C38E74-B7A3-4A17-A651-3972E00C6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556" y="817320"/>
            <a:ext cx="5013461" cy="4334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C4990B-E504-4F62-AF4A-79CB05793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723" y="5152103"/>
            <a:ext cx="5013461" cy="13379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1C70AE-1127-4034-A632-61EEB49FA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170" y="817320"/>
            <a:ext cx="1323175" cy="5062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E083F14-F12E-4539-A54E-1CA768ADE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9353" y="5152103"/>
            <a:ext cx="1686461" cy="11439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5F05361-3BFD-4B93-9EA5-737CB3905DA7}"/>
              </a:ext>
            </a:extLst>
          </p:cNvPr>
          <p:cNvSpPr txBox="1"/>
          <p:nvPr/>
        </p:nvSpPr>
        <p:spPr>
          <a:xfrm>
            <a:off x="540929" y="3787700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/>
          </a:p>
          <a:p>
            <a:r>
              <a:rPr lang="en-US" sz="1800" b="1" dirty="0"/>
              <a:t>Document / Object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F115A9-8CDE-4B38-BCCE-24EA067E1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527" y="4434031"/>
            <a:ext cx="6485182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4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3DB60EC-2E0A-4FE2-B573-384D540F4453}"/>
              </a:ext>
            </a:extLst>
          </p:cNvPr>
          <p:cNvSpPr txBox="1"/>
          <p:nvPr/>
        </p:nvSpPr>
        <p:spPr>
          <a:xfrm>
            <a:off x="460643" y="506336"/>
            <a:ext cx="5340389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/>
          </a:p>
          <a:p>
            <a:endParaRPr lang="en-US" sz="1200" b="1" dirty="0"/>
          </a:p>
          <a:p>
            <a:r>
              <a:rPr lang="en-US" b="1" dirty="0"/>
              <a:t>Flask Server </a:t>
            </a:r>
          </a:p>
          <a:p>
            <a:endParaRPr lang="en-US" sz="1200" dirty="0"/>
          </a:p>
          <a:p>
            <a:pPr marL="342900" indent="-342900">
              <a:buAutoNum type="arabicPeriod"/>
            </a:pPr>
            <a:r>
              <a:rPr lang="en-US" sz="1400" dirty="0"/>
              <a:t>Created 4 Routes that allow users to select the EV Providers that they want to view.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Tesla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Volta</a:t>
            </a:r>
          </a:p>
          <a:p>
            <a:pPr marL="800100" lvl="1" indent="-342900">
              <a:buAutoNum type="arabicPeriod"/>
            </a:pPr>
            <a:r>
              <a:rPr lang="en-US" sz="1400" dirty="0" err="1"/>
              <a:t>Greenlots</a:t>
            </a:r>
            <a:endParaRPr lang="en-US" sz="1400" dirty="0"/>
          </a:p>
          <a:p>
            <a:pPr marL="800100" lvl="1" indent="-342900">
              <a:buAutoNum type="arabicPeriod"/>
            </a:pPr>
            <a:r>
              <a:rPr lang="en-US" sz="1400" dirty="0"/>
              <a:t>FLO</a:t>
            </a:r>
          </a:p>
          <a:p>
            <a:pPr marL="800100" lvl="1" indent="-342900">
              <a:buAutoNum type="arabicPeriod"/>
            </a:pPr>
            <a:endParaRPr lang="en-US" sz="1200" dirty="0"/>
          </a:p>
          <a:p>
            <a:pPr marL="800100" lvl="1" indent="-342900">
              <a:buAutoNum type="arabicPeriod"/>
            </a:pPr>
            <a:endParaRPr lang="en-US" sz="1200" dirty="0"/>
          </a:p>
          <a:p>
            <a:pPr marL="800100" lvl="1" indent="-342900">
              <a:buAutoNum type="arabicPeriod"/>
            </a:pPr>
            <a:endParaRPr lang="en-US" sz="1200" dirty="0"/>
          </a:p>
          <a:p>
            <a:pPr marL="800100" lvl="1" indent="-342900">
              <a:buAutoNum type="arabicPeriod"/>
            </a:pPr>
            <a:endParaRPr lang="en-US" sz="1200" dirty="0"/>
          </a:p>
          <a:p>
            <a:pPr marL="800100" lvl="1" indent="-342900">
              <a:buAutoNum type="arabicPeriod"/>
            </a:pPr>
            <a:endParaRPr lang="en-US" sz="1200" dirty="0"/>
          </a:p>
          <a:p>
            <a:pPr marL="342900" indent="-342900">
              <a:buAutoNum type="arabicPeriod"/>
            </a:pPr>
            <a:endParaRPr lang="en-US" sz="1200" dirty="0"/>
          </a:p>
          <a:p>
            <a:pPr marL="342900" indent="-342900">
              <a:buAutoNum type="arabicPeriod"/>
            </a:pPr>
            <a:r>
              <a:rPr lang="en-US" sz="1400" dirty="0"/>
              <a:t>Provided key information on each station when selected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Facility Type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Access Days/Time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City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Street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State</a:t>
            </a:r>
          </a:p>
          <a:p>
            <a:endParaRPr lang="en-US" sz="1600" dirty="0"/>
          </a:p>
          <a:p>
            <a:endParaRPr lang="en-US" sz="1200" dirty="0"/>
          </a:p>
          <a:p>
            <a:pPr marL="342900" indent="-342900">
              <a:buAutoNum type="arabicPeriod" startAt="4"/>
            </a:pPr>
            <a:endParaRPr lang="en-US" sz="1200" b="1" dirty="0"/>
          </a:p>
          <a:p>
            <a:pPr lvl="1"/>
            <a:endParaRPr lang="en-US" sz="1200" dirty="0"/>
          </a:p>
          <a:p>
            <a:pPr marL="342900" indent="-342900">
              <a:buAutoNum type="arabicPeriod" startAt="4"/>
            </a:pPr>
            <a:endParaRPr lang="en-US" sz="1200" dirty="0"/>
          </a:p>
          <a:p>
            <a:pPr marL="342900" indent="-342900">
              <a:buAutoNum type="arabicPeriod" startAt="4"/>
            </a:pPr>
            <a:endParaRPr lang="en-US" sz="1200" dirty="0"/>
          </a:p>
          <a:p>
            <a:pPr marL="342900" indent="-342900">
              <a:buAutoNum type="arabicPeriod" startAt="4"/>
            </a:pPr>
            <a:endParaRPr lang="en-US" sz="1200" dirty="0"/>
          </a:p>
          <a:p>
            <a:pPr marL="342900" indent="-342900">
              <a:buAutoNum type="arabicPeriod" startAt="4"/>
            </a:pP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168FC7-591C-4375-9F55-4CD37DF20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724" y="1302880"/>
            <a:ext cx="4731515" cy="4615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0F36B6-D5BF-4592-BF37-2C2C403D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929" y="4194733"/>
            <a:ext cx="2330695" cy="18981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171E0C-1F62-4AC0-B990-1A2B2E061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458" y="1714169"/>
            <a:ext cx="1199637" cy="140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6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CD1C28-734A-4206-A778-821ED66C7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2"/>
          <a:stretch/>
        </p:blipFill>
        <p:spPr>
          <a:xfrm>
            <a:off x="435429" y="813362"/>
            <a:ext cx="11462657" cy="58051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2B20A8-551D-4244-A3A4-BD442EAA09F5}"/>
              </a:ext>
            </a:extLst>
          </p:cNvPr>
          <p:cNvSpPr txBox="1"/>
          <p:nvPr/>
        </p:nvSpPr>
        <p:spPr>
          <a:xfrm>
            <a:off x="8251371" y="406037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 Charging Stations</a:t>
            </a:r>
          </a:p>
        </p:txBody>
      </p:sp>
    </p:spTree>
    <p:extLst>
      <p:ext uri="{BB962C8B-B14F-4D97-AF65-F5344CB8AC3E}">
        <p14:creationId xmlns:p14="http://schemas.microsoft.com/office/powerpoint/2010/main" val="40328908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{15E16F1C-4B5D-475B-A939-BB702B95CCB6}tf67061901_win32</Template>
  <TotalTime>58013</TotalTime>
  <Words>331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Franklin Gothic Book</vt:lpstr>
      <vt:lpstr>Franklin Gothic Demi</vt:lpstr>
      <vt:lpstr>Gill Sans MT</vt:lpstr>
      <vt:lpstr>Wingdings</vt:lpstr>
      <vt:lpstr>Wingdings 2</vt:lpstr>
      <vt:lpstr>DividendVTI</vt:lpstr>
      <vt:lpstr>  Teaminator 3           GT Bootcamp       Project 3      Final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All|Legal Business Case</dc:title>
  <dc:creator>chris.torkelson1@gmail.com</dc:creator>
  <cp:lastModifiedBy>Chris Torkelson</cp:lastModifiedBy>
  <cp:revision>69</cp:revision>
  <dcterms:created xsi:type="dcterms:W3CDTF">2021-01-08T13:59:57Z</dcterms:created>
  <dcterms:modified xsi:type="dcterms:W3CDTF">2022-04-13T18:04:29Z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