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4" r:id="rId5"/>
    <p:sldId id="265" r:id="rId6"/>
    <p:sldId id="267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458200" cy="1470025"/>
          </a:xfrm>
        </p:spPr>
        <p:txBody>
          <a:bodyPr/>
          <a:lstStyle/>
          <a:p>
            <a:r>
              <a:rPr lang="en-US" altLang="ko-KR" b="1" dirty="0" err="1" smtClean="0"/>
              <a:t>auto_increment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 적용 예제</a:t>
            </a:r>
            <a:endParaRPr lang="ko-KR" altLang="en-US" b="1" dirty="0"/>
          </a:p>
        </p:txBody>
      </p:sp>
      <p:pic>
        <p:nvPicPr>
          <p:cNvPr id="4" name="Picture 2" descr="C:\Users\kgitbank\Desktop\마이에스큐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176464" cy="21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458200" cy="1470025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auto_increment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2564903"/>
            <a:ext cx="8458200" cy="30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자동 증가 속성을 말합니다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몇번째</a:t>
            </a:r>
            <a:r>
              <a:rPr lang="ko-KR" altLang="en-US" b="1" dirty="0" smtClean="0"/>
              <a:t> 데이터를 넣느냐에 따라 </a:t>
            </a:r>
            <a:endParaRPr lang="en-US" altLang="ko-KR" b="1" dirty="0" smtClean="0"/>
          </a:p>
          <a:p>
            <a:r>
              <a:rPr lang="ko-KR" altLang="en-US" b="1" dirty="0" smtClean="0"/>
              <a:t>자동으로 증가되어 </a:t>
            </a:r>
            <a:endParaRPr lang="en-US" altLang="ko-KR" b="1" dirty="0" smtClean="0"/>
          </a:p>
          <a:p>
            <a:r>
              <a:rPr lang="ko-KR" altLang="en-US" b="1" dirty="0" smtClean="0"/>
              <a:t>값을 설정하게 하는 속성입니다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733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gitbank\Desktop\수업자료 모음\15. MySQL(18.07.28)\update, alter 연습\alter, update\alter, update\alter table, renam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39"/>
            <a:ext cx="7560840" cy="316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016" y="3501008"/>
            <a:ext cx="876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원래 데이터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7624" y="548680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4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gitbank\Desktop\수업자료 모음\15. MySQL(18.07.28)\MYSQL AUTO INCRE\MYSQL AUTO INCR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0"/>
            <a:ext cx="9144000" cy="10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gitbank\Desktop\수업자료 모음\15. MySQL(18.07.28)\MYSQL AUTO INCRE\MYSQL AUTO INCRE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7870"/>
            <a:ext cx="8019232" cy="30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0148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alter table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univ_student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add column no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not null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auto_increment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primary key first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200564"/>
            <a:ext cx="8019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2"/>
                </a:solidFill>
              </a:rPr>
              <a:t>univ_student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테이블에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no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칼럼을 추가하고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 err="1" smtClean="0">
                <a:solidFill>
                  <a:schemeClr val="tx2"/>
                </a:solidFill>
              </a:rPr>
              <a:t>자료형은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not null(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널 값을 가지지 못하도록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 err="1" smtClean="0">
                <a:solidFill>
                  <a:schemeClr val="tx2"/>
                </a:solidFill>
              </a:rPr>
              <a:t>Auto_increment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 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자동증가 속성으로 설정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), first 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가장 앞에 위치 시킴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7553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alter table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univ_student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add column no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not null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auto_increment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primary key first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475530"/>
            <a:ext cx="1115616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1475530"/>
            <a:ext cx="43204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1814084"/>
            <a:ext cx="129614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43808" y="1814084"/>
            <a:ext cx="7920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35896" y="1475530"/>
            <a:ext cx="288032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009616" y="1814084"/>
            <a:ext cx="43788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803830" y="1856232"/>
            <a:ext cx="1280234" cy="210312"/>
          </a:xfrm>
          <a:custGeom>
            <a:avLst/>
            <a:gdLst>
              <a:gd name="connsiteX0" fmla="*/ 1280234 w 1280234"/>
              <a:gd name="connsiteY0" fmla="*/ 0 h 210312"/>
              <a:gd name="connsiteX1" fmla="*/ 1243658 w 1280234"/>
              <a:gd name="connsiteY1" fmla="*/ 73152 h 210312"/>
              <a:gd name="connsiteX2" fmla="*/ 1216226 w 1280234"/>
              <a:gd name="connsiteY2" fmla="*/ 91440 h 210312"/>
              <a:gd name="connsiteX3" fmla="*/ 1133930 w 1280234"/>
              <a:gd name="connsiteY3" fmla="*/ 155448 h 210312"/>
              <a:gd name="connsiteX4" fmla="*/ 1051634 w 1280234"/>
              <a:gd name="connsiteY4" fmla="*/ 182880 h 210312"/>
              <a:gd name="connsiteX5" fmla="*/ 1024202 w 1280234"/>
              <a:gd name="connsiteY5" fmla="*/ 192024 h 210312"/>
              <a:gd name="connsiteX6" fmla="*/ 996770 w 1280234"/>
              <a:gd name="connsiteY6" fmla="*/ 201168 h 210312"/>
              <a:gd name="connsiteX7" fmla="*/ 941906 w 1280234"/>
              <a:gd name="connsiteY7" fmla="*/ 210312 h 210312"/>
              <a:gd name="connsiteX8" fmla="*/ 548714 w 1280234"/>
              <a:gd name="connsiteY8" fmla="*/ 201168 h 210312"/>
              <a:gd name="connsiteX9" fmla="*/ 438986 w 1280234"/>
              <a:gd name="connsiteY9" fmla="*/ 182880 h 210312"/>
              <a:gd name="connsiteX10" fmla="*/ 365834 w 1280234"/>
              <a:gd name="connsiteY10" fmla="*/ 173736 h 210312"/>
              <a:gd name="connsiteX11" fmla="*/ 246962 w 1280234"/>
              <a:gd name="connsiteY11" fmla="*/ 155448 h 210312"/>
              <a:gd name="connsiteX12" fmla="*/ 219530 w 1280234"/>
              <a:gd name="connsiteY12" fmla="*/ 146304 h 210312"/>
              <a:gd name="connsiteX13" fmla="*/ 192098 w 1280234"/>
              <a:gd name="connsiteY13" fmla="*/ 128016 h 210312"/>
              <a:gd name="connsiteX14" fmla="*/ 137234 w 1280234"/>
              <a:gd name="connsiteY14" fmla="*/ 109728 h 210312"/>
              <a:gd name="connsiteX15" fmla="*/ 54938 w 1280234"/>
              <a:gd name="connsiteY15" fmla="*/ 73152 h 210312"/>
              <a:gd name="connsiteX16" fmla="*/ 27506 w 1280234"/>
              <a:gd name="connsiteY16" fmla="*/ 64008 h 210312"/>
              <a:gd name="connsiteX17" fmla="*/ 74 w 1280234"/>
              <a:gd name="connsiteY17" fmla="*/ 45720 h 2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80234" h="210312">
                <a:moveTo>
                  <a:pt x="1280234" y="0"/>
                </a:moveTo>
                <a:cubicBezTo>
                  <a:pt x="1271502" y="21829"/>
                  <a:pt x="1261920" y="54890"/>
                  <a:pt x="1243658" y="73152"/>
                </a:cubicBezTo>
                <a:cubicBezTo>
                  <a:pt x="1235887" y="80923"/>
                  <a:pt x="1224669" y="84405"/>
                  <a:pt x="1216226" y="91440"/>
                </a:cubicBezTo>
                <a:cubicBezTo>
                  <a:pt x="1184667" y="117739"/>
                  <a:pt x="1180152" y="140041"/>
                  <a:pt x="1133930" y="155448"/>
                </a:cubicBezTo>
                <a:lnTo>
                  <a:pt x="1051634" y="182880"/>
                </a:lnTo>
                <a:lnTo>
                  <a:pt x="1024202" y="192024"/>
                </a:lnTo>
                <a:cubicBezTo>
                  <a:pt x="1015058" y="195072"/>
                  <a:pt x="1006277" y="199583"/>
                  <a:pt x="996770" y="201168"/>
                </a:cubicBezTo>
                <a:lnTo>
                  <a:pt x="941906" y="210312"/>
                </a:lnTo>
                <a:lnTo>
                  <a:pt x="548714" y="201168"/>
                </a:lnTo>
                <a:cubicBezTo>
                  <a:pt x="503465" y="199358"/>
                  <a:pt x="481218" y="189377"/>
                  <a:pt x="438986" y="182880"/>
                </a:cubicBezTo>
                <a:cubicBezTo>
                  <a:pt x="414698" y="179143"/>
                  <a:pt x="390073" y="177776"/>
                  <a:pt x="365834" y="173736"/>
                </a:cubicBezTo>
                <a:cubicBezTo>
                  <a:pt x="207452" y="147339"/>
                  <a:pt x="550456" y="189170"/>
                  <a:pt x="246962" y="155448"/>
                </a:cubicBezTo>
                <a:cubicBezTo>
                  <a:pt x="237818" y="152400"/>
                  <a:pt x="228151" y="150615"/>
                  <a:pt x="219530" y="146304"/>
                </a:cubicBezTo>
                <a:cubicBezTo>
                  <a:pt x="209700" y="141389"/>
                  <a:pt x="202141" y="132479"/>
                  <a:pt x="192098" y="128016"/>
                </a:cubicBezTo>
                <a:cubicBezTo>
                  <a:pt x="174482" y="120187"/>
                  <a:pt x="153274" y="120421"/>
                  <a:pt x="137234" y="109728"/>
                </a:cubicBezTo>
                <a:cubicBezTo>
                  <a:pt x="93762" y="80747"/>
                  <a:pt x="120228" y="94915"/>
                  <a:pt x="54938" y="73152"/>
                </a:cubicBezTo>
                <a:lnTo>
                  <a:pt x="27506" y="64008"/>
                </a:lnTo>
                <a:cubicBezTo>
                  <a:pt x="-2818" y="53900"/>
                  <a:pt x="74" y="64503"/>
                  <a:pt x="74" y="4572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794760" y="1882668"/>
            <a:ext cx="182880" cy="193020"/>
          </a:xfrm>
          <a:custGeom>
            <a:avLst/>
            <a:gdLst>
              <a:gd name="connsiteX0" fmla="*/ 18288 w 182880"/>
              <a:gd name="connsiteY0" fmla="*/ 193020 h 193020"/>
              <a:gd name="connsiteX1" fmla="*/ 18288 w 182880"/>
              <a:gd name="connsiteY1" fmla="*/ 92436 h 193020"/>
              <a:gd name="connsiteX2" fmla="*/ 0 w 182880"/>
              <a:gd name="connsiteY2" fmla="*/ 65004 h 193020"/>
              <a:gd name="connsiteX3" fmla="*/ 9144 w 182880"/>
              <a:gd name="connsiteY3" fmla="*/ 10140 h 193020"/>
              <a:gd name="connsiteX4" fmla="*/ 54864 w 182880"/>
              <a:gd name="connsiteY4" fmla="*/ 996 h 193020"/>
              <a:gd name="connsiteX5" fmla="*/ 182880 w 182880"/>
              <a:gd name="connsiteY5" fmla="*/ 996 h 19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" h="193020">
                <a:moveTo>
                  <a:pt x="18288" y="193020"/>
                </a:moveTo>
                <a:cubicBezTo>
                  <a:pt x="27390" y="147508"/>
                  <a:pt x="34374" y="140695"/>
                  <a:pt x="18288" y="92436"/>
                </a:cubicBezTo>
                <a:cubicBezTo>
                  <a:pt x="14813" y="82010"/>
                  <a:pt x="6096" y="74148"/>
                  <a:pt x="0" y="65004"/>
                </a:cubicBezTo>
                <a:cubicBezTo>
                  <a:pt x="3048" y="46716"/>
                  <a:pt x="-2922" y="24217"/>
                  <a:pt x="9144" y="10140"/>
                </a:cubicBezTo>
                <a:cubicBezTo>
                  <a:pt x="19258" y="-1660"/>
                  <a:pt x="39344" y="1813"/>
                  <a:pt x="54864" y="996"/>
                </a:cubicBezTo>
                <a:cubicBezTo>
                  <a:pt x="97477" y="-1247"/>
                  <a:pt x="140208" y="996"/>
                  <a:pt x="182880" y="99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1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880" y="980728"/>
            <a:ext cx="9189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Primary key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/>
              <a:t>해당 테이블에서 가장 기본적인 값을 가집니다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err="1" smtClean="0"/>
              <a:t>기본키는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다른 항목과 </a:t>
            </a:r>
            <a:r>
              <a:rPr lang="ko-KR" altLang="en-US" sz="2000" b="1" dirty="0" smtClean="0"/>
              <a:t>중복 불가능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err="1" smtClean="0"/>
              <a:t>기본키는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null </a:t>
            </a:r>
            <a:r>
              <a:rPr lang="ko-KR" altLang="en-US" sz="2000" b="1" dirty="0" smtClean="0"/>
              <a:t>값을 </a:t>
            </a:r>
            <a:r>
              <a:rPr lang="ko-KR" altLang="en-US" sz="2000" b="1" dirty="0"/>
              <a:t>가질 수 없습니다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예를 들면 </a:t>
            </a:r>
            <a:r>
              <a:rPr lang="ko-KR" altLang="en-US" sz="2000" b="1" dirty="0" smtClean="0"/>
              <a:t>학번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번호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주민등록번호 같은 개념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275856" y="116632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solidFill>
                  <a:srgbClr val="FF0000"/>
                </a:solidFill>
              </a:rPr>
              <a:t>기본키란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926359"/>
            <a:ext cx="9189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항목을 구분하게 해주는 유일한 값</a:t>
            </a:r>
            <a:r>
              <a:rPr lang="ko-KR" altLang="en-US" sz="2400" b="1" dirty="0" smtClean="0"/>
              <a:t> 이라고 생각할 수 있음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10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gitbank\Desktop\수업자료 모음\15. MySQL(18.07.28)\MYSQL AUTO INCRE\MYSQL AUTO INCR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gitbank\Desktop\수업자료 모음\15. MySQL(18.07.28)\MYSQL AUTO INCRE\MYSQL AUTO INCRE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3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41" y="908720"/>
            <a:ext cx="6010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데이터를 추가하면</a:t>
            </a:r>
            <a:r>
              <a:rPr lang="en-US" altLang="ko-KR" b="1" dirty="0" smtClean="0">
                <a:solidFill>
                  <a:srgbClr val="FF0000"/>
                </a:solidFill>
              </a:rPr>
              <a:t>, no</a:t>
            </a:r>
            <a:r>
              <a:rPr lang="ko-KR" altLang="en-US" b="1" dirty="0" smtClean="0">
                <a:solidFill>
                  <a:srgbClr val="FF0000"/>
                </a:solidFill>
              </a:rPr>
              <a:t>의 값을 지정해주지 않아도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3716" y="5301208"/>
            <a:ext cx="599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번째 추가한 값이므로 </a:t>
            </a:r>
            <a:r>
              <a:rPr lang="en-US" altLang="ko-KR" b="1" dirty="0" smtClean="0">
                <a:solidFill>
                  <a:srgbClr val="FF0000"/>
                </a:solidFill>
              </a:rPr>
              <a:t>no</a:t>
            </a:r>
            <a:r>
              <a:rPr lang="ko-KR" altLang="en-US" b="1" dirty="0" smtClean="0">
                <a:solidFill>
                  <a:srgbClr val="FF0000"/>
                </a:solidFill>
              </a:rPr>
              <a:t>에 자동으로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가 들어갑니다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094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791960"/>
            <a:ext cx="28083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b="1" dirty="0" smtClean="0"/>
              <a:t>끝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10972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143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auto_increment 속성 적용 예제</vt:lpstr>
      <vt:lpstr>auto_increment 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22</cp:revision>
  <dcterms:created xsi:type="dcterms:W3CDTF">2006-10-05T04:04:58Z</dcterms:created>
  <dcterms:modified xsi:type="dcterms:W3CDTF">2020-09-11T05:52:51Z</dcterms:modified>
</cp:coreProperties>
</file>