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458200" cy="1470025"/>
          </a:xfrm>
        </p:spPr>
        <p:txBody>
          <a:bodyPr/>
          <a:lstStyle/>
          <a:p>
            <a:r>
              <a:rPr lang="en-US" altLang="ko-KR" b="1" dirty="0" err="1" smtClean="0"/>
              <a:t>auto_increment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 적용 예제</a:t>
            </a:r>
            <a:endParaRPr lang="ko-KR" altLang="en-US" b="1" dirty="0"/>
          </a:p>
        </p:txBody>
      </p:sp>
      <p:pic>
        <p:nvPicPr>
          <p:cNvPr id="4" name="Picture 2" descr="C:\Users\kgitbank\Desktop\마이에스큐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176464" cy="21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458200" cy="1470025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auto_increment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2564903"/>
            <a:ext cx="8458200" cy="30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자동 증가 속성을 말합니다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몇번째</a:t>
            </a:r>
            <a:r>
              <a:rPr lang="ko-KR" altLang="en-US" b="1" dirty="0" smtClean="0"/>
              <a:t> 데이터를 넣느냐에 따라 </a:t>
            </a:r>
            <a:endParaRPr lang="en-US" altLang="ko-KR" b="1" dirty="0" smtClean="0"/>
          </a:p>
          <a:p>
            <a:r>
              <a:rPr lang="ko-KR" altLang="en-US" b="1" dirty="0" smtClean="0"/>
              <a:t>자동으로 증가되어 </a:t>
            </a:r>
            <a:endParaRPr lang="en-US" altLang="ko-KR" b="1" dirty="0" smtClean="0"/>
          </a:p>
          <a:p>
            <a:r>
              <a:rPr lang="ko-KR" altLang="en-US" b="1" dirty="0" smtClean="0"/>
              <a:t>값을 설정하게 하는 속성입니다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733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1760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331640" y="1124744"/>
            <a:ext cx="72728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0" y="3789040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n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는 정수이며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null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을 넣을 수 없고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FF0000"/>
                </a:solidFill>
              </a:rPr>
              <a:t>기본키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 smtClean="0">
                <a:solidFill>
                  <a:srgbClr val="FF0000"/>
                </a:solidFill>
              </a:rPr>
              <a:t>자동증가 속성 적용</a:t>
            </a:r>
            <a:endParaRPr lang="en-US" altLang="ko-K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" y="28575"/>
            <a:ext cx="9124730" cy="222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14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"/>
            <a:ext cx="8532440" cy="286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1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791960"/>
            <a:ext cx="28083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b="1" dirty="0" smtClean="0"/>
              <a:t>끝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10972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Office PowerPoint</Application>
  <PresentationFormat>화면 슬라이드 쇼(4:3)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auto_increment 속성 적용 예제</vt:lpstr>
      <vt:lpstr>auto_increment 란?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2020-06-21T04:21:26Z</dcterms:modified>
</cp:coreProperties>
</file>