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1"/>
  </p:handoutMasterIdLst>
  <p:sldIdLst>
    <p:sldId id="288" r:id="rId3"/>
    <p:sldId id="326" r:id="rId5"/>
    <p:sldId id="365" r:id="rId6"/>
    <p:sldId id="364" r:id="rId7"/>
    <p:sldId id="400" r:id="rId8"/>
    <p:sldId id="366" r:id="rId9"/>
    <p:sldId id="367" r:id="rId10"/>
    <p:sldId id="401" r:id="rId11"/>
    <p:sldId id="369" r:id="rId12"/>
    <p:sldId id="398" r:id="rId13"/>
    <p:sldId id="370" r:id="rId14"/>
    <p:sldId id="371" r:id="rId15"/>
    <p:sldId id="395" r:id="rId16"/>
    <p:sldId id="396" r:id="rId17"/>
    <p:sldId id="372" r:id="rId18"/>
    <p:sldId id="373" r:id="rId19"/>
    <p:sldId id="374" r:id="rId20"/>
    <p:sldId id="376" r:id="rId21"/>
    <p:sldId id="377"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0" r:id="rId35"/>
    <p:sldId id="399" r:id="rId36"/>
    <p:sldId id="391" r:id="rId37"/>
    <p:sldId id="392" r:id="rId38"/>
    <p:sldId id="393" r:id="rId39"/>
    <p:sldId id="394" r:id="rId40"/>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667"/>
    <p:restoredTop sz="81420"/>
  </p:normalViewPr>
  <p:slideViewPr>
    <p:cSldViewPr snapToGrid="0" showGuides="1">
      <p:cViewPr varScale="1">
        <p:scale>
          <a:sx n="52" d="100"/>
          <a:sy n="52" d="100"/>
        </p:scale>
        <p:origin x="1098" y="32"/>
      </p:cViewPr>
      <p:guideLst>
        <p:guide orient="horz" pos="2160"/>
        <p:guide pos="3840"/>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latinLnBrk="0" hangingPunct="1">
              <a:spcBef>
                <a:spcPts val="0"/>
              </a:spcBef>
              <a:spcAft>
                <a:spcPts val="0"/>
              </a:spcAft>
              <a:defRPr lang="zh-CN"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latinLnBrk="0" hangingPunct="1">
              <a:spcBef>
                <a:spcPts val="0"/>
              </a:spcBef>
              <a:spcAft>
                <a:spcPts val="0"/>
              </a:spcAft>
              <a:defRPr lang="zh-CN"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4DDE6591-B625-4E1C-88C9-511C98652B38}" type="datetimeFigureOut">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eaLnBrk="1" fontAlgn="auto" latinLnBrk="0" hangingPunct="1">
              <a:spcBef>
                <a:spcPts val="0"/>
              </a:spcBef>
              <a:spcAft>
                <a:spcPts val="0"/>
              </a:spcAft>
              <a:defRPr lang="zh-CN"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幻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eaLnBrk="1" hangingPunct="1">
              <a:defRPr sz="1200" noProof="1">
                <a:latin typeface="Corbel" panose="020B0503020204020204" pitchFamily="34" charset="0"/>
                <a:ea typeface="幼圆" panose="02010509060101010101" pitchFamily="49"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180D93-57A2-4A70-A814-EA6ECB099811}" type="slidenum">
              <a:rPr kumimoji="0" lang="en-US" altLang="zh-CN" sz="1200" b="0" i="0" u="none" strike="noStrike" kern="1200" cap="none" spc="0" normalizeH="0" baseline="0" noProof="1">
                <a:ln>
                  <a:noFill/>
                </a:ln>
                <a:solidFill>
                  <a:schemeClr val="tx1"/>
                </a:solidFill>
                <a:effectLst/>
                <a:uLnTx/>
                <a:uFillTx/>
                <a:latin typeface="Corbel" panose="020B0503020204020204" pitchFamily="34" charset="0"/>
                <a:ea typeface="幼圆" panose="02010509060101010101" pitchFamily="49" charset="-122"/>
                <a:cs typeface="+mn-cs"/>
              </a:rPr>
            </a:fld>
            <a:endParaRPr kumimoji="0" lang="en-US" altLang="zh-CN" sz="1200" b="0" i="0" u="none" strike="noStrike" kern="1200" cap="none" spc="0" normalizeH="0" baseline="0" noProof="1">
              <a:ln>
                <a:noFill/>
              </a:ln>
              <a:solidFill>
                <a:schemeClr val="tx1"/>
              </a:solidFill>
              <a:effectLst/>
              <a:uLnTx/>
              <a:uFillTx/>
              <a:latin typeface="Corbel" panose="020B0503020204020204" pitchFamily="34" charset="0"/>
              <a:ea typeface="幼圆" panose="02010509060101010101" pitchFamily="49" charset="-122"/>
              <a:cs typeface="+mn-cs"/>
            </a:endParaRPr>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7280" units="cm"/>
          <inkml:channel name="Y" type="integer" max="3240" units="cm"/>
          <inkml:channel name="T" type="integer" max="2147480000" units="dev"/>
        </inkml:traceFormat>
        <inkml:channelProperties>
          <inkml:channelProperty channel="X" name="resolution" value="559.22333" units="1/cm"/>
          <inkml:channelProperty channel="Y" name="resolution" value="186.20689" units="1/cm"/>
          <inkml:channelProperty channel="T" name="resolution" value="1" units="1/dev"/>
        </inkml:channelProperties>
      </inkml:inkSource>
      <inkml:timestamp xml:id="ts0" timeString="2021-03-29T08:56: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16384 9749 0,'0'0'0,"-29"0"15,0-14 1,0 14 0,14 0-16,-72 0 15,58 0-15,-14 0 16,14 0-16,-29 0 15,44 0-15,-15 0 16,0 0-16,0 0 16,-15 0-16,-14 0 15,-43 43 1,14-43-16,29 29 16,-72 0-16,28-29 15,-28 73-15,-15-44 16,15-29-16,72 29 15,0-1-15,43-28 16,-43 29-16,29-29 16,-29 29-16,44-29 15,-15 0-15,29 29 16,-29-29-16,14 15 16,-13 14-1,28 0-15,-29-29 16,0 14-1,29 15 1,-15-29-16,15 29 16,-29-29-16,29 15 15,0 14 1,-29-29-16,29 29 16,-14 0-1,14-15-15,0 15 16,-29 29-16,0-43 15,0 43-15,29-1 16,-29 1-16,29-29 16,0 58-16,0-72 15,0 43-15,0 0 16,-29 0-16,29-29 16,0 43-16,0-14 15,14 0-15,15 43 16,0-43-16,0 0 15,87 87-15,-87-87 16,29 0 0,87 87-16,-87-73 15,14-14-15,-14-29 16,130 131-16,-86-102 16,-44-29-16,43 43 15,30-14-15,-30-58 16,-14 43-16,43-14 15,-28-29-15,158 44 16,-129-44-16,-30 29 16,-14-29-16,43 0 15,15 29-15,29-29 16,290 0-16,-291 0 16,16 0-16,-59 0 15,87 0-15,-159 0 16,29 0-16,44 0 15,-44 0-15,14 0 16,160 0-16,-131-15 16,58 15-16,-101-29 15,-29 29 1,0-29-16,0-14 16,-29 28-16,58-43 15,-58 29-15,58-29 16,-58 1-16,-15 28 15,44-58-15,-29 72 16,-29-14-16,58-58 16,-29 58-16,0-43 15,-14 43-15,14-58 16,-29 58-16,0-14 16,43-59-16,-43 73 15,0-14-15,0 14 16,0 0-16,0-15 15,-14-14-15,14 29 16,-29 0-16,-29-58 16,29 73-16,0-44 15,14 29 1,-115-101-16,72 101 16,-44-29-16,45-15 15,-45 15-15,-130-101 16,131 130-16,0-43 15,14 14-15,-15 29 16,-43-87-16,59 87 16,28 29-16,0-29 15,0 0-15,0 29 16,0-29-16,0 0 16,-174-15-16,102 15 15,-1 29-15,30-28 16,14 28-16,-14-29 15,43 29-15,0 0 16,14 0-16,-14 0 16,29 0-16,-29 0 15,44 0 1,-15 0-16,0 0 16,-14 0-16,14 0 15,0 0-15,14 0 16,-14 0-16,0 0 15,0 0-15,15 0 16,-15 0-16,-29 0 16,0-29-16,0 0 15,-29 29-15,-14 0 16,-30-44-16,117 44 16,-73-29-16,58 29 15,0 0-15,14 0 31,-13 0 1,-1 0-17,0 0 110,14 15-109,-14 43-16,29-44 16</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9-03-25T11:04:5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23341 8039,'0'25,"25"-25,0 0,0 0,-1 0,26 0,-25 0,0 0,-1 0,1 0,0 0,0 0,0 0,24 0,50 0,-49 0,-25 0,0 0,0 0,-1 0,1 0,0 0,0 0,0 0,-1 0,1 0,25 0,-25 0,-1 0,1 0,25 0,-1 0,-24 0,0 0,25 0,-26 0,26 0,0 0,-26 0,1 0,25 0,-1 0,-24 0,0 0,0 0,0 0,-1 0,1 0,0 0,0 0,0 0,24 0,-24 0,50 0,-1 0,-49 0,24 0,1 0,-25 0,49 0,-49 0,0 0,24 0,-24 0,25 0,-25 0,-1 0,1 0,25 0,-25 0,-1 0,26 0,-25 0,0 0,-1 0,1 0,0 0,25 0,-50 24,74 1,25-25,-49 0,0 0,24 0,25 25,-49-25,-1 24,1-24,0 0,-26 0,26 0,-25 0,49 0,-49 0,0 0,24 24,1-24,-25 0,25 0,-26 0,76 0,-51 0,-24 0,25 0,-26 0,26 0,-25 0,24 0,-24 25,25-25,-25 0,24 0,-24 0,0 0,0 0,-1 0,26 0,-25 0,0 0,24 0,-24 0,25 0,-1 0,-24 0,49 0,-49 0,0 0,0 0,0 0,24 0,-24 0,0 0,0 0,24 0,1 0,-25 0,24 0,-24 0,25 0,-25 0,74 0,-25 0,-24 0,24 0,1 0,-26-25,-24 25,25 0,-26 0,26 0,-25 0,0 0,24 0,-24 0,25 0,-25 0,-1 0,1 0,0 0,25 0,-26 0,26 0,0 0,-1 0,1 0,-1 0,-24 0,0 0,0 0,0 0,-1 0,1 0,0 0,0 0,0-24,24 24,26 0,-51-24,26 24,-25 0,49 0,-24 0,24 0,-49 0,0 0,0 0,0 0,-1 0,1 0,25 0,-25-25,-1 25,1 0,0 0,0 0,0 0,-1 0,1 0,0 0,0 0,0 0,24 0,1-25,-1 25,-24 0,25 0,-25 0,-1 0,1-49,25 49,-25 0,24 0,-24 0,0 0,0-24,24 24,-24 0,0 0,0 0,0 0,-1 0,1 0,0 0,0 0,0 0,-1 0,1 0,0 0,0 0,0 0</inkml:trace>
  <inkml:trace contextRef="#ctx0" brushRef="#br0">20166 5193,'25'0,"0"0,0 0,-1 0,1 0,25 0,-1 0,-24 0,0 0,0 0,0 0,24 0,26 0,-50 0,24-24,-24 24,0 0,0 0,-1 0,1 0,50-25,-51 25,26 0,-25 0,0 0,-1 0,1 0,25 0,-25 0,24 0,1 0,-1 0,-24 0,0 0,0 0,24 0,-24 0,0 0,0 0,0 0,-1 0,1 0,0 0,25 0,-1-24,-24 24,25 0,-25 0,24 0,-24 0,25 0,-26 0,1 0,0 0,0 0,0 0,-1 0,1 0,25 0,-25 0,-1 0,1 0,0 0,0 0,0 0,49 0,0 0,-24 0,0 0,-26 0,1 0,0 0</inkml:trace>
  <inkml:trace contextRef="#ctx0" brushRef="#br0">22820 5071,'25'0,"25"0,-25 0,49 0,0 0,26 0,-26 24,75 1,-100-25,26 0,24 0,-25 24,-49-24,25 0,-50 25,25-25,-1 0,1 0,25 0,24 0,-49 0,0 0,25 0,-26 0,1 0,0 0,0 0,24 0,-24 0,0 0,0 0,0 0,-1 0,1 0,25 0,-1 0,1 0,-25 0,24 0,-24 0,25 0,-1 0,-24 0,0 0,0 0,0 0,-1 0,1 0,25 0,-25 0,0 0,-1 0,1 0,0 0,0 0,0 0,24 0,-24 0,0 0,24 0,1 0,24 0,-49 0,0 0,0 0,49-25,-49 25,25 0,-1-24,1 24,-25 0,-1 0,1 0,25 0,-1-25,-24 25,0 0,0 0,0 0,0 0,24 0,-24 0,0 0,0-24,24 24</inkml:trace>
  <inkml:trace contextRef="#ctx0" brushRef="#br0">14957 3869,'-25'0,"50"0,0 0,0 0,0 0,24 0,-24 0,25 0,-26 0,26 0,24 0,-49 0,25 24,-25-24,0 0,-1 0,51 0,-50 0,24 0,-24 0,0 0,0 0,24 0,-24 0,0 0,0 0,24 0,-24 0,0 0,0 0,-1 0,1 0,0 0,25 0,24 0,-49 0,24 0,1 0,0 0,-26 0,1 0,25 0,24 0,-24 0,24 0,1 0,-26 0,1 0,0 0,-26 0,1 0,0 0,0 0,24 0,-24 0,0 0,25 0,-1 0,-24 0,0 0,24 0,1 0,24 0,-49 0,0 0,25 0,-1 0,-24 0,0 0,0 0,24 0,-24 0,25 0,-25 0,24 0,50-49,-49 49,-25 0,0 0,24 0,1 0,24 0,-24 0,24 0,-24 0,-25 0,74 0,-25 0,-24 0,0 0,24 0,0 0,-24 0,-25 0,24 0,-24 0,25 0,-1 0,-24 0,0 0,0 0,0 0,-1 0,1 0,0 0,49 0,1 0,-50 0,49 0,-49 0,49 0,-49 0,0 0,0 0,24 0,-24 0,0 0,0 0,0 0,-1 0,1 0,0 0,0 0,0 0,-1 0,26 0,0 0,-1 0,-24 0,0 0,0 0,-1 0,1 0,0 0,0 0</inkml:trace>
  <inkml:trace contextRef="#ctx0" brushRef="#br0">9699 3844,'24'0,"1"0,0 0,0 0,0 0,-1 0,26 0,0 0,-26 0,1 0,0 0,0 0,0 0,0 0,-1 0,1 0,0 0,0 0,24 0,-24 0,0 0,0 0,0 0,-1 0,1 0,0 0,25 0,-26 0,1 0,0 0,0 0,0 0,-1 0,76 0,-76 0,1 0,50 0,-51 0,1 0,0 0,0 0,24 0,26-25,-26 25,-24 0,25 0,-25 0,0 0,-1 0,1 0,25 0,-25 0,-1 0,51-24,-26 24,-24 0,50 0,-51 0,26 0,-25 0,24 0,-24 0,25 0,24 0,-24 0,-1 0,1 0,0 0,-26 0,26 0,0 0,-25 0,-1 0,26 0,0 0,-26 0,1 0,0 0,25 0,-1 0,26 0,-51 0,26 0,-25 0,24 0,-24 0,25 0,24 0,-49 0,25 0,-1 0,26 0,-1 0,-24 0,-1 0,-24 0,0 24,0-24,24 0,-24 0,0 0,0 0,0 0,-1 0,1 0,0 0,0 0,0 0,24 25,1-25,-25 25,-1-25,26 0,-25 24,24-24</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9-03-25T11:04:5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12818 2927,'-25'0,"0"0,2 0,-2 0,0 25,0-25,-23 0,48 25,-25-1,0-24,25 24,-24-24,-1 0,1 25,0-25,-1 25,0 0,25-1,-25-24,2 25,23 0,-25-25,25 49,-25-49,25 24,-25-24,25 25,-24-25,24 25,0 0,0-1,-24 0,24 1,0 0,0 0,0 0,0-1,0 25,0-24,0 0,0-1,24 1,-24 24,49-49,-49 50,50-26,-27 1,2 0,-25-1,25-24,0 25,-1-25,0 24,1-24,-1 25,1-25,0 0,-1 0,0 0,1 0,0 0,23 0,-23 0,-25-25,50 25,-26-24,0 24,-24-25,0 1,25 24,-1-25,1 25,0-25,-1 1,0-1,1 0,-25 1,25 24,0-25,-2 25,-23-25,25 25,-25-24,0-1,0 0,0-24,0 25,0-1,0 0,0 0,0 0,0 1,0 0,0-1,0 0,0 0,-25 25,2-24,23-1,-25 1,25-1,-25 25,25-25,-25 25,1 0,24-24,-24 24,24-25,-25 25,25-25,0 0,-25 25,1 0,24-24,-25 24,25-24,-24 24,0-25,24 0,-25 25</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9-03-25T11:04:5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13341 5256,'-25'0,"0"0,1-24,-1 24,0-25,0 25,-25 0,26 0,-26-24,25 24,-23 0,23-24,0 24,-25 0,26 0,-26 0,0 0,-24 0,0 0,-1 0,1 0,-1 0,1 0,24 0,1 0,-1 0,0 0,-23 0,23 0,-49 0,25 24,-25-24,24 24,-24-24,-25 25,0-25,-25 24,26 0,-1-24,25 24,-50 25,75-25,24 0,-24-24,24 24,25-24,-24 24,-1-24,-24 25,25-1,-1 0,-24 0,24 0,1 1,49-1,-50-24,25 24,25 0,-49-24,24 24,0 1,0-25,0 24,25 0,0 0,0 0,0 1,25-25,-25 49,25-49,0 47,24-22,-24-1,25-24,49 48,25 1,49 0,0-2,26 2,49-24,-26-25,1 23,25-23,-24 24,47-24,-72 0,-25 0,24 0,0 0,-50 0,51 0,-1 0,-49-24,0 1,-50 23,-25-25,-24 25,-1 0,0 0,1-24,-25-1,-1 25,26 0,-25-24,0 1,0 23,-1-25,26-24,-25 49,0-24,-25 1,24-2,-24 1,0-1,0 1,0 1,0-2,0 1,0-1,0 1,-24 0,-1 0,25 0,-25 24,25-25,-25 25,25-24,-49 0,49 0,-25 24,-25-24,0-1,26 1,-1 24,-25 0,50-24,-25 24,-24 0,0 0,24 0,-24 0,24 0,0 0,0 0,-24 0,24-24,0 24,0 0,1 0,-1 0,0 0,0 0,25-24,-25 24,1 0,-1 0,0 0,0 0,25-25,-25 25,1 0,24-24,0 0,-25 0,0 24,25-24,-25 24,25-25,-25 1,1 24,24-24,-25 24,25-24,-25 24,0 0,25-24,-25 24</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9-03-25T11:04:5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18449 6572,'0'0,"-25"0,0 0,25-25,-25 25,1 0,0 0,-1 0,0 0,0-23,1 23,0 0,-26 0,26 0,-1 0,1 0,-1 0,0 0,1 0,-1 0,25 23,0 2,-24-25,24 25,-25-1,0 1,1 23,-1-23,25 24,-24-26,-1 2,25-1,0 1,-24 24,24-25,0 0,-25 26,25-26,0 0,-25 25,25-25,0 1,0-1,0 25,0-25,0 1,0-1,0 0,25 1,-25-1,25-24,-1 0,-24 25,25-25,-25 24,49 0,-25 1,1-25,0 0,-1 0,25 24,-24-24,0 0,24 0,-25 0,26 0,-26 0,0 0,26 0,-1 0,-25 0,1 0,0 0,0 0,-1 0,0 0,1 0,0 0,0 0,-25-24,24 24,0-25,1 25,-25-24,25 0,0 24,-25-25,24 25,-24-24,24 24,-24-25,0 1,0 0,25-1,-25 1,0-1,0 1,0 0,0-1,0 1,-25-1,25 1,0 0,0 0,0-1,0 0,0-23,-24 48,24-49,0 24,-24 25,24-49,-25 49,25-23,0-2,-25 1,25-1,-25 0,1 2,24-2,0 1,0-1,0 0,-24 25,-1 0,25-23,-25 23,0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latinLnBrk="0" hangingPunct="1">
              <a:spcBef>
                <a:spcPts val="0"/>
              </a:spcBef>
              <a:spcAft>
                <a:spcPts val="0"/>
              </a:spcAft>
              <a:defRPr lang="zh-CN"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latinLnBrk="0" hangingPunct="1">
              <a:spcBef>
                <a:spcPts val="0"/>
              </a:spcBef>
              <a:spcAft>
                <a:spcPts val="0"/>
              </a:spcAft>
              <a:defRPr lang="zh-CN"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F9BF572-3FDD-45AE-9464-AF22B9500FAB}"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sz="1200" b="0" i="0" u="none" strike="noStrike" kern="1200" cap="none" spc="0" normalizeH="0" baseline="0" noProof="0">
              <a:ln>
                <a:noFill/>
              </a:ln>
              <a:solidFill>
                <a:schemeClr val="tx1"/>
              </a:solidFill>
              <a:effectLst/>
              <a:uLnTx/>
              <a:uFillTx/>
              <a:latin typeface="+mn-lt"/>
              <a:ea typeface="幼圆" panose="02010509060101010101" pitchFamily="49" charset="-122"/>
              <a:cs typeface="+mn-cs"/>
            </a:endParaRPr>
          </a:p>
        </p:txBody>
      </p:sp>
      <p:sp>
        <p:nvSpPr>
          <p:cNvPr id="16389" name="备注占位符 4"/>
          <p:cNvSpPr>
            <a:spLocks noGrp="1" noChangeArrowheads="1"/>
          </p:cNvSpPr>
          <p:nvPr>
            <p:ph type="body" sz="quarter" idx="4294967295"/>
          </p:nvPr>
        </p:nvSpPr>
        <p:spPr bwMode="auto">
          <a:xfrm>
            <a:off x="685800" y="440055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mn-lt"/>
                <a:ea typeface="幼圆" panose="02010509060101010101" pitchFamily="49" charset="-122"/>
                <a:cs typeface="+mn-cs"/>
              </a:rPr>
              <a:t>单击此处编辑母版文本样式</a:t>
            </a:r>
            <a:endParaRPr kumimoji="0" lang="zh-CN" altLang="zh-CN" sz="1200" b="0" i="0" u="none" strike="noStrike" kern="1200" cap="none" spc="0" normalizeH="0" baseline="0" noProof="0" smtClean="0">
              <a:ln>
                <a:noFill/>
              </a:ln>
              <a:solidFill>
                <a:schemeClr val="tx1"/>
              </a:solidFill>
              <a:effectLst/>
              <a:uLnTx/>
              <a:uFillTx/>
              <a:latin typeface="+mn-lt"/>
              <a:ea typeface="幼圆" panose="02010509060101010101" pitchFamily="49"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mn-lt"/>
                <a:ea typeface="幼圆" panose="02010509060101010101" pitchFamily="49" charset="-122"/>
                <a:cs typeface="+mn-cs"/>
              </a:rPr>
              <a:t>第二级</a:t>
            </a:r>
            <a:endParaRPr kumimoji="0" lang="zh-CN" altLang="zh-CN" sz="1200" b="0" i="0" u="none" strike="noStrike" kern="1200" cap="none" spc="0" normalizeH="0" baseline="0" noProof="0" smtClean="0">
              <a:ln>
                <a:noFill/>
              </a:ln>
              <a:solidFill>
                <a:schemeClr val="tx1"/>
              </a:solidFill>
              <a:effectLst/>
              <a:uLnTx/>
              <a:uFillTx/>
              <a:latin typeface="+mn-lt"/>
              <a:ea typeface="幼圆" panose="02010509060101010101" pitchFamily="49"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mn-lt"/>
                <a:ea typeface="幼圆" panose="02010509060101010101" pitchFamily="49" charset="-122"/>
                <a:cs typeface="+mn-cs"/>
              </a:rPr>
              <a:t>第三级</a:t>
            </a:r>
            <a:endParaRPr kumimoji="0" lang="zh-CN" altLang="zh-CN" sz="1200" b="0" i="0" u="none" strike="noStrike" kern="1200" cap="none" spc="0" normalizeH="0" baseline="0" noProof="0" smtClean="0">
              <a:ln>
                <a:noFill/>
              </a:ln>
              <a:solidFill>
                <a:schemeClr val="tx1"/>
              </a:solidFill>
              <a:effectLst/>
              <a:uLnTx/>
              <a:uFillTx/>
              <a:latin typeface="+mn-lt"/>
              <a:ea typeface="幼圆" panose="02010509060101010101" pitchFamily="49"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mn-lt"/>
                <a:ea typeface="幼圆" panose="02010509060101010101" pitchFamily="49" charset="-122"/>
                <a:cs typeface="+mn-cs"/>
              </a:rPr>
              <a:t>第四级</a:t>
            </a:r>
            <a:endParaRPr kumimoji="0" lang="zh-CN" altLang="zh-CN" sz="1200" b="0" i="0" u="none" strike="noStrike" kern="1200" cap="none" spc="0" normalizeH="0" baseline="0" noProof="0" smtClean="0">
              <a:ln>
                <a:noFill/>
              </a:ln>
              <a:solidFill>
                <a:schemeClr val="tx1"/>
              </a:solidFill>
              <a:effectLst/>
              <a:uLnTx/>
              <a:uFillTx/>
              <a:latin typeface="+mn-lt"/>
              <a:ea typeface="幼圆" panose="02010509060101010101" pitchFamily="49"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mn-lt"/>
                <a:ea typeface="幼圆" panose="02010509060101010101" pitchFamily="49" charset="-122"/>
                <a:cs typeface="+mn-cs"/>
              </a:rPr>
              <a:t>第五级</a:t>
            </a:r>
            <a:endParaRPr kumimoji="0" lang="zh-CN" altLang="zh-CN" sz="1200" b="0" i="0" u="none" strike="noStrike" kern="1200" cap="none" spc="0" normalizeH="0" baseline="0" noProof="0" smtClean="0">
              <a:ln>
                <a:noFill/>
              </a:ln>
              <a:solidFill>
                <a:schemeClr val="tx1"/>
              </a:solidFill>
              <a:effectLst/>
              <a:uLnTx/>
              <a:uFillTx/>
              <a:latin typeface="+mn-lt"/>
              <a:ea typeface="幼圆" panose="02010509060101010101" pitchFamily="49" charset="-122"/>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latinLnBrk="0" hangingPunct="1">
              <a:spcBef>
                <a:spcPts val="0"/>
              </a:spcBef>
              <a:spcAft>
                <a:spcPts val="0"/>
              </a:spcAft>
              <a:defRPr lang="zh-CN"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幻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hangingPunct="1">
              <a:defRPr sz="1200" noProof="1">
                <a:latin typeface="Corbel" panose="020B0503020204020204" pitchFamily="34" charset="0"/>
                <a:ea typeface="幼圆" panose="02010509060101010101" pitchFamily="49"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42905FF-8B31-4000-85D3-401E8E58EC56}" type="slidenum">
              <a:rPr kumimoji="0" lang="en-US" altLang="zh-CN" sz="1200" b="0" i="0" u="none" strike="noStrike" kern="1200" cap="none" spc="0" normalizeH="0" baseline="0" noProof="1">
                <a:ln>
                  <a:noFill/>
                </a:ln>
                <a:solidFill>
                  <a:schemeClr val="tx1"/>
                </a:solidFill>
                <a:effectLst/>
                <a:uLnTx/>
                <a:uFillTx/>
                <a:latin typeface="Corbel" panose="020B0503020204020204" pitchFamily="34" charset="0"/>
                <a:ea typeface="幼圆" panose="02010509060101010101" pitchFamily="49" charset="-122"/>
                <a:cs typeface="+mn-cs"/>
              </a:rPr>
            </a:fld>
            <a:endParaRPr kumimoji="0" lang="en-US" altLang="zh-CN" sz="1200" b="0" i="0" u="none" strike="noStrike" kern="1200" cap="none" spc="0" normalizeH="0" baseline="0" noProof="1">
              <a:ln>
                <a:noFill/>
              </a:ln>
              <a:solidFill>
                <a:schemeClr val="tx1"/>
              </a:solidFill>
              <a:effectLst/>
              <a:uLnTx/>
              <a:uFillTx/>
              <a:latin typeface="Corbel" panose="020B0503020204020204" pitchFamily="34" charset="0"/>
              <a:ea typeface="幼圆" panose="02010509060101010101" pitchFamily="49"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lang="zh-CN" sz="1200" kern="1200">
        <a:solidFill>
          <a:schemeClr val="tx1"/>
        </a:solidFill>
        <a:latin typeface="+mn-lt"/>
        <a:ea typeface="幼圆" panose="02010509060101010101" pitchFamily="49" charset="-122"/>
        <a:cs typeface="+mn-cs"/>
      </a:defRPr>
    </a:lvl1pPr>
    <a:lvl2pPr marL="457200" algn="l" rtl="0" eaLnBrk="0" fontAlgn="base" hangingPunct="0">
      <a:spcBef>
        <a:spcPct val="30000"/>
      </a:spcBef>
      <a:spcAft>
        <a:spcPct val="0"/>
      </a:spcAft>
      <a:defRPr lang="zh-CN" sz="1200" kern="1200">
        <a:solidFill>
          <a:schemeClr val="tx1"/>
        </a:solidFill>
        <a:latin typeface="+mn-lt"/>
        <a:ea typeface="幼圆" panose="02010509060101010101" pitchFamily="49" charset="-122"/>
        <a:cs typeface="+mn-cs"/>
      </a:defRPr>
    </a:lvl2pPr>
    <a:lvl3pPr marL="914400" algn="l" rtl="0" eaLnBrk="0" fontAlgn="base" hangingPunct="0">
      <a:spcBef>
        <a:spcPct val="30000"/>
      </a:spcBef>
      <a:spcAft>
        <a:spcPct val="0"/>
      </a:spcAft>
      <a:defRPr lang="zh-CN" sz="1200" kern="1200">
        <a:solidFill>
          <a:schemeClr val="tx1"/>
        </a:solidFill>
        <a:latin typeface="+mn-lt"/>
        <a:ea typeface="幼圆" panose="02010509060101010101" pitchFamily="49" charset="-122"/>
        <a:cs typeface="+mn-cs"/>
      </a:defRPr>
    </a:lvl3pPr>
    <a:lvl4pPr marL="1371600" algn="l" rtl="0" eaLnBrk="0" fontAlgn="base" hangingPunct="0">
      <a:spcBef>
        <a:spcPct val="30000"/>
      </a:spcBef>
      <a:spcAft>
        <a:spcPct val="0"/>
      </a:spcAft>
      <a:defRPr lang="zh-CN" sz="1200" kern="1200">
        <a:solidFill>
          <a:schemeClr val="tx1"/>
        </a:solidFill>
        <a:latin typeface="+mn-lt"/>
        <a:ea typeface="幼圆" panose="02010509060101010101" pitchFamily="49" charset="-122"/>
        <a:cs typeface="+mn-cs"/>
      </a:defRPr>
    </a:lvl4pPr>
    <a:lvl5pPr marL="1828800" algn="l" rtl="0" eaLnBrk="0" fontAlgn="base" hangingPunct="0">
      <a:spcBef>
        <a:spcPct val="30000"/>
      </a:spcBef>
      <a:spcAft>
        <a:spcPct val="0"/>
      </a:spcAft>
      <a:defRPr lang="zh-CN" sz="1200" kern="1200">
        <a:solidFill>
          <a:schemeClr val="tx1"/>
        </a:solidFill>
        <a:latin typeface="+mn-lt"/>
        <a:ea typeface="幼圆" panose="02010509060101010101" pitchFamily="49" charset="-122"/>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幻灯片图像占位符 1"/>
          <p:cNvSpPr>
            <a:spLocks noGrp="1" noRot="1" noChangeAspect="1" noTextEdit="1"/>
          </p:cNvSpPr>
          <p:nvPr>
            <p:ph type="sldImg"/>
          </p:nvPr>
        </p:nvSpPr>
        <p:spPr>
          <a:ln>
            <a:solidFill>
              <a:srgbClr val="000000">
                <a:alpha val="100000"/>
              </a:srgbClr>
            </a:solidFill>
            <a:miter lim="800000"/>
          </a:ln>
        </p:spPr>
      </p:sp>
      <p:sp>
        <p:nvSpPr>
          <p:cNvPr id="18435" name="备注占位符 2"/>
          <p:cNvSpPr>
            <a:spLocks noGrp="1"/>
          </p:cNvSpPr>
          <p:nvPr>
            <p:ph type="body"/>
          </p:nvPr>
        </p:nvSpPr>
        <p:spPr>
          <a:ln/>
        </p:spPr>
        <p:txBody>
          <a:bodyPr wrap="square" lIns="91440" tIns="45720" rIns="91440" bIns="45720" anchor="t" anchorCtr="0"/>
          <a:p>
            <a:pPr lvl="0"/>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 altLang="zh-CN" sz="1200" dirty="0">
                <a:latin typeface="Corbel" panose="020B0503020204020204" pitchFamily="34" charset="0"/>
                <a:ea typeface="幼圆" panose="02010509060101010101" pitchFamily="49" charset="-122"/>
              </a:rPr>
            </a:fld>
            <a:endParaRPr lang="" altLang="zh-CN" sz="1200" dirty="0">
              <a:latin typeface="Corbel" panose="020B0503020204020204" pitchFamily="34" charset="0"/>
              <a:ea typeface="幼圆" panose="02010509060101010101"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幻灯片图像占位符 1"/>
          <p:cNvSpPr>
            <a:spLocks noGrp="1" noRot="1" noChangeAspect="1" noTextEdit="1"/>
          </p:cNvSpPr>
          <p:nvPr>
            <p:ph type="sldImg"/>
          </p:nvPr>
        </p:nvSpPr>
        <p:spPr>
          <a:ln>
            <a:solidFill>
              <a:srgbClr val="000000">
                <a:alpha val="100000"/>
              </a:srgbClr>
            </a:solidFill>
            <a:miter lim="800000"/>
          </a:ln>
        </p:spPr>
      </p:sp>
      <p:sp>
        <p:nvSpPr>
          <p:cNvPr id="51203" name="备注占位符 2"/>
          <p:cNvSpPr>
            <a:spLocks noGrp="1"/>
          </p:cNvSpPr>
          <p:nvPr>
            <p:ph type="body"/>
          </p:nvPr>
        </p:nvSpPr>
        <p:spPr>
          <a:ln/>
        </p:spPr>
        <p:txBody>
          <a:bodyPr wrap="square" lIns="91440" tIns="45720" rIns="91440" bIns="45720" anchor="t" anchorCtr="0"/>
          <a:p>
            <a:pPr lvl="0"/>
            <a:endParaRPr lang="zh-CN" altLang="en-US" dirty="0"/>
          </a:p>
        </p:txBody>
      </p:sp>
      <p:sp>
        <p:nvSpPr>
          <p:cNvPr id="5120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 altLang="en-US" sz="1200" dirty="0">
                <a:latin typeface="Corbel" panose="020B0503020204020204" pitchFamily="34" charset="0"/>
                <a:ea typeface="幼圆" panose="02010509060101010101" pitchFamily="49" charset="-122"/>
              </a:rPr>
            </a:fld>
            <a:endParaRPr lang="" altLang="en-US" sz="1200" dirty="0">
              <a:latin typeface="Corbel" panose="020B0503020204020204" pitchFamily="34" charset="0"/>
              <a:ea typeface="幼圆" panose="02010509060101010101"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E5EAEA"/>
        </a:solidFill>
        <a:effectLst/>
      </p:bgPr>
    </p:bg>
    <p:spTree>
      <p:nvGrpSpPr>
        <p:cNvPr id="1" name=""/>
        <p:cNvGrpSpPr/>
        <p:nvPr/>
      </p:nvGrpSpPr>
      <p:grpSpPr>
        <a:xfrm>
          <a:off x="0" y="0"/>
          <a:ext cx="0" cy="0"/>
          <a:chOff x="0" y="0"/>
          <a:chExt cx="0" cy="0"/>
        </a:xfrm>
      </p:grpSpPr>
      <p:pic>
        <p:nvPicPr>
          <p:cNvPr id="2050" name="图片 8" descr="青山草如茵，旭日喷薄出"/>
          <p:cNvPicPr>
            <a:picLocks noChangeAspect="1"/>
          </p:cNvPicPr>
          <p:nvPr/>
        </p:nvPicPr>
        <p:blipFill>
          <a:blip r:embed="rId2"/>
          <a:stretch>
            <a:fillRect/>
          </a:stretch>
        </p:blipFill>
        <p:spPr>
          <a:xfrm>
            <a:off x="1588" y="0"/>
            <a:ext cx="12188825" cy="4799013"/>
          </a:xfrm>
          <a:prstGeom prst="rect">
            <a:avLst/>
          </a:prstGeom>
          <a:noFill/>
          <a:ln w="9525">
            <a:noFill/>
          </a:ln>
        </p:spPr>
      </p:pic>
      <p:sp>
        <p:nvSpPr>
          <p:cNvPr id="10" name="矩形 9"/>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lang="zh-CN"/>
            </a:pPr>
            <a:endParaRPr kumimoji="0" lang="zh-CN" sz="1800" b="0" i="0" u="none" strike="noStrike" kern="0" cap="none" spc="0" normalizeH="0" baseline="0" noProof="0">
              <a:ln>
                <a:noFill/>
              </a:ln>
              <a:solidFill>
                <a:prstClr val="white"/>
              </a:solidFill>
              <a:effectLst/>
              <a:uLnTx/>
              <a:uFillTx/>
              <a:latin typeface="Euphemia" panose="020B0503040102020104"/>
              <a:ea typeface="+mn-ea"/>
              <a:cs typeface="+mn-cs"/>
            </a:endParaRPr>
          </a:p>
        </p:txBody>
      </p:sp>
      <p:sp>
        <p:nvSpPr>
          <p:cNvPr id="11" name="矩形 10"/>
          <p:cNvSpPr/>
          <p:nvPr/>
        </p:nvSpPr>
        <p:spPr bwMode="white">
          <a:xfrm>
            <a:off x="0" y="4724400"/>
            <a:ext cx="12188825"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1523999" y="4800600"/>
            <a:ext cx="9144002" cy="1143000"/>
          </a:xfrm>
        </p:spPr>
        <p:txBody>
          <a:bodyPr>
            <a:normAutofit/>
          </a:bodyPr>
          <a:lstStyle>
            <a:lvl1pPr algn="ctr" latinLnBrk="0">
              <a:defRPr lang="zh-CN" sz="4800">
                <a:solidFill>
                  <a:schemeClr val="bg1"/>
                </a:solidFill>
              </a:defRPr>
            </a:lvl1pPr>
          </a:lstStyle>
          <a:p>
            <a:r>
              <a:rPr lang="zh-CN" noProof="1"/>
              <a:t>单击此处编辑母版标题样式</a:t>
            </a:r>
            <a:endParaRPr lang="zh-CN" noProof="1"/>
          </a:p>
        </p:txBody>
      </p:sp>
      <p:sp>
        <p:nvSpPr>
          <p:cNvPr id="3" name="副标题 2"/>
          <p:cNvSpPr>
            <a:spLocks noGrp="1"/>
          </p:cNvSpPr>
          <p:nvPr>
            <p:ph type="subTitle" idx="1"/>
          </p:nvPr>
        </p:nvSpPr>
        <p:spPr>
          <a:xfrm>
            <a:off x="1522413" y="5943600"/>
            <a:ext cx="9144002" cy="762000"/>
          </a:xfrm>
        </p:spPr>
        <p:txBody>
          <a:bodyPr>
            <a:normAutofit/>
          </a:bodyPr>
          <a:lstStyle>
            <a:lvl1pPr marL="0" indent="0" algn="ctr" latinLnBrk="0">
              <a:spcBef>
                <a:spcPts val="0"/>
              </a:spcBef>
              <a:buNone/>
              <a:defRPr lang="zh-CN" sz="2000" cap="none" baseline="0">
                <a:solidFill>
                  <a:schemeClr val="bg1"/>
                </a:solidFill>
              </a:defRPr>
            </a:lvl1pPr>
            <a:lvl2pPr marL="457200" indent="0" algn="ctr" latinLnBrk="0">
              <a:buNone/>
              <a:defRPr lang="zh-CN" sz="2800"/>
            </a:lvl2pPr>
            <a:lvl3pPr marL="914400" indent="0" algn="ctr" latinLnBrk="0">
              <a:buNone/>
              <a:defRPr lang="zh-CN" sz="2400"/>
            </a:lvl3pPr>
            <a:lvl4pPr marL="1371600" indent="0" algn="ctr" latinLnBrk="0">
              <a:buNone/>
              <a:defRPr lang="zh-CN" sz="2000"/>
            </a:lvl4pPr>
            <a:lvl5pPr marL="1828800" indent="0" algn="ctr" latinLnBrk="0">
              <a:buNone/>
              <a:defRPr lang="zh-CN" sz="2000"/>
            </a:lvl5pPr>
            <a:lvl6pPr marL="2286000" indent="0" algn="ctr" latinLnBrk="0">
              <a:buNone/>
              <a:defRPr lang="zh-CN" sz="2000"/>
            </a:lvl6pPr>
            <a:lvl7pPr marL="2743200" indent="0" algn="ctr" latinLnBrk="0">
              <a:buNone/>
              <a:defRPr lang="zh-CN" sz="2000"/>
            </a:lvl7pPr>
            <a:lvl8pPr marL="3200400" indent="0" algn="ctr" latinLnBrk="0">
              <a:buNone/>
              <a:defRPr lang="zh-CN" sz="2000"/>
            </a:lvl8pPr>
            <a:lvl9pPr marL="3657600" indent="0" algn="ctr" latinLnBrk="0">
              <a:buNone/>
              <a:defRPr lang="zh-CN" sz="2000"/>
            </a:lvl9pPr>
          </a:lstStyle>
          <a:p>
            <a:r>
              <a:rPr lang="zh-CN" noProof="1"/>
              <a:t>单击此处编辑母版副标题样式</a:t>
            </a:r>
            <a:endParaRPr lang="zh-CN" noProof="1"/>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showMasterSp="0">
  <p:cSld name="备用内容与标题">
    <p:bg>
      <p:bgPr>
        <a:solidFill>
          <a:srgbClr val="E5EAEA"/>
        </a:solidFill>
        <a:effectLst/>
      </p:bgPr>
    </p:bg>
    <p:spTree>
      <p:nvGrpSpPr>
        <p:cNvPr id="1" name=""/>
        <p:cNvGrpSpPr/>
        <p:nvPr/>
      </p:nvGrpSpPr>
      <p:grpSpPr>
        <a:xfrm>
          <a:off x="0" y="0"/>
          <a:ext cx="0" cy="0"/>
          <a:chOff x="0" y="0"/>
          <a:chExt cx="0" cy="0"/>
        </a:xfrm>
      </p:grpSpPr>
      <p:sp>
        <p:nvSpPr>
          <p:cNvPr id="9" name="矩形 8"/>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lang="zh-CN"/>
            </a:pPr>
            <a:endParaRPr kumimoji="0" lang="zh-CN" sz="1800" b="0" i="0" u="none" strike="noStrike" kern="0" cap="none" spc="0" normalizeH="0" baseline="0" noProof="0">
              <a:ln>
                <a:noFill/>
              </a:ln>
              <a:solidFill>
                <a:prstClr val="white"/>
              </a:solidFill>
              <a:effectLst/>
              <a:uLnTx/>
              <a:uFillTx/>
              <a:latin typeface="Euphemia" panose="020B0503040102020104"/>
              <a:ea typeface="+mn-ea"/>
              <a:cs typeface="+mn-cs"/>
            </a:endParaRPr>
          </a:p>
        </p:txBody>
      </p:sp>
      <p:sp>
        <p:nvSpPr>
          <p:cNvPr id="2" name="标题 1"/>
          <p:cNvSpPr>
            <a:spLocks noGrp="1"/>
          </p:cNvSpPr>
          <p:nvPr>
            <p:ph type="title"/>
          </p:nvPr>
        </p:nvSpPr>
        <p:spPr>
          <a:xfrm>
            <a:off x="760412" y="2362200"/>
            <a:ext cx="3200400" cy="1990725"/>
          </a:xfrm>
        </p:spPr>
        <p:txBody>
          <a:bodyPr>
            <a:normAutofit/>
          </a:bodyPr>
          <a:lstStyle>
            <a:lvl1pPr latinLnBrk="0">
              <a:defRPr lang="zh-CN" sz="3400" b="0">
                <a:solidFill>
                  <a:schemeClr val="bg1"/>
                </a:solidFill>
              </a:defRPr>
            </a:lvl1pPr>
          </a:lstStyle>
          <a:p>
            <a:r>
              <a:rPr lang="zh-CN" noProof="1"/>
              <a:t>单击此处编辑母版标题样式</a:t>
            </a:r>
            <a:endParaRPr lang="zh-CN" noProof="1"/>
          </a:p>
        </p:txBody>
      </p:sp>
      <p:sp>
        <p:nvSpPr>
          <p:cNvPr id="3" name="内容占位符 2"/>
          <p:cNvSpPr>
            <a:spLocks noGrp="1"/>
          </p:cNvSpPr>
          <p:nvPr>
            <p:ph idx="1"/>
          </p:nvPr>
        </p:nvSpPr>
        <p:spPr>
          <a:xfrm>
            <a:off x="5362892" y="685800"/>
            <a:ext cx="6370320" cy="54864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noProof="1"/>
              <a:t>单击此处编辑母版文本样式</a:t>
            </a:r>
            <a:endParaRPr lang="zh-CN" noProof="1"/>
          </a:p>
          <a:p>
            <a:pPr lvl="1"/>
            <a:r>
              <a:rPr lang="zh-CN" noProof="1"/>
              <a:t>第二级</a:t>
            </a:r>
            <a:endParaRPr lang="zh-CN" noProof="1"/>
          </a:p>
          <a:p>
            <a:pPr lvl="2"/>
            <a:r>
              <a:rPr lang="zh-CN" noProof="1"/>
              <a:t>第三级</a:t>
            </a:r>
            <a:endParaRPr lang="zh-CN" noProof="1"/>
          </a:p>
          <a:p>
            <a:pPr lvl="3"/>
            <a:r>
              <a:rPr lang="zh-CN" noProof="1"/>
              <a:t>第四级</a:t>
            </a:r>
            <a:endParaRPr lang="zh-CN" noProof="1"/>
          </a:p>
          <a:p>
            <a:pPr lvl="4"/>
            <a:r>
              <a:rPr lang="zh-CN" noProof="1"/>
              <a:t>第五级</a:t>
            </a:r>
            <a:endParaRPr lang="zh-CN" noProof="1"/>
          </a:p>
        </p:txBody>
      </p:sp>
      <p:sp>
        <p:nvSpPr>
          <p:cNvPr id="4" name="文本占位符 3"/>
          <p:cNvSpPr>
            <a:spLocks noGrp="1"/>
          </p:cNvSpPr>
          <p:nvPr>
            <p:ph type="body" sz="half" idx="2"/>
          </p:nvPr>
        </p:nvSpPr>
        <p:spPr>
          <a:xfrm>
            <a:off x="760412" y="4367308"/>
            <a:ext cx="3200400" cy="1622012"/>
          </a:xfrm>
        </p:spPr>
        <p:txBody>
          <a:bodyPr>
            <a:normAutofit/>
          </a:bodyPr>
          <a:lstStyle>
            <a:lvl1pPr marL="0" indent="0" latinLnBrk="0">
              <a:spcBef>
                <a:spcPts val="1200"/>
              </a:spcBef>
              <a:buNone/>
              <a:defRPr lang="zh-CN" sz="1600">
                <a:solidFill>
                  <a:schemeClr val="bg1"/>
                </a:solidFill>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noProof="1"/>
              <a:t>单击此处编辑母版文本样式</a:t>
            </a:r>
            <a:endParaRPr lang="zh-CN" noProof="1"/>
          </a:p>
        </p:txBody>
      </p:sp>
      <p:sp>
        <p:nvSpPr>
          <p:cNvPr id="10" name="日期占位符 4"/>
          <p:cNvSpPr>
            <a:spLocks noGrp="1"/>
          </p:cNvSpPr>
          <p:nvPr>
            <p:ph type="dt" sz="half" idx="12"/>
          </p:nvPr>
        </p:nvSpPr>
        <p:spPr>
          <a:xfrm>
            <a:off x="8875713" y="6602413"/>
            <a:ext cx="960438" cy="236538"/>
          </a:xfrm>
          <a:prstGeom prst="rect">
            <a:avLst/>
          </a:prstGeom>
        </p:spPr>
        <p:txBody>
          <a:bodyPr vert="horz" lIns="91440" tIns="45720" rIns="91440" bIns="45720" rtlCol="0" anchor="ctr"/>
          <a:lstStyle>
            <a:lvl1pPr latinLnBrk="0">
              <a:defRPr lang="zh-CN">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0A60F0D-9A1C-4222-B557-F33FE4636CBB}" type="datetimeFigureOut">
              <a:rPr kumimoji="0" lang="zh-CN" altLang="en-US" sz="800" b="0" i="0" u="none" strike="noStrike" kern="1200" cap="none" spc="0" normalizeH="0" baseline="0" noProof="0">
                <a:ln>
                  <a:noFill/>
                </a:ln>
                <a:solidFill>
                  <a:schemeClr val="tx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页脚占位符 5"/>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幻灯片编号占位符 6"/>
          <p:cNvSpPr>
            <a:spLocks noGrp="1"/>
          </p:cNvSpPr>
          <p:nvPr>
            <p:ph type="sldNum" sz="quarter" idx="4"/>
          </p:nvPr>
        </p:nvSpPr>
        <p:spPr>
          <a:xfrm>
            <a:off x="10210800" y="6602413"/>
            <a:ext cx="639763" cy="236538"/>
          </a:xfrm>
          <a:prstGeom prst="rect">
            <a:avLst/>
          </a:prstGeom>
        </p:spPr>
        <p:txBody>
          <a:bodyPr vert="horz" lIns="91440" tIns="45720" rIns="91440" bIns="45720" rtlCol="0" anchor="ctr"/>
          <a:lstStyle>
            <a:lvl1pPr>
              <a:defRPr>
                <a:solidFill>
                  <a:schemeClr val="tx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32E8C2B-DC7C-49CF-B61B-6F2F35AEC9DF}" type="slidenum">
              <a:rPr kumimoji="0" lang="en-US" altLang="zh-CN" sz="800" b="0" i="0" u="none" strike="noStrike" kern="1200" cap="none" spc="0" normalizeH="0" baseline="0" noProof="1">
                <a:ln>
                  <a:noFill/>
                </a:ln>
                <a:solidFill>
                  <a:schemeClr val="tx2"/>
                </a:solidFill>
                <a:effectLst/>
                <a:uLnTx/>
                <a:uFillTx/>
                <a:latin typeface="Microsoft YaHei UI" panose="020B0503020204020204" pitchFamily="34" charset="-122"/>
                <a:ea typeface="Microsoft YaHei UI" panose="020B0503020204020204" pitchFamily="34" charset="-122"/>
                <a:cs typeface="+mn-cs"/>
              </a:rPr>
            </a:fld>
            <a:endParaRPr kumimoji="0" lang="en-US" altLang="zh-CN" sz="800" b="0" i="0" u="none" strike="noStrike" kern="1200" cap="none" spc="0" normalizeH="0" baseline="0" noProof="1">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solidFill>
          <a:srgbClr val="E5EAEA"/>
        </a:solidFill>
        <a:effectLst/>
      </p:bgPr>
    </p:bg>
    <p:spTree>
      <p:nvGrpSpPr>
        <p:cNvPr id="1" name=""/>
        <p:cNvGrpSpPr/>
        <p:nvPr/>
      </p:nvGrpSpPr>
      <p:grpSpPr>
        <a:xfrm>
          <a:off x="0" y="0"/>
          <a:ext cx="0" cy="0"/>
          <a:chOff x="0" y="0"/>
          <a:chExt cx="0" cy="0"/>
        </a:xfrm>
      </p:grpSpPr>
      <p:sp>
        <p:nvSpPr>
          <p:cNvPr id="9" name="矩形 8"/>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lang="zh-CN"/>
            </a:pPr>
            <a:endParaRPr kumimoji="0" lang="zh-CN" sz="1800" b="0" i="0" u="none" strike="noStrike" kern="0" cap="none" spc="0" normalizeH="0" baseline="0" noProof="0">
              <a:ln>
                <a:noFill/>
              </a:ln>
              <a:solidFill>
                <a:prstClr val="white"/>
              </a:solidFill>
              <a:effectLst/>
              <a:uLnTx/>
              <a:uFillTx/>
              <a:latin typeface="Euphemia" panose="020B0503040102020104"/>
              <a:ea typeface="+mn-ea"/>
              <a:cs typeface="+mn-cs"/>
            </a:endParaRPr>
          </a:p>
        </p:txBody>
      </p:sp>
      <p:sp>
        <p:nvSpPr>
          <p:cNvPr id="2" name="标题 1"/>
          <p:cNvSpPr>
            <a:spLocks noGrp="1"/>
          </p:cNvSpPr>
          <p:nvPr>
            <p:ph type="title"/>
          </p:nvPr>
        </p:nvSpPr>
        <p:spPr>
          <a:xfrm>
            <a:off x="7923214" y="2362200"/>
            <a:ext cx="3200400" cy="1993392"/>
          </a:xfrm>
        </p:spPr>
        <p:txBody>
          <a:bodyPr>
            <a:normAutofit/>
          </a:bodyPr>
          <a:lstStyle>
            <a:lvl1pPr latinLnBrk="0">
              <a:defRPr lang="zh-CN" sz="3400" b="0">
                <a:solidFill>
                  <a:schemeClr val="bg1"/>
                </a:solidFill>
              </a:defRPr>
            </a:lvl1pPr>
          </a:lstStyle>
          <a:p>
            <a:r>
              <a:rPr lang="zh-CN" noProof="1"/>
              <a:t>单击此处编辑母版标题样式</a:t>
            </a:r>
            <a:endParaRPr lang="zh-CN" noProof="1"/>
          </a:p>
        </p:txBody>
      </p:sp>
      <p:sp>
        <p:nvSpPr>
          <p:cNvPr id="3" name="图片占位符 2"/>
          <p:cNvSpPr>
            <a:spLocks noGrp="1"/>
          </p:cNvSpPr>
          <p:nvPr>
            <p:ph type="pic" idx="1"/>
          </p:nvPr>
        </p:nvSpPr>
        <p:spPr>
          <a:xfrm>
            <a:off x="0" y="0"/>
            <a:ext cx="7315200" cy="6858000"/>
          </a:xfrm>
          <a:solidFill>
            <a:schemeClr val="bg2">
              <a:lumMod val="90000"/>
            </a:schemeClr>
          </a:solidFill>
        </p:spPr>
        <p:txBody>
          <a:bodyPr vert="horz" wrap="square" lIns="91440" tIns="45720" rIns="91440" bIns="45720" numCol="1" rtlCol="0" anchor="t" anchorCtr="0" compatLnSpc="1">
            <a:normAutofit/>
          </a:bodyPr>
          <a:lstStyle>
            <a:lvl1pPr marL="0" indent="0" algn="ctr" latinLnBrk="0">
              <a:buNone/>
              <a:defRPr lang="zh-CN" sz="3200">
                <a:solidFill>
                  <a:schemeClr val="tx2"/>
                </a:solidFill>
              </a:defRPr>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pPr marL="0" marR="0" lvl="0" indent="0" algn="ctr" defTabSz="914400" rtl="0" eaLnBrk="0" fontAlgn="base" latinLnBrk="0" hangingPunct="0">
              <a:lnSpc>
                <a:spcPct val="90000"/>
              </a:lnSpc>
              <a:spcBef>
                <a:spcPts val="1800"/>
              </a:spcBef>
              <a:spcAft>
                <a:spcPct val="0"/>
              </a:spcAft>
              <a:buClr>
                <a:schemeClr val="tx2"/>
              </a:buClr>
              <a:buSzPct val="100000"/>
              <a:buFont typeface="Arial" panose="020B0604020202020204" pitchFamily="34" charset="0"/>
              <a:buNone/>
              <a:defRPr/>
            </a:pPr>
            <a:endParaRPr kumimoji="0" lang="zh-CN" sz="3200" b="0" i="0" u="none" strike="noStrike" kern="1200" cap="none" spc="0" normalizeH="0" baseline="0" noProof="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p:txBody>
      </p:sp>
      <p:sp>
        <p:nvSpPr>
          <p:cNvPr id="4" name="文本占位符 3"/>
          <p:cNvSpPr>
            <a:spLocks noGrp="1"/>
          </p:cNvSpPr>
          <p:nvPr>
            <p:ph type="body" sz="half" idx="2"/>
          </p:nvPr>
        </p:nvSpPr>
        <p:spPr>
          <a:xfrm>
            <a:off x="7923214" y="4355592"/>
            <a:ext cx="3200400" cy="1644614"/>
          </a:xfrm>
        </p:spPr>
        <p:txBody>
          <a:bodyPr>
            <a:normAutofit/>
          </a:bodyPr>
          <a:lstStyle>
            <a:lvl1pPr marL="0" indent="0" latinLnBrk="0">
              <a:spcBef>
                <a:spcPts val="1200"/>
              </a:spcBef>
              <a:buNone/>
              <a:defRPr lang="zh-CN" sz="1600">
                <a:solidFill>
                  <a:schemeClr val="bg1"/>
                </a:solidFill>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noProof="1"/>
              <a:t>单击此处编辑母版文本样式</a:t>
            </a:r>
            <a:endParaRPr lang="zh-CN" noProof="1"/>
          </a:p>
        </p:txBody>
      </p:sp>
      <p:sp>
        <p:nvSpPr>
          <p:cNvPr id="10" name="日期占位符 4"/>
          <p:cNvSpPr>
            <a:spLocks noGrp="1"/>
          </p:cNvSpPr>
          <p:nvPr>
            <p:ph type="dt" sz="half" idx="12"/>
          </p:nvPr>
        </p:nvSpPr>
        <p:spPr>
          <a:xfrm>
            <a:off x="8875713" y="6602413"/>
            <a:ext cx="960438" cy="236538"/>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502CD14-745A-4862-B2EE-5795E0DCB080}" type="datetimeFigureOut">
              <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页脚占位符 5"/>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幻灯片编号占位符 6"/>
          <p:cNvSpPr>
            <a:spLocks noGrp="1"/>
          </p:cNvSpPr>
          <p:nvPr>
            <p:ph type="sldNum" sz="quarter" idx="4"/>
          </p:nvPr>
        </p:nvSpPr>
        <p:spPr>
          <a:xfrm>
            <a:off x="10210800" y="6602413"/>
            <a:ext cx="639763" cy="236538"/>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58F864C-A4B2-4B01-93AB-D6DB118A2922}" type="slidenum">
              <a:rPr kumimoji="0" lang="en-US" altLang="zh-CN" sz="800" b="0" i="0" u="none" strike="noStrike" kern="1200" cap="none" spc="0" normalizeH="0" baseline="0" noProof="1">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en-US" altLang="zh-CN" sz="800" b="0" i="0" u="none" strike="noStrike" kern="1200" cap="none" spc="0" normalizeH="0" baseline="0" noProof="1">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rgbClr val="E5EAEA"/>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noProof="1"/>
              <a:t>单击此处编辑母版标题样式</a:t>
            </a:r>
            <a:endParaRPr lang="zh-CN" noProof="1"/>
          </a:p>
        </p:txBody>
      </p:sp>
      <p:sp>
        <p:nvSpPr>
          <p:cNvPr id="3" name="竖排文字占位符 2"/>
          <p:cNvSpPr>
            <a:spLocks noGrp="1"/>
          </p:cNvSpPr>
          <p:nvPr>
            <p:ph type="body" orient="vert" idx="1"/>
          </p:nvPr>
        </p:nvSpPr>
        <p:spPr/>
        <p:txBody>
          <a:bodyPr vert="eaVert"/>
          <a:lstStyle/>
          <a:p>
            <a:pPr lvl="0"/>
            <a:r>
              <a:rPr lang="zh-CN" noProof="1"/>
              <a:t>单击此处编辑母版文本样式</a:t>
            </a:r>
            <a:endParaRPr lang="zh-CN" noProof="1"/>
          </a:p>
          <a:p>
            <a:pPr lvl="1"/>
            <a:r>
              <a:rPr lang="zh-CN" noProof="1"/>
              <a:t>第二级</a:t>
            </a:r>
            <a:endParaRPr lang="zh-CN" noProof="1"/>
          </a:p>
          <a:p>
            <a:pPr lvl="2"/>
            <a:r>
              <a:rPr lang="zh-CN" noProof="1"/>
              <a:t>第三级</a:t>
            </a:r>
            <a:endParaRPr lang="zh-CN" noProof="1"/>
          </a:p>
          <a:p>
            <a:pPr lvl="3"/>
            <a:r>
              <a:rPr lang="zh-CN" noProof="1"/>
              <a:t>第四级</a:t>
            </a:r>
            <a:endParaRPr lang="zh-CN" noProof="1"/>
          </a:p>
          <a:p>
            <a:pPr lvl="4"/>
            <a:r>
              <a:rPr lang="zh-CN" noProof="1"/>
              <a:t>第五级</a:t>
            </a:r>
            <a:endParaRPr lang="zh-CN" noProof="1"/>
          </a:p>
        </p:txBody>
      </p:sp>
      <p:sp>
        <p:nvSpPr>
          <p:cNvPr id="9" name="日期占位符 3"/>
          <p:cNvSpPr>
            <a:spLocks noGrp="1"/>
          </p:cNvSpPr>
          <p:nvPr>
            <p:ph type="dt" sz="half" idx="2"/>
          </p:nvPr>
        </p:nvSpPr>
        <p:spPr>
          <a:xfrm>
            <a:off x="8875713" y="6602413"/>
            <a:ext cx="960438" cy="236538"/>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3362A26-0FE2-49CD-8BE6-C2C341C3E96F}" type="datetimeFigureOut">
              <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0" name="页脚占位符 4"/>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幻灯片编号占位符 5"/>
          <p:cNvSpPr>
            <a:spLocks noGrp="1"/>
          </p:cNvSpPr>
          <p:nvPr>
            <p:ph type="sldNum" sz="quarter" idx="4"/>
          </p:nvPr>
        </p:nvSpPr>
        <p:spPr>
          <a:xfrm>
            <a:off x="10210800" y="6602413"/>
            <a:ext cx="639763" cy="236538"/>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34F712F-15E4-4788-BCEA-5EBE9ACCF9BB}" type="slidenum">
              <a:rPr kumimoji="0" lang="en-US" altLang="zh-CN" sz="800" b="0" i="0" u="none" strike="noStrike" kern="1200" cap="none" spc="0" normalizeH="0" baseline="0" noProof="1">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en-US" altLang="zh-CN" sz="800" b="0" i="0" u="none" strike="noStrike" kern="1200" cap="none" spc="0" normalizeH="0" baseline="0" noProof="1">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rgbClr val="E5EAEA"/>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74638"/>
            <a:ext cx="2628900" cy="5897562"/>
          </a:xfrm>
        </p:spPr>
        <p:txBody>
          <a:bodyPr vert="eaVert"/>
          <a:lstStyle/>
          <a:p>
            <a:r>
              <a:rPr lang="zh-CN" noProof="1"/>
              <a:t>单击此处编辑母版标题样式</a:t>
            </a:r>
            <a:endParaRPr lang="zh-CN" noProof="1"/>
          </a:p>
        </p:txBody>
      </p:sp>
      <p:sp>
        <p:nvSpPr>
          <p:cNvPr id="3" name="竖排文字占位符 2"/>
          <p:cNvSpPr>
            <a:spLocks noGrp="1"/>
          </p:cNvSpPr>
          <p:nvPr>
            <p:ph type="body" orient="vert" idx="1"/>
          </p:nvPr>
        </p:nvSpPr>
        <p:spPr>
          <a:xfrm>
            <a:off x="838200" y="274638"/>
            <a:ext cx="7734300" cy="5897562"/>
          </a:xfrm>
        </p:spPr>
        <p:txBody>
          <a:bodyPr vert="eaVert"/>
          <a:lstStyle/>
          <a:p>
            <a:pPr lvl="0"/>
            <a:r>
              <a:rPr lang="zh-CN" noProof="1"/>
              <a:t>单击此处编辑母版文本样式</a:t>
            </a:r>
            <a:endParaRPr lang="zh-CN" noProof="1"/>
          </a:p>
          <a:p>
            <a:pPr lvl="1"/>
            <a:r>
              <a:rPr lang="zh-CN" noProof="1"/>
              <a:t>第二级</a:t>
            </a:r>
            <a:endParaRPr lang="zh-CN" noProof="1"/>
          </a:p>
          <a:p>
            <a:pPr lvl="2"/>
            <a:r>
              <a:rPr lang="zh-CN" noProof="1"/>
              <a:t>第三级</a:t>
            </a:r>
            <a:endParaRPr lang="zh-CN" noProof="1"/>
          </a:p>
          <a:p>
            <a:pPr lvl="3"/>
            <a:r>
              <a:rPr lang="zh-CN" noProof="1"/>
              <a:t>第四级</a:t>
            </a:r>
            <a:endParaRPr lang="zh-CN" noProof="1"/>
          </a:p>
          <a:p>
            <a:pPr lvl="4"/>
            <a:r>
              <a:rPr lang="zh-CN" noProof="1"/>
              <a:t>第五级</a:t>
            </a:r>
            <a:endParaRPr lang="zh-CN" noProof="1"/>
          </a:p>
        </p:txBody>
      </p:sp>
      <p:sp>
        <p:nvSpPr>
          <p:cNvPr id="9" name="日期占位符 3"/>
          <p:cNvSpPr>
            <a:spLocks noGrp="1"/>
          </p:cNvSpPr>
          <p:nvPr>
            <p:ph type="dt" sz="half" idx="2"/>
          </p:nvPr>
        </p:nvSpPr>
        <p:spPr>
          <a:xfrm>
            <a:off x="8875713" y="6602413"/>
            <a:ext cx="960438" cy="236538"/>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1048FF5-6782-4EEE-B61D-E7D21068AF55}" type="datetimeFigureOut">
              <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0" name="页脚占位符 4"/>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幻灯片编号占位符 5"/>
          <p:cNvSpPr>
            <a:spLocks noGrp="1"/>
          </p:cNvSpPr>
          <p:nvPr>
            <p:ph type="sldNum" sz="quarter" idx="4"/>
          </p:nvPr>
        </p:nvSpPr>
        <p:spPr>
          <a:xfrm>
            <a:off x="10210800" y="6602413"/>
            <a:ext cx="639763" cy="236538"/>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C398387-10EE-48AA-9002-02B98ABAC3B3}" type="slidenum">
              <a:rPr kumimoji="0" lang="en-US" altLang="zh-CN" sz="800" b="0" i="0" u="none" strike="noStrike" kern="1200" cap="none" spc="0" normalizeH="0" baseline="0" noProof="1">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en-US" altLang="zh-CN" sz="800" b="0" i="0" u="none" strike="noStrike" kern="1200" cap="none" spc="0" normalizeH="0" baseline="0" noProof="1">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E5EAEA"/>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noProof="1"/>
              <a:t>单击此处编辑母版标题样式</a:t>
            </a:r>
            <a:endParaRPr lang="zh-CN" noProof="1"/>
          </a:p>
        </p:txBody>
      </p:sp>
      <p:sp>
        <p:nvSpPr>
          <p:cNvPr id="3" name="内容占位符 2"/>
          <p:cNvSpPr>
            <a:spLocks noGrp="1"/>
          </p:cNvSpPr>
          <p:nvPr>
            <p:ph idx="1"/>
          </p:nvPr>
        </p:nvSpPr>
        <p:spPr/>
        <p:txBody>
          <a:bodyPr/>
          <a:lstStyle>
            <a:lvl6pPr latinLnBrk="0">
              <a:defRPr lang="zh-CN"/>
            </a:lvl6pPr>
          </a:lstStyle>
          <a:p>
            <a:pPr lvl="0"/>
            <a:r>
              <a:rPr lang="zh-CN" noProof="1"/>
              <a:t>单击此处编辑母版文本样式</a:t>
            </a:r>
            <a:endParaRPr lang="zh-CN" noProof="1"/>
          </a:p>
          <a:p>
            <a:pPr lvl="1"/>
            <a:r>
              <a:rPr lang="zh-CN" noProof="1"/>
              <a:t>第二级</a:t>
            </a:r>
            <a:endParaRPr lang="zh-CN" noProof="1"/>
          </a:p>
          <a:p>
            <a:pPr lvl="2"/>
            <a:r>
              <a:rPr lang="zh-CN" noProof="1"/>
              <a:t>第三级</a:t>
            </a:r>
            <a:endParaRPr lang="zh-CN" noProof="1"/>
          </a:p>
          <a:p>
            <a:pPr lvl="3"/>
            <a:r>
              <a:rPr lang="zh-CN" noProof="1"/>
              <a:t>第四级</a:t>
            </a:r>
            <a:endParaRPr lang="zh-CN" noProof="1"/>
          </a:p>
          <a:p>
            <a:pPr lvl="4"/>
            <a:r>
              <a:rPr lang="zh-CN" noProof="1"/>
              <a:t>第五级</a:t>
            </a:r>
            <a:endParaRPr lang="zh-CN" noProof="1"/>
          </a:p>
        </p:txBody>
      </p:sp>
      <p:sp>
        <p:nvSpPr>
          <p:cNvPr id="9" name="日期占位符 3"/>
          <p:cNvSpPr>
            <a:spLocks noGrp="1"/>
          </p:cNvSpPr>
          <p:nvPr>
            <p:ph type="dt" sz="half" idx="2"/>
          </p:nvPr>
        </p:nvSpPr>
        <p:spPr>
          <a:xfrm>
            <a:off x="8875713" y="6602413"/>
            <a:ext cx="960438" cy="236538"/>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51869C8-8A79-4D58-84C0-F7285A3494E7}" type="datetimeFigureOut">
              <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0" name="页脚占位符 4"/>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幻灯片编号占位符 5"/>
          <p:cNvSpPr>
            <a:spLocks noGrp="1"/>
          </p:cNvSpPr>
          <p:nvPr>
            <p:ph type="sldNum" sz="quarter" idx="4"/>
          </p:nvPr>
        </p:nvSpPr>
        <p:spPr>
          <a:xfrm>
            <a:off x="10210800" y="6602413"/>
            <a:ext cx="639763" cy="236538"/>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FCE57DF-0B5F-4F05-BABB-1387F08870E0}" type="slidenum">
              <a:rPr kumimoji="0" lang="en-US" altLang="zh-CN" sz="800" b="0" i="0" u="none" strike="noStrike" kern="1200" cap="none" spc="0" normalizeH="0" baseline="0" noProof="1">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en-US" altLang="zh-CN" sz="800" b="0" i="0" u="none" strike="noStrike" kern="1200" cap="none" spc="0" normalizeH="0" baseline="0" noProof="1">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E5EAEA"/>
        </a:solidFill>
        <a:effectLst/>
      </p:bgPr>
    </p:bg>
    <p:spTree>
      <p:nvGrpSpPr>
        <p:cNvPr id="1" name=""/>
        <p:cNvGrpSpPr/>
        <p:nvPr/>
      </p:nvGrpSpPr>
      <p:grpSpPr>
        <a:xfrm>
          <a:off x="0" y="0"/>
          <a:ext cx="0" cy="0"/>
          <a:chOff x="0" y="0"/>
          <a:chExt cx="0" cy="0"/>
        </a:xfrm>
      </p:grpSpPr>
      <p:sp>
        <p:nvSpPr>
          <p:cNvPr id="9" name="矩形 8"/>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sz="1800" b="0" i="0" u="none" strike="noStrike" kern="0" cap="none" spc="0" normalizeH="0" baseline="0" noProof="0">
              <a:ln>
                <a:noFill/>
              </a:ln>
              <a:solidFill>
                <a:prstClr val="white"/>
              </a:solidFill>
              <a:effectLst/>
              <a:uLnTx/>
              <a:uFillTx/>
              <a:latin typeface="Euphemia" panose="020B0503040102020104"/>
              <a:ea typeface="+mn-ea"/>
              <a:cs typeface="+mn-cs"/>
            </a:endParaRPr>
          </a:p>
        </p:txBody>
      </p:sp>
      <p:sp>
        <p:nvSpPr>
          <p:cNvPr id="10" name="矩形 9"/>
          <p:cNvSpPr/>
          <p:nvPr/>
        </p:nvSpPr>
        <p:spPr bwMode="white">
          <a:xfrm>
            <a:off x="0" y="411163"/>
            <a:ext cx="12188825" cy="460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524000" y="1143000"/>
            <a:ext cx="9144000" cy="2667000"/>
          </a:xfrm>
        </p:spPr>
        <p:txBody>
          <a:bodyPr>
            <a:normAutofit/>
          </a:bodyPr>
          <a:lstStyle>
            <a:lvl1pPr algn="ctr" latinLnBrk="0">
              <a:defRPr lang="zh-CN" sz="5200" b="0"/>
            </a:lvl1pPr>
          </a:lstStyle>
          <a:p>
            <a:r>
              <a:rPr lang="zh-CN" noProof="1"/>
              <a:t>单击此处编辑母版标题样式</a:t>
            </a:r>
            <a:endParaRPr lang="zh-CN" noProof="1"/>
          </a:p>
        </p:txBody>
      </p:sp>
      <p:sp>
        <p:nvSpPr>
          <p:cNvPr id="3" name="文本占位符 2"/>
          <p:cNvSpPr>
            <a:spLocks noGrp="1"/>
          </p:cNvSpPr>
          <p:nvPr>
            <p:ph type="body" idx="1"/>
          </p:nvPr>
        </p:nvSpPr>
        <p:spPr>
          <a:xfrm>
            <a:off x="1524000" y="3810000"/>
            <a:ext cx="9144000" cy="1143000"/>
          </a:xfrm>
        </p:spPr>
        <p:txBody>
          <a:bodyPr>
            <a:normAutofit/>
          </a:bodyPr>
          <a:lstStyle>
            <a:lvl1pPr marL="0" indent="0" algn="ctr" latinLnBrk="0">
              <a:spcBef>
                <a:spcPts val="0"/>
              </a:spcBef>
              <a:buNone/>
              <a:defRPr lang="zh-CN" sz="2400" cap="none" baseline="0">
                <a:solidFill>
                  <a:schemeClr val="tx2"/>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noProof="1"/>
              <a:t>单击此处编辑母版文本样式</a:t>
            </a:r>
            <a:endParaRPr lang="zh-CN" noProof="1"/>
          </a:p>
        </p:txBody>
      </p:sp>
      <p:sp>
        <p:nvSpPr>
          <p:cNvPr id="11" name="日期占位符 3"/>
          <p:cNvSpPr>
            <a:spLocks noGrp="1"/>
          </p:cNvSpPr>
          <p:nvPr>
            <p:ph type="dt" sz="half" idx="2"/>
          </p:nvPr>
        </p:nvSpPr>
        <p:spPr>
          <a:xfrm>
            <a:off x="8875713" y="6602413"/>
            <a:ext cx="960438" cy="236538"/>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97E58BB-33E3-4D0F-94D1-5B65F1313248}" type="datetimeFigureOut">
              <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页脚占位符 4"/>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3" name="幻灯片编号占位符 5"/>
          <p:cNvSpPr>
            <a:spLocks noGrp="1"/>
          </p:cNvSpPr>
          <p:nvPr>
            <p:ph type="sldNum" sz="quarter" idx="4"/>
          </p:nvPr>
        </p:nvSpPr>
        <p:spPr>
          <a:xfrm>
            <a:off x="10210800" y="6602413"/>
            <a:ext cx="639763" cy="236538"/>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57D6DD7-F547-4514-8E8F-21D6EC996BEA}" type="slidenum">
              <a:rPr kumimoji="0" lang="en-US" altLang="zh-CN" sz="800" b="0" i="0" u="none" strike="noStrike" kern="1200" cap="none" spc="0" normalizeH="0" baseline="0" noProof="1">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en-US" altLang="zh-CN" sz="800" b="0" i="0" u="none" strike="noStrike" kern="1200" cap="none" spc="0" normalizeH="0" baseline="0" noProof="1">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备用节标题">
    <p:bg>
      <p:bgPr>
        <a:gradFill rotWithShape="0">
          <a:gsLst>
            <a:gs pos="0">
              <a:srgbClr val="4F5571">
                <a:alpha val="100000"/>
              </a:srgbClr>
            </a:gs>
            <a:gs pos="50000">
              <a:srgbClr val="313A5B">
                <a:alpha val="100000"/>
              </a:srgbClr>
            </a:gs>
            <a:gs pos="100000">
              <a:srgbClr val="192343">
                <a:alpha val="100000"/>
              </a:srgbClr>
            </a:gs>
          </a:gsLst>
          <a:lin ang="54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24000" y="1143000"/>
            <a:ext cx="9144000" cy="2667000"/>
          </a:xfrm>
        </p:spPr>
        <p:txBody>
          <a:bodyPr>
            <a:normAutofit/>
          </a:bodyPr>
          <a:lstStyle>
            <a:lvl1pPr algn="ctr" latinLnBrk="0">
              <a:defRPr lang="zh-CN" sz="5200" b="0">
                <a:solidFill>
                  <a:schemeClr val="tx1"/>
                </a:solidFill>
              </a:defRPr>
            </a:lvl1pPr>
          </a:lstStyle>
          <a:p>
            <a:r>
              <a:rPr lang="zh-CN" noProof="1"/>
              <a:t>单击此处编辑母版标题样式</a:t>
            </a:r>
            <a:endParaRPr lang="zh-CN" noProof="1"/>
          </a:p>
        </p:txBody>
      </p:sp>
      <p:sp>
        <p:nvSpPr>
          <p:cNvPr id="3" name="文本占位符 2"/>
          <p:cNvSpPr>
            <a:spLocks noGrp="1"/>
          </p:cNvSpPr>
          <p:nvPr>
            <p:ph type="body" idx="1"/>
          </p:nvPr>
        </p:nvSpPr>
        <p:spPr>
          <a:xfrm>
            <a:off x="1522413" y="3810000"/>
            <a:ext cx="9144000" cy="1143000"/>
          </a:xfrm>
        </p:spPr>
        <p:txBody>
          <a:bodyPr>
            <a:normAutofit/>
          </a:bodyPr>
          <a:lstStyle>
            <a:lvl1pPr marL="0" indent="0" algn="ctr" latinLnBrk="0">
              <a:spcBef>
                <a:spcPts val="0"/>
              </a:spcBef>
              <a:buNone/>
              <a:defRPr lang="zh-CN" sz="2400" cap="none" baseline="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noProof="1"/>
              <a:t>单击此处编辑母版文本样式</a:t>
            </a:r>
            <a:endParaRPr lang="zh-CN" noProof="1"/>
          </a:p>
        </p:txBody>
      </p:sp>
      <p:sp>
        <p:nvSpPr>
          <p:cNvPr id="9" name="日期占位符 3"/>
          <p:cNvSpPr>
            <a:spLocks noGrp="1"/>
          </p:cNvSpPr>
          <p:nvPr>
            <p:ph type="dt" sz="half" idx="2"/>
          </p:nvPr>
        </p:nvSpPr>
        <p:spPr>
          <a:xfrm>
            <a:off x="8875713" y="6602413"/>
            <a:ext cx="960438" cy="236538"/>
          </a:xfrm>
          <a:prstGeom prst="rect">
            <a:avLst/>
          </a:prstGeom>
        </p:spPr>
        <p:txBody>
          <a:bodyPr vert="horz" lIns="91440" tIns="45720" rIns="91440" bIns="45720" rtlCol="0" anchor="ctr"/>
          <a:lstStyle>
            <a:lvl1pPr latinLnBrk="0">
              <a:defRPr lang="zh-CN">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33E77FC-7F79-45EA-A821-4BD3964BF07D}" type="datetimeFigureOut">
              <a:rPr kumimoji="0" lang="zh-CN" altLang="en-US" sz="800" b="0" i="0" u="none" strike="noStrike" kern="1200" cap="none" spc="0" normalizeH="0" baseline="0" noProof="0">
                <a:ln>
                  <a:noFill/>
                </a:ln>
                <a:solidFill>
                  <a:schemeClr val="tx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p:txBody>
      </p:sp>
      <p:sp>
        <p:nvSpPr>
          <p:cNvPr id="10" name="页脚占位符 4"/>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latinLnBrk="0">
              <a:defRPr lang="zh-CN">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幻灯片编号占位符 5"/>
          <p:cNvSpPr>
            <a:spLocks noGrp="1"/>
          </p:cNvSpPr>
          <p:nvPr>
            <p:ph type="sldNum" sz="quarter" idx="4"/>
          </p:nvPr>
        </p:nvSpPr>
        <p:spPr>
          <a:xfrm>
            <a:off x="10210800" y="6602413"/>
            <a:ext cx="639763" cy="236538"/>
          </a:xfrm>
          <a:prstGeom prst="rect">
            <a:avLst/>
          </a:prstGeom>
        </p:spPr>
        <p:txBody>
          <a:bodyPr vert="horz" lIns="91440" tIns="45720" rIns="91440" bIns="45720" rtlCol="0" anchor="ctr"/>
          <a:lstStyle>
            <a:lvl1pPr>
              <a:defRPr>
                <a:solidFill>
                  <a:schemeClr val="tx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693B811-3C8B-4305-84AB-628047A45D5B}" type="slidenum">
              <a:rPr kumimoji="0" lang="en-US" altLang="zh-CN" sz="800" b="0" i="0" u="none" strike="noStrike" kern="1200" cap="none" spc="0" normalizeH="0" baseline="0" noProof="1">
                <a:ln>
                  <a:noFill/>
                </a:ln>
                <a:solidFill>
                  <a:schemeClr val="tx2"/>
                </a:solidFill>
                <a:effectLst/>
                <a:uLnTx/>
                <a:uFillTx/>
                <a:latin typeface="Microsoft YaHei UI" panose="020B0503020204020204" pitchFamily="34" charset="-122"/>
                <a:ea typeface="Microsoft YaHei UI" panose="020B0503020204020204" pitchFamily="34" charset="-122"/>
                <a:cs typeface="+mn-cs"/>
              </a:rPr>
            </a:fld>
            <a:endParaRPr kumimoji="0" lang="en-US" altLang="zh-CN" sz="800" b="0" i="0" u="none" strike="noStrike" kern="1200" cap="none" spc="0" normalizeH="0" baseline="0" noProof="1">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E5EAEA"/>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noProof="1"/>
              <a:t>单击此处编辑母版标题样式</a:t>
            </a:r>
            <a:endParaRPr lang="zh-CN" noProof="1"/>
          </a:p>
        </p:txBody>
      </p:sp>
      <p:sp>
        <p:nvSpPr>
          <p:cNvPr id="3" name="内容占位符 2"/>
          <p:cNvSpPr>
            <a:spLocks noGrp="1"/>
          </p:cNvSpPr>
          <p:nvPr>
            <p:ph sz="half" idx="1"/>
          </p:nvPr>
        </p:nvSpPr>
        <p:spPr>
          <a:xfrm>
            <a:off x="1341120" y="1901952"/>
            <a:ext cx="4572000" cy="4123944"/>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noProof="1"/>
              <a:t>单击此处编辑母版文本样式</a:t>
            </a:r>
            <a:endParaRPr lang="zh-CN" noProof="1"/>
          </a:p>
          <a:p>
            <a:pPr lvl="1"/>
            <a:r>
              <a:rPr lang="zh-CN" noProof="1"/>
              <a:t>第二级</a:t>
            </a:r>
            <a:endParaRPr lang="zh-CN" noProof="1"/>
          </a:p>
          <a:p>
            <a:pPr lvl="2"/>
            <a:r>
              <a:rPr lang="zh-CN" noProof="1"/>
              <a:t>第三级</a:t>
            </a:r>
            <a:endParaRPr lang="zh-CN" noProof="1"/>
          </a:p>
          <a:p>
            <a:pPr lvl="3"/>
            <a:r>
              <a:rPr lang="zh-CN" noProof="1"/>
              <a:t>第四级</a:t>
            </a:r>
            <a:endParaRPr lang="zh-CN" noProof="1"/>
          </a:p>
          <a:p>
            <a:pPr lvl="4"/>
            <a:r>
              <a:rPr lang="zh-CN" noProof="1"/>
              <a:t>第五级</a:t>
            </a:r>
            <a:endParaRPr lang="zh-CN" noProof="1"/>
          </a:p>
        </p:txBody>
      </p:sp>
      <p:sp>
        <p:nvSpPr>
          <p:cNvPr id="4" name="内容占位符 3"/>
          <p:cNvSpPr>
            <a:spLocks noGrp="1"/>
          </p:cNvSpPr>
          <p:nvPr>
            <p:ph sz="half" idx="2"/>
          </p:nvPr>
        </p:nvSpPr>
        <p:spPr>
          <a:xfrm>
            <a:off x="6278880" y="1901952"/>
            <a:ext cx="4572000" cy="4123944"/>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noProof="1"/>
              <a:t>单击此处编辑母版文本样式</a:t>
            </a:r>
            <a:endParaRPr lang="zh-CN" noProof="1"/>
          </a:p>
          <a:p>
            <a:pPr lvl="1"/>
            <a:r>
              <a:rPr lang="zh-CN" noProof="1"/>
              <a:t>第二级</a:t>
            </a:r>
            <a:endParaRPr lang="zh-CN" noProof="1"/>
          </a:p>
          <a:p>
            <a:pPr lvl="2"/>
            <a:r>
              <a:rPr lang="zh-CN" noProof="1"/>
              <a:t>第三级</a:t>
            </a:r>
            <a:endParaRPr lang="zh-CN" noProof="1"/>
          </a:p>
          <a:p>
            <a:pPr lvl="3"/>
            <a:r>
              <a:rPr lang="zh-CN" noProof="1"/>
              <a:t>第四级</a:t>
            </a:r>
            <a:endParaRPr lang="zh-CN" noProof="1"/>
          </a:p>
          <a:p>
            <a:pPr lvl="4"/>
            <a:r>
              <a:rPr lang="zh-CN" noProof="1"/>
              <a:t>第五级</a:t>
            </a:r>
            <a:endParaRPr lang="zh-CN" noProof="1"/>
          </a:p>
        </p:txBody>
      </p:sp>
      <p:sp>
        <p:nvSpPr>
          <p:cNvPr id="9" name="日期占位符 4"/>
          <p:cNvSpPr>
            <a:spLocks noGrp="1"/>
          </p:cNvSpPr>
          <p:nvPr>
            <p:ph type="dt" sz="half" idx="12"/>
          </p:nvPr>
        </p:nvSpPr>
        <p:spPr>
          <a:xfrm>
            <a:off x="8875713" y="6602413"/>
            <a:ext cx="960438" cy="236538"/>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610CF0E-B37F-456D-8BAD-9EF0E172B820}" type="datetimeFigureOut">
              <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0" name="页脚占位符 5"/>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幻灯片编号占位符 6"/>
          <p:cNvSpPr>
            <a:spLocks noGrp="1"/>
          </p:cNvSpPr>
          <p:nvPr>
            <p:ph type="sldNum" sz="quarter" idx="4"/>
          </p:nvPr>
        </p:nvSpPr>
        <p:spPr>
          <a:xfrm>
            <a:off x="10210800" y="6602413"/>
            <a:ext cx="639763" cy="236538"/>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9B04AA0-2D70-48A5-BA4F-E77FBEECE0F6}" type="slidenum">
              <a:rPr kumimoji="0" lang="en-US" altLang="zh-CN" sz="800" b="0" i="0" u="none" strike="noStrike" kern="1200" cap="none" spc="0" normalizeH="0" baseline="0" noProof="1">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en-US" altLang="zh-CN" sz="800" b="0" i="0" u="none" strike="noStrike" kern="1200" cap="none" spc="0" normalizeH="0" baseline="0" noProof="1">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bg>
      <p:bgPr>
        <a:solidFill>
          <a:srgbClr val="E5EAEA"/>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noProof="1"/>
              <a:t>单击此处编辑母版标题样式</a:t>
            </a:r>
            <a:endParaRPr lang="zh-CN" noProof="1"/>
          </a:p>
        </p:txBody>
      </p:sp>
      <p:sp>
        <p:nvSpPr>
          <p:cNvPr id="3" name="文本占位符 2"/>
          <p:cNvSpPr>
            <a:spLocks noGrp="1"/>
          </p:cNvSpPr>
          <p:nvPr>
            <p:ph type="body" idx="1"/>
          </p:nvPr>
        </p:nvSpPr>
        <p:spPr>
          <a:xfrm>
            <a:off x="1341120" y="1837464"/>
            <a:ext cx="4572000" cy="766588"/>
          </a:xfrm>
        </p:spPr>
        <p:txBody>
          <a:bodyPr anchor="ctr">
            <a:normAutofit/>
          </a:bodyPr>
          <a:lstStyle>
            <a:lvl1pPr marL="0" indent="0" latinLnBrk="0">
              <a:spcBef>
                <a:spcPts val="0"/>
              </a:spcBef>
              <a:buNone/>
              <a:defRPr lang="zh-CN" sz="2200" b="0" cap="none"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noProof="1"/>
              <a:t>单击此处编辑母版文本样式</a:t>
            </a:r>
            <a:endParaRPr lang="zh-CN" noProof="1"/>
          </a:p>
        </p:txBody>
      </p:sp>
      <p:sp>
        <p:nvSpPr>
          <p:cNvPr id="4" name="内容占位符 3"/>
          <p:cNvSpPr>
            <a:spLocks noGrp="1"/>
          </p:cNvSpPr>
          <p:nvPr>
            <p:ph sz="half" idx="2"/>
          </p:nvPr>
        </p:nvSpPr>
        <p:spPr>
          <a:xfrm>
            <a:off x="1341120" y="2740732"/>
            <a:ext cx="4572000" cy="3288847"/>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noProof="1"/>
              <a:t>单击此处编辑母版文本样式</a:t>
            </a:r>
            <a:endParaRPr lang="zh-CN" noProof="1"/>
          </a:p>
          <a:p>
            <a:pPr lvl="1"/>
            <a:r>
              <a:rPr lang="zh-CN" noProof="1"/>
              <a:t>第二级</a:t>
            </a:r>
            <a:endParaRPr lang="zh-CN" noProof="1"/>
          </a:p>
          <a:p>
            <a:pPr lvl="2"/>
            <a:r>
              <a:rPr lang="zh-CN" noProof="1"/>
              <a:t>第三级</a:t>
            </a:r>
            <a:endParaRPr lang="zh-CN" noProof="1"/>
          </a:p>
          <a:p>
            <a:pPr lvl="3"/>
            <a:r>
              <a:rPr lang="zh-CN" noProof="1"/>
              <a:t>第四级</a:t>
            </a:r>
            <a:endParaRPr lang="zh-CN" noProof="1"/>
          </a:p>
          <a:p>
            <a:pPr lvl="4"/>
            <a:r>
              <a:rPr lang="zh-CN" noProof="1"/>
              <a:t>第五级</a:t>
            </a:r>
            <a:endParaRPr lang="zh-CN" noProof="1"/>
          </a:p>
        </p:txBody>
      </p:sp>
      <p:sp>
        <p:nvSpPr>
          <p:cNvPr id="5" name="文本占位符 4"/>
          <p:cNvSpPr>
            <a:spLocks noGrp="1"/>
          </p:cNvSpPr>
          <p:nvPr>
            <p:ph type="body" sz="quarter" idx="3"/>
          </p:nvPr>
        </p:nvSpPr>
        <p:spPr>
          <a:xfrm>
            <a:off x="6278880" y="1837464"/>
            <a:ext cx="4572000" cy="766588"/>
          </a:xfrm>
        </p:spPr>
        <p:txBody>
          <a:bodyPr anchor="ctr">
            <a:normAutofit/>
          </a:bodyPr>
          <a:lstStyle>
            <a:lvl1pPr marL="0" indent="0" latinLnBrk="0">
              <a:spcBef>
                <a:spcPts val="0"/>
              </a:spcBef>
              <a:buNone/>
              <a:defRPr lang="zh-CN" sz="2200" b="0" cap="none"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noProof="1"/>
              <a:t>单击此处编辑母版文本样式</a:t>
            </a:r>
            <a:endParaRPr lang="zh-CN" noProof="1"/>
          </a:p>
        </p:txBody>
      </p:sp>
      <p:sp>
        <p:nvSpPr>
          <p:cNvPr id="6" name="内容占位符 5"/>
          <p:cNvSpPr>
            <a:spLocks noGrp="1"/>
          </p:cNvSpPr>
          <p:nvPr>
            <p:ph sz="quarter" idx="4"/>
          </p:nvPr>
        </p:nvSpPr>
        <p:spPr>
          <a:xfrm>
            <a:off x="6278880" y="2740732"/>
            <a:ext cx="4572000" cy="3288847"/>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noProof="1"/>
              <a:t>单击此处编辑母版文本样式</a:t>
            </a:r>
            <a:endParaRPr lang="zh-CN" noProof="1"/>
          </a:p>
          <a:p>
            <a:pPr lvl="1"/>
            <a:r>
              <a:rPr lang="zh-CN" noProof="1"/>
              <a:t>第二级</a:t>
            </a:r>
            <a:endParaRPr lang="zh-CN" noProof="1"/>
          </a:p>
          <a:p>
            <a:pPr lvl="2"/>
            <a:r>
              <a:rPr lang="zh-CN" noProof="1"/>
              <a:t>第三级</a:t>
            </a:r>
            <a:endParaRPr lang="zh-CN" noProof="1"/>
          </a:p>
          <a:p>
            <a:pPr lvl="3"/>
            <a:r>
              <a:rPr lang="zh-CN" noProof="1"/>
              <a:t>第四级</a:t>
            </a:r>
            <a:endParaRPr lang="zh-CN" noProof="1"/>
          </a:p>
          <a:p>
            <a:pPr lvl="4"/>
            <a:r>
              <a:rPr lang="zh-CN" noProof="1"/>
              <a:t>第五级</a:t>
            </a:r>
            <a:endParaRPr lang="zh-CN" noProof="1"/>
          </a:p>
        </p:txBody>
      </p:sp>
      <p:sp>
        <p:nvSpPr>
          <p:cNvPr id="9" name="日期占位符 6"/>
          <p:cNvSpPr>
            <a:spLocks noGrp="1"/>
          </p:cNvSpPr>
          <p:nvPr>
            <p:ph type="dt" sz="half" idx="12"/>
          </p:nvPr>
        </p:nvSpPr>
        <p:spPr>
          <a:xfrm>
            <a:off x="8875713" y="6602413"/>
            <a:ext cx="960438" cy="236538"/>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1194638-EC24-407F-B333-F6D7311E7FEB}" type="datetimeFigureOut">
              <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0" name="页脚占位符 7"/>
          <p:cNvSpPr>
            <a:spLocks noGrp="1"/>
          </p:cNvSpPr>
          <p:nvPr>
            <p:ph type="ftr" sz="quarter" idx="13"/>
          </p:nvPr>
        </p:nvSpPr>
        <p:spPr>
          <a:xfrm>
            <a:off x="1341438" y="6602413"/>
            <a:ext cx="7159625" cy="236538"/>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幻灯片编号占位符 8"/>
          <p:cNvSpPr>
            <a:spLocks noGrp="1"/>
          </p:cNvSpPr>
          <p:nvPr>
            <p:ph type="sldNum" sz="quarter" idx="14"/>
          </p:nvPr>
        </p:nvSpPr>
        <p:spPr>
          <a:xfrm>
            <a:off x="10210800" y="6602413"/>
            <a:ext cx="639763" cy="236538"/>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93295A-369B-4A0E-AA9D-A21397153EFA}" type="slidenum">
              <a:rPr kumimoji="0" lang="en-US" altLang="zh-CN" sz="800" b="0" i="0" u="none" strike="noStrike" kern="1200" cap="none" spc="0" normalizeH="0" baseline="0" noProof="1">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en-US" altLang="zh-CN" sz="800" b="0" i="0" u="none" strike="noStrike" kern="1200" cap="none" spc="0" normalizeH="0" baseline="0" noProof="1">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E5EAEA"/>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noProof="1"/>
              <a:t>单击此处编辑母版标题样式</a:t>
            </a:r>
            <a:endParaRPr lang="zh-CN" noProof="1"/>
          </a:p>
        </p:txBody>
      </p:sp>
      <p:sp>
        <p:nvSpPr>
          <p:cNvPr id="9" name="日期占位符 2"/>
          <p:cNvSpPr>
            <a:spLocks noGrp="1"/>
          </p:cNvSpPr>
          <p:nvPr>
            <p:ph type="dt" sz="half" idx="2"/>
          </p:nvPr>
        </p:nvSpPr>
        <p:spPr>
          <a:xfrm>
            <a:off x="8875713" y="6602413"/>
            <a:ext cx="960438" cy="236538"/>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B959772-3A6D-495B-97E2-86BFF8B89530}" type="datetimeFigureOut">
              <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0" name="页脚占位符 3"/>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幻灯片编号占位符 4"/>
          <p:cNvSpPr>
            <a:spLocks noGrp="1"/>
          </p:cNvSpPr>
          <p:nvPr>
            <p:ph type="sldNum" sz="quarter" idx="4"/>
          </p:nvPr>
        </p:nvSpPr>
        <p:spPr>
          <a:xfrm>
            <a:off x="10210800" y="6602413"/>
            <a:ext cx="639763" cy="236538"/>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E27E5D0-1670-4A39-BAC5-C343D38BC793}" type="slidenum">
              <a:rPr kumimoji="0" lang="en-US" altLang="zh-CN" sz="800" b="0" i="0" u="none" strike="noStrike" kern="1200" cap="none" spc="0" normalizeH="0" baseline="0" noProof="1">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en-US" altLang="zh-CN" sz="800" b="0" i="0" u="none" strike="noStrike" kern="1200" cap="none" spc="0" normalizeH="0" baseline="0" noProof="1">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rgbClr val="E5EAEA"/>
        </a:solidFill>
        <a:effectLst/>
      </p:bgPr>
    </p:bg>
    <p:spTree>
      <p:nvGrpSpPr>
        <p:cNvPr id="1" name=""/>
        <p:cNvGrpSpPr/>
        <p:nvPr/>
      </p:nvGrpSpPr>
      <p:grpSpPr>
        <a:xfrm>
          <a:off x="0" y="0"/>
          <a:ext cx="0" cy="0"/>
          <a:chOff x="0" y="0"/>
          <a:chExt cx="0" cy="0"/>
        </a:xfrm>
      </p:grpSpPr>
      <p:sp>
        <p:nvSpPr>
          <p:cNvPr id="9" name="日期占位符 1"/>
          <p:cNvSpPr>
            <a:spLocks noGrp="1"/>
          </p:cNvSpPr>
          <p:nvPr>
            <p:ph type="dt" sz="half" idx="2"/>
          </p:nvPr>
        </p:nvSpPr>
        <p:spPr>
          <a:xfrm>
            <a:off x="8875713" y="6602413"/>
            <a:ext cx="960438" cy="236538"/>
          </a:xfrm>
          <a:prstGeom prst="rect">
            <a:avLst/>
          </a:prstGeom>
        </p:spPr>
        <p:txBody>
          <a:bodyPr vert="horz" lIns="91440" tIns="45720" rIns="91440" bIns="45720" rtlCol="0" anchor="ctr"/>
          <a:lstStyle>
            <a:lvl1pPr latinLnBrk="0">
              <a:defRPr lang="zh-CN">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88F8C57-5ECC-4B8F-8335-A753D7FA5FCC}" type="datetimeFigureOut">
              <a:rPr kumimoji="0" lang="zh-CN" altLang="en-US" sz="800" b="0" i="0" u="none" strike="noStrike" kern="1200" cap="none" spc="0" normalizeH="0" baseline="0" noProof="0">
                <a:ln>
                  <a:noFill/>
                </a:ln>
                <a:solidFill>
                  <a:schemeClr val="tx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p:txBody>
      </p:sp>
      <p:sp>
        <p:nvSpPr>
          <p:cNvPr id="10" name="页脚占位符 2"/>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latinLnBrk="0">
              <a:defRPr lang="zh-CN">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幻灯片编号占位符 3"/>
          <p:cNvSpPr>
            <a:spLocks noGrp="1"/>
          </p:cNvSpPr>
          <p:nvPr>
            <p:ph type="sldNum" sz="quarter" idx="4"/>
          </p:nvPr>
        </p:nvSpPr>
        <p:spPr>
          <a:xfrm>
            <a:off x="10210800" y="6602413"/>
            <a:ext cx="639763" cy="236538"/>
          </a:xfrm>
          <a:prstGeom prst="rect">
            <a:avLst/>
          </a:prstGeom>
        </p:spPr>
        <p:txBody>
          <a:bodyPr vert="horz" lIns="91440" tIns="45720" rIns="91440" bIns="45720" rtlCol="0" anchor="ctr"/>
          <a:lstStyle>
            <a:lvl1pPr>
              <a:defRPr>
                <a:solidFill>
                  <a:schemeClr val="tx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1EEFA7D-8E11-4030-BC6B-E176DE1245EC}" type="slidenum">
              <a:rPr kumimoji="0" lang="en-US" altLang="zh-CN" sz="800" b="0" i="0" u="none" strike="noStrike" kern="1200" cap="none" spc="0" normalizeH="0" baseline="0" noProof="1">
                <a:ln>
                  <a:noFill/>
                </a:ln>
                <a:solidFill>
                  <a:schemeClr val="tx2"/>
                </a:solidFill>
                <a:effectLst/>
                <a:uLnTx/>
                <a:uFillTx/>
                <a:latin typeface="Microsoft YaHei UI" panose="020B0503020204020204" pitchFamily="34" charset="-122"/>
                <a:ea typeface="Microsoft YaHei UI" panose="020B0503020204020204" pitchFamily="34" charset="-122"/>
                <a:cs typeface="+mn-cs"/>
              </a:rPr>
            </a:fld>
            <a:endParaRPr kumimoji="0" lang="en-US" altLang="zh-CN" sz="800" b="0" i="0" u="none" strike="noStrike" kern="1200" cap="none" spc="0" normalizeH="0" baseline="0" noProof="1">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与标题">
    <p:bg>
      <p:bgPr>
        <a:solidFill>
          <a:srgbClr val="E5EAEA"/>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60412" y="2362200"/>
            <a:ext cx="3200400" cy="1990725"/>
          </a:xfrm>
        </p:spPr>
        <p:txBody>
          <a:bodyPr>
            <a:normAutofit/>
          </a:bodyPr>
          <a:lstStyle>
            <a:lvl1pPr latinLnBrk="0">
              <a:defRPr lang="zh-CN" sz="3400" b="0"/>
            </a:lvl1pPr>
          </a:lstStyle>
          <a:p>
            <a:r>
              <a:rPr lang="zh-CN" noProof="1"/>
              <a:t>单击此处编辑母版标题样式</a:t>
            </a:r>
            <a:endParaRPr lang="zh-CN" noProof="1"/>
          </a:p>
        </p:txBody>
      </p:sp>
      <p:sp>
        <p:nvSpPr>
          <p:cNvPr id="3" name="内容占位符 2"/>
          <p:cNvSpPr>
            <a:spLocks noGrp="1"/>
          </p:cNvSpPr>
          <p:nvPr>
            <p:ph idx="1"/>
          </p:nvPr>
        </p:nvSpPr>
        <p:spPr>
          <a:xfrm>
            <a:off x="4494212" y="685800"/>
            <a:ext cx="7239001" cy="54864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noProof="1"/>
              <a:t>单击此处编辑母版文本样式</a:t>
            </a:r>
            <a:endParaRPr lang="zh-CN" noProof="1"/>
          </a:p>
          <a:p>
            <a:pPr lvl="1"/>
            <a:r>
              <a:rPr lang="zh-CN" noProof="1"/>
              <a:t>第二级</a:t>
            </a:r>
            <a:endParaRPr lang="zh-CN" noProof="1"/>
          </a:p>
          <a:p>
            <a:pPr lvl="2"/>
            <a:r>
              <a:rPr lang="zh-CN" noProof="1"/>
              <a:t>第三级</a:t>
            </a:r>
            <a:endParaRPr lang="zh-CN" noProof="1"/>
          </a:p>
          <a:p>
            <a:pPr lvl="3"/>
            <a:r>
              <a:rPr lang="zh-CN" noProof="1"/>
              <a:t>第四级</a:t>
            </a:r>
            <a:endParaRPr lang="zh-CN" noProof="1"/>
          </a:p>
          <a:p>
            <a:pPr lvl="4"/>
            <a:r>
              <a:rPr lang="zh-CN" noProof="1"/>
              <a:t>第五级</a:t>
            </a:r>
            <a:endParaRPr lang="zh-CN" noProof="1"/>
          </a:p>
        </p:txBody>
      </p:sp>
      <p:sp>
        <p:nvSpPr>
          <p:cNvPr id="4" name="文本占位符 3"/>
          <p:cNvSpPr>
            <a:spLocks noGrp="1"/>
          </p:cNvSpPr>
          <p:nvPr>
            <p:ph type="body" sz="half" idx="2"/>
          </p:nvPr>
        </p:nvSpPr>
        <p:spPr>
          <a:xfrm>
            <a:off x="760412" y="4367308"/>
            <a:ext cx="3200400" cy="1622012"/>
          </a:xfr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noProof="1"/>
              <a:t>单击此处编辑母版文本样式</a:t>
            </a:r>
            <a:endParaRPr lang="zh-CN" noProof="1"/>
          </a:p>
        </p:txBody>
      </p:sp>
      <p:sp>
        <p:nvSpPr>
          <p:cNvPr id="9" name="日期占位符 4"/>
          <p:cNvSpPr>
            <a:spLocks noGrp="1"/>
          </p:cNvSpPr>
          <p:nvPr>
            <p:ph type="dt" sz="half" idx="12"/>
          </p:nvPr>
        </p:nvSpPr>
        <p:spPr>
          <a:xfrm>
            <a:off x="8875713" y="6602413"/>
            <a:ext cx="960438" cy="236538"/>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022FA0F-3CC4-4877-AED9-2634EA5F9D71}" type="datetimeFigureOut">
              <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zh-CN" altLang="en-US"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0" name="页脚占位符 5"/>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sz="800" b="0" i="0" u="none" strike="noStrike" kern="1200" cap="all"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幻灯片编号占位符 6"/>
          <p:cNvSpPr>
            <a:spLocks noGrp="1"/>
          </p:cNvSpPr>
          <p:nvPr>
            <p:ph type="sldNum" sz="quarter" idx="4"/>
          </p:nvPr>
        </p:nvSpPr>
        <p:spPr>
          <a:xfrm>
            <a:off x="10210800" y="6602413"/>
            <a:ext cx="639763" cy="236538"/>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D372DA2-993F-4EF9-AA1E-1103A03CBBD0}" type="slidenum">
              <a:rPr kumimoji="0" lang="en-US" altLang="zh-CN" sz="800" b="0" i="0" u="none" strike="noStrike" kern="1200" cap="none" spc="0" normalizeH="0" baseline="0" noProof="1">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en-US" altLang="zh-CN" sz="800" b="0" i="0" u="none" strike="noStrike" kern="1200" cap="none" spc="0" normalizeH="0" baseline="0" noProof="1">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5EAEA"/>
        </a:solidFill>
        <a:effectLst/>
      </p:bgPr>
    </p:bg>
    <p:spTree>
      <p:nvGrpSpPr>
        <p:cNvPr id="1" name=""/>
        <p:cNvGrpSpPr/>
        <p:nvPr/>
      </p:nvGrpSpPr>
      <p:grpSpPr/>
      <p:sp>
        <p:nvSpPr>
          <p:cNvPr id="7" name="矩形 6"/>
          <p:cNvSpPr/>
          <p:nvPr/>
        </p:nvSpPr>
        <p:spPr bwMode="ltGray">
          <a:xfrm>
            <a:off x="1585"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sz="1800" b="0" i="0" u="none" strike="noStrike" kern="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8" name="矩形 7"/>
          <p:cNvSpPr/>
          <p:nvPr/>
        </p:nvSpPr>
        <p:spPr bwMode="white">
          <a:xfrm>
            <a:off x="1588" y="6583363"/>
            <a:ext cx="12188825" cy="460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sz="1800" b="0" i="0" u="none" strike="noStrike" kern="1200" cap="none" spc="0" normalizeH="0" baseline="0" noProof="0">
              <a:ln>
                <a:noFill/>
              </a:ln>
              <a:solidFill>
                <a:schemeClr val="lt1"/>
              </a:solidFill>
              <a:effectLst/>
              <a:uLnTx/>
              <a:uFillTx/>
              <a:latin typeface="Microsoft YaHei UI" panose="020B0503020204020204" pitchFamily="34" charset="-122"/>
              <a:ea typeface="Microsoft YaHei UI" panose="020B0503020204020204" pitchFamily="34" charset="-122"/>
              <a:cs typeface="+mn-cs"/>
            </a:endParaRPr>
          </a:p>
        </p:txBody>
      </p:sp>
      <p:sp>
        <p:nvSpPr>
          <p:cNvPr id="1030" name="标题占位符 1"/>
          <p:cNvSpPr>
            <a:spLocks noGrp="1"/>
          </p:cNvSpPr>
          <p:nvPr>
            <p:ph type="title"/>
          </p:nvPr>
        </p:nvSpPr>
        <p:spPr>
          <a:xfrm>
            <a:off x="1341438" y="466725"/>
            <a:ext cx="9509125" cy="1233488"/>
          </a:xfrm>
          <a:prstGeom prst="rect">
            <a:avLst/>
          </a:prstGeom>
          <a:noFill/>
          <a:ln w="9525">
            <a:noFill/>
          </a:ln>
        </p:spPr>
        <p:txBody>
          <a:bodyPr anchor="b" anchorCtr="0"/>
          <a:p>
            <a:pPr lvl="0"/>
            <a:r>
              <a:rPr lang="zh-CN" altLang="zh-CN" dirty="0"/>
              <a:t>单击此处编辑母版标题样式</a:t>
            </a:r>
            <a:endParaRPr lang="zh-CN" altLang="zh-CN" dirty="0"/>
          </a:p>
        </p:txBody>
      </p:sp>
      <p:sp>
        <p:nvSpPr>
          <p:cNvPr id="1031" name="文本占位符 2"/>
          <p:cNvSpPr>
            <a:spLocks noGrp="1"/>
          </p:cNvSpPr>
          <p:nvPr>
            <p:ph type="body"/>
          </p:nvPr>
        </p:nvSpPr>
        <p:spPr>
          <a:xfrm>
            <a:off x="1341438" y="1901825"/>
            <a:ext cx="9509125" cy="41275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4" name="日期占位符 3"/>
          <p:cNvSpPr>
            <a:spLocks noGrp="1"/>
          </p:cNvSpPr>
          <p:nvPr>
            <p:ph type="dt" sz="half" idx="2"/>
          </p:nvPr>
        </p:nvSpPr>
        <p:spPr>
          <a:xfrm>
            <a:off x="8875713" y="6602413"/>
            <a:ext cx="960438" cy="236538"/>
          </a:xfrm>
          <a:prstGeom prst="rect">
            <a:avLst/>
          </a:prstGeom>
        </p:spPr>
        <p:txBody>
          <a:bodyPr vert="horz" lIns="91440" tIns="45720" rIns="91440" bIns="45720" rtlCol="0" anchor="ctr"/>
          <a:lstStyle>
            <a:lvl1pPr algn="r" eaLnBrk="1" fontAlgn="auto" latinLnBrk="0" hangingPunct="1">
              <a:spcBef>
                <a:spcPts val="0"/>
              </a:spcBef>
              <a:spcAft>
                <a:spcPts val="0"/>
              </a:spcAft>
              <a:defRPr lang="zh-CN" sz="800">
                <a:solidFill>
                  <a:schemeClr val="bg2"/>
                </a:solidFill>
                <a:latin typeface="Microsoft YaHei UI" panose="020B0503020204020204" pitchFamily="34" charset="-122"/>
                <a:ea typeface="Microsoft YaHei UI"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51A7C698-C08C-479B-A9B0-7A0AE5D0C690}" type="datetimeFigureOut">
              <a:rPr kumimoji="0" lang="en-US" altLang="zh-CN"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en-US" altLang="zh-CN" sz="800" b="0" i="0" u="none" strike="noStrike" kern="1200" cap="none"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5" name="页脚占位符 4"/>
          <p:cNvSpPr>
            <a:spLocks noGrp="1"/>
          </p:cNvSpPr>
          <p:nvPr>
            <p:ph type="ftr" sz="quarter" idx="3"/>
          </p:nvPr>
        </p:nvSpPr>
        <p:spPr>
          <a:xfrm>
            <a:off x="1341438" y="6602413"/>
            <a:ext cx="7159625" cy="236538"/>
          </a:xfrm>
          <a:prstGeom prst="rect">
            <a:avLst/>
          </a:prstGeom>
        </p:spPr>
        <p:txBody>
          <a:bodyPr vert="horz" lIns="91440" tIns="45720" rIns="91440" bIns="45720" rtlCol="0" anchor="ctr"/>
          <a:lstStyle>
            <a:lvl1pPr algn="l" eaLnBrk="1" fontAlgn="auto" latinLnBrk="0" hangingPunct="1">
              <a:spcBef>
                <a:spcPts val="0"/>
              </a:spcBef>
              <a:spcAft>
                <a:spcPts val="0"/>
              </a:spcAft>
              <a:defRPr lang="zh-CN" sz="800" cap="all" baseline="0">
                <a:solidFill>
                  <a:schemeClr val="bg2"/>
                </a:solidFill>
                <a:latin typeface="Microsoft YaHei UI" panose="020B0503020204020204" pitchFamily="34" charset="-122"/>
                <a:ea typeface="Microsoft YaHei UI"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800" b="0" i="0" u="none" strike="noStrike" kern="1200" cap="all" spc="0" normalizeH="0" baseline="0" noProof="0">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
        <p:nvSpPr>
          <p:cNvPr id="6" name="幻灯片编号占位符 5"/>
          <p:cNvSpPr>
            <a:spLocks noGrp="1"/>
          </p:cNvSpPr>
          <p:nvPr>
            <p:ph type="sldNum" sz="quarter" idx="4"/>
          </p:nvPr>
        </p:nvSpPr>
        <p:spPr>
          <a:xfrm>
            <a:off x="10210800" y="6602413"/>
            <a:ext cx="639763" cy="236538"/>
          </a:xfrm>
          <a:prstGeom prst="rect">
            <a:avLst/>
          </a:prstGeom>
        </p:spPr>
        <p:txBody>
          <a:bodyPr vert="horz" lIns="91440" tIns="45720" rIns="91440" bIns="45720" rtlCol="0" anchor="ctr"/>
          <a:lstStyle>
            <a:lvl1pPr algn="r" eaLnBrk="1" hangingPunct="1">
              <a:defRPr sz="800" noProof="1">
                <a:solidFill>
                  <a:schemeClr val="bg2"/>
                </a:solidFill>
                <a:latin typeface="Microsoft YaHei UI" panose="020B0503020204020204" pitchFamily="34" charset="-122"/>
                <a:ea typeface="Microsoft YaHei UI"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0F6F43B-FDB3-4DB8-97A1-B0D82A60FA06}" type="slidenum">
              <a:rPr kumimoji="0" lang="en-US" altLang="zh-CN" sz="800" b="0" i="0" u="none" strike="noStrike" kern="1200" cap="none" spc="0" normalizeH="0" baseline="0" noProof="1">
                <a:ln>
                  <a:noFill/>
                </a:ln>
                <a:solidFill>
                  <a:schemeClr val="bg2"/>
                </a:solidFill>
                <a:effectLst/>
                <a:uLnTx/>
                <a:uFillTx/>
                <a:latin typeface="Microsoft YaHei UI" panose="020B0503020204020204" pitchFamily="34" charset="-122"/>
                <a:ea typeface="Microsoft YaHei UI" panose="020B0503020204020204" pitchFamily="34" charset="-122"/>
                <a:cs typeface="+mn-cs"/>
              </a:rPr>
            </a:fld>
            <a:endParaRPr kumimoji="0" lang="en-US" altLang="zh-CN" sz="800" b="0" i="0" u="none" strike="noStrike" kern="1200" cap="none" spc="0" normalizeH="0" baseline="0" noProof="1">
              <a:ln>
                <a:noFill/>
              </a:ln>
              <a:solidFill>
                <a:schemeClr val="bg2"/>
              </a:solidFill>
              <a:effectLst/>
              <a:uLnTx/>
              <a:uFillTx/>
              <a:latin typeface="Microsoft YaHei UI" panose="020B0503020204020204" pitchFamily="34" charset="-122"/>
              <a:ea typeface="Microsoft YaHei UI"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fade/>
  </p:transition>
  <p:hf sldNum="0" hdr="0" ftr="0" dt="0"/>
  <p:txStyles>
    <p:titleStyle>
      <a:lvl1pPr algn="l" rtl="0" eaLnBrk="0" fontAlgn="base" hangingPunct="0">
        <a:lnSpc>
          <a:spcPct val="90000"/>
        </a:lnSpc>
        <a:spcBef>
          <a:spcPct val="0"/>
        </a:spcBef>
        <a:spcAft>
          <a:spcPct val="0"/>
        </a:spcAft>
        <a:buFont typeface="Arial" panose="020B0604020202020204" pitchFamily="34" charset="0"/>
        <a:defRPr lang="zh-CN" sz="3400" kern="1200">
          <a:solidFill>
            <a:srgbClr val="1D243C"/>
          </a:solidFill>
          <a:latin typeface="Microsoft YaHei UI" panose="020B0503020204020204" pitchFamily="34" charset="-122"/>
          <a:ea typeface="Microsoft YaHei UI" panose="020B0503020204020204" pitchFamily="34" charset="-122"/>
          <a:cs typeface="+mj-cs"/>
        </a:defRPr>
      </a:lvl1pPr>
      <a:lvl2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Microsoft YaHei UI" panose="020B0503020204020204" pitchFamily="34" charset="-122"/>
          <a:ea typeface="Microsoft YaHei UI" panose="020B0503020204020204" pitchFamily="34" charset="-122"/>
        </a:defRPr>
      </a:lvl2pPr>
      <a:lvl3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Microsoft YaHei UI" panose="020B0503020204020204" pitchFamily="34" charset="-122"/>
          <a:ea typeface="Microsoft YaHei UI" panose="020B0503020204020204" pitchFamily="34" charset="-122"/>
        </a:defRPr>
      </a:lvl3pPr>
      <a:lvl4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Microsoft YaHei UI" panose="020B0503020204020204" pitchFamily="34" charset="-122"/>
          <a:ea typeface="Microsoft YaHei UI" panose="020B0503020204020204" pitchFamily="34" charset="-122"/>
        </a:defRPr>
      </a:lvl4pPr>
      <a:lvl5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Microsoft YaHei UI" panose="020B0503020204020204" pitchFamily="34" charset="-122"/>
          <a:ea typeface="Microsoft YaHei UI" panose="020B0503020204020204" pitchFamily="34" charset="-122"/>
        </a:defRPr>
      </a:lvl5pPr>
      <a:lvl6pPr marL="457200" algn="l" rtl="0" fontAlgn="base">
        <a:lnSpc>
          <a:spcPct val="90000"/>
        </a:lnSpc>
        <a:spcBef>
          <a:spcPct val="0"/>
        </a:spcBef>
        <a:spcAft>
          <a:spcPct val="0"/>
        </a:spcAft>
        <a:buFont typeface="Arial" panose="020B0604020202020204" pitchFamily="34" charset="0"/>
        <a:defRPr sz="3400">
          <a:solidFill>
            <a:srgbClr val="1D243C"/>
          </a:solidFill>
          <a:latin typeface="Microsoft YaHei UI" panose="020B0503020204020204" pitchFamily="34" charset="-122"/>
          <a:ea typeface="Microsoft YaHei UI" panose="020B0503020204020204" pitchFamily="34" charset="-122"/>
        </a:defRPr>
      </a:lvl6pPr>
      <a:lvl7pPr marL="914400" algn="l" rtl="0" fontAlgn="base">
        <a:lnSpc>
          <a:spcPct val="90000"/>
        </a:lnSpc>
        <a:spcBef>
          <a:spcPct val="0"/>
        </a:spcBef>
        <a:spcAft>
          <a:spcPct val="0"/>
        </a:spcAft>
        <a:buFont typeface="Arial" panose="020B0604020202020204" pitchFamily="34" charset="0"/>
        <a:defRPr sz="3400">
          <a:solidFill>
            <a:srgbClr val="1D243C"/>
          </a:solidFill>
          <a:latin typeface="Microsoft YaHei UI" panose="020B0503020204020204" pitchFamily="34" charset="-122"/>
          <a:ea typeface="Microsoft YaHei UI" panose="020B0503020204020204" pitchFamily="34" charset="-122"/>
        </a:defRPr>
      </a:lvl7pPr>
      <a:lvl8pPr marL="1371600" algn="l" rtl="0" fontAlgn="base">
        <a:lnSpc>
          <a:spcPct val="90000"/>
        </a:lnSpc>
        <a:spcBef>
          <a:spcPct val="0"/>
        </a:spcBef>
        <a:spcAft>
          <a:spcPct val="0"/>
        </a:spcAft>
        <a:buFont typeface="Arial" panose="020B0604020202020204" pitchFamily="34" charset="0"/>
        <a:defRPr sz="3400">
          <a:solidFill>
            <a:srgbClr val="1D243C"/>
          </a:solidFill>
          <a:latin typeface="Microsoft YaHei UI" panose="020B0503020204020204" pitchFamily="34" charset="-122"/>
          <a:ea typeface="Microsoft YaHei UI" panose="020B0503020204020204" pitchFamily="34" charset="-122"/>
        </a:defRPr>
      </a:lvl8pPr>
      <a:lvl9pPr marL="1828800" algn="l" rtl="0" fontAlgn="base">
        <a:lnSpc>
          <a:spcPct val="90000"/>
        </a:lnSpc>
        <a:spcBef>
          <a:spcPct val="0"/>
        </a:spcBef>
        <a:spcAft>
          <a:spcPct val="0"/>
        </a:spcAft>
        <a:buFont typeface="Arial" panose="020B0604020202020204" pitchFamily="34" charset="0"/>
        <a:defRPr sz="3400">
          <a:solidFill>
            <a:srgbClr val="1D243C"/>
          </a:solidFill>
          <a:latin typeface="Microsoft YaHei UI" panose="020B0503020204020204" pitchFamily="34" charset="-122"/>
          <a:ea typeface="Microsoft YaHei UI" panose="020B0503020204020204" pitchFamily="34" charset="-122"/>
        </a:defRPr>
      </a:lvl9pPr>
    </p:titleStyle>
    <p:bodyStyle>
      <a:lvl1pPr marL="273050" indent="-228600" algn="l" rtl="0" eaLnBrk="0" fontAlgn="base" hangingPunct="0">
        <a:lnSpc>
          <a:spcPct val="90000"/>
        </a:lnSpc>
        <a:spcBef>
          <a:spcPts val="1800"/>
        </a:spcBef>
        <a:spcAft>
          <a:spcPct val="0"/>
        </a:spcAft>
        <a:buClr>
          <a:schemeClr val="tx2"/>
        </a:buClr>
        <a:buSzPct val="100000"/>
        <a:buFont typeface="Arial" panose="020B0604020202020204" pitchFamily="34" charset="0"/>
        <a:buChar char="▪"/>
        <a:defRPr lang="zh-CN" sz="2000" kern="1200">
          <a:solidFill>
            <a:schemeClr val="tx2"/>
          </a:solidFill>
          <a:latin typeface="Microsoft YaHei UI" panose="020B0503020204020204" pitchFamily="34" charset="-122"/>
          <a:ea typeface="Microsoft YaHei UI" panose="020B0503020204020204" pitchFamily="34" charset="-122"/>
          <a:cs typeface="+mn-cs"/>
        </a:defRPr>
      </a:lvl1pPr>
      <a:lvl2pPr marL="593725" indent="-228600" algn="l" rtl="0" eaLnBrk="0" fontAlgn="base" hangingPunct="0">
        <a:lnSpc>
          <a:spcPct val="90000"/>
        </a:lnSpc>
        <a:spcBef>
          <a:spcPts val="1000"/>
        </a:spcBef>
        <a:spcAft>
          <a:spcPct val="0"/>
        </a:spcAft>
        <a:buClr>
          <a:schemeClr val="tx2"/>
        </a:buClr>
        <a:buSzPct val="100000"/>
        <a:buFont typeface="Arial" panose="020B0604020202020204" pitchFamily="34" charset="0"/>
        <a:buChar char="▪"/>
        <a:defRPr lang="zh-CN" kern="1200">
          <a:solidFill>
            <a:schemeClr val="tx2"/>
          </a:solidFill>
          <a:latin typeface="Microsoft YaHei UI" panose="020B0503020204020204" pitchFamily="34" charset="-122"/>
          <a:ea typeface="Microsoft YaHei UI" panose="020B0503020204020204" pitchFamily="34" charset="-122"/>
          <a:cs typeface="+mn-cs"/>
        </a:defRPr>
      </a:lvl2pPr>
      <a:lvl3pPr marL="914400" indent="-228600" algn="l" rtl="0" eaLnBrk="0" fontAlgn="base" hangingPunct="0">
        <a:lnSpc>
          <a:spcPct val="90000"/>
        </a:lnSpc>
        <a:spcBef>
          <a:spcPts val="800"/>
        </a:spcBef>
        <a:spcAft>
          <a:spcPct val="0"/>
        </a:spcAft>
        <a:buClr>
          <a:schemeClr val="tx2"/>
        </a:buClr>
        <a:buSzPct val="100000"/>
        <a:buFont typeface="Arial" panose="020B0604020202020204" pitchFamily="34" charset="0"/>
        <a:buChar char="▪"/>
        <a:defRPr lang="zh-CN" sz="1600" kern="1200">
          <a:solidFill>
            <a:schemeClr val="tx2"/>
          </a:solidFill>
          <a:latin typeface="Microsoft YaHei UI" panose="020B0503020204020204" pitchFamily="34" charset="-122"/>
          <a:ea typeface="Microsoft YaHei UI" panose="020B0503020204020204" pitchFamily="34" charset="-122"/>
          <a:cs typeface="+mn-cs"/>
        </a:defRPr>
      </a:lvl3pPr>
      <a:lvl4pPr marL="1233805" indent="-228600" algn="l" rtl="0" eaLnBrk="0" fontAlgn="base" hangingPunct="0">
        <a:lnSpc>
          <a:spcPct val="90000"/>
        </a:lnSpc>
        <a:spcBef>
          <a:spcPts val="800"/>
        </a:spcBef>
        <a:spcAft>
          <a:spcPct val="0"/>
        </a:spcAft>
        <a:buClr>
          <a:schemeClr val="tx2"/>
        </a:buClr>
        <a:buSzPct val="100000"/>
        <a:buFont typeface="Arial" panose="020B0604020202020204" pitchFamily="34" charset="0"/>
        <a:buChar char="▪"/>
        <a:defRPr lang="zh-CN" sz="1400" kern="1200">
          <a:solidFill>
            <a:schemeClr val="tx2"/>
          </a:solidFill>
          <a:latin typeface="Microsoft YaHei UI" panose="020B0503020204020204" pitchFamily="34" charset="-122"/>
          <a:ea typeface="Microsoft YaHei UI" panose="020B0503020204020204" pitchFamily="34" charset="-122"/>
          <a:cs typeface="+mn-cs"/>
        </a:defRPr>
      </a:lvl4pPr>
      <a:lvl5pPr marL="1554480" indent="-228600" algn="l" rtl="0" eaLnBrk="0" fontAlgn="base" hangingPunct="0">
        <a:lnSpc>
          <a:spcPct val="90000"/>
        </a:lnSpc>
        <a:spcBef>
          <a:spcPts val="800"/>
        </a:spcBef>
        <a:spcAft>
          <a:spcPct val="0"/>
        </a:spcAft>
        <a:buClr>
          <a:schemeClr val="tx2"/>
        </a:buClr>
        <a:buSzPct val="100000"/>
        <a:buFont typeface="Arial" panose="020B0604020202020204" pitchFamily="34" charset="0"/>
        <a:buChar char="▪"/>
        <a:defRPr lang="zh-CN" sz="1400" kern="1200">
          <a:solidFill>
            <a:schemeClr val="tx2"/>
          </a:solidFill>
          <a:latin typeface="Microsoft YaHei UI" panose="020B0503020204020204" pitchFamily="34" charset="-122"/>
          <a:ea typeface="Microsoft YaHei UI" panose="020B0503020204020204" pitchFamily="34" charset="-122"/>
          <a:cs typeface="+mn-cs"/>
        </a:defRPr>
      </a:lvl5pPr>
      <a:lvl6pPr marL="1874520" indent="-228600" algn="l" defTabSz="914400" rtl="0" eaLnBrk="1" latinLnBrk="0" hangingPunct="1">
        <a:lnSpc>
          <a:spcPct val="90000"/>
        </a:lnSpc>
        <a:spcBef>
          <a:spcPts val="800"/>
        </a:spcBef>
        <a:buSzPct val="100000"/>
        <a:buFont typeface="Arial" panose="020B0604020202020204" pitchFamily="34" charset="0"/>
        <a:buChar char="▪"/>
        <a:defRPr lang="zh-CN"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anose="020B0604020202020204" pitchFamily="34" charset="0"/>
        <a:buChar char="▪"/>
        <a:defRPr lang="zh-CN"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anose="020B0604020202020204" pitchFamily="34" charset="0"/>
        <a:buChar char="▪"/>
        <a:defRPr lang="zh-CN"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anose="020B0604020202020204" pitchFamily="34" charset="0"/>
        <a:buChar char="▪"/>
        <a:defRPr lang="zh-CN" sz="1400" kern="1200" baseline="0">
          <a:solidFill>
            <a:schemeClr val="tx2"/>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e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emf"/></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6.png"/><Relationship Id="rId7" Type="http://schemas.openxmlformats.org/officeDocument/2006/relationships/customXml" Target="../ink/ink5.xml"/><Relationship Id="rId6" Type="http://schemas.openxmlformats.org/officeDocument/2006/relationships/image" Target="../media/image15.png"/><Relationship Id="rId5" Type="http://schemas.openxmlformats.org/officeDocument/2006/relationships/customXml" Target="../ink/ink4.xml"/><Relationship Id="rId4" Type="http://schemas.openxmlformats.org/officeDocument/2006/relationships/image" Target="../media/image14.png"/><Relationship Id="rId3" Type="http://schemas.openxmlformats.org/officeDocument/2006/relationships/customXml" Target="../ink/ink3.xml"/><Relationship Id="rId2" Type="http://schemas.openxmlformats.org/officeDocument/2006/relationships/image" Target="../media/image13.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5.jpeg"/></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ctrTitle"/>
          </p:nvPr>
        </p:nvSpPr>
        <p:spPr>
          <a:xfrm>
            <a:off x="912813" y="1125538"/>
            <a:ext cx="10363200" cy="1143000"/>
          </a:xfrm>
          <a:ln/>
        </p:spPr>
        <p:txBody>
          <a:bodyPr vert="horz" wrap="square" lIns="91440" tIns="45720" rIns="91440" bIns="45720" anchor="b" anchorCtr="0"/>
          <a:p>
            <a:pPr eaLnBrk="1" hangingPunct="1">
              <a:buClrTx/>
              <a:buSzTx/>
              <a:buFont typeface="Arial" panose="020B0604020202020204" pitchFamily="34" charset="0"/>
            </a:pPr>
            <a:r>
              <a:rPr lang="zh-CN" altLang="en-US" kern="1200" dirty="0">
                <a:solidFill>
                  <a:srgbClr val="C00000"/>
                </a:solidFill>
                <a:latin typeface="Microsoft YaHei UI" panose="020B0503020204020204" pitchFamily="34" charset="-122"/>
                <a:ea typeface="Microsoft YaHei UI" panose="020B0503020204020204" pitchFamily="34" charset="-122"/>
                <a:cs typeface="+mj-cs"/>
              </a:rPr>
              <a:t>第</a:t>
            </a:r>
            <a:r>
              <a:rPr lang="en-US" altLang="en-US" kern="1200" dirty="0">
                <a:solidFill>
                  <a:srgbClr val="C00000"/>
                </a:solidFill>
                <a:latin typeface="Microsoft YaHei UI" panose="020B0503020204020204" pitchFamily="34" charset="-122"/>
                <a:ea typeface="Microsoft YaHei UI" panose="020B0503020204020204" pitchFamily="34" charset="-122"/>
                <a:cs typeface="+mj-cs"/>
              </a:rPr>
              <a:t>5</a:t>
            </a:r>
            <a:r>
              <a:rPr lang="zh-CN" altLang="en-US" kern="1200" dirty="0">
                <a:solidFill>
                  <a:srgbClr val="C00000"/>
                </a:solidFill>
                <a:latin typeface="Microsoft YaHei UI" panose="020B0503020204020204" pitchFamily="34" charset="-122"/>
                <a:ea typeface="Microsoft YaHei UI" panose="020B0503020204020204" pitchFamily="34" charset="-122"/>
                <a:cs typeface="+mj-cs"/>
              </a:rPr>
              <a:t>讲</a:t>
            </a:r>
            <a:r>
              <a:rPr lang="en-US" altLang="zh-CN" kern="1200" dirty="0">
                <a:solidFill>
                  <a:srgbClr val="C00000"/>
                </a:solidFill>
                <a:latin typeface="Microsoft YaHei UI" panose="020B0503020204020204" pitchFamily="34" charset="-122"/>
                <a:ea typeface="Microsoft YaHei UI" panose="020B0503020204020204" pitchFamily="34" charset="-122"/>
                <a:cs typeface="+mj-cs"/>
              </a:rPr>
              <a:t>—</a:t>
            </a:r>
            <a:r>
              <a:rPr lang="zh-CN" altLang="en-US" kern="1200" dirty="0">
                <a:solidFill>
                  <a:srgbClr val="C00000"/>
                </a:solidFill>
                <a:latin typeface="Microsoft YaHei UI" panose="020B0503020204020204" pitchFamily="34" charset="-122"/>
                <a:ea typeface="Microsoft YaHei UI" panose="020B0503020204020204" pitchFamily="34" charset="-122"/>
                <a:cs typeface="+mj-cs"/>
              </a:rPr>
              <a:t>微程序控制的运算器设计</a:t>
            </a:r>
            <a:endParaRPr lang="zh-CN" altLang="en-US" kern="1200" dirty="0">
              <a:solidFill>
                <a:srgbClr val="C00000"/>
              </a:solidFill>
              <a:latin typeface="Microsoft YaHei UI" panose="020B0503020204020204" pitchFamily="34" charset="-122"/>
              <a:ea typeface="Microsoft YaHei UI" panose="020B0503020204020204" pitchFamily="34" charset="-122"/>
              <a:cs typeface="+mj-cs"/>
            </a:endParaRPr>
          </a:p>
        </p:txBody>
      </p:sp>
      <p:sp>
        <p:nvSpPr>
          <p:cNvPr id="17411" name="副标题 2"/>
          <p:cNvSpPr>
            <a:spLocks noGrp="1"/>
          </p:cNvSpPr>
          <p:nvPr>
            <p:ph type="subTitle" idx="1"/>
          </p:nvPr>
        </p:nvSpPr>
        <p:spPr>
          <a:ln/>
        </p:spPr>
        <p:txBody>
          <a:bodyPr vert="horz" wrap="square" lIns="91440" tIns="45720" rIns="91440" bIns="45720" anchor="t" anchorCtr="0"/>
          <a:p>
            <a:pPr eaLnBrk="1" hangingPunct="1">
              <a:spcBef>
                <a:spcPct val="0"/>
              </a:spcBef>
              <a:buSzPct val="100000"/>
            </a:pPr>
            <a:r>
              <a:rPr lang="zh-CN" altLang="en-US" kern="1200" dirty="0">
                <a:latin typeface="Microsoft YaHei UI" panose="020B0503020204020204" pitchFamily="34" charset="-122"/>
                <a:ea typeface="Microsoft YaHei UI" panose="020B0503020204020204" pitchFamily="34" charset="-122"/>
                <a:cs typeface="+mn-cs"/>
              </a:rPr>
              <a:t>陈志勇</a:t>
            </a:r>
            <a:endParaRPr lang="en-US" altLang="zh-CN" kern="1200" dirty="0">
              <a:latin typeface="Microsoft YaHei UI" panose="020B0503020204020204" pitchFamily="34" charset="-122"/>
              <a:ea typeface="Microsoft YaHei UI" panose="020B0503020204020204" pitchFamily="34" charset="-122"/>
              <a:cs typeface="+mn-cs"/>
            </a:endParaRPr>
          </a:p>
          <a:p>
            <a:pPr eaLnBrk="1" hangingPunct="1">
              <a:spcBef>
                <a:spcPct val="0"/>
              </a:spcBef>
              <a:buSzPct val="100000"/>
            </a:pPr>
            <a:r>
              <a:rPr lang="zh-CN" altLang="en-US" kern="1200" dirty="0">
                <a:latin typeface="Microsoft YaHei UI" panose="020B0503020204020204" pitchFamily="34" charset="-122"/>
                <a:ea typeface="Microsoft YaHei UI" panose="020B0503020204020204" pitchFamily="34" charset="-122"/>
                <a:cs typeface="+mn-cs"/>
              </a:rPr>
              <a:t>山东大学软件学院</a:t>
            </a:r>
            <a:endParaRPr lang="en-US" altLang="zh-CN" kern="1200" dirty="0">
              <a:latin typeface="Microsoft YaHei UI" panose="020B0503020204020204" pitchFamily="34" charset="-122"/>
              <a:ea typeface="Microsoft YaHei UI" panose="020B0503020204020204" pitchFamily="34" charset="-122"/>
              <a:cs typeface="+mn-cs"/>
            </a:endParaRPr>
          </a:p>
          <a:p>
            <a:pPr eaLnBrk="1" hangingPunct="1">
              <a:spcBef>
                <a:spcPct val="0"/>
              </a:spcBef>
              <a:buSzPct val="100000"/>
            </a:pPr>
            <a:endParaRPr lang="zh-CN" altLang="en-US" kern="1200" dirty="0">
              <a:latin typeface="Microsoft YaHei UI" panose="020B0503020204020204" pitchFamily="34" charset="-122"/>
              <a:ea typeface="Microsoft YaHei UI" panose="020B0503020204020204" pitchFamily="34" charset="-122"/>
              <a:cs typeface="+mn-cs"/>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650" name="Picture 42"/>
          <p:cNvPicPr>
            <a:picLocks noChangeAspect="1"/>
          </p:cNvPicPr>
          <p:nvPr/>
        </p:nvPicPr>
        <p:blipFill>
          <a:blip r:embed="rId1"/>
          <a:stretch>
            <a:fillRect/>
          </a:stretch>
        </p:blipFill>
        <p:spPr>
          <a:xfrm>
            <a:off x="1425575" y="1417638"/>
            <a:ext cx="9124950" cy="5299075"/>
          </a:xfrm>
          <a:prstGeom prst="rect">
            <a:avLst/>
          </a:prstGeom>
          <a:noFill/>
          <a:ln w="9525">
            <a:noFill/>
          </a:ln>
        </p:spPr>
      </p:pic>
      <p:sp>
        <p:nvSpPr>
          <p:cNvPr id="27651" name="内容占位符 2"/>
          <p:cNvSpPr txBox="1"/>
          <p:nvPr/>
        </p:nvSpPr>
        <p:spPr>
          <a:xfrm>
            <a:off x="401638" y="476250"/>
            <a:ext cx="11388725" cy="739775"/>
          </a:xfrm>
          <a:prstGeom prst="rect">
            <a:avLst/>
          </a:prstGeom>
          <a:noFill/>
          <a:ln w="9525">
            <a:noFill/>
          </a:ln>
        </p:spPr>
        <p:txBody>
          <a:bodyPr/>
          <a:lstStyle>
            <a:lvl1pPr marL="273050" indent="-228600" algn="l" rtl="0" eaLnBrk="0" fontAlgn="base" hangingPunct="0">
              <a:lnSpc>
                <a:spcPct val="90000"/>
              </a:lnSpc>
              <a:spcBef>
                <a:spcPts val="1800"/>
              </a:spcBef>
              <a:spcAft>
                <a:spcPct val="0"/>
              </a:spcAft>
              <a:buClr>
                <a:schemeClr val="tx2"/>
              </a:buClr>
              <a:buSzPct val="100000"/>
              <a:buFont typeface="Arial" panose="020B0604020202020204" pitchFamily="34" charset="0"/>
              <a:buChar char="▪"/>
              <a:defRPr lang="zh-CN" sz="2000" kern="1200">
                <a:solidFill>
                  <a:schemeClr val="tx2"/>
                </a:solidFill>
                <a:latin typeface="Microsoft YaHei UI" panose="020B0503020204020204" pitchFamily="34" charset="-122"/>
                <a:ea typeface="Microsoft YaHei UI" panose="020B0503020204020204" pitchFamily="34" charset="-122"/>
                <a:cs typeface="+mn-cs"/>
              </a:defRPr>
            </a:lvl1pPr>
            <a:lvl2pPr marL="593725" indent="-228600" algn="l" rtl="0" eaLnBrk="0" fontAlgn="base" hangingPunct="0">
              <a:lnSpc>
                <a:spcPct val="90000"/>
              </a:lnSpc>
              <a:spcBef>
                <a:spcPts val="1000"/>
              </a:spcBef>
              <a:spcAft>
                <a:spcPct val="0"/>
              </a:spcAft>
              <a:buClr>
                <a:schemeClr val="tx2"/>
              </a:buClr>
              <a:buSzPct val="100000"/>
              <a:buFont typeface="Arial" panose="020B0604020202020204" pitchFamily="34" charset="0"/>
              <a:buChar char="▪"/>
              <a:defRPr lang="zh-CN" kern="1200">
                <a:solidFill>
                  <a:schemeClr val="tx2"/>
                </a:solidFill>
                <a:latin typeface="Microsoft YaHei UI" panose="020B0503020204020204" pitchFamily="34" charset="-122"/>
                <a:ea typeface="Microsoft YaHei UI" panose="020B0503020204020204" pitchFamily="34" charset="-122"/>
                <a:cs typeface="+mn-cs"/>
              </a:defRPr>
            </a:lvl2pPr>
            <a:lvl3pPr marL="914400" indent="-228600" algn="l" rtl="0" eaLnBrk="0" fontAlgn="base" hangingPunct="0">
              <a:lnSpc>
                <a:spcPct val="90000"/>
              </a:lnSpc>
              <a:spcBef>
                <a:spcPts val="800"/>
              </a:spcBef>
              <a:spcAft>
                <a:spcPct val="0"/>
              </a:spcAft>
              <a:buClr>
                <a:schemeClr val="tx2"/>
              </a:buClr>
              <a:buSzPct val="100000"/>
              <a:buFont typeface="Arial" panose="020B0604020202020204" pitchFamily="34" charset="0"/>
              <a:buChar char="▪"/>
              <a:defRPr lang="zh-CN" sz="1600" kern="1200">
                <a:solidFill>
                  <a:schemeClr val="tx2"/>
                </a:solidFill>
                <a:latin typeface="Microsoft YaHei UI" panose="020B0503020204020204" pitchFamily="34" charset="-122"/>
                <a:ea typeface="Microsoft YaHei UI" panose="020B0503020204020204" pitchFamily="34" charset="-122"/>
                <a:cs typeface="+mn-cs"/>
              </a:defRPr>
            </a:lvl3pPr>
            <a:lvl4pPr marL="1233805" indent="-228600" algn="l" rtl="0" eaLnBrk="0" fontAlgn="base" hangingPunct="0">
              <a:lnSpc>
                <a:spcPct val="90000"/>
              </a:lnSpc>
              <a:spcBef>
                <a:spcPts val="800"/>
              </a:spcBef>
              <a:spcAft>
                <a:spcPct val="0"/>
              </a:spcAft>
              <a:buClr>
                <a:schemeClr val="tx2"/>
              </a:buClr>
              <a:buSzPct val="100000"/>
              <a:buFont typeface="Arial" panose="020B0604020202020204" pitchFamily="34" charset="0"/>
              <a:buChar char="▪"/>
              <a:defRPr lang="zh-CN" sz="1400" kern="1200">
                <a:solidFill>
                  <a:schemeClr val="tx2"/>
                </a:solidFill>
                <a:latin typeface="Microsoft YaHei UI" panose="020B0503020204020204" pitchFamily="34" charset="-122"/>
                <a:ea typeface="Microsoft YaHei UI" panose="020B0503020204020204" pitchFamily="34" charset="-122"/>
                <a:cs typeface="+mn-cs"/>
              </a:defRPr>
            </a:lvl4pPr>
            <a:lvl5pPr marL="1554480" indent="-228600" algn="l" rtl="0" eaLnBrk="0" fontAlgn="base" hangingPunct="0">
              <a:lnSpc>
                <a:spcPct val="90000"/>
              </a:lnSpc>
              <a:spcBef>
                <a:spcPts val="800"/>
              </a:spcBef>
              <a:spcAft>
                <a:spcPct val="0"/>
              </a:spcAft>
              <a:buClr>
                <a:schemeClr val="tx2"/>
              </a:buClr>
              <a:buSzPct val="100000"/>
              <a:buFont typeface="Arial" panose="020B0604020202020204" pitchFamily="34" charset="0"/>
              <a:buChar char="▪"/>
              <a:defRPr lang="zh-CN" sz="1400" kern="1200">
                <a:solidFill>
                  <a:schemeClr val="tx2"/>
                </a:solidFill>
                <a:latin typeface="Microsoft YaHei UI" panose="020B0503020204020204" pitchFamily="34" charset="-122"/>
                <a:ea typeface="Microsoft YaHei UI" panose="020B0503020204020204" pitchFamily="34" charset="-122"/>
                <a:cs typeface="+mn-cs"/>
              </a:defRPr>
            </a:lvl5pPr>
          </a:lstStyle>
          <a:p>
            <a:pPr marL="273050" lvl="0" indent="-228600"/>
            <a:r>
              <a:rPr lang="en-US" altLang="zh-CN" sz="2400" b="1" dirty="0">
                <a:solidFill>
                  <a:srgbClr val="C00000"/>
                </a:solidFill>
              </a:rPr>
              <a:t>ALU</a:t>
            </a:r>
            <a:r>
              <a:rPr lang="zh-CN" altLang="en-US" sz="2400" b="1" dirty="0">
                <a:solidFill>
                  <a:srgbClr val="C00000"/>
                </a:solidFill>
              </a:rPr>
              <a:t>电路实现方案</a:t>
            </a:r>
            <a:r>
              <a:rPr lang="en-US" altLang="zh-CN" sz="2400" b="1" dirty="0">
                <a:solidFill>
                  <a:srgbClr val="C00000"/>
                </a:solidFill>
              </a:rPr>
              <a:t>3</a:t>
            </a:r>
            <a:r>
              <a:rPr lang="zh-CN" altLang="en-US" sz="2400" dirty="0"/>
              <a:t>：利用</a:t>
            </a:r>
            <a:r>
              <a:rPr lang="en-US" altLang="zh-CN" sz="2400" dirty="0"/>
              <a:t>2</a:t>
            </a:r>
            <a:r>
              <a:rPr lang="zh-CN" altLang="en-US" sz="2400" dirty="0"/>
              <a:t>片</a:t>
            </a:r>
            <a:r>
              <a:rPr lang="en-US" altLang="zh-CN" sz="2400" dirty="0"/>
              <a:t>74LS181</a:t>
            </a:r>
            <a:r>
              <a:rPr lang="zh-CN" altLang="en-US" sz="2400" dirty="0"/>
              <a:t>和一片</a:t>
            </a:r>
            <a:r>
              <a:rPr lang="en-US" altLang="zh-CN" sz="2400" dirty="0"/>
              <a:t>74182</a:t>
            </a:r>
            <a:r>
              <a:rPr lang="zh-CN" altLang="en-US" sz="2400" dirty="0"/>
              <a:t>组成组间并行的超前进位</a:t>
            </a:r>
            <a:r>
              <a:rPr lang="en-US" altLang="zh-CN" sz="2400" dirty="0"/>
              <a:t>ALU</a:t>
            </a:r>
            <a:r>
              <a:rPr lang="zh-CN" altLang="en-US" sz="2400" dirty="0"/>
              <a:t>，微控制信号相应增多：</a:t>
            </a:r>
            <a:r>
              <a:rPr lang="en-US" altLang="zh-CN" sz="2400" dirty="0"/>
              <a:t>M</a:t>
            </a:r>
            <a:r>
              <a:rPr lang="zh-CN" altLang="en-US" sz="2400" dirty="0"/>
              <a:t>、</a:t>
            </a:r>
            <a:r>
              <a:rPr lang="en-US" altLang="zh-CN" sz="2400" dirty="0"/>
              <a:t>S3</a:t>
            </a:r>
            <a:r>
              <a:rPr lang="zh-CN" altLang="en-US" sz="2400" dirty="0"/>
              <a:t>、</a:t>
            </a:r>
            <a:r>
              <a:rPr lang="en-US" altLang="zh-CN" sz="2400" dirty="0"/>
              <a:t>S2</a:t>
            </a:r>
            <a:r>
              <a:rPr lang="zh-CN" altLang="en-US" sz="2400" dirty="0"/>
              <a:t>、</a:t>
            </a:r>
            <a:r>
              <a:rPr lang="en-US" altLang="zh-CN" sz="2400" dirty="0"/>
              <a:t>S1</a:t>
            </a:r>
            <a:r>
              <a:rPr lang="zh-CN" altLang="en-US" sz="2400" dirty="0"/>
              <a:t>、</a:t>
            </a:r>
            <a:r>
              <a:rPr lang="en-US" altLang="zh-CN" sz="2400" dirty="0"/>
              <a:t>S0</a:t>
            </a:r>
            <a:r>
              <a:rPr lang="zh-CN" altLang="en-US" sz="2400" dirty="0"/>
              <a:t>（</a:t>
            </a:r>
            <a:r>
              <a:rPr lang="zh-CN" altLang="en-US" sz="2400" dirty="0">
                <a:solidFill>
                  <a:srgbClr val="FF0000"/>
                </a:solidFill>
              </a:rPr>
              <a:t>要求使用</a:t>
            </a:r>
            <a:r>
              <a:rPr lang="zh-CN" altLang="en-US" sz="2400" dirty="0"/>
              <a:t>）。</a:t>
            </a:r>
            <a:endParaRPr lang="zh-CN" altLang="en-US" sz="2400" dirty="0"/>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内容占位符 2"/>
          <p:cNvSpPr>
            <a:spLocks noGrp="1"/>
          </p:cNvSpPr>
          <p:nvPr>
            <p:ph idx="1"/>
          </p:nvPr>
        </p:nvSpPr>
        <p:spPr>
          <a:xfrm>
            <a:off x="401638" y="166688"/>
            <a:ext cx="11388725" cy="6415087"/>
          </a:xfrm>
          <a:ln/>
        </p:spPr>
        <p:txBody>
          <a:bodyPr vert="horz" wrap="square" lIns="91440" tIns="45720" rIns="91440" bIns="45720" anchor="t" anchorCtr="0"/>
          <a:p>
            <a:pPr eaLnBrk="1" hangingPunct="1">
              <a:lnSpc>
                <a:spcPct val="150000"/>
              </a:lnSpc>
              <a:spcBef>
                <a:spcPct val="0"/>
              </a:spcBef>
              <a:spcAft>
                <a:spcPts val="600"/>
              </a:spcAft>
              <a:buNone/>
            </a:pPr>
            <a:r>
              <a:rPr lang="zh-CN" altLang="zh-CN" sz="3600" dirty="0"/>
              <a:t>（</a:t>
            </a:r>
            <a:r>
              <a:rPr lang="en-US" altLang="zh-CN" sz="3600" dirty="0"/>
              <a:t>2</a:t>
            </a:r>
            <a:r>
              <a:rPr lang="zh-CN" altLang="zh-CN" sz="3600" dirty="0"/>
              <a:t>）微程序控制器的结构</a:t>
            </a:r>
            <a:endParaRPr lang="zh-CN" altLang="zh-CN" sz="3600" dirty="0"/>
          </a:p>
          <a:p>
            <a:pPr eaLnBrk="1" hangingPunct="1">
              <a:lnSpc>
                <a:spcPts val="3800"/>
              </a:lnSpc>
              <a:spcBef>
                <a:spcPct val="0"/>
              </a:spcBef>
              <a:buFont typeface="Wingdings" panose="05000000000000000000" pitchFamily="2" charset="2"/>
              <a:buChar char="l"/>
            </a:pPr>
            <a:r>
              <a:rPr lang="zh-CN" altLang="en-US" sz="2800" dirty="0"/>
              <a:t>  微程序控制器电路结构如图</a:t>
            </a:r>
            <a:r>
              <a:rPr lang="en-US" altLang="zh-CN" sz="2800" dirty="0"/>
              <a:t>4.7</a:t>
            </a:r>
            <a:r>
              <a:rPr lang="zh-CN" altLang="en-US" sz="2800" dirty="0"/>
              <a:t>所示。它由</a:t>
            </a:r>
            <a:r>
              <a:rPr lang="zh-CN" altLang="en-US" sz="2800" dirty="0">
                <a:solidFill>
                  <a:srgbClr val="0000FF"/>
                </a:solidFill>
              </a:rPr>
              <a:t>控制存储器</a:t>
            </a:r>
            <a:r>
              <a:rPr lang="en-US" altLang="zh-CN" sz="2800" dirty="0">
                <a:solidFill>
                  <a:srgbClr val="0000FF"/>
                </a:solidFill>
              </a:rPr>
              <a:t>ROM</a:t>
            </a:r>
            <a:r>
              <a:rPr lang="zh-CN" altLang="en-US" sz="2800" dirty="0"/>
              <a:t>、</a:t>
            </a:r>
            <a:r>
              <a:rPr lang="zh-CN" altLang="en-US" sz="2800" dirty="0">
                <a:solidFill>
                  <a:srgbClr val="0000FF"/>
                </a:solidFill>
              </a:rPr>
              <a:t>微程序 </a:t>
            </a:r>
            <a:r>
              <a:rPr lang="el-GR" altLang="zh-CN" sz="2800" dirty="0">
                <a:solidFill>
                  <a:srgbClr val="0000FF"/>
                </a:solidFill>
              </a:rPr>
              <a:t>μ</a:t>
            </a:r>
            <a:r>
              <a:rPr lang="en-US" altLang="zh-CN" sz="2800" dirty="0">
                <a:solidFill>
                  <a:srgbClr val="0000FF"/>
                </a:solidFill>
              </a:rPr>
              <a:t>PC</a:t>
            </a:r>
            <a:r>
              <a:rPr lang="zh-CN" altLang="en-US" sz="2800" dirty="0">
                <a:solidFill>
                  <a:srgbClr val="0000FF"/>
                </a:solidFill>
              </a:rPr>
              <a:t>计数器</a:t>
            </a:r>
            <a:r>
              <a:rPr lang="zh-CN" altLang="en-US" sz="2800" dirty="0"/>
              <a:t>和</a:t>
            </a:r>
            <a:r>
              <a:rPr lang="zh-CN" altLang="en-US" sz="2800" dirty="0">
                <a:solidFill>
                  <a:srgbClr val="0000FF"/>
                </a:solidFill>
              </a:rPr>
              <a:t>微指令寄存器</a:t>
            </a:r>
            <a:r>
              <a:rPr lang="el-GR" altLang="zh-CN" sz="2800" dirty="0">
                <a:solidFill>
                  <a:srgbClr val="0000FF"/>
                </a:solidFill>
              </a:rPr>
              <a:t>μ</a:t>
            </a:r>
            <a:r>
              <a:rPr lang="en-US" altLang="zh-CN" sz="2800" dirty="0">
                <a:solidFill>
                  <a:srgbClr val="0000FF"/>
                </a:solidFill>
              </a:rPr>
              <a:t>IR</a:t>
            </a:r>
            <a:r>
              <a:rPr lang="zh-CN" altLang="en-US" sz="2800" dirty="0"/>
              <a:t>构成。</a:t>
            </a:r>
            <a:endParaRPr lang="en-US" altLang="zh-CN" sz="2800" dirty="0"/>
          </a:p>
          <a:p>
            <a:pPr eaLnBrk="1" hangingPunct="1">
              <a:lnSpc>
                <a:spcPts val="3800"/>
              </a:lnSpc>
              <a:spcBef>
                <a:spcPts val="1200"/>
              </a:spcBef>
              <a:buFont typeface="Wingdings" panose="05000000000000000000" pitchFamily="2" charset="2"/>
              <a:buChar char="l"/>
            </a:pPr>
            <a:r>
              <a:rPr lang="en-US" altLang="zh-CN" sz="2800" dirty="0"/>
              <a:t>  </a:t>
            </a:r>
            <a:r>
              <a:rPr lang="zh-CN" altLang="zh-CN" sz="2800" dirty="0"/>
              <a:t>控制存储器</a:t>
            </a:r>
            <a:r>
              <a:rPr lang="zh-CN" altLang="en-US" sz="2800" dirty="0"/>
              <a:t>字长</a:t>
            </a:r>
            <a:r>
              <a:rPr lang="en-US" altLang="zh-CN" sz="2800" dirty="0"/>
              <a:t>24</a:t>
            </a:r>
            <a:r>
              <a:rPr lang="zh-CN" altLang="en-US" sz="2800" dirty="0"/>
              <a:t>位，由</a:t>
            </a:r>
            <a:r>
              <a:rPr lang="en-US" altLang="zh-CN" sz="2800" dirty="0"/>
              <a:t>3</a:t>
            </a:r>
            <a:r>
              <a:rPr lang="zh-CN" altLang="en-US" sz="2800" dirty="0"/>
              <a:t>个字长为</a:t>
            </a:r>
            <a:r>
              <a:rPr lang="en-US" altLang="zh-CN" sz="2800" dirty="0"/>
              <a:t>8</a:t>
            </a:r>
            <a:r>
              <a:rPr lang="zh-CN" altLang="en-US" sz="2800" dirty="0"/>
              <a:t>位的</a:t>
            </a:r>
            <a:r>
              <a:rPr lang="en-US" altLang="zh-CN" sz="2800" dirty="0"/>
              <a:t>ROM</a:t>
            </a:r>
            <a:r>
              <a:rPr lang="zh-CN" altLang="en-US" sz="2800" dirty="0"/>
              <a:t>构成；微指令寄存器</a:t>
            </a:r>
            <a:r>
              <a:rPr lang="el-GR" altLang="zh-CN" sz="2800" dirty="0"/>
              <a:t> μ</a:t>
            </a:r>
            <a:r>
              <a:rPr lang="en-US" altLang="zh-CN" sz="2800" dirty="0"/>
              <a:t>IR</a:t>
            </a:r>
            <a:r>
              <a:rPr lang="zh-CN" altLang="en-US" sz="2800" dirty="0"/>
              <a:t>字长也为</a:t>
            </a:r>
            <a:r>
              <a:rPr lang="en-US" altLang="zh-CN" sz="2800" dirty="0"/>
              <a:t>24</a:t>
            </a:r>
            <a:r>
              <a:rPr lang="zh-CN" altLang="en-US" sz="2800" dirty="0"/>
              <a:t>位，</a:t>
            </a:r>
            <a:r>
              <a:rPr lang="zh-CN" altLang="zh-CN" sz="2800" dirty="0"/>
              <a:t>、</a:t>
            </a:r>
            <a:r>
              <a:rPr lang="en-US" altLang="zh-CN" sz="2800" dirty="0"/>
              <a:t> </a:t>
            </a:r>
            <a:r>
              <a:rPr lang="zh-CN" altLang="en-US" sz="2800" dirty="0"/>
              <a:t>还有用于指示微指令的发光二极管</a:t>
            </a:r>
            <a:r>
              <a:rPr lang="en-US" altLang="zh-CN" sz="2800" dirty="0"/>
              <a:t>L23-L0</a:t>
            </a:r>
            <a:r>
              <a:rPr lang="zh-CN" altLang="en-US" sz="2800" dirty="0"/>
              <a:t>（</a:t>
            </a:r>
            <a:r>
              <a:rPr lang="en-US" altLang="zh-CN" sz="2800" dirty="0"/>
              <a:t>24</a:t>
            </a:r>
            <a:r>
              <a:rPr lang="zh-CN" altLang="en-US" sz="2800" dirty="0"/>
              <a:t>个），包括</a:t>
            </a:r>
            <a:r>
              <a:rPr lang="el-GR" altLang="zh-CN" sz="2800" dirty="0"/>
              <a:t>μ</a:t>
            </a:r>
            <a:r>
              <a:rPr lang="en-US" altLang="zh-CN" sz="2800" dirty="0"/>
              <a:t>RD </a:t>
            </a:r>
            <a:r>
              <a:rPr lang="zh-CN" altLang="zh-CN" sz="2800" dirty="0"/>
              <a:t>、</a:t>
            </a:r>
            <a:r>
              <a:rPr lang="en-US" altLang="zh-CN" sz="2800" dirty="0"/>
              <a:t>CP</a:t>
            </a:r>
            <a:r>
              <a:rPr lang="el-GR" altLang="zh-CN" sz="2800" dirty="0"/>
              <a:t>μ</a:t>
            </a:r>
            <a:r>
              <a:rPr lang="en-US" altLang="zh-CN" sz="2800" dirty="0"/>
              <a:t>IR</a:t>
            </a:r>
            <a:r>
              <a:rPr lang="zh-CN" altLang="zh-CN" sz="2800" dirty="0"/>
              <a:t>、</a:t>
            </a:r>
            <a:r>
              <a:rPr lang="en-US" altLang="zh-CN" sz="2800" dirty="0"/>
              <a:t>A0</a:t>
            </a:r>
            <a:r>
              <a:rPr lang="zh-CN" altLang="zh-CN" sz="2800" dirty="0"/>
              <a:t>～</a:t>
            </a:r>
            <a:r>
              <a:rPr lang="en-US" altLang="zh-CN" sz="2800" dirty="0"/>
              <a:t>A7</a:t>
            </a:r>
            <a:r>
              <a:rPr lang="zh-CN" altLang="en-US" sz="2800" dirty="0"/>
              <a:t>等信号</a:t>
            </a:r>
            <a:r>
              <a:rPr lang="zh-CN" altLang="zh-CN" sz="2800" dirty="0"/>
              <a:t>均连入</a:t>
            </a:r>
            <a:r>
              <a:rPr lang="en-US" altLang="zh-CN" sz="2800" dirty="0"/>
              <a:t>FPGA</a:t>
            </a:r>
            <a:r>
              <a:rPr lang="zh-CN" altLang="zh-CN" sz="2800" dirty="0"/>
              <a:t>系统中。</a:t>
            </a:r>
            <a:endParaRPr lang="en-US" altLang="zh-CN" sz="2800" dirty="0"/>
          </a:p>
          <a:p>
            <a:pPr eaLnBrk="1" hangingPunct="1">
              <a:lnSpc>
                <a:spcPts val="3800"/>
              </a:lnSpc>
              <a:spcBef>
                <a:spcPts val="1200"/>
              </a:spcBef>
              <a:buFont typeface="Wingdings" panose="05000000000000000000" pitchFamily="2" charset="2"/>
              <a:buChar char="l"/>
            </a:pPr>
            <a:r>
              <a:rPr lang="en-US" altLang="zh-CN" sz="2800" dirty="0"/>
              <a:t>  </a:t>
            </a:r>
            <a:r>
              <a:rPr lang="zh-CN" altLang="zh-CN" sz="2800" dirty="0">
                <a:solidFill>
                  <a:srgbClr val="FF0000"/>
                </a:solidFill>
              </a:rPr>
              <a:t>自行设计的微程序计数</a:t>
            </a:r>
            <a:r>
              <a:rPr lang="en-US" altLang="zh-CN" sz="2800" dirty="0">
                <a:solidFill>
                  <a:srgbClr val="FF0000"/>
                </a:solidFill>
              </a:rPr>
              <a:t> </a:t>
            </a:r>
            <a:r>
              <a:rPr lang="el-GR" altLang="zh-CN" sz="2800" dirty="0">
                <a:solidFill>
                  <a:srgbClr val="FF0000"/>
                </a:solidFill>
              </a:rPr>
              <a:t>μ</a:t>
            </a:r>
            <a:r>
              <a:rPr lang="en-US" altLang="zh-CN" sz="2800" dirty="0">
                <a:solidFill>
                  <a:srgbClr val="FF0000"/>
                </a:solidFill>
              </a:rPr>
              <a:t>PC</a:t>
            </a:r>
            <a:r>
              <a:rPr lang="zh-CN" altLang="zh-CN" sz="2800" dirty="0"/>
              <a:t>向控制存储器提供</a:t>
            </a:r>
            <a:r>
              <a:rPr lang="en-US" altLang="zh-CN" sz="2800" dirty="0"/>
              <a:t>8</a:t>
            </a:r>
            <a:r>
              <a:rPr lang="zh-CN" altLang="zh-CN" sz="2800" dirty="0"/>
              <a:t>位微地址，</a:t>
            </a:r>
            <a:r>
              <a:rPr lang="en-US" altLang="zh-CN" sz="2800" dirty="0"/>
              <a:t>在控存读信号(</a:t>
            </a:r>
            <a:r>
              <a:rPr lang="el-GR" altLang="zh-CN" sz="2800" dirty="0"/>
              <a:t>μ</a:t>
            </a:r>
            <a:r>
              <a:rPr lang="en-US" altLang="zh-CN" sz="2800" dirty="0"/>
              <a:t>RD) 的作用下，读出一条长24位的微指令代码，</a:t>
            </a:r>
            <a:r>
              <a:rPr lang="zh-CN" altLang="zh-CN" sz="2800" dirty="0"/>
              <a:t>并在打入命令</a:t>
            </a:r>
            <a:r>
              <a:rPr lang="en-US" altLang="zh-CN" sz="2800" dirty="0"/>
              <a:t>CP</a:t>
            </a:r>
            <a:r>
              <a:rPr lang="el-GR" altLang="zh-CN" sz="2800" dirty="0"/>
              <a:t>μ</a:t>
            </a:r>
            <a:r>
              <a:rPr lang="en-US" altLang="zh-CN" sz="2800" dirty="0"/>
              <a:t>IR</a:t>
            </a:r>
            <a:r>
              <a:rPr lang="zh-CN" altLang="zh-CN" sz="2800" dirty="0"/>
              <a:t>的作用下，送入</a:t>
            </a:r>
            <a:r>
              <a:rPr lang="en-US" altLang="zh-CN" sz="2800" dirty="0"/>
              <a:t> </a:t>
            </a:r>
            <a:r>
              <a:rPr lang="zh-CN" altLang="en-US" sz="2800" dirty="0"/>
              <a:t>微指令寄存器</a:t>
            </a:r>
            <a:r>
              <a:rPr lang="zh-CN" altLang="zh-CN" sz="2800" dirty="0"/>
              <a:t>。</a:t>
            </a:r>
            <a:endParaRPr lang="en-US" altLang="zh-CN" sz="2800" dirty="0"/>
          </a:p>
          <a:p>
            <a:pPr eaLnBrk="1" hangingPunct="1">
              <a:lnSpc>
                <a:spcPts val="3800"/>
              </a:lnSpc>
              <a:spcBef>
                <a:spcPts val="1200"/>
              </a:spcBef>
              <a:spcAft>
                <a:spcPts val="600"/>
              </a:spcAft>
              <a:buFont typeface="Wingdings" panose="05000000000000000000" pitchFamily="2" charset="2"/>
              <a:buChar char="l"/>
            </a:pPr>
            <a:r>
              <a:rPr lang="zh-CN" altLang="en-US" sz="2800" dirty="0"/>
              <a:t> </a:t>
            </a:r>
            <a:r>
              <a:rPr lang="en-US" altLang="zh-CN" sz="2800" dirty="0"/>
              <a:t>L</a:t>
            </a:r>
            <a:r>
              <a:rPr lang="en-US" altLang="zh-CN" sz="2800" baseline="-25000" dirty="0"/>
              <a:t>23-16 </a:t>
            </a:r>
            <a:r>
              <a:rPr lang="zh-CN" altLang="en-US" sz="2800" dirty="0"/>
              <a:t>、</a:t>
            </a:r>
            <a:r>
              <a:rPr lang="en-US" altLang="zh-CN" sz="2800" dirty="0"/>
              <a:t>L</a:t>
            </a:r>
            <a:r>
              <a:rPr lang="en-US" altLang="zh-CN" sz="2800" baseline="-25000" dirty="0"/>
              <a:t>15-8</a:t>
            </a:r>
            <a:r>
              <a:rPr lang="zh-CN" altLang="en-US" sz="2800" dirty="0"/>
              <a:t>、</a:t>
            </a:r>
            <a:r>
              <a:rPr lang="en-US" altLang="zh-CN" sz="2800" dirty="0"/>
              <a:t>L</a:t>
            </a:r>
            <a:r>
              <a:rPr lang="en-US" altLang="zh-CN" sz="2800" baseline="-25000" dirty="0"/>
              <a:t>7-0</a:t>
            </a:r>
            <a:r>
              <a:rPr lang="zh-CN" altLang="en-US" sz="2800" dirty="0"/>
              <a:t>用于显示微指令寄存器</a:t>
            </a:r>
            <a:r>
              <a:rPr lang="en-US" altLang="zh-CN" sz="2800" dirty="0"/>
              <a:t>μIR</a:t>
            </a:r>
            <a:r>
              <a:rPr lang="en-US" altLang="zh-CN" sz="2800" baseline="-25000" dirty="0"/>
              <a:t>23-16</a:t>
            </a:r>
            <a:r>
              <a:rPr lang="zh-CN" altLang="en-US" sz="2800" dirty="0"/>
              <a:t>、 </a:t>
            </a:r>
            <a:r>
              <a:rPr lang="en-US" altLang="zh-CN" sz="2800" dirty="0"/>
              <a:t>μIR</a:t>
            </a:r>
            <a:r>
              <a:rPr lang="en-US" altLang="zh-CN" sz="2800" baseline="-25000" dirty="0"/>
              <a:t>15-8</a:t>
            </a:r>
            <a:r>
              <a:rPr lang="zh-CN" altLang="en-US" sz="2800" dirty="0"/>
              <a:t>、 </a:t>
            </a:r>
            <a:r>
              <a:rPr lang="en-US" altLang="zh-CN" sz="2800" dirty="0"/>
              <a:t>μIR</a:t>
            </a:r>
            <a:r>
              <a:rPr lang="en-US" altLang="zh-CN" sz="2800" baseline="-25000" dirty="0"/>
              <a:t>7-0</a:t>
            </a:r>
            <a:r>
              <a:rPr lang="zh-CN" altLang="en-US" sz="2800" dirty="0"/>
              <a:t>的内容。</a:t>
            </a:r>
            <a:endParaRPr lang="zh-CN" altLang="zh-CN" sz="2800" dirty="0"/>
          </a:p>
          <a:p>
            <a:pPr eaLnBrk="1" hangingPunct="1"/>
            <a:endParaRPr lang="zh-CN" altLang="en-US" dirty="0"/>
          </a:p>
        </p:txBody>
      </p:sp>
      <p:cxnSp>
        <p:nvCxnSpPr>
          <p:cNvPr id="28675" name="直接连接符 4"/>
          <p:cNvCxnSpPr/>
          <p:nvPr/>
        </p:nvCxnSpPr>
        <p:spPr>
          <a:xfrm>
            <a:off x="2528888" y="3155950"/>
            <a:ext cx="688975" cy="0"/>
          </a:xfrm>
          <a:prstGeom prst="line">
            <a:avLst/>
          </a:prstGeom>
          <a:ln w="9525" cap="flat" cmpd="sng">
            <a:solidFill>
              <a:srgbClr val="000000"/>
            </a:solidFill>
            <a:prstDash val="solid"/>
            <a:headEnd type="none" w="med" len="med"/>
            <a:tailEnd type="none" w="med" len="med"/>
          </a:ln>
        </p:spPr>
      </p:cxnSp>
      <p:cxnSp>
        <p:nvCxnSpPr>
          <p:cNvPr id="28676" name="直接连接符 4"/>
          <p:cNvCxnSpPr/>
          <p:nvPr/>
        </p:nvCxnSpPr>
        <p:spPr>
          <a:xfrm>
            <a:off x="1660525" y="4332288"/>
            <a:ext cx="688975" cy="0"/>
          </a:xfrm>
          <a:prstGeom prst="line">
            <a:avLst/>
          </a:prstGeom>
          <a:ln w="9525" cap="flat" cmpd="sng">
            <a:solidFill>
              <a:srgbClr val="000000"/>
            </a:solidFill>
            <a:prstDash val="solid"/>
            <a:headEnd type="none" w="med" len="med"/>
            <a:tailEnd type="none" w="med" len="med"/>
          </a:ln>
        </p:spPr>
      </p:cxn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extBox 2"/>
          <p:cNvSpPr txBox="1"/>
          <p:nvPr/>
        </p:nvSpPr>
        <p:spPr>
          <a:xfrm>
            <a:off x="2409825" y="5995988"/>
            <a:ext cx="7050088" cy="523875"/>
          </a:xfrm>
          <a:prstGeom prst="rect">
            <a:avLst/>
          </a:prstGeom>
          <a:noFill/>
          <a:ln w="9525">
            <a:noFill/>
          </a:ln>
        </p:spPr>
        <p:txBody>
          <a:bodyPr>
            <a:spAutoFit/>
          </a:bodyPr>
          <a:p>
            <a:pPr algn="ctr" eaLnBrk="1" hangingPunct="1"/>
            <a:r>
              <a:rPr lang="zh-CN" altLang="zh-CN" sz="2800" dirty="0">
                <a:latin typeface="Arial" panose="020B0604020202020204" pitchFamily="34" charset="0"/>
              </a:rPr>
              <a:t>图</a:t>
            </a:r>
            <a:r>
              <a:rPr lang="en-US" altLang="zh-CN" sz="2800" dirty="0">
                <a:latin typeface="Arial" panose="020B0604020202020204" pitchFamily="34" charset="0"/>
              </a:rPr>
              <a:t>4.7    </a:t>
            </a:r>
            <a:r>
              <a:rPr lang="zh-CN" altLang="zh-CN" sz="2800" dirty="0">
                <a:latin typeface="Arial" panose="020B0604020202020204" pitchFamily="34" charset="0"/>
              </a:rPr>
              <a:t>微程序控制器框图</a:t>
            </a:r>
            <a:endParaRPr lang="zh-CN" altLang="en-US" sz="2800" dirty="0">
              <a:latin typeface="Arial" panose="020B0604020202020204" pitchFamily="34" charset="0"/>
            </a:endParaRPr>
          </a:p>
        </p:txBody>
      </p:sp>
      <p:pic>
        <p:nvPicPr>
          <p:cNvPr id="29699" name="图片 2"/>
          <p:cNvPicPr>
            <a:picLocks noChangeAspect="1"/>
          </p:cNvPicPr>
          <p:nvPr/>
        </p:nvPicPr>
        <p:blipFill>
          <a:blip r:embed="rId1"/>
          <a:stretch>
            <a:fillRect/>
          </a:stretch>
        </p:blipFill>
        <p:spPr>
          <a:xfrm>
            <a:off x="606425" y="260350"/>
            <a:ext cx="11034713" cy="5551488"/>
          </a:xfrm>
          <a:prstGeom prst="rect">
            <a:avLst/>
          </a:prstGeom>
          <a:noFill/>
          <a:ln w="9525">
            <a:noFill/>
          </a:ln>
        </p:spPr>
      </p:pic>
      <mc:AlternateContent xmlns:mc="http://schemas.openxmlformats.org/markup-compatibility/2006" xmlns:p14="http://schemas.microsoft.com/office/powerpoint/2010/main">
        <mc:Choice Requires="p14">
          <p:contentPart r:id="rId2" p14:bwMode="auto">
            <p14:nvContentPartPr>
              <p14:cNvPr id="1026" name="Ink 4"/>
              <p14:cNvContentPartPr/>
              <p14:nvPr/>
            </p14:nvContentPartPr>
            <p14:xfrm>
              <a:off x="3490911" y="1366838"/>
              <a:ext cx="7912100" cy="1606550"/>
            </p14:xfrm>
          </p:contentPart>
        </mc:Choice>
        <mc:Fallback xmlns="">
          <p:pic>
            <p:nvPicPr>
              <p:cNvPr id="1026" name="Ink 4"/>
            </p:nvPicPr>
            <p:blipFill>
              <a:blip r:embed="rId3"/>
            </p:blipFill>
            <p:spPr>
              <a:xfrm>
                <a:off x="3490911" y="1366838"/>
                <a:ext cx="7912100" cy="1606550"/>
              </a:xfrm>
              <a:prstGeom prst="rect"/>
            </p:spPr>
          </p:pic>
        </mc:Fallback>
      </mc:AlternateContent>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478"/>
          <p:cNvSpPr/>
          <p:nvPr/>
        </p:nvSpPr>
        <p:spPr>
          <a:xfrm>
            <a:off x="0" y="44450"/>
            <a:ext cx="184150" cy="368300"/>
          </a:xfrm>
          <a:prstGeom prst="rect">
            <a:avLst/>
          </a:prstGeom>
          <a:noFill/>
          <a:ln w="9525">
            <a:noFill/>
          </a:ln>
        </p:spPr>
        <p:txBody>
          <a:bodyPr wrap="none" anchor="ctr" anchorCtr="0">
            <a:spAutoFit/>
          </a:bodyPr>
          <a:p>
            <a:pPr eaLnBrk="1" hangingPunct="1"/>
            <a:endParaRPr lang="zh-CN" altLang="en-US" dirty="0">
              <a:latin typeface="Corbel" panose="020B0503020204020204" pitchFamily="34" charset="0"/>
              <a:ea typeface="幼圆" panose="02010509060101010101" pitchFamily="49" charset="-122"/>
            </a:endParaRPr>
          </a:p>
        </p:txBody>
      </p:sp>
      <p:sp>
        <p:nvSpPr>
          <p:cNvPr id="30723" name="Rectangle 508"/>
          <p:cNvSpPr/>
          <p:nvPr/>
        </p:nvSpPr>
        <p:spPr>
          <a:xfrm>
            <a:off x="0" y="273050"/>
            <a:ext cx="184150" cy="368300"/>
          </a:xfrm>
          <a:prstGeom prst="rect">
            <a:avLst/>
          </a:prstGeom>
          <a:noFill/>
          <a:ln w="9525">
            <a:noFill/>
          </a:ln>
        </p:spPr>
        <p:txBody>
          <a:bodyPr wrap="none" anchor="ctr" anchorCtr="0">
            <a:spAutoFit/>
          </a:bodyPr>
          <a:p>
            <a:endParaRPr lang="zh-CN" altLang="zh-CN" dirty="0">
              <a:latin typeface="Arial" panose="020B0604020202020204" pitchFamily="34" charset="0"/>
            </a:endParaRPr>
          </a:p>
        </p:txBody>
      </p:sp>
      <p:sp>
        <p:nvSpPr>
          <p:cNvPr id="30724" name="TextBox 451"/>
          <p:cNvSpPr txBox="1"/>
          <p:nvPr/>
        </p:nvSpPr>
        <p:spPr>
          <a:xfrm>
            <a:off x="2255838" y="6488113"/>
            <a:ext cx="7104062" cy="369887"/>
          </a:xfrm>
          <a:prstGeom prst="rect">
            <a:avLst/>
          </a:prstGeom>
          <a:noFill/>
          <a:ln w="9525">
            <a:noFill/>
          </a:ln>
        </p:spPr>
        <p:txBody>
          <a:bodyPr>
            <a:spAutoFit/>
          </a:bodyPr>
          <a:p>
            <a:pPr algn="ctr" eaLnBrk="1" hangingPunct="1"/>
            <a:r>
              <a:rPr lang="zh-CN" altLang="zh-CN" b="1" dirty="0">
                <a:latin typeface="Corbel" panose="020B0503020204020204" pitchFamily="34" charset="0"/>
                <a:ea typeface="幼圆" panose="02010509060101010101" pitchFamily="49" charset="-122"/>
              </a:rPr>
              <a:t>图</a:t>
            </a:r>
            <a:r>
              <a:rPr lang="en-US" altLang="zh-CN" b="1" dirty="0">
                <a:latin typeface="Corbel" panose="020B0503020204020204" pitchFamily="34" charset="0"/>
                <a:ea typeface="幼圆" panose="02010509060101010101" pitchFamily="49" charset="-122"/>
              </a:rPr>
              <a:t>2     </a:t>
            </a:r>
            <a:r>
              <a:rPr lang="zh-CN" altLang="zh-CN" b="1" dirty="0">
                <a:latin typeface="Corbel" panose="020B0503020204020204" pitchFamily="34" charset="0"/>
                <a:ea typeface="幼圆" panose="02010509060101010101" pitchFamily="49" charset="-122"/>
              </a:rPr>
              <a:t>硬件实验平台结构示意图</a:t>
            </a:r>
            <a:endParaRPr lang="zh-CN" altLang="zh-CN" b="1" dirty="0">
              <a:latin typeface="Corbel" panose="020B0503020204020204" pitchFamily="34" charset="0"/>
              <a:ea typeface="幼圆" panose="02010509060101010101" pitchFamily="49" charset="-122"/>
            </a:endParaRPr>
          </a:p>
        </p:txBody>
      </p:sp>
      <p:pic>
        <p:nvPicPr>
          <p:cNvPr id="30725" name="Picture 2"/>
          <p:cNvPicPr>
            <a:picLocks noChangeAspect="1"/>
          </p:cNvPicPr>
          <p:nvPr/>
        </p:nvPicPr>
        <p:blipFill>
          <a:blip r:embed="rId1"/>
          <a:stretch>
            <a:fillRect/>
          </a:stretch>
        </p:blipFill>
        <p:spPr>
          <a:xfrm>
            <a:off x="1195388" y="766763"/>
            <a:ext cx="9439275" cy="5810250"/>
          </a:xfrm>
          <a:prstGeom prst="rect">
            <a:avLst/>
          </a:prstGeom>
          <a:noFill/>
          <a:ln w="9525">
            <a:noFill/>
          </a:ln>
        </p:spPr>
      </p:pic>
      <p:sp>
        <p:nvSpPr>
          <p:cNvPr id="30726" name="标题 1"/>
          <p:cNvSpPr txBox="1"/>
          <p:nvPr/>
        </p:nvSpPr>
        <p:spPr>
          <a:xfrm>
            <a:off x="269875" y="211138"/>
            <a:ext cx="11387138" cy="874712"/>
          </a:xfrm>
          <a:prstGeom prst="rect">
            <a:avLst/>
          </a:prstGeom>
          <a:noFill/>
          <a:ln w="9525">
            <a:noFill/>
          </a:ln>
        </p:spPr>
        <p:txBody>
          <a:bodyPr/>
          <a:p>
            <a:pPr eaLnBrk="1" hangingPunct="1">
              <a:lnSpc>
                <a:spcPct val="90000"/>
              </a:lnSpc>
            </a:pPr>
            <a:r>
              <a:rPr lang="en-US" altLang="zh-CN" sz="4000" dirty="0">
                <a:solidFill>
                  <a:srgbClr val="1D243C"/>
                </a:solidFill>
                <a:latin typeface="Microsoft YaHei UI" panose="020B0503020204020204" pitchFamily="34" charset="-122"/>
                <a:ea typeface="Microsoft YaHei UI" panose="020B0503020204020204" pitchFamily="34" charset="-122"/>
              </a:rPr>
              <a:t>JYS</a:t>
            </a:r>
            <a:r>
              <a:rPr lang="zh-CN" altLang="zh-CN" sz="4000" dirty="0">
                <a:solidFill>
                  <a:srgbClr val="1D243C"/>
                </a:solidFill>
                <a:latin typeface="Microsoft YaHei UI" panose="020B0503020204020204" pitchFamily="34" charset="-122"/>
                <a:ea typeface="Microsoft YaHei UI" panose="020B0503020204020204" pitchFamily="34" charset="-122"/>
              </a:rPr>
              <a:t>—</a:t>
            </a:r>
            <a:r>
              <a:rPr lang="en-US" altLang="zh-CN" sz="4000" dirty="0">
                <a:solidFill>
                  <a:srgbClr val="1D243C"/>
                </a:solidFill>
                <a:latin typeface="Microsoft YaHei UI" panose="020B0503020204020204" pitchFamily="34" charset="-122"/>
                <a:ea typeface="Microsoft YaHei UI" panose="020B0503020204020204" pitchFamily="34" charset="-122"/>
              </a:rPr>
              <a:t>X </a:t>
            </a:r>
            <a:r>
              <a:rPr lang="zh-CN" altLang="zh-CN" sz="4000" dirty="0">
                <a:solidFill>
                  <a:srgbClr val="1D243C"/>
                </a:solidFill>
                <a:latin typeface="Microsoft YaHei UI" panose="020B0503020204020204" pitchFamily="34" charset="-122"/>
                <a:ea typeface="Microsoft YaHei UI" panose="020B0503020204020204" pitchFamily="34" charset="-122"/>
              </a:rPr>
              <a:t>实验</a:t>
            </a:r>
            <a:r>
              <a:rPr lang="zh-CN" altLang="en-US" sz="4000" dirty="0">
                <a:solidFill>
                  <a:srgbClr val="1D243C"/>
                </a:solidFill>
                <a:latin typeface="Microsoft YaHei UI" panose="020B0503020204020204" pitchFamily="34" charset="-122"/>
                <a:ea typeface="Microsoft YaHei UI" panose="020B0503020204020204" pitchFamily="34" charset="-122"/>
              </a:rPr>
              <a:t>系统（六个区域）</a:t>
            </a:r>
            <a:endParaRPr lang="zh-CN" altLang="en-US" sz="4000" dirty="0">
              <a:solidFill>
                <a:srgbClr val="1D243C"/>
              </a:solidFill>
              <a:latin typeface="Microsoft YaHei UI" panose="020B0503020204020204" pitchFamily="34" charset="-122"/>
              <a:ea typeface="Microsoft YaHei UI" panose="020B0503020204020204" pitchFamily="34" charset="-122"/>
            </a:endParaRPr>
          </a:p>
        </p:txBody>
      </p:sp>
      <p:sp>
        <p:nvSpPr>
          <p:cNvPr id="30727" name="TextBox 7"/>
          <p:cNvSpPr txBox="1"/>
          <p:nvPr/>
        </p:nvSpPr>
        <p:spPr>
          <a:xfrm>
            <a:off x="103188" y="869950"/>
            <a:ext cx="1401762" cy="646113"/>
          </a:xfrm>
          <a:prstGeom prst="rect">
            <a:avLst/>
          </a:prstGeom>
          <a:noFill/>
          <a:ln w="9525">
            <a:noFill/>
          </a:ln>
        </p:spPr>
        <p:txBody>
          <a:bodyPr>
            <a:spAutoFit/>
          </a:bodyPr>
          <a:p>
            <a:pPr algn="ctr" eaLnBrk="1" hangingPunct="1"/>
            <a:r>
              <a:rPr lang="zh-CN" altLang="en-US" dirty="0">
                <a:solidFill>
                  <a:srgbClr val="C00000"/>
                </a:solidFill>
                <a:latin typeface="Arial" panose="020B0604020202020204" pitchFamily="34" charset="0"/>
              </a:rPr>
              <a:t>发光二极管指示灯区</a:t>
            </a:r>
            <a:endParaRPr lang="zh-CN" altLang="en-US" dirty="0">
              <a:solidFill>
                <a:srgbClr val="C00000"/>
              </a:solidFill>
              <a:latin typeface="Arial" panose="020B0604020202020204" pitchFamily="34" charset="0"/>
            </a:endParaRPr>
          </a:p>
        </p:txBody>
      </p:sp>
      <p:sp>
        <p:nvSpPr>
          <p:cNvPr id="30728" name="TextBox 8"/>
          <p:cNvSpPr txBox="1"/>
          <p:nvPr/>
        </p:nvSpPr>
        <p:spPr>
          <a:xfrm>
            <a:off x="79375" y="2424113"/>
            <a:ext cx="1400175" cy="646112"/>
          </a:xfrm>
          <a:prstGeom prst="rect">
            <a:avLst/>
          </a:prstGeom>
          <a:noFill/>
          <a:ln w="9525">
            <a:noFill/>
          </a:ln>
        </p:spPr>
        <p:txBody>
          <a:bodyPr>
            <a:spAutoFit/>
          </a:bodyPr>
          <a:p>
            <a:pPr algn="ctr" eaLnBrk="1" hangingPunct="1"/>
            <a:r>
              <a:rPr lang="en-US" altLang="zh-CN" dirty="0">
                <a:solidFill>
                  <a:srgbClr val="C00000"/>
                </a:solidFill>
                <a:latin typeface="Arial" panose="020B0604020202020204" pitchFamily="34" charset="0"/>
              </a:rPr>
              <a:t>FPGA</a:t>
            </a:r>
            <a:endParaRPr lang="en-US" altLang="zh-CN" dirty="0">
              <a:solidFill>
                <a:srgbClr val="C00000"/>
              </a:solidFill>
              <a:latin typeface="Arial" panose="020B0604020202020204" pitchFamily="34" charset="0"/>
            </a:endParaRPr>
          </a:p>
          <a:p>
            <a:pPr algn="ctr" eaLnBrk="1" hangingPunct="1"/>
            <a:r>
              <a:rPr lang="zh-CN" altLang="en-US" dirty="0">
                <a:solidFill>
                  <a:srgbClr val="C00000"/>
                </a:solidFill>
                <a:latin typeface="Arial" panose="020B0604020202020204" pitchFamily="34" charset="0"/>
              </a:rPr>
              <a:t>电路区</a:t>
            </a:r>
            <a:endParaRPr lang="zh-CN" altLang="en-US" dirty="0">
              <a:solidFill>
                <a:srgbClr val="C00000"/>
              </a:solidFill>
              <a:latin typeface="Arial" panose="020B0604020202020204" pitchFamily="34" charset="0"/>
            </a:endParaRPr>
          </a:p>
        </p:txBody>
      </p:sp>
      <p:sp>
        <p:nvSpPr>
          <p:cNvPr id="30729" name="TextBox 9"/>
          <p:cNvSpPr txBox="1"/>
          <p:nvPr/>
        </p:nvSpPr>
        <p:spPr>
          <a:xfrm>
            <a:off x="4763" y="4783138"/>
            <a:ext cx="1401762" cy="369887"/>
          </a:xfrm>
          <a:prstGeom prst="rect">
            <a:avLst/>
          </a:prstGeom>
          <a:noFill/>
          <a:ln w="9525">
            <a:noFill/>
          </a:ln>
        </p:spPr>
        <p:txBody>
          <a:bodyPr>
            <a:spAutoFit/>
          </a:bodyPr>
          <a:p>
            <a:pPr algn="ctr" eaLnBrk="1" hangingPunct="1"/>
            <a:r>
              <a:rPr lang="zh-CN" altLang="en-US" dirty="0">
                <a:solidFill>
                  <a:srgbClr val="C00000"/>
                </a:solidFill>
                <a:latin typeface="Arial" panose="020B0604020202020204" pitchFamily="34" charset="0"/>
              </a:rPr>
              <a:t>存储器电路</a:t>
            </a:r>
            <a:endParaRPr lang="zh-CN" altLang="en-US" dirty="0">
              <a:solidFill>
                <a:srgbClr val="C00000"/>
              </a:solidFill>
              <a:latin typeface="Arial" panose="020B0604020202020204" pitchFamily="34" charset="0"/>
            </a:endParaRPr>
          </a:p>
        </p:txBody>
      </p:sp>
      <p:sp>
        <p:nvSpPr>
          <p:cNvPr id="30730" name="TextBox 10"/>
          <p:cNvSpPr txBox="1"/>
          <p:nvPr/>
        </p:nvSpPr>
        <p:spPr>
          <a:xfrm>
            <a:off x="49213" y="5992813"/>
            <a:ext cx="1401762" cy="369887"/>
          </a:xfrm>
          <a:prstGeom prst="rect">
            <a:avLst/>
          </a:prstGeom>
          <a:noFill/>
          <a:ln w="9525">
            <a:noFill/>
          </a:ln>
        </p:spPr>
        <p:txBody>
          <a:bodyPr>
            <a:spAutoFit/>
          </a:bodyPr>
          <a:p>
            <a:pPr algn="ctr" eaLnBrk="1" hangingPunct="1"/>
            <a:r>
              <a:rPr lang="zh-CN" altLang="en-US" dirty="0">
                <a:solidFill>
                  <a:srgbClr val="C00000"/>
                </a:solidFill>
                <a:latin typeface="Arial" panose="020B0604020202020204" pitchFamily="34" charset="0"/>
              </a:rPr>
              <a:t>开关信号</a:t>
            </a:r>
            <a:endParaRPr lang="zh-CN" altLang="en-US" dirty="0">
              <a:solidFill>
                <a:srgbClr val="C00000"/>
              </a:solidFill>
              <a:latin typeface="Arial" panose="020B0604020202020204" pitchFamily="34" charset="0"/>
            </a:endParaRPr>
          </a:p>
        </p:txBody>
      </p:sp>
      <p:sp>
        <p:nvSpPr>
          <p:cNvPr id="30731" name="TextBox 11"/>
          <p:cNvSpPr txBox="1"/>
          <p:nvPr/>
        </p:nvSpPr>
        <p:spPr>
          <a:xfrm>
            <a:off x="10461625" y="1243013"/>
            <a:ext cx="1401763" cy="369887"/>
          </a:xfrm>
          <a:prstGeom prst="rect">
            <a:avLst/>
          </a:prstGeom>
          <a:noFill/>
          <a:ln w="9525">
            <a:noFill/>
          </a:ln>
        </p:spPr>
        <p:txBody>
          <a:bodyPr>
            <a:spAutoFit/>
          </a:bodyPr>
          <a:p>
            <a:pPr algn="ctr" eaLnBrk="1" hangingPunct="1"/>
            <a:r>
              <a:rPr lang="zh-CN" altLang="en-US" dirty="0">
                <a:solidFill>
                  <a:srgbClr val="C00000"/>
                </a:solidFill>
                <a:latin typeface="Arial" panose="020B0604020202020204" pitchFamily="34" charset="0"/>
              </a:rPr>
              <a:t>电源电路</a:t>
            </a:r>
            <a:endParaRPr lang="zh-CN" altLang="en-US" dirty="0">
              <a:solidFill>
                <a:srgbClr val="C00000"/>
              </a:solidFill>
              <a:latin typeface="Arial" panose="020B0604020202020204" pitchFamily="34" charset="0"/>
            </a:endParaRPr>
          </a:p>
        </p:txBody>
      </p:sp>
      <p:sp>
        <p:nvSpPr>
          <p:cNvPr id="30732" name="TextBox 12"/>
          <p:cNvSpPr txBox="1"/>
          <p:nvPr/>
        </p:nvSpPr>
        <p:spPr>
          <a:xfrm>
            <a:off x="10506075" y="3648075"/>
            <a:ext cx="1400175" cy="646113"/>
          </a:xfrm>
          <a:prstGeom prst="rect">
            <a:avLst/>
          </a:prstGeom>
          <a:noFill/>
          <a:ln w="9525">
            <a:noFill/>
          </a:ln>
        </p:spPr>
        <p:txBody>
          <a:bodyPr>
            <a:spAutoFit/>
          </a:bodyPr>
          <a:p>
            <a:pPr algn="ctr" eaLnBrk="1" hangingPunct="1"/>
            <a:r>
              <a:rPr lang="zh-CN" altLang="en-US" dirty="0">
                <a:solidFill>
                  <a:srgbClr val="C00000"/>
                </a:solidFill>
                <a:latin typeface="Arial" panose="020B0604020202020204" pitchFamily="34" charset="0"/>
              </a:rPr>
              <a:t>单片机和外围电路区</a:t>
            </a:r>
            <a:endParaRPr lang="zh-CN" altLang="en-US" dirty="0">
              <a:solidFill>
                <a:srgbClr val="C00000"/>
              </a:solidFill>
              <a:latin typeface="Arial" panose="020B0604020202020204" pitchFamily="34" charset="0"/>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746" name="Picture 2"/>
          <p:cNvPicPr>
            <a:picLocks noChangeAspect="1"/>
          </p:cNvPicPr>
          <p:nvPr/>
        </p:nvPicPr>
        <p:blipFill>
          <a:blip r:embed="rId1"/>
          <a:stretch>
            <a:fillRect/>
          </a:stretch>
        </p:blipFill>
        <p:spPr>
          <a:xfrm>
            <a:off x="506413" y="185738"/>
            <a:ext cx="11142662" cy="6259512"/>
          </a:xfrm>
          <a:prstGeom prst="rect">
            <a:avLst/>
          </a:prstGeom>
          <a:noFill/>
          <a:ln w="9525">
            <a:noFill/>
          </a:ln>
        </p:spPr>
      </p:pic>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内容占位符 2"/>
          <p:cNvSpPr>
            <a:spLocks noGrp="1"/>
          </p:cNvSpPr>
          <p:nvPr>
            <p:ph idx="1"/>
          </p:nvPr>
        </p:nvSpPr>
        <p:spPr>
          <a:xfrm>
            <a:off x="384175" y="285750"/>
            <a:ext cx="11388725" cy="892175"/>
          </a:xfrm>
          <a:ln/>
        </p:spPr>
        <p:txBody>
          <a:bodyPr vert="horz" wrap="square" lIns="91440" tIns="45720" rIns="91440" bIns="45720" anchor="t" anchorCtr="0"/>
          <a:p>
            <a:pPr eaLnBrk="1" hangingPunct="1">
              <a:spcAft>
                <a:spcPts val="1800"/>
              </a:spcAft>
              <a:buNone/>
            </a:pPr>
            <a:r>
              <a:rPr lang="zh-CN" altLang="en-US" sz="2800" dirty="0">
                <a:solidFill>
                  <a:srgbClr val="0000FF"/>
                </a:solidFill>
              </a:rPr>
              <a:t>每当按一次脉冲键便产生一个负脉冲，该脉冲的作用是：</a:t>
            </a:r>
            <a:endParaRPr lang="zh-CN" altLang="en-US" sz="2800" dirty="0">
              <a:solidFill>
                <a:srgbClr val="0000FF"/>
              </a:solidFill>
            </a:endParaRPr>
          </a:p>
          <a:p>
            <a:pPr eaLnBrk="1" hangingPunct="1">
              <a:spcAft>
                <a:spcPts val="1800"/>
              </a:spcAft>
              <a:buNone/>
            </a:pPr>
            <a:r>
              <a:rPr lang="en-US" altLang="zh-CN" sz="2800" dirty="0"/>
              <a:t> </a:t>
            </a:r>
            <a:endParaRPr lang="zh-CN" altLang="en-US" sz="2800" dirty="0"/>
          </a:p>
        </p:txBody>
      </p:sp>
      <p:cxnSp>
        <p:nvCxnSpPr>
          <p:cNvPr id="32771" name="直接连接符 2"/>
          <p:cNvCxnSpPr/>
          <p:nvPr/>
        </p:nvCxnSpPr>
        <p:spPr>
          <a:xfrm>
            <a:off x="4297363" y="3798888"/>
            <a:ext cx="866775" cy="0"/>
          </a:xfrm>
          <a:prstGeom prst="line">
            <a:avLst/>
          </a:prstGeom>
          <a:ln w="9525" cap="flat" cmpd="sng">
            <a:solidFill>
              <a:srgbClr val="000000"/>
            </a:solidFill>
            <a:prstDash val="solid"/>
            <a:headEnd type="none" w="med" len="med"/>
            <a:tailEnd type="none" w="med" len="med"/>
          </a:ln>
        </p:spPr>
      </p:cxnSp>
      <p:sp>
        <p:nvSpPr>
          <p:cNvPr id="32772" name="TextBox 3"/>
          <p:cNvSpPr txBox="1"/>
          <p:nvPr/>
        </p:nvSpPr>
        <p:spPr>
          <a:xfrm>
            <a:off x="503238" y="3746500"/>
            <a:ext cx="11614150" cy="2662238"/>
          </a:xfrm>
          <a:prstGeom prst="rect">
            <a:avLst/>
          </a:prstGeom>
          <a:noFill/>
          <a:ln w="9525">
            <a:noFill/>
          </a:ln>
        </p:spPr>
        <p:txBody>
          <a:bodyPr>
            <a:spAutoFit/>
          </a:bodyPr>
          <a:p>
            <a:pPr lvl="1" eaLnBrk="1" hangingPunct="1">
              <a:spcAft>
                <a:spcPts val="400"/>
              </a:spcAft>
              <a:buFont typeface="Wingdings" panose="05000000000000000000" pitchFamily="2" charset="2"/>
              <a:buChar char="l"/>
            </a:pPr>
            <a:r>
              <a:rPr lang="zh-CN" altLang="en-US" sz="2800" dirty="0">
                <a:latin typeface="Arial" panose="020B0604020202020204" pitchFamily="34" charset="0"/>
              </a:rPr>
              <a:t> 作为读控存的命令 </a:t>
            </a:r>
            <a:r>
              <a:rPr lang="en-US" altLang="zh-CN" sz="2800" dirty="0">
                <a:latin typeface="Arial" panose="020B0604020202020204" pitchFamily="34" charset="0"/>
              </a:rPr>
              <a:t>μRD </a:t>
            </a:r>
            <a:r>
              <a:rPr lang="zh-CN" altLang="en-US" sz="2800" dirty="0">
                <a:latin typeface="Arial" panose="020B0604020202020204" pitchFamily="34" charset="0"/>
              </a:rPr>
              <a:t>（低电平有效）。</a:t>
            </a:r>
            <a:endParaRPr lang="zh-CN" altLang="en-US" sz="2800" dirty="0">
              <a:latin typeface="Arial" panose="020B0604020202020204" pitchFamily="34" charset="0"/>
            </a:endParaRPr>
          </a:p>
          <a:p>
            <a:pPr lvl="1" eaLnBrk="1" hangingPunct="1">
              <a:spcBef>
                <a:spcPts val="1800"/>
              </a:spcBef>
              <a:spcAft>
                <a:spcPts val="400"/>
              </a:spcAft>
              <a:buFont typeface="Wingdings" panose="05000000000000000000" pitchFamily="2" charset="2"/>
              <a:buChar char="l"/>
            </a:pPr>
            <a:r>
              <a:rPr lang="zh-CN" altLang="en-US" sz="2800" dirty="0">
                <a:latin typeface="Arial" panose="020B0604020202020204" pitchFamily="34" charset="0"/>
              </a:rPr>
              <a:t> 负脉冲当作</a:t>
            </a:r>
            <a:r>
              <a:rPr lang="en-US" altLang="zh-CN" sz="2800" dirty="0">
                <a:latin typeface="Arial" panose="020B0604020202020204" pitchFamily="34" charset="0"/>
              </a:rPr>
              <a:t>CPμIR</a:t>
            </a:r>
            <a:r>
              <a:rPr lang="zh-CN" altLang="en-US" sz="2800" dirty="0">
                <a:latin typeface="Arial" panose="020B0604020202020204" pitchFamily="34" charset="0"/>
              </a:rPr>
              <a:t>，其上升沿将读出的微指令代码打入</a:t>
            </a:r>
            <a:r>
              <a:rPr lang="en-US" altLang="zh-CN" sz="2800" dirty="0">
                <a:latin typeface="Arial" panose="020B0604020202020204" pitchFamily="34" charset="0"/>
              </a:rPr>
              <a:t>μIR</a:t>
            </a:r>
            <a:endParaRPr lang="zh-CN" altLang="en-US" sz="2800" dirty="0">
              <a:latin typeface="Arial" panose="020B0604020202020204" pitchFamily="34" charset="0"/>
            </a:endParaRPr>
          </a:p>
          <a:p>
            <a:pPr lvl="1" eaLnBrk="1" hangingPunct="1">
              <a:spcBef>
                <a:spcPts val="1800"/>
              </a:spcBef>
              <a:spcAft>
                <a:spcPts val="400"/>
              </a:spcAft>
              <a:buFont typeface="Wingdings" panose="05000000000000000000" pitchFamily="2" charset="2"/>
              <a:buChar char="l"/>
            </a:pPr>
            <a:r>
              <a:rPr lang="zh-CN" altLang="en-US" sz="2800" dirty="0">
                <a:latin typeface="Arial" panose="020B0604020202020204" pitchFamily="34" charset="0"/>
              </a:rPr>
              <a:t> 负脉冲的上升沿（</a:t>
            </a:r>
            <a:r>
              <a:rPr lang="en-US" altLang="zh-CN" sz="2800" dirty="0">
                <a:latin typeface="Arial" panose="020B0604020202020204" pitchFamily="34" charset="0"/>
              </a:rPr>
              <a:t>CPPC</a:t>
            </a:r>
            <a:r>
              <a:rPr lang="zh-CN" altLang="en-US" sz="2800" dirty="0">
                <a:latin typeface="Arial" panose="020B0604020202020204" pitchFamily="34" charset="0"/>
              </a:rPr>
              <a:t>）使</a:t>
            </a:r>
            <a:r>
              <a:rPr lang="en-US" altLang="zh-CN" sz="2800" dirty="0">
                <a:latin typeface="Arial" panose="020B0604020202020204" pitchFamily="34" charset="0"/>
              </a:rPr>
              <a:t>μPC</a:t>
            </a:r>
            <a:r>
              <a:rPr lang="zh-CN" altLang="en-US" sz="2800" dirty="0">
                <a:latin typeface="Arial" panose="020B0604020202020204" pitchFamily="34" charset="0"/>
              </a:rPr>
              <a:t>＋</a:t>
            </a:r>
            <a:r>
              <a:rPr lang="en-US" altLang="zh-CN" sz="2800" dirty="0">
                <a:latin typeface="Arial" panose="020B0604020202020204" pitchFamily="34" charset="0"/>
              </a:rPr>
              <a:t>1</a:t>
            </a:r>
            <a:r>
              <a:rPr lang="zh-CN" altLang="en-US" sz="2800" dirty="0">
                <a:latin typeface="Arial" panose="020B0604020202020204" pitchFamily="34" charset="0"/>
              </a:rPr>
              <a:t>形成下一条微指令地址（</a:t>
            </a:r>
            <a:r>
              <a:rPr lang="zh-CN" altLang="en-US" sz="2800" dirty="0">
                <a:solidFill>
                  <a:srgbClr val="C00000"/>
                </a:solidFill>
                <a:latin typeface="Arial" panose="020B0604020202020204" pitchFamily="34" charset="0"/>
              </a:rPr>
              <a:t>同上</a:t>
            </a:r>
            <a:r>
              <a:rPr lang="zh-CN" altLang="en-US" sz="2800" dirty="0">
                <a:latin typeface="Arial" panose="020B0604020202020204" pitchFamily="34" charset="0"/>
              </a:rPr>
              <a:t>）</a:t>
            </a:r>
            <a:endParaRPr lang="zh-CN" altLang="en-US" sz="2800" dirty="0">
              <a:latin typeface="Arial" panose="020B0604020202020204" pitchFamily="34" charset="0"/>
            </a:endParaRPr>
          </a:p>
          <a:p>
            <a:pPr lvl="1" eaLnBrk="1" hangingPunct="1">
              <a:spcBef>
                <a:spcPts val="1800"/>
              </a:spcBef>
              <a:spcAft>
                <a:spcPts val="400"/>
              </a:spcAft>
              <a:buFont typeface="Wingdings" panose="05000000000000000000" pitchFamily="2" charset="2"/>
              <a:buChar char="l"/>
            </a:pPr>
            <a:r>
              <a:rPr lang="zh-CN" altLang="en-US" sz="2800" dirty="0">
                <a:latin typeface="Arial" panose="020B0604020202020204" pitchFamily="34" charset="0"/>
              </a:rPr>
              <a:t> 负脉冲反相后的上升沿作为寄存器打入脉冲（</a:t>
            </a:r>
            <a:r>
              <a:rPr lang="en-US" altLang="zh-CN" sz="2800" dirty="0">
                <a:latin typeface="Arial" panose="020B0604020202020204" pitchFamily="34" charset="0"/>
              </a:rPr>
              <a:t>CPR</a:t>
            </a:r>
            <a:r>
              <a:rPr lang="en-US" altLang="zh-CN" dirty="0">
                <a:latin typeface="Arial" panose="020B0604020202020204" pitchFamily="34" charset="0"/>
              </a:rPr>
              <a:t>i</a:t>
            </a:r>
            <a:r>
              <a:rPr lang="zh-CN" altLang="en-US" sz="2800" dirty="0">
                <a:latin typeface="Arial" panose="020B0604020202020204" pitchFamily="34" charset="0"/>
              </a:rPr>
              <a:t>）。</a:t>
            </a:r>
            <a:endParaRPr lang="zh-CN" altLang="en-US" dirty="0">
              <a:latin typeface="Arial" panose="020B0604020202020204" pitchFamily="34" charset="0"/>
            </a:endParaRPr>
          </a:p>
        </p:txBody>
      </p:sp>
      <p:grpSp>
        <p:nvGrpSpPr>
          <p:cNvPr id="32773" name="组合 1"/>
          <p:cNvGrpSpPr/>
          <p:nvPr/>
        </p:nvGrpSpPr>
        <p:grpSpPr>
          <a:xfrm>
            <a:off x="2462213" y="984250"/>
            <a:ext cx="6048375" cy="2568575"/>
            <a:chOff x="3878" y="1550"/>
            <a:chExt cx="9524" cy="4044"/>
          </a:xfrm>
        </p:grpSpPr>
        <p:grpSp>
          <p:nvGrpSpPr>
            <p:cNvPr id="32774" name="组合 4"/>
            <p:cNvGrpSpPr/>
            <p:nvPr/>
          </p:nvGrpSpPr>
          <p:grpSpPr>
            <a:xfrm>
              <a:off x="3877" y="1550"/>
              <a:ext cx="9525" cy="4045"/>
              <a:chOff x="474785" y="413210"/>
              <a:chExt cx="6770077" cy="2934460"/>
            </a:xfrm>
          </p:grpSpPr>
          <p:graphicFrame>
            <p:nvGraphicFramePr>
              <p:cNvPr id="32778" name="Object 4"/>
              <p:cNvGraphicFramePr/>
              <p:nvPr/>
            </p:nvGraphicFramePr>
            <p:xfrm>
              <a:off x="562215" y="2988895"/>
              <a:ext cx="273050" cy="358775"/>
            </p:xfrm>
            <a:graphic>
              <a:graphicData uri="http://schemas.openxmlformats.org/presentationml/2006/ole">
                <mc:AlternateContent xmlns:mc="http://schemas.openxmlformats.org/markup-compatibility/2006">
                  <mc:Choice xmlns:v="urn:schemas-microsoft-com:vml" Requires="v">
                    <p:oleObj spid="_x0000_s3076" name="" r:id="rId1" imgW="152400" imgH="203200" progId="Equation.3">
                      <p:embed/>
                    </p:oleObj>
                  </mc:Choice>
                  <mc:Fallback>
                    <p:oleObj name="" r:id="rId1" imgW="152400" imgH="203200" progId="Equation.3">
                      <p:embed/>
                      <p:pic>
                        <p:nvPicPr>
                          <p:cNvPr id="0" name="图片 3075"/>
                          <p:cNvPicPr/>
                          <p:nvPr/>
                        </p:nvPicPr>
                        <p:blipFill>
                          <a:blip r:embed="rId2"/>
                          <a:stretch>
                            <a:fillRect/>
                          </a:stretch>
                        </p:blipFill>
                        <p:spPr>
                          <a:xfrm>
                            <a:off x="562215" y="2988895"/>
                            <a:ext cx="273050" cy="358775"/>
                          </a:xfrm>
                          <a:prstGeom prst="rect">
                            <a:avLst/>
                          </a:prstGeom>
                          <a:noFill/>
                          <a:ln w="38100">
                            <a:noFill/>
                            <a:miter/>
                          </a:ln>
                        </p:spPr>
                      </p:pic>
                    </p:oleObj>
                  </mc:Fallback>
                </mc:AlternateContent>
              </a:graphicData>
            </a:graphic>
          </p:graphicFrame>
          <p:grpSp>
            <p:nvGrpSpPr>
              <p:cNvPr id="32779" name="Group 2"/>
              <p:cNvGrpSpPr/>
              <p:nvPr/>
            </p:nvGrpSpPr>
            <p:grpSpPr>
              <a:xfrm>
                <a:off x="946150" y="549275"/>
                <a:ext cx="6298712" cy="2615956"/>
                <a:chOff x="2069" y="13091"/>
                <a:chExt cx="5751" cy="1321"/>
              </a:xfrm>
            </p:grpSpPr>
            <p:sp>
              <p:nvSpPr>
                <p:cNvPr id="32783" name="Line 22"/>
                <p:cNvSpPr/>
                <p:nvPr/>
              </p:nvSpPr>
              <p:spPr>
                <a:xfrm>
                  <a:off x="2069" y="13116"/>
                  <a:ext cx="1085" cy="0"/>
                </a:xfrm>
                <a:prstGeom prst="line">
                  <a:avLst/>
                </a:prstGeom>
                <a:ln w="9525" cap="flat" cmpd="sng">
                  <a:solidFill>
                    <a:srgbClr val="000000"/>
                  </a:solidFill>
                  <a:prstDash val="solid"/>
                  <a:headEnd type="none" w="med" len="med"/>
                  <a:tailEnd type="none" w="med" len="med"/>
                </a:ln>
              </p:spPr>
            </p:sp>
            <p:sp>
              <p:nvSpPr>
                <p:cNvPr id="32784" name="Line 21"/>
                <p:cNvSpPr/>
                <p:nvPr/>
              </p:nvSpPr>
              <p:spPr>
                <a:xfrm>
                  <a:off x="3154" y="13116"/>
                  <a:ext cx="0" cy="510"/>
                </a:xfrm>
                <a:prstGeom prst="line">
                  <a:avLst/>
                </a:prstGeom>
                <a:ln w="9525" cap="flat" cmpd="sng">
                  <a:solidFill>
                    <a:srgbClr val="000000"/>
                  </a:solidFill>
                  <a:prstDash val="solid"/>
                  <a:headEnd type="none" w="med" len="med"/>
                  <a:tailEnd type="none" w="med" len="med"/>
                </a:ln>
              </p:spPr>
            </p:sp>
            <p:sp>
              <p:nvSpPr>
                <p:cNvPr id="32785" name="Line 20"/>
                <p:cNvSpPr/>
                <p:nvPr/>
              </p:nvSpPr>
              <p:spPr>
                <a:xfrm>
                  <a:off x="3158" y="13626"/>
                  <a:ext cx="651" cy="0"/>
                </a:xfrm>
                <a:prstGeom prst="line">
                  <a:avLst/>
                </a:prstGeom>
                <a:ln w="9525" cap="flat" cmpd="sng">
                  <a:solidFill>
                    <a:srgbClr val="000000"/>
                  </a:solidFill>
                  <a:prstDash val="solid"/>
                  <a:headEnd type="none" w="med" len="med"/>
                  <a:tailEnd type="none" w="med" len="med"/>
                </a:ln>
              </p:spPr>
            </p:sp>
            <p:sp>
              <p:nvSpPr>
                <p:cNvPr id="32786" name="Line 19"/>
                <p:cNvSpPr/>
                <p:nvPr/>
              </p:nvSpPr>
              <p:spPr>
                <a:xfrm>
                  <a:off x="3805" y="13116"/>
                  <a:ext cx="1085" cy="0"/>
                </a:xfrm>
                <a:prstGeom prst="line">
                  <a:avLst/>
                </a:prstGeom>
                <a:ln w="9525" cap="flat" cmpd="sng">
                  <a:solidFill>
                    <a:srgbClr val="000000"/>
                  </a:solidFill>
                  <a:prstDash val="solid"/>
                  <a:headEnd type="none" w="med" len="med"/>
                  <a:tailEnd type="none" w="med" len="med"/>
                </a:ln>
              </p:spPr>
            </p:sp>
            <p:sp>
              <p:nvSpPr>
                <p:cNvPr id="32787" name="Line 18"/>
                <p:cNvSpPr/>
                <p:nvPr/>
              </p:nvSpPr>
              <p:spPr>
                <a:xfrm>
                  <a:off x="5198" y="13126"/>
                  <a:ext cx="651" cy="0"/>
                </a:xfrm>
                <a:prstGeom prst="line">
                  <a:avLst/>
                </a:prstGeom>
                <a:ln w="9525" cap="flat" cmpd="sng">
                  <a:solidFill>
                    <a:srgbClr val="000000"/>
                  </a:solidFill>
                  <a:prstDash val="solid"/>
                  <a:headEnd type="none" w="med" len="med"/>
                  <a:tailEnd type="none" w="med" len="med"/>
                </a:ln>
              </p:spPr>
            </p:sp>
            <p:sp>
              <p:nvSpPr>
                <p:cNvPr id="32788" name="Line 17"/>
                <p:cNvSpPr/>
                <p:nvPr/>
              </p:nvSpPr>
              <p:spPr>
                <a:xfrm>
                  <a:off x="5858" y="13126"/>
                  <a:ext cx="0" cy="510"/>
                </a:xfrm>
                <a:prstGeom prst="line">
                  <a:avLst/>
                </a:prstGeom>
                <a:ln w="9525" cap="flat" cmpd="sng">
                  <a:solidFill>
                    <a:srgbClr val="000000"/>
                  </a:solidFill>
                  <a:prstDash val="solid"/>
                  <a:headEnd type="none" w="med" len="med"/>
                  <a:tailEnd type="none" w="med" len="med"/>
                </a:ln>
              </p:spPr>
            </p:sp>
            <p:sp>
              <p:nvSpPr>
                <p:cNvPr id="32789" name="Line 16"/>
                <p:cNvSpPr/>
                <p:nvPr/>
              </p:nvSpPr>
              <p:spPr>
                <a:xfrm>
                  <a:off x="5858" y="13626"/>
                  <a:ext cx="651" cy="0"/>
                </a:xfrm>
                <a:prstGeom prst="line">
                  <a:avLst/>
                </a:prstGeom>
                <a:ln w="9525" cap="flat" cmpd="sng">
                  <a:solidFill>
                    <a:srgbClr val="000000"/>
                  </a:solidFill>
                  <a:prstDash val="solid"/>
                  <a:headEnd type="none" w="med" len="med"/>
                  <a:tailEnd type="none" w="med" len="med"/>
                </a:ln>
              </p:spPr>
            </p:sp>
            <p:sp>
              <p:nvSpPr>
                <p:cNvPr id="32790" name="Line 15"/>
                <p:cNvSpPr/>
                <p:nvPr/>
              </p:nvSpPr>
              <p:spPr>
                <a:xfrm flipV="1">
                  <a:off x="6518" y="13126"/>
                  <a:ext cx="0" cy="510"/>
                </a:xfrm>
                <a:prstGeom prst="line">
                  <a:avLst/>
                </a:prstGeom>
                <a:ln w="9525" cap="flat" cmpd="sng">
                  <a:solidFill>
                    <a:srgbClr val="000000"/>
                  </a:solidFill>
                  <a:prstDash val="solid"/>
                  <a:headEnd type="none" w="med" len="med"/>
                  <a:tailEnd type="none" w="med" len="med"/>
                </a:ln>
              </p:spPr>
            </p:sp>
            <p:sp>
              <p:nvSpPr>
                <p:cNvPr id="32791" name="Line 14"/>
                <p:cNvSpPr/>
                <p:nvPr/>
              </p:nvSpPr>
              <p:spPr>
                <a:xfrm>
                  <a:off x="6518" y="13126"/>
                  <a:ext cx="1302" cy="0"/>
                </a:xfrm>
                <a:prstGeom prst="line">
                  <a:avLst/>
                </a:prstGeom>
                <a:ln w="9525" cap="flat" cmpd="sng">
                  <a:solidFill>
                    <a:srgbClr val="000000"/>
                  </a:solidFill>
                  <a:prstDash val="solid"/>
                  <a:headEnd type="none" w="med" len="med"/>
                  <a:tailEnd type="none" w="med" len="med"/>
                </a:ln>
              </p:spPr>
            </p:sp>
            <p:sp>
              <p:nvSpPr>
                <p:cNvPr id="32792" name="Line 13"/>
                <p:cNvSpPr/>
                <p:nvPr/>
              </p:nvSpPr>
              <p:spPr>
                <a:xfrm>
                  <a:off x="2069" y="14392"/>
                  <a:ext cx="1085" cy="0"/>
                </a:xfrm>
                <a:prstGeom prst="line">
                  <a:avLst/>
                </a:prstGeom>
                <a:ln w="9525" cap="flat" cmpd="sng">
                  <a:solidFill>
                    <a:srgbClr val="000000"/>
                  </a:solidFill>
                  <a:prstDash val="solid"/>
                  <a:headEnd type="none" w="med" len="med"/>
                  <a:tailEnd type="none" w="med" len="med"/>
                </a:ln>
              </p:spPr>
            </p:sp>
            <p:sp>
              <p:nvSpPr>
                <p:cNvPr id="32793" name="Line 12"/>
                <p:cNvSpPr/>
                <p:nvPr/>
              </p:nvSpPr>
              <p:spPr>
                <a:xfrm flipV="1">
                  <a:off x="3154" y="13882"/>
                  <a:ext cx="0" cy="510"/>
                </a:xfrm>
                <a:prstGeom prst="line">
                  <a:avLst/>
                </a:prstGeom>
                <a:ln w="9525" cap="flat" cmpd="sng">
                  <a:solidFill>
                    <a:srgbClr val="000000"/>
                  </a:solidFill>
                  <a:prstDash val="solid"/>
                  <a:headEnd type="none" w="med" len="med"/>
                  <a:tailEnd type="none" w="med" len="med"/>
                </a:ln>
              </p:spPr>
            </p:sp>
            <p:sp>
              <p:nvSpPr>
                <p:cNvPr id="32794" name="Line 11"/>
                <p:cNvSpPr/>
                <p:nvPr/>
              </p:nvSpPr>
              <p:spPr>
                <a:xfrm>
                  <a:off x="3154" y="13882"/>
                  <a:ext cx="651" cy="0"/>
                </a:xfrm>
                <a:prstGeom prst="line">
                  <a:avLst/>
                </a:prstGeom>
                <a:ln w="9525" cap="flat" cmpd="sng">
                  <a:solidFill>
                    <a:srgbClr val="000000"/>
                  </a:solidFill>
                  <a:prstDash val="solid"/>
                  <a:headEnd type="none" w="med" len="med"/>
                  <a:tailEnd type="none" w="med" len="med"/>
                </a:ln>
              </p:spPr>
            </p:sp>
            <p:sp>
              <p:nvSpPr>
                <p:cNvPr id="32795" name="Line 10"/>
                <p:cNvSpPr/>
                <p:nvPr/>
              </p:nvSpPr>
              <p:spPr>
                <a:xfrm>
                  <a:off x="3805" y="13882"/>
                  <a:ext cx="0" cy="510"/>
                </a:xfrm>
                <a:prstGeom prst="line">
                  <a:avLst/>
                </a:prstGeom>
                <a:ln w="9525" cap="flat" cmpd="sng">
                  <a:solidFill>
                    <a:srgbClr val="000000"/>
                  </a:solidFill>
                  <a:prstDash val="solid"/>
                  <a:headEnd type="none" w="med" len="med"/>
                  <a:tailEnd type="none" w="med" len="med"/>
                </a:ln>
              </p:spPr>
            </p:sp>
            <p:sp>
              <p:nvSpPr>
                <p:cNvPr id="32796" name="Line 9"/>
                <p:cNvSpPr/>
                <p:nvPr/>
              </p:nvSpPr>
              <p:spPr>
                <a:xfrm>
                  <a:off x="3805" y="14392"/>
                  <a:ext cx="1085" cy="0"/>
                </a:xfrm>
                <a:prstGeom prst="line">
                  <a:avLst/>
                </a:prstGeom>
                <a:ln w="9525" cap="flat" cmpd="sng">
                  <a:solidFill>
                    <a:srgbClr val="000000"/>
                  </a:solidFill>
                  <a:prstDash val="solid"/>
                  <a:headEnd type="none" w="med" len="med"/>
                  <a:tailEnd type="none" w="med" len="med"/>
                </a:ln>
              </p:spPr>
            </p:sp>
            <p:sp>
              <p:nvSpPr>
                <p:cNvPr id="32797" name="Line 8"/>
                <p:cNvSpPr/>
                <p:nvPr/>
              </p:nvSpPr>
              <p:spPr>
                <a:xfrm>
                  <a:off x="5198" y="14388"/>
                  <a:ext cx="651" cy="0"/>
                </a:xfrm>
                <a:prstGeom prst="line">
                  <a:avLst/>
                </a:prstGeom>
                <a:ln w="9525" cap="flat" cmpd="sng">
                  <a:solidFill>
                    <a:srgbClr val="000000"/>
                  </a:solidFill>
                  <a:prstDash val="solid"/>
                  <a:headEnd type="none" w="med" len="med"/>
                  <a:tailEnd type="none" w="med" len="med"/>
                </a:ln>
              </p:spPr>
            </p:sp>
            <p:sp>
              <p:nvSpPr>
                <p:cNvPr id="32798" name="Line 7"/>
                <p:cNvSpPr/>
                <p:nvPr/>
              </p:nvSpPr>
              <p:spPr>
                <a:xfrm>
                  <a:off x="5858" y="13902"/>
                  <a:ext cx="651" cy="0"/>
                </a:xfrm>
                <a:prstGeom prst="line">
                  <a:avLst/>
                </a:prstGeom>
                <a:ln w="9525" cap="flat" cmpd="sng">
                  <a:solidFill>
                    <a:srgbClr val="000000"/>
                  </a:solidFill>
                  <a:prstDash val="solid"/>
                  <a:headEnd type="none" w="med" len="med"/>
                  <a:tailEnd type="none" w="med" len="med"/>
                </a:ln>
              </p:spPr>
            </p:sp>
            <p:sp>
              <p:nvSpPr>
                <p:cNvPr id="32799" name="Line 6"/>
                <p:cNvSpPr/>
                <p:nvPr/>
              </p:nvSpPr>
              <p:spPr>
                <a:xfrm>
                  <a:off x="6518" y="13902"/>
                  <a:ext cx="0" cy="510"/>
                </a:xfrm>
                <a:prstGeom prst="line">
                  <a:avLst/>
                </a:prstGeom>
                <a:ln w="9525" cap="flat" cmpd="sng">
                  <a:solidFill>
                    <a:srgbClr val="000000"/>
                  </a:solidFill>
                  <a:prstDash val="solid"/>
                  <a:headEnd type="none" w="med" len="med"/>
                  <a:tailEnd type="none" w="med" len="med"/>
                </a:ln>
              </p:spPr>
            </p:sp>
            <p:sp>
              <p:nvSpPr>
                <p:cNvPr id="32800" name="Line 5"/>
                <p:cNvSpPr/>
                <p:nvPr/>
              </p:nvSpPr>
              <p:spPr>
                <a:xfrm>
                  <a:off x="6518" y="14396"/>
                  <a:ext cx="1302" cy="0"/>
                </a:xfrm>
                <a:prstGeom prst="line">
                  <a:avLst/>
                </a:prstGeom>
                <a:ln w="9525" cap="flat" cmpd="sng">
                  <a:solidFill>
                    <a:srgbClr val="000000"/>
                  </a:solidFill>
                  <a:prstDash val="solid"/>
                  <a:headEnd type="none" w="med" len="med"/>
                  <a:tailEnd type="none" w="med" len="med"/>
                </a:ln>
              </p:spPr>
            </p:sp>
            <p:sp>
              <p:nvSpPr>
                <p:cNvPr id="32801" name="Line 4"/>
                <p:cNvSpPr/>
                <p:nvPr/>
              </p:nvSpPr>
              <p:spPr>
                <a:xfrm flipH="1" flipV="1">
                  <a:off x="3800" y="13091"/>
                  <a:ext cx="0" cy="540"/>
                </a:xfrm>
                <a:prstGeom prst="line">
                  <a:avLst/>
                </a:prstGeom>
                <a:ln w="9525" cap="flat" cmpd="sng">
                  <a:solidFill>
                    <a:srgbClr val="000000"/>
                  </a:solidFill>
                  <a:prstDash val="solid"/>
                  <a:headEnd type="none" w="med" len="med"/>
                  <a:tailEnd type="triangle" w="med" len="med"/>
                </a:ln>
              </p:spPr>
            </p:sp>
            <p:sp>
              <p:nvSpPr>
                <p:cNvPr id="32802" name="Line 3"/>
                <p:cNvSpPr/>
                <p:nvPr/>
              </p:nvSpPr>
              <p:spPr>
                <a:xfrm flipV="1">
                  <a:off x="5860" y="13873"/>
                  <a:ext cx="0" cy="520"/>
                </a:xfrm>
                <a:prstGeom prst="line">
                  <a:avLst/>
                </a:prstGeom>
                <a:ln w="9525" cap="flat" cmpd="sng">
                  <a:solidFill>
                    <a:srgbClr val="000000"/>
                  </a:solidFill>
                  <a:prstDash val="solid"/>
                  <a:headEnd type="none" w="med" len="med"/>
                  <a:tailEnd type="triangle" w="med" len="med"/>
                </a:ln>
              </p:spPr>
            </p:sp>
          </p:grpSp>
          <p:sp>
            <p:nvSpPr>
              <p:cNvPr id="32780" name="矩形 7"/>
              <p:cNvSpPr/>
              <p:nvPr/>
            </p:nvSpPr>
            <p:spPr>
              <a:xfrm>
                <a:off x="4075578" y="413210"/>
                <a:ext cx="312906" cy="369332"/>
              </a:xfrm>
              <a:prstGeom prst="rect">
                <a:avLst/>
              </a:prstGeom>
              <a:noFill/>
              <a:ln w="9525">
                <a:noFill/>
              </a:ln>
            </p:spPr>
            <p:txBody>
              <a:bodyPr wrap="none">
                <a:spAutoFit/>
              </a:bodyPr>
              <a:p>
                <a:pPr eaLnBrk="1" hangingPunct="1"/>
                <a:r>
                  <a:rPr lang="en-US" altLang="zh-CN" dirty="0">
                    <a:latin typeface="Arial" panose="020B0604020202020204" pitchFamily="34" charset="0"/>
                  </a:rPr>
                  <a:t>//</a:t>
                </a:r>
                <a:endParaRPr lang="zh-CN" altLang="en-US" dirty="0">
                  <a:latin typeface="Arial" panose="020B0604020202020204" pitchFamily="34" charset="0"/>
                </a:endParaRPr>
              </a:p>
            </p:txBody>
          </p:sp>
          <p:sp>
            <p:nvSpPr>
              <p:cNvPr id="32781" name="矩形 8"/>
              <p:cNvSpPr/>
              <p:nvPr/>
            </p:nvSpPr>
            <p:spPr>
              <a:xfrm>
                <a:off x="4057992" y="2945397"/>
                <a:ext cx="312906" cy="369332"/>
              </a:xfrm>
              <a:prstGeom prst="rect">
                <a:avLst/>
              </a:prstGeom>
              <a:noFill/>
              <a:ln w="9525">
                <a:noFill/>
              </a:ln>
            </p:spPr>
            <p:txBody>
              <a:bodyPr wrap="none">
                <a:spAutoFit/>
              </a:bodyPr>
              <a:p>
                <a:pPr eaLnBrk="1" hangingPunct="1"/>
                <a:r>
                  <a:rPr lang="en-US" altLang="zh-CN" dirty="0">
                    <a:latin typeface="Arial" panose="020B0604020202020204" pitchFamily="34" charset="0"/>
                  </a:rPr>
                  <a:t>//</a:t>
                </a:r>
                <a:endParaRPr lang="zh-CN" altLang="en-US" dirty="0">
                  <a:latin typeface="Arial" panose="020B0604020202020204" pitchFamily="34" charset="0"/>
                </a:endParaRPr>
              </a:p>
            </p:txBody>
          </p:sp>
          <p:sp>
            <p:nvSpPr>
              <p:cNvPr id="32782" name="TextBox 9"/>
              <p:cNvSpPr txBox="1"/>
              <p:nvPr/>
            </p:nvSpPr>
            <p:spPr>
              <a:xfrm>
                <a:off x="474785" y="527538"/>
                <a:ext cx="404446" cy="369332"/>
              </a:xfrm>
              <a:prstGeom prst="rect">
                <a:avLst/>
              </a:prstGeom>
              <a:noFill/>
              <a:ln w="9525">
                <a:noFill/>
              </a:ln>
            </p:spPr>
            <p:txBody>
              <a:bodyPr>
                <a:spAutoFit/>
              </a:bodyPr>
              <a:p>
                <a:pPr eaLnBrk="1" hangingPunct="1"/>
                <a:r>
                  <a:rPr lang="en-US" altLang="zh-CN" dirty="0">
                    <a:latin typeface="Arial" panose="020B0604020202020204" pitchFamily="34" charset="0"/>
                  </a:rPr>
                  <a:t>P</a:t>
                </a:r>
                <a:endParaRPr lang="zh-CN" altLang="en-US" dirty="0">
                  <a:latin typeface="Arial" panose="020B0604020202020204" pitchFamily="34" charset="0"/>
                </a:endParaRPr>
              </a:p>
            </p:txBody>
          </p:sp>
        </p:grpSp>
        <mc:AlternateContent xmlns:mc="http://schemas.openxmlformats.org/markup-compatibility/2006" xmlns:p14="http://schemas.microsoft.com/office/powerpoint/2010/main">
          <mc:Choice Requires="p14">
            <p:contentPart r:id="rId3" p14:bwMode="auto">
              <p14:nvContentPartPr>
                <p14:cNvPr id="2050" name="Ink 5"/>
                <p14:cNvContentPartPr/>
                <p14:nvPr/>
              </p14:nvContentPartPr>
              <p14:xfrm>
                <a:off x="6948" y="1660"/>
                <a:ext cx="520" cy="562"/>
              </p14:xfrm>
            </p:contentPart>
          </mc:Choice>
          <mc:Fallback xmlns="">
            <p:pic>
              <p:nvPicPr>
                <p:cNvPr id="2050" name="Ink 5"/>
              </p:nvPicPr>
              <p:blipFill>
                <a:blip r:embed="rId4"/>
              </p:blipFill>
              <p:spPr>
                <a:xfrm>
                  <a:off x="6948" y="1660"/>
                  <a:ext cx="520" cy="562"/>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2051" name="Ink 6"/>
                <p14:cNvContentPartPr/>
                <p14:nvPr/>
              </p14:nvContentPartPr>
              <p14:xfrm>
                <a:off x="5513" y="2925"/>
                <a:ext cx="2672" cy="662"/>
              </p14:xfrm>
            </p:contentPart>
          </mc:Choice>
          <mc:Fallback xmlns="">
            <p:pic>
              <p:nvPicPr>
                <p:cNvPr id="2051" name="Ink 6"/>
              </p:nvPicPr>
              <p:blipFill>
                <a:blip r:embed="rId6"/>
              </p:blipFill>
              <p:spPr>
                <a:xfrm>
                  <a:off x="5513" y="2925"/>
                  <a:ext cx="2672" cy="662"/>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2052" name="Ink 7"/>
                <p14:cNvContentPartPr/>
                <p14:nvPr/>
              </p14:nvContentPartPr>
              <p14:xfrm>
                <a:off x="10055" y="3698"/>
                <a:ext cx="590" cy="565"/>
              </p14:xfrm>
            </p:contentPart>
          </mc:Choice>
          <mc:Fallback xmlns="">
            <p:pic>
              <p:nvPicPr>
                <p:cNvPr id="2052" name="Ink 7"/>
              </p:nvPicPr>
              <p:blipFill>
                <a:blip r:embed="rId8"/>
              </p:blipFill>
              <p:spPr>
                <a:xfrm>
                  <a:off x="10055" y="3698"/>
                  <a:ext cx="590" cy="565"/>
                </a:xfrm>
                <a:prstGeom prst="rect"/>
              </p:spPr>
            </p:pic>
          </mc:Fallback>
        </mc:AlternateContent>
      </p:gr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内容占位符 2"/>
          <p:cNvSpPr>
            <a:spLocks noGrp="1"/>
          </p:cNvSpPr>
          <p:nvPr>
            <p:ph idx="1"/>
          </p:nvPr>
        </p:nvSpPr>
        <p:spPr>
          <a:xfrm>
            <a:off x="431800" y="404813"/>
            <a:ext cx="11387138" cy="576262"/>
          </a:xfrm>
          <a:ln/>
        </p:spPr>
        <p:txBody>
          <a:bodyPr vert="horz" wrap="square" lIns="91440" tIns="45720" rIns="91440" bIns="45720" anchor="t" anchorCtr="0"/>
          <a:p>
            <a:pPr eaLnBrk="1" hangingPunct="1"/>
            <a:r>
              <a:rPr lang="zh-CN" altLang="zh-CN" sz="3200" dirty="0">
                <a:solidFill>
                  <a:srgbClr val="0000FF"/>
                </a:solidFill>
              </a:rPr>
              <a:t>微指令可确定如下格式：</a:t>
            </a:r>
            <a:endParaRPr lang="zh-CN" altLang="zh-CN" sz="3200" dirty="0">
              <a:solidFill>
                <a:srgbClr val="0000FF"/>
              </a:solidFill>
            </a:endParaRPr>
          </a:p>
          <a:p>
            <a:pPr eaLnBrk="1" hangingPunct="1"/>
            <a:endParaRPr lang="zh-CN" altLang="en-US" dirty="0"/>
          </a:p>
        </p:txBody>
      </p:sp>
      <p:pic>
        <p:nvPicPr>
          <p:cNvPr id="33795" name="Picture 3"/>
          <p:cNvPicPr>
            <a:picLocks noChangeAspect="1"/>
          </p:cNvPicPr>
          <p:nvPr/>
        </p:nvPicPr>
        <p:blipFill>
          <a:blip r:embed="rId1"/>
          <a:stretch>
            <a:fillRect/>
          </a:stretch>
        </p:blipFill>
        <p:spPr>
          <a:xfrm>
            <a:off x="176213" y="1350963"/>
            <a:ext cx="11779250" cy="3819525"/>
          </a:xfrm>
          <a:prstGeom prst="rect">
            <a:avLst/>
          </a:prstGeom>
          <a:noFill/>
          <a:ln w="9525">
            <a:noFill/>
          </a:ln>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内容占位符 2"/>
          <p:cNvSpPr>
            <a:spLocks noGrp="1"/>
          </p:cNvSpPr>
          <p:nvPr>
            <p:ph idx="1"/>
          </p:nvPr>
        </p:nvSpPr>
        <p:spPr>
          <a:xfrm>
            <a:off x="527050" y="476250"/>
            <a:ext cx="11387138" cy="5689600"/>
          </a:xfrm>
          <a:ln/>
        </p:spPr>
        <p:txBody>
          <a:bodyPr vert="horz" wrap="square" lIns="91440" tIns="45720" rIns="91440" bIns="45720" anchor="t" anchorCtr="0"/>
          <a:p>
            <a:pPr eaLnBrk="1" hangingPunct="1">
              <a:buNone/>
            </a:pPr>
            <a:r>
              <a:rPr lang="zh-CN" altLang="zh-CN" sz="3600" dirty="0"/>
              <a:t>字段分配：</a:t>
            </a:r>
            <a:endParaRPr lang="zh-CN" altLang="zh-CN" sz="3600" dirty="0"/>
          </a:p>
          <a:p>
            <a:pPr lvl="1" eaLnBrk="1" hangingPunct="1">
              <a:lnSpc>
                <a:spcPct val="100000"/>
              </a:lnSpc>
              <a:spcBef>
                <a:spcPts val="1200"/>
              </a:spcBef>
              <a:spcAft>
                <a:spcPts val="1200"/>
              </a:spcAft>
              <a:buFont typeface="Wingdings" panose="05000000000000000000" pitchFamily="2" charset="2"/>
              <a:buChar char="l"/>
            </a:pPr>
            <a:r>
              <a:rPr lang="el-GR" altLang="zh-CN" sz="2800" dirty="0"/>
              <a:t>μ</a:t>
            </a:r>
            <a:r>
              <a:rPr lang="en-US" altLang="zh-CN" sz="2800" dirty="0"/>
              <a:t>IR</a:t>
            </a:r>
            <a:r>
              <a:rPr lang="en-US" altLang="zh-CN" sz="2800" baseline="-25000" dirty="0"/>
              <a:t>23</a:t>
            </a:r>
            <a:r>
              <a:rPr lang="zh-CN" altLang="zh-CN" sz="2800" dirty="0"/>
              <a:t>～</a:t>
            </a:r>
            <a:r>
              <a:rPr lang="en-US" altLang="zh-CN" sz="2800" dirty="0"/>
              <a:t> IR</a:t>
            </a:r>
            <a:r>
              <a:rPr lang="en-US" altLang="zh-CN" sz="2800" baseline="-25000" dirty="0"/>
              <a:t>16</a:t>
            </a:r>
            <a:r>
              <a:rPr lang="zh-CN" altLang="zh-CN" sz="2800" dirty="0"/>
              <a:t>：定义为</a:t>
            </a:r>
            <a:r>
              <a:rPr lang="en-US" altLang="zh-CN" sz="2800" dirty="0"/>
              <a:t>8</a:t>
            </a:r>
            <a:r>
              <a:rPr lang="zh-CN" altLang="zh-CN" sz="2800" dirty="0"/>
              <a:t>位操作数</a:t>
            </a:r>
            <a:endParaRPr lang="zh-CN" altLang="zh-CN" sz="2800" dirty="0"/>
          </a:p>
          <a:p>
            <a:pPr lvl="1" eaLnBrk="1" hangingPunct="1">
              <a:lnSpc>
                <a:spcPct val="100000"/>
              </a:lnSpc>
              <a:spcBef>
                <a:spcPts val="1200"/>
              </a:spcBef>
              <a:spcAft>
                <a:spcPts val="1200"/>
              </a:spcAft>
              <a:buFont typeface="Wingdings" panose="05000000000000000000" pitchFamily="2" charset="2"/>
              <a:buChar char="l"/>
            </a:pPr>
            <a:r>
              <a:rPr lang="el-GR" altLang="zh-CN" sz="2800" dirty="0"/>
              <a:t>μ</a:t>
            </a:r>
            <a:r>
              <a:rPr lang="en-US" altLang="zh-CN" sz="2800" dirty="0"/>
              <a:t>IR</a:t>
            </a:r>
            <a:r>
              <a:rPr lang="en-US" altLang="zh-CN" sz="2800" baseline="-25000" dirty="0"/>
              <a:t>1</a:t>
            </a:r>
            <a:r>
              <a:rPr lang="en-US" altLang="zh-CN" sz="2800" dirty="0"/>
              <a:t>       </a:t>
            </a:r>
            <a:r>
              <a:rPr lang="zh-CN" altLang="zh-CN" sz="2800" dirty="0"/>
              <a:t>：为</a:t>
            </a:r>
            <a:r>
              <a:rPr lang="en-US" altLang="zh-CN" sz="2800" dirty="0"/>
              <a:t>1</a:t>
            </a:r>
            <a:r>
              <a:rPr lang="zh-CN" altLang="zh-CN" sz="2800" dirty="0"/>
              <a:t>，</a:t>
            </a:r>
            <a:r>
              <a:rPr lang="en-US" altLang="zh-CN" sz="2800" dirty="0"/>
              <a:t>C</a:t>
            </a:r>
            <a:r>
              <a:rPr lang="en-US" altLang="zh-CN" sz="2800" baseline="-25000" dirty="0"/>
              <a:t>0</a:t>
            </a:r>
            <a:r>
              <a:rPr lang="zh-CN" altLang="zh-CN" sz="2800" dirty="0"/>
              <a:t>＝</a:t>
            </a:r>
            <a:r>
              <a:rPr lang="en-US" altLang="zh-CN" sz="2800" dirty="0"/>
              <a:t>1</a:t>
            </a:r>
            <a:r>
              <a:rPr lang="zh-CN" altLang="en-US" sz="2800" dirty="0"/>
              <a:t>；</a:t>
            </a:r>
            <a:r>
              <a:rPr lang="zh-CN" altLang="zh-CN" sz="2800" dirty="0">
                <a:solidFill>
                  <a:srgbClr val="0000FF"/>
                </a:solidFill>
              </a:rPr>
              <a:t>为</a:t>
            </a:r>
            <a:r>
              <a:rPr lang="en-US" altLang="zh-CN" sz="2800" dirty="0">
                <a:solidFill>
                  <a:srgbClr val="0000FF"/>
                </a:solidFill>
              </a:rPr>
              <a:t>0</a:t>
            </a:r>
            <a:r>
              <a:rPr lang="zh-CN" altLang="zh-CN" sz="2800" dirty="0">
                <a:solidFill>
                  <a:srgbClr val="0000FF"/>
                </a:solidFill>
              </a:rPr>
              <a:t>，</a:t>
            </a:r>
            <a:r>
              <a:rPr lang="en-US" altLang="zh-CN" sz="2800" dirty="0">
                <a:solidFill>
                  <a:srgbClr val="0000FF"/>
                </a:solidFill>
              </a:rPr>
              <a:t>C</a:t>
            </a:r>
            <a:r>
              <a:rPr lang="en-US" altLang="zh-CN" sz="2800" baseline="-25000" dirty="0">
                <a:solidFill>
                  <a:srgbClr val="0000FF"/>
                </a:solidFill>
              </a:rPr>
              <a:t>0</a:t>
            </a:r>
            <a:r>
              <a:rPr lang="zh-CN" altLang="zh-CN" sz="2800" dirty="0">
                <a:solidFill>
                  <a:srgbClr val="0000FF"/>
                </a:solidFill>
              </a:rPr>
              <a:t>＝</a:t>
            </a:r>
            <a:r>
              <a:rPr lang="en-US" altLang="zh-CN" sz="2800" dirty="0">
                <a:solidFill>
                  <a:srgbClr val="0000FF"/>
                </a:solidFill>
              </a:rPr>
              <a:t>0</a:t>
            </a:r>
            <a:endParaRPr lang="zh-CN" altLang="zh-CN" sz="2800" dirty="0">
              <a:solidFill>
                <a:srgbClr val="0000FF"/>
              </a:solidFill>
            </a:endParaRPr>
          </a:p>
          <a:p>
            <a:pPr lvl="1" eaLnBrk="1" hangingPunct="1">
              <a:lnSpc>
                <a:spcPct val="100000"/>
              </a:lnSpc>
              <a:spcBef>
                <a:spcPts val="1200"/>
              </a:spcBef>
              <a:spcAft>
                <a:spcPts val="1200"/>
              </a:spcAft>
              <a:buFont typeface="Wingdings" panose="05000000000000000000" pitchFamily="2" charset="2"/>
              <a:buChar char="l"/>
            </a:pPr>
            <a:r>
              <a:rPr lang="el-GR" altLang="zh-CN" sz="2800" dirty="0"/>
              <a:t>μ</a:t>
            </a:r>
            <a:r>
              <a:rPr lang="en-US" altLang="zh-CN" sz="2800" dirty="0"/>
              <a:t>IR</a:t>
            </a:r>
            <a:r>
              <a:rPr lang="en-US" altLang="zh-CN" sz="2800" baseline="-25000" dirty="0"/>
              <a:t>7</a:t>
            </a:r>
            <a:r>
              <a:rPr lang="en-US" altLang="zh-CN" sz="2800" dirty="0"/>
              <a:t>       </a:t>
            </a:r>
            <a:r>
              <a:rPr lang="zh-CN" altLang="zh-CN" sz="2800" dirty="0"/>
              <a:t>：为</a:t>
            </a:r>
            <a:r>
              <a:rPr lang="en-US" altLang="zh-CN" sz="2800" dirty="0"/>
              <a:t>1</a:t>
            </a:r>
            <a:r>
              <a:rPr lang="zh-CN" altLang="zh-CN" sz="2800" dirty="0"/>
              <a:t>，产生</a:t>
            </a:r>
            <a:r>
              <a:rPr lang="en-US" altLang="zh-CN" sz="2800" dirty="0"/>
              <a:t>CPR</a:t>
            </a:r>
            <a:r>
              <a:rPr lang="en-US" altLang="zh-CN" sz="2800" baseline="-25000" dirty="0"/>
              <a:t>0</a:t>
            </a:r>
            <a:endParaRPr lang="zh-CN" altLang="zh-CN" sz="2800" dirty="0"/>
          </a:p>
          <a:p>
            <a:pPr lvl="1" eaLnBrk="1" hangingPunct="1">
              <a:lnSpc>
                <a:spcPct val="100000"/>
              </a:lnSpc>
              <a:spcBef>
                <a:spcPts val="1200"/>
              </a:spcBef>
              <a:spcAft>
                <a:spcPts val="1200"/>
              </a:spcAft>
              <a:buFont typeface="Wingdings" panose="05000000000000000000" pitchFamily="2" charset="2"/>
              <a:buChar char="l"/>
            </a:pPr>
            <a:r>
              <a:rPr lang="el-GR" altLang="zh-CN" sz="2800" dirty="0"/>
              <a:t>μ</a:t>
            </a:r>
            <a:r>
              <a:rPr lang="en-US" altLang="zh-CN" sz="2800" dirty="0"/>
              <a:t>IR</a:t>
            </a:r>
            <a:r>
              <a:rPr lang="en-US" altLang="zh-CN" sz="2800" baseline="-25000" dirty="0"/>
              <a:t>6</a:t>
            </a:r>
            <a:r>
              <a:rPr lang="en-US" altLang="zh-CN" sz="2800" dirty="0"/>
              <a:t>       </a:t>
            </a:r>
            <a:r>
              <a:rPr lang="zh-CN" altLang="zh-CN" sz="2800" dirty="0"/>
              <a:t>：为</a:t>
            </a:r>
            <a:r>
              <a:rPr lang="en-US" altLang="zh-CN" sz="2800" dirty="0"/>
              <a:t>1</a:t>
            </a:r>
            <a:r>
              <a:rPr lang="zh-CN" altLang="zh-CN" sz="2800" dirty="0"/>
              <a:t>，产生</a:t>
            </a:r>
            <a:r>
              <a:rPr lang="en-US" altLang="zh-CN" sz="2800" dirty="0"/>
              <a:t>CPR</a:t>
            </a:r>
            <a:r>
              <a:rPr lang="en-US" altLang="zh-CN" sz="2800" baseline="-25000" dirty="0"/>
              <a:t>1</a:t>
            </a:r>
            <a:endParaRPr lang="zh-CN" altLang="zh-CN" sz="2800" dirty="0"/>
          </a:p>
          <a:p>
            <a:pPr lvl="1" eaLnBrk="1" hangingPunct="1">
              <a:lnSpc>
                <a:spcPct val="100000"/>
              </a:lnSpc>
              <a:spcBef>
                <a:spcPts val="1200"/>
              </a:spcBef>
              <a:spcAft>
                <a:spcPts val="1200"/>
              </a:spcAft>
              <a:buFont typeface="Wingdings" panose="05000000000000000000" pitchFamily="2" charset="2"/>
              <a:buChar char="l"/>
            </a:pPr>
            <a:r>
              <a:rPr lang="el-GR" altLang="zh-CN" sz="2800" dirty="0"/>
              <a:t>μ</a:t>
            </a:r>
            <a:r>
              <a:rPr lang="en-US" altLang="zh-CN" sz="2800" dirty="0"/>
              <a:t>IR</a:t>
            </a:r>
            <a:r>
              <a:rPr lang="en-US" altLang="zh-CN" sz="2800" baseline="-25000" dirty="0"/>
              <a:t>5</a:t>
            </a:r>
            <a:r>
              <a:rPr lang="en-US" altLang="zh-CN" sz="2800" dirty="0"/>
              <a:t>       </a:t>
            </a:r>
            <a:r>
              <a:rPr lang="zh-CN" altLang="zh-CN" sz="2800" dirty="0"/>
              <a:t>：为</a:t>
            </a:r>
            <a:r>
              <a:rPr lang="en-US" altLang="zh-CN" sz="2800" dirty="0"/>
              <a:t>1</a:t>
            </a:r>
            <a:r>
              <a:rPr lang="zh-CN" altLang="zh-CN" sz="2800" dirty="0"/>
              <a:t>，产生</a:t>
            </a:r>
            <a:r>
              <a:rPr lang="en-US" altLang="zh-CN" sz="2800" dirty="0"/>
              <a:t>CPR</a:t>
            </a:r>
            <a:r>
              <a:rPr lang="en-US" altLang="zh-CN" sz="2800" baseline="-25000" dirty="0"/>
              <a:t>2</a:t>
            </a:r>
            <a:endParaRPr lang="zh-CN" altLang="zh-CN" sz="2800" dirty="0"/>
          </a:p>
          <a:p>
            <a:pPr eaLnBrk="1" hangingPunct="1">
              <a:lnSpc>
                <a:spcPct val="100000"/>
              </a:lnSpc>
              <a:spcBef>
                <a:spcPts val="1200"/>
              </a:spcBef>
              <a:spcAft>
                <a:spcPts val="1200"/>
              </a:spcAft>
              <a:buNone/>
            </a:pPr>
            <a:endParaRPr lang="en-US" altLang="zh-CN" sz="2800" dirty="0"/>
          </a:p>
          <a:p>
            <a:pPr eaLnBrk="1" hangingPunct="1">
              <a:lnSpc>
                <a:spcPct val="100000"/>
              </a:lnSpc>
              <a:spcBef>
                <a:spcPts val="1200"/>
              </a:spcBef>
              <a:spcAft>
                <a:spcPts val="1200"/>
              </a:spcAft>
              <a:buNone/>
            </a:pPr>
            <a:r>
              <a:rPr lang="zh-CN" altLang="en-US" sz="2800" dirty="0"/>
              <a:t>关于</a:t>
            </a:r>
            <a:r>
              <a:rPr lang="el-GR" altLang="zh-CN" sz="2800" dirty="0"/>
              <a:t>μ</a:t>
            </a:r>
            <a:r>
              <a:rPr lang="en-US" altLang="zh-CN" sz="2800" dirty="0"/>
              <a:t>PC</a:t>
            </a:r>
            <a:r>
              <a:rPr lang="zh-CN" altLang="en-US" sz="2800" dirty="0"/>
              <a:t>的设计。</a:t>
            </a:r>
            <a:endParaRPr lang="en-US" altLang="zh-CN" sz="2800" dirty="0"/>
          </a:p>
          <a:p>
            <a:pPr lvl="1" eaLnBrk="1" hangingPunct="1"/>
            <a:endParaRPr lang="zh-CN" altLang="zh-CN" dirty="0"/>
          </a:p>
          <a:p>
            <a:pPr eaLnBrk="1" hangingPunct="1"/>
            <a:endParaRPr lang="zh-CN" altLang="en-US" dirty="0"/>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内容占位符 2"/>
          <p:cNvSpPr>
            <a:spLocks noGrp="1"/>
          </p:cNvSpPr>
          <p:nvPr>
            <p:ph idx="1"/>
          </p:nvPr>
        </p:nvSpPr>
        <p:spPr>
          <a:xfrm>
            <a:off x="401638" y="549275"/>
            <a:ext cx="11388725" cy="5764213"/>
          </a:xfrm>
          <a:ln/>
        </p:spPr>
        <p:txBody>
          <a:bodyPr vert="horz" wrap="square" lIns="91440" tIns="45720" rIns="91440" bIns="45720" anchor="t" anchorCtr="0"/>
          <a:p>
            <a:pPr eaLnBrk="1" hangingPunct="1"/>
            <a:r>
              <a:rPr lang="zh-CN" altLang="zh-CN" sz="3200" dirty="0"/>
              <a:t>异步模</a:t>
            </a:r>
            <a:r>
              <a:rPr lang="en-US" altLang="zh-CN" sz="3200" dirty="0"/>
              <a:t>8</a:t>
            </a:r>
            <a:r>
              <a:rPr lang="zh-CN" altLang="zh-CN" sz="3200" dirty="0"/>
              <a:t>加</a:t>
            </a:r>
            <a:r>
              <a:rPr lang="en-US" altLang="zh-CN" sz="3200" dirty="0"/>
              <a:t>1</a:t>
            </a:r>
            <a:r>
              <a:rPr lang="zh-CN" altLang="zh-CN" sz="3200" dirty="0"/>
              <a:t>计数器的原理图</a:t>
            </a:r>
            <a:r>
              <a:rPr lang="en-US" altLang="zh-CN" sz="3200" dirty="0"/>
              <a:t>(3</a:t>
            </a:r>
            <a:r>
              <a:rPr lang="zh-CN" altLang="en-US" sz="3200" dirty="0"/>
              <a:t>位计数器</a:t>
            </a:r>
            <a:r>
              <a:rPr lang="en-US" altLang="zh-CN" sz="3200" dirty="0"/>
              <a:t>)</a:t>
            </a:r>
            <a:endParaRPr lang="en-US" altLang="zh-CN" sz="3200" dirty="0"/>
          </a:p>
          <a:p>
            <a:pPr eaLnBrk="1" hangingPunct="1"/>
            <a:endParaRPr lang="en-US" altLang="zh-CN" sz="2400" dirty="0"/>
          </a:p>
          <a:p>
            <a:pPr eaLnBrk="1" hangingPunct="1"/>
            <a:endParaRPr lang="en-US" altLang="zh-CN" sz="2400" dirty="0"/>
          </a:p>
          <a:p>
            <a:pPr eaLnBrk="1" hangingPunct="1"/>
            <a:endParaRPr lang="en-US" altLang="zh-CN" sz="2400" dirty="0"/>
          </a:p>
          <a:p>
            <a:pPr eaLnBrk="1" hangingPunct="1"/>
            <a:endParaRPr lang="en-US" altLang="zh-CN" sz="2400" dirty="0"/>
          </a:p>
          <a:p>
            <a:pPr eaLnBrk="1" hangingPunct="1"/>
            <a:endParaRPr lang="en-US" altLang="zh-CN" sz="2400" dirty="0"/>
          </a:p>
          <a:p>
            <a:pPr eaLnBrk="1" hangingPunct="1">
              <a:buNone/>
            </a:pPr>
            <a:endParaRPr lang="en-US" altLang="zh-CN" sz="2400" dirty="0"/>
          </a:p>
          <a:p>
            <a:pPr eaLnBrk="1" hangingPunct="1">
              <a:spcBef>
                <a:spcPts val="3000"/>
              </a:spcBef>
            </a:pPr>
            <a:r>
              <a:rPr lang="zh-CN" altLang="en-US" sz="2800" dirty="0"/>
              <a:t>功能</a:t>
            </a:r>
            <a:r>
              <a:rPr lang="en-US" altLang="zh-CN" sz="2800" dirty="0"/>
              <a:t>:</a:t>
            </a:r>
            <a:endParaRPr lang="en-US" altLang="zh-CN" sz="2800" dirty="0"/>
          </a:p>
          <a:p>
            <a:pPr lvl="1" eaLnBrk="1" hangingPunct="1"/>
            <a:r>
              <a:rPr lang="en-US" altLang="zh-CN" sz="2800" dirty="0"/>
              <a:t> CLR:</a:t>
            </a:r>
            <a:r>
              <a:rPr lang="zh-CN" altLang="en-US" sz="2800" dirty="0"/>
              <a:t> 清零端</a:t>
            </a:r>
            <a:r>
              <a:rPr lang="en-US" altLang="zh-CN" sz="2800" dirty="0"/>
              <a:t>,</a:t>
            </a:r>
            <a:r>
              <a:rPr lang="zh-CN" altLang="en-US" sz="2800" dirty="0"/>
              <a:t>低电平有效</a:t>
            </a:r>
            <a:r>
              <a:rPr lang="en-US" altLang="zh-CN" sz="2800" dirty="0"/>
              <a:t>,</a:t>
            </a:r>
            <a:r>
              <a:rPr lang="zh-CN" altLang="en-US" sz="2800" dirty="0"/>
              <a:t>即若</a:t>
            </a:r>
            <a:r>
              <a:rPr lang="en-US" altLang="zh-CN" sz="2800" dirty="0"/>
              <a:t>CLR</a:t>
            </a:r>
            <a:r>
              <a:rPr lang="zh-CN" altLang="en-US" sz="2800" dirty="0"/>
              <a:t>接低电平时</a:t>
            </a:r>
            <a:r>
              <a:rPr lang="en-US" altLang="zh-CN" sz="2800" dirty="0"/>
              <a:t>,q2q1q0=000;</a:t>
            </a:r>
            <a:endParaRPr lang="en-US" altLang="zh-CN" sz="2800" dirty="0"/>
          </a:p>
          <a:p>
            <a:pPr lvl="1" eaLnBrk="1" hangingPunct="1"/>
            <a:r>
              <a:rPr lang="en-US" altLang="zh-CN" sz="2800" dirty="0"/>
              <a:t> CLR</a:t>
            </a:r>
            <a:r>
              <a:rPr lang="zh-CN" altLang="en-US" sz="2800" dirty="0"/>
              <a:t>接高电平时，对</a:t>
            </a:r>
            <a:r>
              <a:rPr lang="en-US" altLang="zh-CN" sz="2800" dirty="0"/>
              <a:t>CLK</a:t>
            </a:r>
            <a:r>
              <a:rPr lang="zh-CN" altLang="en-US" sz="2800" dirty="0"/>
              <a:t>增</a:t>
            </a:r>
            <a:r>
              <a:rPr lang="en-US" altLang="zh-CN" sz="2800" dirty="0"/>
              <a:t>1</a:t>
            </a:r>
            <a:r>
              <a:rPr lang="zh-CN" altLang="en-US" sz="2800" dirty="0"/>
              <a:t>计数，从</a:t>
            </a:r>
            <a:r>
              <a:rPr lang="en-US" altLang="zh-CN" sz="2800" dirty="0"/>
              <a:t>000</a:t>
            </a:r>
            <a:r>
              <a:rPr lang="zh-CN" altLang="en-US" sz="2800" dirty="0"/>
              <a:t>、</a:t>
            </a:r>
            <a:r>
              <a:rPr lang="en-US" altLang="zh-CN" sz="2800" dirty="0"/>
              <a:t>001</a:t>
            </a:r>
            <a:r>
              <a:rPr lang="zh-CN" altLang="en-US" sz="2800" dirty="0"/>
              <a:t>。。。</a:t>
            </a:r>
            <a:r>
              <a:rPr lang="en-US" altLang="zh-CN" sz="2800" dirty="0"/>
              <a:t>111</a:t>
            </a:r>
            <a:r>
              <a:rPr lang="zh-CN" altLang="en-US" sz="2800" dirty="0"/>
              <a:t>、</a:t>
            </a:r>
            <a:r>
              <a:rPr lang="en-US" altLang="zh-CN" sz="2800" dirty="0"/>
              <a:t>000</a:t>
            </a:r>
            <a:r>
              <a:rPr lang="zh-CN" altLang="en-US" sz="2800" dirty="0"/>
              <a:t>等。</a:t>
            </a:r>
            <a:endParaRPr lang="en-US" altLang="zh-CN" sz="2800" dirty="0"/>
          </a:p>
          <a:p>
            <a:pPr eaLnBrk="1" hangingPunct="1"/>
            <a:endParaRPr lang="zh-CN" altLang="en-US" sz="2400" dirty="0"/>
          </a:p>
        </p:txBody>
      </p:sp>
      <p:pic>
        <p:nvPicPr>
          <p:cNvPr id="35843" name="图片 5"/>
          <p:cNvPicPr>
            <a:picLocks noChangeAspect="1"/>
          </p:cNvPicPr>
          <p:nvPr/>
        </p:nvPicPr>
        <p:blipFill>
          <a:blip r:embed="rId1"/>
          <a:stretch>
            <a:fillRect/>
          </a:stretch>
        </p:blipFill>
        <p:spPr>
          <a:xfrm>
            <a:off x="360363" y="1052513"/>
            <a:ext cx="11430000" cy="3360737"/>
          </a:xfrm>
          <a:prstGeom prst="rect">
            <a:avLst/>
          </a:prstGeom>
          <a:noFill/>
          <a:ln w="9525">
            <a:noFill/>
          </a:ln>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内容占位符 2"/>
          <p:cNvSpPr>
            <a:spLocks noGrp="1"/>
          </p:cNvSpPr>
          <p:nvPr>
            <p:ph idx="1"/>
          </p:nvPr>
        </p:nvSpPr>
        <p:spPr>
          <a:xfrm>
            <a:off x="401638" y="620713"/>
            <a:ext cx="11388725" cy="504825"/>
          </a:xfrm>
          <a:ln/>
        </p:spPr>
        <p:txBody>
          <a:bodyPr vert="horz" wrap="square" lIns="91440" tIns="45720" rIns="91440" bIns="45720" anchor="t" anchorCtr="0"/>
          <a:p>
            <a:r>
              <a:rPr lang="zh-CN" altLang="en-US" sz="3200" dirty="0"/>
              <a:t>上图扩展为</a:t>
            </a:r>
            <a:r>
              <a:rPr lang="zh-CN" altLang="zh-CN" sz="3200" dirty="0"/>
              <a:t>异步模</a:t>
            </a:r>
            <a:r>
              <a:rPr lang="en-US" altLang="zh-CN" sz="3200" dirty="0"/>
              <a:t>256</a:t>
            </a:r>
            <a:r>
              <a:rPr lang="zh-CN" altLang="zh-CN" sz="3200" dirty="0"/>
              <a:t>加</a:t>
            </a:r>
            <a:r>
              <a:rPr lang="en-US" altLang="zh-CN" sz="3200" dirty="0"/>
              <a:t>1</a:t>
            </a:r>
            <a:r>
              <a:rPr lang="zh-CN" altLang="zh-CN" sz="3200" dirty="0"/>
              <a:t>计数器的原理图</a:t>
            </a:r>
            <a:r>
              <a:rPr lang="en-US" altLang="zh-CN" sz="3200" dirty="0"/>
              <a:t>(8</a:t>
            </a:r>
            <a:r>
              <a:rPr lang="zh-CN" altLang="en-US" sz="3200" dirty="0"/>
              <a:t>位计数器</a:t>
            </a:r>
            <a:r>
              <a:rPr lang="en-US" altLang="zh-CN" sz="3200" dirty="0"/>
              <a:t>)</a:t>
            </a:r>
            <a:endParaRPr lang="en-US" altLang="zh-CN" sz="32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pPr>
              <a:buNone/>
            </a:pPr>
            <a:r>
              <a:rPr lang="en-US" altLang="zh-CN" sz="2800" b="1" dirty="0">
                <a:solidFill>
                  <a:srgbClr val="0000FF"/>
                </a:solidFill>
              </a:rPr>
              <a:t> 8</a:t>
            </a:r>
            <a:r>
              <a:rPr lang="zh-CN" altLang="en-US" sz="2800" b="1" dirty="0">
                <a:solidFill>
                  <a:srgbClr val="0000FF"/>
                </a:solidFill>
              </a:rPr>
              <a:t>位的增</a:t>
            </a:r>
            <a:r>
              <a:rPr lang="en-US" altLang="zh-CN" sz="2800" b="1" dirty="0">
                <a:solidFill>
                  <a:srgbClr val="0000FF"/>
                </a:solidFill>
              </a:rPr>
              <a:t>1</a:t>
            </a:r>
            <a:r>
              <a:rPr lang="zh-CN" altLang="en-US" sz="2800" b="1" dirty="0">
                <a:solidFill>
                  <a:srgbClr val="0000FF"/>
                </a:solidFill>
              </a:rPr>
              <a:t>计数器：对</a:t>
            </a:r>
            <a:r>
              <a:rPr lang="en-US" altLang="zh-CN" sz="2800" b="1" dirty="0">
                <a:solidFill>
                  <a:srgbClr val="0000FF"/>
                </a:solidFill>
              </a:rPr>
              <a:t>CLK</a:t>
            </a:r>
            <a:r>
              <a:rPr lang="zh-CN" altLang="en-US" sz="2800" b="1" dirty="0">
                <a:solidFill>
                  <a:srgbClr val="0000FF"/>
                </a:solidFill>
              </a:rPr>
              <a:t>增</a:t>
            </a:r>
            <a:r>
              <a:rPr lang="en-US" altLang="zh-CN" sz="2800" b="1" dirty="0">
                <a:solidFill>
                  <a:srgbClr val="0000FF"/>
                </a:solidFill>
              </a:rPr>
              <a:t>1</a:t>
            </a:r>
            <a:r>
              <a:rPr lang="zh-CN" altLang="en-US" sz="2800" b="1" dirty="0">
                <a:solidFill>
                  <a:srgbClr val="0000FF"/>
                </a:solidFill>
              </a:rPr>
              <a:t>计数。</a:t>
            </a:r>
            <a:endParaRPr lang="en-US" altLang="zh-CN" sz="2800" b="1" dirty="0">
              <a:solidFill>
                <a:srgbClr val="0000FF"/>
              </a:solidFill>
            </a:endParaRPr>
          </a:p>
          <a:p>
            <a:r>
              <a:rPr lang="en-US" altLang="zh-CN" sz="2400" dirty="0"/>
              <a:t>CLR</a:t>
            </a:r>
            <a:r>
              <a:rPr lang="zh-CN" altLang="en-US" sz="2400" dirty="0"/>
              <a:t>：清零端，低电平有效；</a:t>
            </a:r>
            <a:r>
              <a:rPr lang="en-US" altLang="zh-CN" sz="2400" dirty="0"/>
              <a:t>CLR=0</a:t>
            </a:r>
            <a:r>
              <a:rPr lang="zh-CN" altLang="en-US" sz="2400" dirty="0"/>
              <a:t>时，</a:t>
            </a:r>
            <a:r>
              <a:rPr lang="en-US" altLang="zh-CN" sz="2400" dirty="0"/>
              <a:t>q7q6q5q4q3q2q1q0=00000000</a:t>
            </a:r>
            <a:r>
              <a:rPr lang="zh-CN" altLang="en-US" sz="2400" dirty="0"/>
              <a:t>；</a:t>
            </a:r>
            <a:endParaRPr lang="en-US" altLang="zh-CN" sz="2400" dirty="0"/>
          </a:p>
          <a:p>
            <a:r>
              <a:rPr lang="en-US" altLang="zh-CN" sz="2400" dirty="0"/>
              <a:t>PRN</a:t>
            </a:r>
            <a:r>
              <a:rPr lang="zh-CN" altLang="en-US" sz="2400" dirty="0"/>
              <a:t>：置位端，低电平有效；</a:t>
            </a:r>
            <a:r>
              <a:rPr lang="en-US" altLang="zh-CN" sz="2400" dirty="0"/>
              <a:t>PRN=0(</a:t>
            </a:r>
            <a:r>
              <a:rPr lang="zh-CN" altLang="en-US" sz="2400" dirty="0"/>
              <a:t>且</a:t>
            </a:r>
            <a:r>
              <a:rPr lang="en-US" altLang="zh-CN" sz="2400" dirty="0"/>
              <a:t>CLR=1)</a:t>
            </a:r>
            <a:r>
              <a:rPr lang="zh-CN" altLang="en-US" sz="2400" dirty="0"/>
              <a:t>时，</a:t>
            </a:r>
            <a:r>
              <a:rPr lang="en-US" altLang="zh-CN" sz="2400" dirty="0"/>
              <a:t>q7q6….q0=11111111</a:t>
            </a:r>
            <a:r>
              <a:rPr lang="zh-CN" altLang="en-US" sz="2400" dirty="0"/>
              <a:t>；</a:t>
            </a:r>
            <a:endParaRPr lang="en-US" altLang="zh-CN" sz="2400" dirty="0"/>
          </a:p>
          <a:p>
            <a:endParaRPr lang="en-US" altLang="zh-CN" sz="2400" dirty="0"/>
          </a:p>
          <a:p>
            <a:endParaRPr lang="zh-CN" altLang="en-US" dirty="0"/>
          </a:p>
        </p:txBody>
      </p:sp>
      <p:pic>
        <p:nvPicPr>
          <p:cNvPr id="36867" name="图片 4"/>
          <p:cNvPicPr>
            <a:picLocks noChangeAspect="1"/>
          </p:cNvPicPr>
          <p:nvPr/>
        </p:nvPicPr>
        <p:blipFill>
          <a:blip r:embed="rId1"/>
          <a:stretch>
            <a:fillRect/>
          </a:stretch>
        </p:blipFill>
        <p:spPr>
          <a:xfrm>
            <a:off x="527050" y="1052513"/>
            <a:ext cx="11480800" cy="3368675"/>
          </a:xfrm>
          <a:prstGeom prst="rect">
            <a:avLst/>
          </a:prstGeom>
          <a:noFill/>
          <a:ln w="9525">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Box 1"/>
          <p:cNvSpPr txBox="1"/>
          <p:nvPr/>
        </p:nvSpPr>
        <p:spPr>
          <a:xfrm>
            <a:off x="1047750" y="427038"/>
            <a:ext cx="10190163" cy="584200"/>
          </a:xfrm>
          <a:prstGeom prst="rect">
            <a:avLst/>
          </a:prstGeom>
          <a:noFill/>
          <a:ln w="9525">
            <a:noFill/>
          </a:ln>
        </p:spPr>
        <p:txBody>
          <a:bodyPr>
            <a:spAutoFit/>
          </a:bodyPr>
          <a:p>
            <a:pPr algn="ctr" eaLnBrk="1" hangingPunct="1">
              <a:spcBef>
                <a:spcPts val="1800"/>
              </a:spcBef>
            </a:pPr>
            <a:r>
              <a:rPr lang="zh-CN" altLang="en-US" sz="3200" b="1" dirty="0">
                <a:latin typeface="微软雅黑" panose="020B0503020204020204" pitchFamily="34" charset="-122"/>
                <a:ea typeface="微软雅黑" panose="020B0503020204020204" pitchFamily="34" charset="-122"/>
              </a:rPr>
              <a:t>实验四   微程序控制的运算器设计</a:t>
            </a:r>
            <a:endParaRPr lang="zh-CN" altLang="en-US" sz="3200" b="1" dirty="0">
              <a:latin typeface="微软雅黑" panose="020B0503020204020204" pitchFamily="34" charset="-122"/>
              <a:ea typeface="微软雅黑" panose="020B0503020204020204" pitchFamily="34" charset="-122"/>
            </a:endParaRPr>
          </a:p>
        </p:txBody>
      </p:sp>
      <p:sp>
        <p:nvSpPr>
          <p:cNvPr id="19459" name="TextBox 2"/>
          <p:cNvSpPr txBox="1"/>
          <p:nvPr/>
        </p:nvSpPr>
        <p:spPr>
          <a:xfrm>
            <a:off x="682625" y="1219200"/>
            <a:ext cx="10853738" cy="4940300"/>
          </a:xfrm>
          <a:prstGeom prst="rect">
            <a:avLst/>
          </a:prstGeom>
          <a:noFill/>
          <a:ln w="9525">
            <a:noFill/>
          </a:ln>
        </p:spPr>
        <p:txBody>
          <a:bodyPr>
            <a:spAutoFit/>
          </a:bodyPr>
          <a:p>
            <a:pPr eaLnBrk="1" hangingPunct="1"/>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、实验目的</a:t>
            </a:r>
            <a:endParaRPr lang="zh-CN" altLang="en-US" sz="2800" dirty="0">
              <a:latin typeface="微软雅黑" panose="020B0503020204020204" pitchFamily="34" charset="-122"/>
              <a:ea typeface="微软雅黑" panose="020B0503020204020204" pitchFamily="34" charset="-122"/>
            </a:endParaRPr>
          </a:p>
          <a:p>
            <a:pPr eaLnBrk="1" hangingPunct="1">
              <a:spcBef>
                <a:spcPts val="1200"/>
              </a:spcBef>
              <a:spcAft>
                <a:spcPts val="1200"/>
              </a:spcAft>
            </a:pPr>
            <a:r>
              <a:rPr lang="zh-CN" altLang="en-US" sz="2400" dirty="0">
                <a:latin typeface="Arial" panose="020B0604020202020204" pitchFamily="34" charset="0"/>
              </a:rPr>
              <a:t>             （</a:t>
            </a:r>
            <a:r>
              <a:rPr lang="en-US" altLang="zh-CN" sz="2400" dirty="0">
                <a:latin typeface="Arial" panose="020B0604020202020204" pitchFamily="34" charset="0"/>
              </a:rPr>
              <a:t>1</a:t>
            </a:r>
            <a:r>
              <a:rPr lang="zh-CN" altLang="en-US" sz="2400" dirty="0">
                <a:latin typeface="Arial" panose="020B0604020202020204" pitchFamily="34" charset="0"/>
              </a:rPr>
              <a:t>）熟悉简单运算器的结构；</a:t>
            </a:r>
            <a:endParaRPr lang="zh-CN" altLang="en-US" sz="2400" dirty="0">
              <a:latin typeface="Arial" panose="020B0604020202020204" pitchFamily="34" charset="0"/>
            </a:endParaRPr>
          </a:p>
          <a:p>
            <a:pPr eaLnBrk="1" hangingPunct="1">
              <a:spcBef>
                <a:spcPts val="1200"/>
              </a:spcBef>
              <a:spcAft>
                <a:spcPts val="1200"/>
              </a:spcAft>
            </a:pPr>
            <a:r>
              <a:rPr lang="zh-CN" altLang="en-US" sz="2400" dirty="0">
                <a:latin typeface="Arial" panose="020B0604020202020204" pitchFamily="34" charset="0"/>
              </a:rPr>
              <a:t>              （</a:t>
            </a:r>
            <a:r>
              <a:rPr lang="en-US" altLang="zh-CN" sz="2400" dirty="0">
                <a:latin typeface="Arial" panose="020B0604020202020204" pitchFamily="34" charset="0"/>
              </a:rPr>
              <a:t>2</a:t>
            </a:r>
            <a:r>
              <a:rPr lang="zh-CN" altLang="en-US" sz="2400" dirty="0">
                <a:latin typeface="Arial" panose="020B0604020202020204" pitchFamily="34" charset="0"/>
              </a:rPr>
              <a:t>）熟悉微命令的产生和时序；</a:t>
            </a:r>
            <a:endParaRPr lang="zh-CN" altLang="en-US" sz="2400" dirty="0">
              <a:latin typeface="Arial" panose="020B0604020202020204" pitchFamily="34" charset="0"/>
            </a:endParaRPr>
          </a:p>
          <a:p>
            <a:pPr eaLnBrk="1" hangingPunct="1">
              <a:spcBef>
                <a:spcPts val="1200"/>
              </a:spcBef>
              <a:spcAft>
                <a:spcPts val="1200"/>
              </a:spcAft>
            </a:pPr>
            <a:r>
              <a:rPr lang="zh-CN" altLang="en-US" sz="2400" dirty="0">
                <a:latin typeface="Arial" panose="020B0604020202020204" pitchFamily="34" charset="0"/>
              </a:rPr>
              <a:t>              （</a:t>
            </a:r>
            <a:r>
              <a:rPr lang="en-US" altLang="zh-CN" sz="2400" dirty="0">
                <a:latin typeface="Arial" panose="020B0604020202020204" pitchFamily="34" charset="0"/>
              </a:rPr>
              <a:t>3</a:t>
            </a:r>
            <a:r>
              <a:rPr lang="zh-CN" altLang="en-US" sz="2400" dirty="0">
                <a:latin typeface="Arial" panose="020B0604020202020204" pitchFamily="34" charset="0"/>
              </a:rPr>
              <a:t>）熟悉运算器功能测试。</a:t>
            </a:r>
            <a:endParaRPr lang="en-US" altLang="zh-CN" sz="2400" dirty="0">
              <a:latin typeface="Arial" panose="020B0604020202020204" pitchFamily="34" charset="0"/>
            </a:endParaRPr>
          </a:p>
          <a:p>
            <a:pPr eaLnBrk="1" hangingPunct="1">
              <a:spcBef>
                <a:spcPts val="600"/>
              </a:spcBef>
              <a:spcAft>
                <a:spcPts val="600"/>
              </a:spcAft>
            </a:pP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设计</a:t>
            </a:r>
            <a:r>
              <a:rPr lang="zh-CN" altLang="en-US" sz="2800" dirty="0">
                <a:latin typeface="微软雅黑" panose="020B0503020204020204" pitchFamily="34" charset="-122"/>
                <a:ea typeface="微软雅黑" panose="020B0503020204020204" pitchFamily="34" charset="-122"/>
              </a:rPr>
              <a:t>要求</a:t>
            </a:r>
            <a:endParaRPr lang="zh-CN" altLang="zh-CN" sz="2800" dirty="0">
              <a:latin typeface="微软雅黑" panose="020B0503020204020204" pitchFamily="34" charset="-122"/>
              <a:ea typeface="微软雅黑" panose="020B0503020204020204" pitchFamily="34" charset="-122"/>
            </a:endParaRPr>
          </a:p>
          <a:p>
            <a:pPr lvl="1" eaLnBrk="1" hangingPunct="1">
              <a:spcBef>
                <a:spcPts val="2400"/>
              </a:spcBef>
              <a:spcAft>
                <a:spcPts val="600"/>
              </a:spcAft>
              <a:buFont typeface="Wingdings" panose="05000000000000000000" pitchFamily="2" charset="2"/>
              <a:buChar char="l"/>
            </a:pPr>
            <a:r>
              <a:rPr lang="zh-CN" altLang="en-US" sz="2400" dirty="0">
                <a:latin typeface="Arial" panose="020B0604020202020204" pitchFamily="34" charset="0"/>
              </a:rPr>
              <a:t>  利用之前</a:t>
            </a:r>
            <a:r>
              <a:rPr lang="zh-CN" altLang="zh-CN" sz="2400" dirty="0">
                <a:latin typeface="Arial" panose="020B0604020202020204" pitchFamily="34" charset="0"/>
              </a:rPr>
              <a:t>设计</a:t>
            </a:r>
            <a:r>
              <a:rPr lang="zh-CN" altLang="en-US" sz="2400" dirty="0">
                <a:latin typeface="Arial" panose="020B0604020202020204" pitchFamily="34" charset="0"/>
              </a:rPr>
              <a:t>的具有超前进位功能的</a:t>
            </a:r>
            <a:r>
              <a:rPr lang="en-US" altLang="zh-CN" sz="2400" dirty="0">
                <a:latin typeface="Arial" panose="020B0604020202020204" pitchFamily="34" charset="0"/>
              </a:rPr>
              <a:t>8</a:t>
            </a:r>
            <a:r>
              <a:rPr lang="zh-CN" altLang="zh-CN" sz="2400" dirty="0">
                <a:latin typeface="Arial" panose="020B0604020202020204" pitchFamily="34" charset="0"/>
              </a:rPr>
              <a:t>位</a:t>
            </a:r>
            <a:r>
              <a:rPr lang="en-US" altLang="zh-CN" sz="2400" dirty="0">
                <a:latin typeface="Arial" panose="020B0604020202020204" pitchFamily="34" charset="0"/>
              </a:rPr>
              <a:t>ALU</a:t>
            </a:r>
            <a:r>
              <a:rPr lang="zh-CN" altLang="en-US" sz="2400" dirty="0">
                <a:latin typeface="Arial" panose="020B0604020202020204" pitchFamily="34" charset="0"/>
              </a:rPr>
              <a:t>，实现简单算术或逻辑运算</a:t>
            </a:r>
            <a:endParaRPr lang="en-US" altLang="zh-CN" sz="2400" dirty="0">
              <a:latin typeface="Arial" panose="020B0604020202020204" pitchFamily="34" charset="0"/>
            </a:endParaRPr>
          </a:p>
          <a:p>
            <a:pPr lvl="1" eaLnBrk="1" hangingPunct="1">
              <a:spcBef>
                <a:spcPts val="2400"/>
              </a:spcBef>
              <a:spcAft>
                <a:spcPts val="600"/>
              </a:spcAft>
              <a:buFont typeface="Wingdings" panose="05000000000000000000" pitchFamily="2" charset="2"/>
              <a:buChar char="l"/>
            </a:pPr>
            <a:r>
              <a:rPr lang="en-US" altLang="zh-CN" sz="2400" dirty="0">
                <a:latin typeface="Arial" panose="020B0604020202020204" pitchFamily="34" charset="0"/>
              </a:rPr>
              <a:t>   </a:t>
            </a:r>
            <a:r>
              <a:rPr lang="zh-CN" altLang="zh-CN" sz="2400" dirty="0">
                <a:solidFill>
                  <a:srgbClr val="0000FF"/>
                </a:solidFill>
                <a:latin typeface="Arial" panose="020B0604020202020204" pitchFamily="34" charset="0"/>
              </a:rPr>
              <a:t>两操作数由八位寄存器</a:t>
            </a:r>
            <a:r>
              <a:rPr lang="en-US" altLang="zh-CN" sz="2400" dirty="0">
                <a:solidFill>
                  <a:srgbClr val="0000FF"/>
                </a:solidFill>
                <a:latin typeface="Arial" panose="020B0604020202020204" pitchFamily="34" charset="0"/>
              </a:rPr>
              <a:t>R0</a:t>
            </a:r>
            <a:r>
              <a:rPr lang="zh-CN" altLang="zh-CN" sz="2400" dirty="0">
                <a:solidFill>
                  <a:srgbClr val="0000FF"/>
                </a:solidFill>
                <a:latin typeface="Arial" panose="020B0604020202020204" pitchFamily="34" charset="0"/>
              </a:rPr>
              <a:t>、</a:t>
            </a:r>
            <a:r>
              <a:rPr lang="en-US" altLang="zh-CN" sz="2400" dirty="0">
                <a:solidFill>
                  <a:srgbClr val="0000FF"/>
                </a:solidFill>
                <a:latin typeface="Arial" panose="020B0604020202020204" pitchFamily="34" charset="0"/>
              </a:rPr>
              <a:t>R1</a:t>
            </a:r>
            <a:r>
              <a:rPr lang="zh-CN" altLang="zh-CN" sz="2400" dirty="0">
                <a:solidFill>
                  <a:srgbClr val="0000FF"/>
                </a:solidFill>
                <a:latin typeface="Arial" panose="020B0604020202020204" pitchFamily="34" charset="0"/>
              </a:rPr>
              <a:t>提供，其结果放入</a:t>
            </a:r>
            <a:r>
              <a:rPr lang="en-US" altLang="zh-CN" sz="2400" dirty="0">
                <a:solidFill>
                  <a:srgbClr val="0000FF"/>
                </a:solidFill>
                <a:latin typeface="Arial" panose="020B0604020202020204" pitchFamily="34" charset="0"/>
              </a:rPr>
              <a:t>R2</a:t>
            </a:r>
            <a:r>
              <a:rPr lang="zh-CN" altLang="zh-CN" sz="2400" dirty="0">
                <a:solidFill>
                  <a:srgbClr val="0000FF"/>
                </a:solidFill>
                <a:latin typeface="Arial" panose="020B0604020202020204" pitchFamily="34" charset="0"/>
              </a:rPr>
              <a:t>中</a:t>
            </a:r>
            <a:r>
              <a:rPr lang="zh-CN" altLang="zh-CN" sz="2400" dirty="0">
                <a:latin typeface="Arial" panose="020B0604020202020204" pitchFamily="34" charset="0"/>
              </a:rPr>
              <a:t>。具体何种操作可由微命令任意设定</a:t>
            </a:r>
            <a:r>
              <a:rPr lang="zh-CN" altLang="en-US" sz="2400" dirty="0">
                <a:latin typeface="Arial" panose="020B0604020202020204" pitchFamily="34" charset="0"/>
              </a:rPr>
              <a:t>（物理运算由</a:t>
            </a:r>
            <a:r>
              <a:rPr lang="en-US" altLang="zh-CN" sz="2400" dirty="0">
                <a:latin typeface="Arial" panose="020B0604020202020204" pitchFamily="34" charset="0"/>
              </a:rPr>
              <a:t>ALU</a:t>
            </a:r>
            <a:r>
              <a:rPr lang="zh-CN" altLang="en-US" sz="2400" dirty="0">
                <a:latin typeface="Arial" panose="020B0604020202020204" pitchFamily="34" charset="0"/>
              </a:rPr>
              <a:t>电路完成）</a:t>
            </a:r>
            <a:r>
              <a:rPr lang="zh-CN" altLang="zh-CN" sz="2400" dirty="0">
                <a:latin typeface="Arial" panose="020B0604020202020204" pitchFamily="34" charset="0"/>
              </a:rPr>
              <a:t>。</a:t>
            </a:r>
            <a:endParaRPr lang="zh-CN" altLang="en-US" dirty="0">
              <a:latin typeface="Arial" panose="020B0604020202020204" pitchFamily="34"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内容占位符 2"/>
          <p:cNvSpPr>
            <a:spLocks noGrp="1"/>
          </p:cNvSpPr>
          <p:nvPr>
            <p:ph idx="1"/>
          </p:nvPr>
        </p:nvSpPr>
        <p:spPr>
          <a:xfrm>
            <a:off x="401638" y="404813"/>
            <a:ext cx="11388725" cy="576262"/>
          </a:xfrm>
          <a:ln/>
        </p:spPr>
        <p:txBody>
          <a:bodyPr vert="horz" wrap="square" lIns="91440" tIns="45720" rIns="91440" bIns="45720" anchor="t" anchorCtr="0"/>
          <a:p>
            <a:pPr eaLnBrk="1" hangingPunct="1"/>
            <a:r>
              <a:rPr lang="el-GR" altLang="zh-CN" dirty="0">
                <a:solidFill>
                  <a:srgbClr val="FF0000"/>
                </a:solidFill>
              </a:rPr>
              <a:t>μ</a:t>
            </a:r>
            <a:r>
              <a:rPr lang="en-US" altLang="zh-CN" dirty="0">
                <a:solidFill>
                  <a:srgbClr val="FF0000"/>
                </a:solidFill>
              </a:rPr>
              <a:t>PC</a:t>
            </a:r>
            <a:r>
              <a:rPr lang="zh-CN" altLang="en-US" dirty="0">
                <a:solidFill>
                  <a:srgbClr val="FF0000"/>
                </a:solidFill>
              </a:rPr>
              <a:t>的</a:t>
            </a:r>
            <a:r>
              <a:rPr lang="zh-CN" altLang="en-US" dirty="0"/>
              <a:t>另外一种设计方法（功能更强大）：</a:t>
            </a:r>
            <a:endParaRPr lang="zh-CN" altLang="en-US" dirty="0"/>
          </a:p>
        </p:txBody>
      </p:sp>
      <p:pic>
        <p:nvPicPr>
          <p:cNvPr id="37891" name="图片 1"/>
          <p:cNvPicPr>
            <a:picLocks noChangeAspect="1"/>
          </p:cNvPicPr>
          <p:nvPr/>
        </p:nvPicPr>
        <p:blipFill>
          <a:blip r:embed="rId1"/>
          <a:stretch>
            <a:fillRect/>
          </a:stretch>
        </p:blipFill>
        <p:spPr>
          <a:xfrm>
            <a:off x="1506538" y="1125538"/>
            <a:ext cx="9178925" cy="5367337"/>
          </a:xfrm>
          <a:prstGeom prst="rect">
            <a:avLst/>
          </a:prstGeom>
          <a:noFill/>
          <a:ln w="9525">
            <a:noFill/>
          </a:ln>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内容占位符 2"/>
          <p:cNvSpPr>
            <a:spLocks noGrp="1"/>
          </p:cNvSpPr>
          <p:nvPr>
            <p:ph idx="1"/>
          </p:nvPr>
        </p:nvSpPr>
        <p:spPr>
          <a:xfrm>
            <a:off x="401638" y="549275"/>
            <a:ext cx="11388725" cy="5549900"/>
          </a:xfrm>
          <a:ln/>
        </p:spPr>
        <p:txBody>
          <a:bodyPr vert="horz" wrap="square" lIns="91440" tIns="45720" rIns="91440" bIns="45720" anchor="t" anchorCtr="0"/>
          <a:p>
            <a:pPr>
              <a:buNone/>
            </a:pPr>
            <a:r>
              <a:rPr lang="zh-CN" altLang="en-US" sz="3200" dirty="0">
                <a:solidFill>
                  <a:srgbClr val="0000FF"/>
                </a:solidFill>
              </a:rPr>
              <a:t>上图的功能说明：</a:t>
            </a:r>
            <a:endParaRPr lang="en-US" altLang="zh-CN" sz="3200" dirty="0">
              <a:solidFill>
                <a:srgbClr val="0000FF"/>
              </a:solidFill>
            </a:endParaRPr>
          </a:p>
          <a:p>
            <a:pPr>
              <a:lnSpc>
                <a:spcPct val="100000"/>
              </a:lnSpc>
              <a:spcBef>
                <a:spcPts val="1200"/>
              </a:spcBef>
              <a:spcAft>
                <a:spcPts val="1200"/>
              </a:spcAft>
              <a:buFont typeface="Wingdings" panose="05000000000000000000" pitchFamily="2" charset="2"/>
              <a:buChar char="l"/>
            </a:pPr>
            <a:r>
              <a:rPr lang="en-US" altLang="zh-CN" sz="2800" dirty="0"/>
              <a:t>  CLR</a:t>
            </a:r>
            <a:r>
              <a:rPr lang="zh-CN" altLang="en-US" sz="2800" dirty="0"/>
              <a:t>：清零端，，低电平有效；</a:t>
            </a:r>
            <a:r>
              <a:rPr lang="en-US" altLang="zh-CN" sz="2800" dirty="0"/>
              <a:t>CLR=0</a:t>
            </a:r>
            <a:r>
              <a:rPr lang="zh-CN" altLang="en-US" sz="2800" dirty="0"/>
              <a:t>时，</a:t>
            </a:r>
            <a:r>
              <a:rPr lang="en-US" altLang="zh-CN" sz="2800" dirty="0"/>
              <a:t>Q7Q6Q5Q4Q3Q2Q1Q0=00000000</a:t>
            </a:r>
            <a:r>
              <a:rPr lang="zh-CN" altLang="en-US" sz="2800" dirty="0"/>
              <a:t>；</a:t>
            </a:r>
            <a:endParaRPr lang="en-US" altLang="zh-CN" sz="2800" dirty="0"/>
          </a:p>
          <a:p>
            <a:pPr>
              <a:lnSpc>
                <a:spcPct val="100000"/>
              </a:lnSpc>
              <a:spcBef>
                <a:spcPts val="1200"/>
              </a:spcBef>
              <a:spcAft>
                <a:spcPts val="1200"/>
              </a:spcAft>
              <a:buFont typeface="Wingdings" panose="05000000000000000000" pitchFamily="2" charset="2"/>
              <a:buChar char="l"/>
            </a:pPr>
            <a:r>
              <a:rPr lang="en-US" altLang="zh-CN" sz="2800" dirty="0"/>
              <a:t>LOAD</a:t>
            </a:r>
            <a:r>
              <a:rPr lang="zh-CN" altLang="en-US" sz="2800" dirty="0"/>
              <a:t>：置数端，低电平有效；</a:t>
            </a:r>
            <a:r>
              <a:rPr lang="en-US" altLang="zh-CN" sz="2800" dirty="0"/>
              <a:t>LOAD=0</a:t>
            </a:r>
            <a:r>
              <a:rPr lang="zh-CN" altLang="en-US" sz="2800" dirty="0"/>
              <a:t>时，在</a:t>
            </a:r>
            <a:r>
              <a:rPr lang="en-US" altLang="zh-CN" sz="2800" dirty="0"/>
              <a:t>CLK</a:t>
            </a:r>
            <a:r>
              <a:rPr lang="zh-CN" altLang="en-US" sz="2800" dirty="0"/>
              <a:t>的上升沿，</a:t>
            </a:r>
            <a:r>
              <a:rPr lang="en-US" altLang="zh-CN" sz="2800" dirty="0"/>
              <a:t>Q7Q6Q5Q4Q3Q2Q1Q0=D7D6D5D4D3D2D1D0</a:t>
            </a:r>
            <a:r>
              <a:rPr lang="zh-CN" altLang="en-US" sz="2800" dirty="0"/>
              <a:t>；</a:t>
            </a:r>
            <a:endParaRPr lang="en-US" altLang="zh-CN" sz="2800" dirty="0"/>
          </a:p>
          <a:p>
            <a:pPr>
              <a:lnSpc>
                <a:spcPct val="100000"/>
              </a:lnSpc>
              <a:spcBef>
                <a:spcPts val="1200"/>
              </a:spcBef>
              <a:spcAft>
                <a:spcPts val="1200"/>
              </a:spcAft>
              <a:buFont typeface="Wingdings" panose="05000000000000000000" pitchFamily="2" charset="2"/>
              <a:buChar char="l"/>
            </a:pPr>
            <a:r>
              <a:rPr lang="zh-CN" altLang="en-US" sz="2800" dirty="0"/>
              <a:t>当</a:t>
            </a:r>
            <a:r>
              <a:rPr lang="en-US" altLang="zh-CN" sz="2800" dirty="0"/>
              <a:t>CLR=1</a:t>
            </a:r>
            <a:r>
              <a:rPr lang="zh-CN" altLang="en-US" sz="2800" dirty="0"/>
              <a:t>，</a:t>
            </a:r>
            <a:r>
              <a:rPr lang="en-US" altLang="zh-CN" sz="2800" dirty="0"/>
              <a:t>LOAD=1</a:t>
            </a:r>
            <a:r>
              <a:rPr lang="zh-CN" altLang="en-US" sz="2800" dirty="0"/>
              <a:t>，</a:t>
            </a:r>
            <a:r>
              <a:rPr lang="en-US" altLang="zh-CN" sz="2800" dirty="0"/>
              <a:t>ET=1</a:t>
            </a:r>
            <a:r>
              <a:rPr lang="zh-CN" altLang="en-US" sz="2800" dirty="0"/>
              <a:t>，</a:t>
            </a:r>
            <a:r>
              <a:rPr lang="en-US" altLang="zh-CN" sz="2800" dirty="0"/>
              <a:t>EP=1</a:t>
            </a:r>
            <a:r>
              <a:rPr lang="zh-CN" altLang="en-US" sz="2800" dirty="0"/>
              <a:t>时，当</a:t>
            </a:r>
            <a:r>
              <a:rPr lang="en-US" altLang="zh-CN" sz="2800" dirty="0"/>
              <a:t>CLK</a:t>
            </a:r>
            <a:r>
              <a:rPr lang="zh-CN" altLang="en-US" sz="2800" dirty="0"/>
              <a:t>上升沿到来时，计数器进行增</a:t>
            </a:r>
            <a:r>
              <a:rPr lang="en-US" altLang="zh-CN" sz="2800" dirty="0"/>
              <a:t>1</a:t>
            </a:r>
            <a:r>
              <a:rPr lang="zh-CN" altLang="en-US" sz="2800" dirty="0"/>
              <a:t>计数。</a:t>
            </a:r>
            <a:endParaRPr lang="en-US" altLang="zh-CN" sz="2800" dirty="0"/>
          </a:p>
          <a:p>
            <a:endParaRPr lang="en-US" altLang="zh-CN" sz="2800" dirty="0"/>
          </a:p>
          <a:p>
            <a:pPr>
              <a:buNone/>
            </a:pPr>
            <a:r>
              <a:rPr lang="zh-CN" altLang="en-US" sz="2800" dirty="0"/>
              <a:t>在整机设计时，可使用两种方案中的任一种作为</a:t>
            </a:r>
            <a:r>
              <a:rPr lang="el-GR" altLang="zh-CN" sz="2800" dirty="0">
                <a:solidFill>
                  <a:srgbClr val="FF0000"/>
                </a:solidFill>
              </a:rPr>
              <a:t>μ</a:t>
            </a:r>
            <a:r>
              <a:rPr lang="en-US" altLang="zh-CN" sz="2800" dirty="0">
                <a:solidFill>
                  <a:srgbClr val="FF0000"/>
                </a:solidFill>
              </a:rPr>
              <a:t>PC</a:t>
            </a:r>
            <a:r>
              <a:rPr lang="zh-CN" altLang="en-US" sz="2800" dirty="0">
                <a:solidFill>
                  <a:srgbClr val="FF0000"/>
                </a:solidFill>
              </a:rPr>
              <a:t>设计。</a:t>
            </a:r>
            <a:endParaRPr lang="en-US" altLang="zh-CN" sz="2800" dirty="0"/>
          </a:p>
          <a:p>
            <a:endParaRPr lang="zh-CN" altLang="en-US" sz="2400" dirty="0"/>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内容占位符 2"/>
          <p:cNvSpPr>
            <a:spLocks noGrp="1"/>
          </p:cNvSpPr>
          <p:nvPr>
            <p:ph idx="1"/>
          </p:nvPr>
        </p:nvSpPr>
        <p:spPr>
          <a:xfrm>
            <a:off x="401638" y="549275"/>
            <a:ext cx="11388725" cy="5832475"/>
          </a:xfrm>
        </p:spPr>
        <p:txBody>
          <a:bodyPr vert="horz" wrap="square" lIns="91440" tIns="45720" rIns="91440" bIns="45720" numCol="1" anchor="t" anchorCtr="0" compatLnSpc="1"/>
          <a:lstStyle/>
          <a:p>
            <a:pPr marL="273050" marR="0" lvl="0" indent="-228600" algn="l" defTabSz="914400" rtl="0" eaLnBrk="1" fontAlgn="base" latinLnBrk="0" hangingPunct="1">
              <a:lnSpc>
                <a:spcPct val="90000"/>
              </a:lnSpc>
              <a:spcBef>
                <a:spcPts val="1800"/>
              </a:spcBef>
              <a:spcAft>
                <a:spcPct val="0"/>
              </a:spcAft>
              <a:buClr>
                <a:schemeClr val="tx2"/>
              </a:buClr>
              <a:buSzTx/>
              <a:buFont typeface="Arial" panose="020B0604020202020204" pitchFamily="34" charset="0"/>
              <a:buNone/>
              <a:defRPr/>
            </a:pPr>
            <a:r>
              <a:rPr kumimoji="0" lang="zh-CN" altLang="zh-CN" sz="32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a:t>
            </a:r>
            <a:r>
              <a:rPr kumimoji="0" lang="en-US" altLang="zh-CN" sz="32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3</a:t>
            </a:r>
            <a:r>
              <a:rPr kumimoji="0" lang="zh-CN" altLang="zh-CN" sz="32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）调试步骤</a:t>
            </a:r>
            <a:endParaRPr kumimoji="0" lang="zh-CN" altLang="zh-CN" sz="32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a:p>
            <a:pPr marL="273050" marR="0" lvl="0" indent="-228600" algn="l" defTabSz="914400" rtl="0" eaLnBrk="1" fontAlgn="base" latinLnBrk="0" hangingPunct="1">
              <a:lnSpc>
                <a:spcPct val="90000"/>
              </a:lnSpc>
              <a:spcBef>
                <a:spcPts val="1800"/>
              </a:spcBef>
              <a:spcAft>
                <a:spcPct val="0"/>
              </a:spcAft>
              <a:buClr>
                <a:schemeClr val="tx2"/>
              </a:buClr>
              <a:buSzTx/>
              <a:buFont typeface="Arial" panose="020B0604020202020204" pitchFamily="34" charset="0"/>
              <a:buChar char="▪"/>
              <a:defRPr/>
            </a:pPr>
            <a:r>
              <a:rPr kumimoji="0" lang="zh-CN" altLang="en-US" sz="2800" b="0" i="0" u="none" strike="noStrike" kern="1200" cap="none" spc="0" normalizeH="0" baseline="0" noProof="0" dirty="0" err="1"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把</a:t>
            </a:r>
            <a:r>
              <a:rPr kumimoji="0" lang="zh-CN" altLang="zh-CN" sz="2800" b="0" i="0" u="none" strike="noStrike" kern="1200" cap="none" spc="0" normalizeH="0" baseline="0" noProof="0" dirty="0" err="1"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设计</a:t>
            </a:r>
            <a:r>
              <a:rPr kumimoji="0" lang="zh-CN" altLang="en-US"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的</a:t>
            </a:r>
            <a:r>
              <a:rPr kumimoji="0" lang="zh-CN" altLang="zh-CN" sz="2800" b="0" i="0" u="none" strike="noStrike" kern="1200" cap="none" spc="0" normalizeH="0" baseline="0" noProof="0" dirty="0" err="1" smtClean="0">
                <a:ln>
                  <a:noFill/>
                </a:ln>
                <a:solidFill>
                  <a:srgbClr val="FF0000"/>
                </a:solidFill>
                <a:effectLst/>
                <a:uLnTx/>
                <a:uFillTx/>
                <a:latin typeface="Microsoft YaHei UI" panose="020B0503020204020204" pitchFamily="34" charset="-122"/>
                <a:ea typeface="Microsoft YaHei UI" panose="020B0503020204020204" pitchFamily="34" charset="-122"/>
                <a:cs typeface="+mn-cs"/>
              </a:rPr>
              <a:t>运算器和</a:t>
            </a:r>
            <a:r>
              <a:rPr kumimoji="0" lang="en-US" altLang="zh-CN" sz="2800" b="0" i="0" u="none" strike="noStrike" kern="1200" cap="none" spc="0" normalizeH="0" baseline="0" noProof="0" dirty="0" smtClean="0">
                <a:ln>
                  <a:noFill/>
                </a:ln>
                <a:solidFill>
                  <a:srgbClr val="FF0000"/>
                </a:solidFill>
                <a:effectLst/>
                <a:uLnTx/>
                <a:uFillTx/>
                <a:latin typeface="Microsoft YaHei UI" panose="020B0503020204020204" pitchFamily="34" charset="-122"/>
                <a:ea typeface="Microsoft YaHei UI" panose="020B0503020204020204" pitchFamily="34" charset="-122"/>
                <a:cs typeface="+mn-cs"/>
              </a:rPr>
              <a:t> </a:t>
            </a:r>
            <a:r>
              <a:rPr kumimoji="0" lang="el-GR" altLang="zh-CN" sz="2800" b="0" i="0" u="none" strike="noStrike" kern="1200" cap="none" spc="0" normalizeH="0" baseline="0" noProof="0" dirty="0" smtClean="0">
                <a:ln>
                  <a:noFill/>
                </a:ln>
                <a:solidFill>
                  <a:srgbClr val="FF0000"/>
                </a:solidFill>
                <a:effectLst/>
                <a:uLnTx/>
                <a:uFillTx/>
                <a:latin typeface="Microsoft YaHei UI" panose="020B0503020204020204" pitchFamily="34" charset="-122"/>
                <a:ea typeface="Microsoft YaHei UI" panose="020B0503020204020204" pitchFamily="34" charset="-122"/>
                <a:cs typeface="+mn-cs"/>
              </a:rPr>
              <a:t>μ</a:t>
            </a:r>
            <a:r>
              <a:rPr kumimoji="0" lang="en-US" altLang="zh-CN" sz="2800" b="0" i="0" u="none" strike="noStrike" kern="1200" cap="none" spc="0" normalizeH="0" baseline="0" noProof="0" dirty="0" err="1" smtClean="0">
                <a:ln>
                  <a:noFill/>
                </a:ln>
                <a:solidFill>
                  <a:srgbClr val="FF0000"/>
                </a:solidFill>
                <a:effectLst/>
                <a:uLnTx/>
                <a:uFillTx/>
                <a:latin typeface="Microsoft YaHei UI" panose="020B0503020204020204" pitchFamily="34" charset="-122"/>
                <a:ea typeface="Microsoft YaHei UI" panose="020B0503020204020204" pitchFamily="34" charset="-122"/>
                <a:cs typeface="+mn-cs"/>
              </a:rPr>
              <a:t>PC</a:t>
            </a:r>
            <a:r>
              <a:rPr kumimoji="0" lang="zh-CN" altLang="zh-CN" sz="2800" b="0" i="0" u="none" strike="noStrike" kern="1200" cap="none" spc="0" normalizeH="0" baseline="0" noProof="0" dirty="0" err="1" smtClean="0">
                <a:ln>
                  <a:noFill/>
                </a:ln>
                <a:solidFill>
                  <a:srgbClr val="FF0000"/>
                </a:solidFill>
                <a:effectLst/>
                <a:uLnTx/>
                <a:uFillTx/>
                <a:latin typeface="Microsoft YaHei UI" panose="020B0503020204020204" pitchFamily="34" charset="-122"/>
                <a:ea typeface="Microsoft YaHei UI" panose="020B0503020204020204" pitchFamily="34" charset="-122"/>
                <a:cs typeface="+mn-cs"/>
              </a:rPr>
              <a:t>逻辑</a:t>
            </a:r>
            <a:r>
              <a:rPr kumimoji="0" lang="zh-CN" altLang="en-US" sz="2800" b="0" i="0" u="none" strike="noStrike" kern="1200" cap="none" spc="0" normalizeH="0" baseline="0" noProof="0" dirty="0" err="1" smtClean="0">
                <a:ln>
                  <a:noFill/>
                </a:ln>
                <a:solidFill>
                  <a:srgbClr val="FF0000"/>
                </a:solidFill>
                <a:effectLst/>
                <a:uLnTx/>
                <a:uFillTx/>
                <a:latin typeface="Microsoft YaHei UI" panose="020B0503020204020204" pitchFamily="34" charset="-122"/>
                <a:ea typeface="Microsoft YaHei UI" panose="020B0503020204020204" pitchFamily="34" charset="-122"/>
                <a:cs typeface="+mn-cs"/>
              </a:rPr>
              <a:t>电</a:t>
            </a:r>
            <a:r>
              <a:rPr kumimoji="0" lang="zh-CN" altLang="zh-CN" sz="2800" b="0" i="0" u="none" strike="noStrike" kern="1200" cap="none" spc="0" normalizeH="0" baseline="0" noProof="0" dirty="0" err="1" smtClean="0">
                <a:ln>
                  <a:noFill/>
                </a:ln>
                <a:solidFill>
                  <a:srgbClr val="FF0000"/>
                </a:solidFill>
                <a:effectLst/>
                <a:uLnTx/>
                <a:uFillTx/>
                <a:latin typeface="Microsoft YaHei UI" panose="020B0503020204020204" pitchFamily="34" charset="-122"/>
                <a:ea typeface="Microsoft YaHei UI" panose="020B0503020204020204" pitchFamily="34" charset="-122"/>
                <a:cs typeface="+mn-cs"/>
              </a:rPr>
              <a:t>路</a:t>
            </a:r>
            <a:r>
              <a:rPr kumimoji="0" lang="zh-CN" altLang="zh-CN" sz="2800" b="0" i="0" u="none" strike="noStrike" kern="1200" cap="none" spc="0" normalizeH="0" baseline="0" noProof="0" dirty="0" err="1"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下载至</a:t>
            </a:r>
            <a:r>
              <a:rPr kumimoji="0" lang="en-US" altLang="zh-CN" sz="2800" b="0" i="0" u="none" strike="noStrike" kern="1200" cap="none" spc="0" normalizeH="0" baseline="0" noProof="0" dirty="0" err="1"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FPG</a:t>
            </a:r>
            <a:r>
              <a:rPr kumimoji="0" lang="en-US" altLang="zh-CN" sz="2800" b="0" i="0" u="none" strike="noStrike" kern="1200" cap="none" spc="0" normalizeH="0" baseline="0" noProof="0" dirty="0" err="1">
                <a:ln>
                  <a:noFill/>
                </a:ln>
                <a:solidFill>
                  <a:schemeClr val="tx2"/>
                </a:solidFill>
                <a:effectLst/>
                <a:uLnTx/>
                <a:uFillTx/>
                <a:latin typeface="Microsoft YaHei UI" panose="020B0503020204020204" pitchFamily="34" charset="-122"/>
                <a:ea typeface="Microsoft YaHei UI" panose="020B0503020204020204" pitchFamily="34" charset="-122"/>
                <a:cs typeface="+mn-cs"/>
              </a:rPr>
              <a:t>A</a:t>
            </a:r>
            <a:r>
              <a:rPr kumimoji="0" lang="zh-CN" altLang="zh-CN" sz="2800" b="0" i="0" u="none" strike="noStrike" kern="1200" cap="none" spc="0" normalizeH="0" baseline="0" noProof="0" dirty="0" err="1"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中</a:t>
            </a:r>
            <a:endPar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a:p>
            <a:pPr marL="273050" marR="0" lvl="0" indent="-228600" algn="l" defTabSz="914400" rtl="0" eaLnBrk="1" fontAlgn="base" latinLnBrk="0" hangingPunct="1">
              <a:lnSpc>
                <a:spcPct val="90000"/>
              </a:lnSpc>
              <a:spcBef>
                <a:spcPts val="1800"/>
              </a:spcBef>
              <a:spcAft>
                <a:spcPct val="0"/>
              </a:spcAft>
              <a:buClr>
                <a:schemeClr val="tx2"/>
              </a:buClr>
              <a:buSzTx/>
              <a:buFont typeface="Arial" panose="020B0604020202020204" pitchFamily="34" charset="0"/>
              <a:buChar char="▪"/>
              <a:defRPr/>
            </a:pP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a:t>
            </a:r>
            <a:r>
              <a:rPr kumimoji="0" lang="zh-CN" altLang="zh-CN" sz="2800" b="0" i="0" u="none" strike="noStrike" kern="1200" cap="none" spc="0" normalizeH="0" baseline="0" noProof="0" dirty="0" err="1" smtClean="0">
                <a:ln>
                  <a:noFill/>
                </a:ln>
                <a:solidFill>
                  <a:srgbClr val="FF0000"/>
                </a:solidFill>
                <a:effectLst/>
                <a:uLnTx/>
                <a:uFillTx/>
                <a:latin typeface="Microsoft YaHei UI" panose="020B0503020204020204" pitchFamily="34" charset="-122"/>
                <a:ea typeface="Microsoft YaHei UI" panose="020B0503020204020204" pitchFamily="34" charset="-122"/>
                <a:cs typeface="+mn-cs"/>
              </a:rPr>
              <a:t>编制微程序</a:t>
            </a:r>
            <a:r>
              <a:rPr kumimoji="0" lang="zh-CN" altLang="en-US" sz="2800" b="0" i="0" u="none" strike="noStrike" kern="1200" cap="none" spc="0" normalizeH="0" baseline="0" noProof="0" dirty="0" smtClean="0">
                <a:ln>
                  <a:noFill/>
                </a:ln>
                <a:solidFill>
                  <a:srgbClr val="FF0000"/>
                </a:solidFill>
                <a:effectLst/>
                <a:uLnTx/>
                <a:uFillTx/>
                <a:latin typeface="Microsoft YaHei UI" panose="020B0503020204020204" pitchFamily="34" charset="-122"/>
                <a:ea typeface="Microsoft YaHei UI" panose="020B0503020204020204" pitchFamily="34" charset="-122"/>
                <a:cs typeface="+mn-cs"/>
              </a:rPr>
              <a:t>（以实现加法运算的指令为例，按立即数寻址来处理）</a:t>
            </a:r>
            <a:r>
              <a:rPr kumimoji="0" lang="en-US" altLang="zh-CN" sz="2800" b="0" i="0" u="none" strike="noStrike" kern="1200" cap="none" spc="0" normalizeH="0" baseline="0" noProof="0" dirty="0" smtClean="0">
                <a:ln>
                  <a:noFill/>
                </a:ln>
                <a:solidFill>
                  <a:srgbClr val="FF0000"/>
                </a:solidFill>
                <a:effectLst/>
                <a:uLnTx/>
                <a:uFillTx/>
                <a:latin typeface="Microsoft YaHei UI" panose="020B0503020204020204" pitchFamily="34" charset="-122"/>
                <a:ea typeface="Microsoft YaHei UI" panose="020B0503020204020204" pitchFamily="34" charset="-122"/>
                <a:cs typeface="+mn-cs"/>
              </a:rPr>
              <a:t>: </a:t>
            </a:r>
            <a:endParaRPr kumimoji="0" lang="zh-CN" altLang="zh-CN" sz="2800" b="0" i="0" u="none" strike="noStrike" kern="1200" cap="none" spc="0" normalizeH="0" baseline="0" noProof="0" dirty="0" smtClean="0">
              <a:ln>
                <a:noFill/>
              </a:ln>
              <a:solidFill>
                <a:srgbClr val="FF0000"/>
              </a:solidFill>
              <a:effectLst/>
              <a:uLnTx/>
              <a:uFillTx/>
              <a:latin typeface="Microsoft YaHei UI" panose="020B0503020204020204" pitchFamily="34" charset="-122"/>
              <a:ea typeface="Microsoft YaHei UI" panose="020B0503020204020204" pitchFamily="34" charset="-122"/>
              <a:cs typeface="+mn-cs"/>
            </a:endParaRPr>
          </a:p>
          <a:p>
            <a:pPr marL="593725" marR="0" lvl="1" indent="-228600" algn="l" defTabSz="914400" rtl="0" eaLnBrk="1" fontAlgn="base" latinLnBrk="0" hangingPunct="1">
              <a:lnSpc>
                <a:spcPct val="90000"/>
              </a:lnSpc>
              <a:spcBef>
                <a:spcPts val="1000"/>
              </a:spcBef>
              <a:spcAft>
                <a:spcPct val="0"/>
              </a:spcAft>
              <a:buClr>
                <a:schemeClr val="tx2"/>
              </a:buClr>
              <a:buSzTx/>
              <a:buFont typeface="Arial" panose="020B0604020202020204" pitchFamily="34" charset="0"/>
              <a:buChar char="▪"/>
              <a:defRPr/>
            </a:pP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例如</a:t>
            </a: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55</a:t>
            </a: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a:t>
            </a: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AA</a:t>
            </a: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a:t>
            </a: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R</a:t>
            </a:r>
            <a:r>
              <a:rPr kumimoji="0" lang="en-US" altLang="zh-CN" sz="2800" b="0" i="0" u="none" strike="noStrike" kern="1200" cap="none" spc="0" normalizeH="0" baseline="-2500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2</a:t>
            </a:r>
            <a:endParaRPr kumimoji="0" lang="en-US" altLang="zh-CN" sz="2800" b="0" i="0" u="none" strike="noStrike" kern="1200" cap="none" spc="0" normalizeH="0" baseline="-2500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a:p>
            <a:pPr marL="593725" marR="0" lvl="1" indent="-228600" algn="l" defTabSz="914400" rtl="0" eaLnBrk="1" fontAlgn="base" latinLnBrk="0" hangingPunct="1">
              <a:lnSpc>
                <a:spcPct val="90000"/>
              </a:lnSpc>
              <a:spcBef>
                <a:spcPts val="1000"/>
              </a:spcBef>
              <a:spcAft>
                <a:spcPct val="0"/>
              </a:spcAft>
              <a:buClr>
                <a:schemeClr val="tx2"/>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2"/>
                </a:solidFill>
                <a:effectLst/>
                <a:uLnTx/>
                <a:uFillTx/>
                <a:latin typeface="+mn-ea"/>
                <a:ea typeface="Microsoft YaHei UI" panose="020B0503020204020204" pitchFamily="34" charset="-122"/>
                <a:cs typeface="+mn-cs"/>
              </a:rPr>
              <a:t>执行步骤：</a:t>
            </a:r>
            <a:r>
              <a:rPr kumimoji="0" lang="en-US" altLang="en-US" sz="2800" b="0" i="0" u="none" strike="noStrike" kern="1200" cap="none" spc="0" normalizeH="0" baseline="0" noProof="0" dirty="0" smtClean="0">
                <a:ln>
                  <a:noFill/>
                </a:ln>
                <a:solidFill>
                  <a:schemeClr val="tx2"/>
                </a:solidFill>
                <a:effectLst/>
                <a:uLnTx/>
                <a:uFillTx/>
                <a:latin typeface="+mn-ea"/>
                <a:ea typeface="Microsoft YaHei UI" panose="020B0503020204020204" pitchFamily="34" charset="-122"/>
                <a:cs typeface="+mn-cs"/>
              </a:rPr>
              <a:t>(</a:t>
            </a:r>
            <a:r>
              <a:rPr kumimoji="0" lang="zh-CN" altLang="en-US" sz="2800" b="0" i="0" u="none" strike="noStrike" kern="1200" cap="none" spc="0" normalizeH="0" baseline="0" noProof="0" dirty="0" smtClean="0">
                <a:ln>
                  <a:noFill/>
                </a:ln>
                <a:solidFill>
                  <a:schemeClr val="tx2"/>
                </a:solidFill>
                <a:effectLst/>
                <a:uLnTx/>
                <a:uFillTx/>
                <a:latin typeface="+mn-ea"/>
                <a:ea typeface="Microsoft YaHei UI" panose="020B0503020204020204" pitchFamily="34" charset="-122"/>
                <a:cs typeface="+mn-cs"/>
              </a:rPr>
              <a:t>注意微指令字中的控制信号）</a:t>
            </a:r>
            <a:endParaRPr kumimoji="0" lang="en-US" altLang="zh-CN" sz="2800" b="0" i="0" u="none" strike="noStrike" kern="1200" cap="none" spc="0" normalizeH="0" baseline="0" noProof="0" dirty="0" smtClean="0">
              <a:ln>
                <a:noFill/>
              </a:ln>
              <a:solidFill>
                <a:schemeClr val="tx2"/>
              </a:solidFill>
              <a:effectLst/>
              <a:uLnTx/>
              <a:uFillTx/>
              <a:latin typeface="+mn-ea"/>
              <a:ea typeface="Microsoft YaHei UI" panose="020B0503020204020204" pitchFamily="34" charset="-122"/>
              <a:cs typeface="+mn-cs"/>
            </a:endParaRPr>
          </a:p>
          <a:p>
            <a:pPr marL="593725" marR="0" lvl="1" indent="-228600" algn="l" defTabSz="914400" rtl="0" eaLnBrk="1" fontAlgn="base" latinLnBrk="0" hangingPunct="1">
              <a:lnSpc>
                <a:spcPct val="90000"/>
              </a:lnSpc>
              <a:spcBef>
                <a:spcPts val="1000"/>
              </a:spcBef>
              <a:spcAft>
                <a:spcPct val="0"/>
              </a:spcAft>
              <a:buClr>
                <a:schemeClr val="tx2"/>
              </a:buClr>
              <a:buSzTx/>
              <a:buFont typeface="Arial" panose="020B0604020202020204" pitchFamily="34" charset="0"/>
              <a:buChar char="▪"/>
              <a:defRPr/>
            </a:pP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55</a:t>
            </a: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a:t>
            </a: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R</a:t>
            </a:r>
            <a:r>
              <a:rPr kumimoji="0" lang="en-US" altLang="zh-CN" sz="2800" b="0" i="0" u="none" strike="noStrike" kern="1200" cap="none" spc="0" normalizeH="0" baseline="-2500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0  </a:t>
            </a:r>
            <a:r>
              <a:rPr kumimoji="0" lang="zh-CN" altLang="en-US"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a:t>
            </a: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01010101 00000000</a:t>
            </a:r>
            <a:r>
              <a:rPr kumimoji="0" lang="zh-CN" altLang="en-US"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 </a:t>
            </a:r>
            <a:r>
              <a:rPr kumimoji="0" lang="en-US" altLang="zh-CN" sz="2800" b="0" i="0" u="none" strike="noStrike" kern="1200" cap="none" spc="0" normalizeH="0" baseline="0" noProof="0" dirty="0" smtClean="0">
                <a:ln>
                  <a:noFill/>
                </a:ln>
                <a:solidFill>
                  <a:srgbClr val="FF0000"/>
                </a:solidFill>
                <a:effectLst/>
                <a:uLnTx/>
                <a:uFillTx/>
                <a:latin typeface="Microsoft YaHei UI" panose="020B0503020204020204" pitchFamily="34" charset="-122"/>
                <a:ea typeface="Microsoft YaHei UI" panose="020B0503020204020204" pitchFamily="34" charset="-122"/>
                <a:cs typeface="+mn-cs"/>
              </a:rPr>
              <a:t>1</a:t>
            </a: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00</a:t>
            </a:r>
            <a:r>
              <a:rPr kumimoji="0" lang="en-US" altLang="zh-CN" sz="2800" b="0" i="0" u="none" strike="noStrike" kern="1200" cap="none" spc="0" normalizeH="0" baseline="0" noProof="0" dirty="0" smtClean="0">
                <a:ln>
                  <a:noFill/>
                </a:ln>
                <a:solidFill>
                  <a:schemeClr val="tx2"/>
                </a:solidFill>
                <a:effectLst/>
                <a:uLnTx/>
                <a:uFillTx/>
                <a:latin typeface="Times New Roman" panose="02020603050405020304"/>
                <a:ea typeface="Microsoft YaHei UI" panose="020B0503020204020204" pitchFamily="34" charset="-122"/>
                <a:cs typeface="Times New Roman" panose="02020603050405020304"/>
              </a:rPr>
              <a:t>×××</a:t>
            </a:r>
            <a:r>
              <a:rPr kumimoji="0" lang="en-US" altLang="zh-CN" sz="2800" b="0" i="0" u="none" strike="noStrike" kern="1200" cap="none" spc="0" normalizeH="0" baseline="0" noProof="0" dirty="0" smtClean="0">
                <a:ln>
                  <a:noFill/>
                </a:ln>
                <a:solidFill>
                  <a:srgbClr val="FF0000"/>
                </a:solidFill>
                <a:effectLst/>
                <a:uLnTx/>
                <a:uFillTx/>
                <a:latin typeface="Times New Roman" panose="02020603050405020304"/>
                <a:ea typeface="Microsoft YaHei UI" panose="020B0503020204020204" pitchFamily="34" charset="-122"/>
                <a:cs typeface="Times New Roman" panose="02020603050405020304"/>
              </a:rPr>
              <a:t>0</a:t>
            </a:r>
            <a:r>
              <a:rPr kumimoji="0" lang="en-US" altLang="zh-CN" sz="2800" b="0" i="0" u="none" strike="noStrike" kern="1200" cap="none" spc="0" normalizeH="0" baseline="0" noProof="0" dirty="0" smtClean="0">
                <a:ln>
                  <a:noFill/>
                </a:ln>
                <a:solidFill>
                  <a:schemeClr val="tx2"/>
                </a:solidFill>
                <a:effectLst/>
                <a:uLnTx/>
                <a:uFillTx/>
                <a:latin typeface="Times New Roman" panose="02020603050405020304"/>
                <a:ea typeface="Microsoft YaHei UI" panose="020B0503020204020204" pitchFamily="34" charset="-122"/>
                <a:cs typeface="Times New Roman" panose="02020603050405020304"/>
              </a:rPr>
              <a:t>×</a:t>
            </a:r>
            <a:r>
              <a:rPr kumimoji="0" lang="zh-CN" altLang="en-US" sz="2800" b="0" i="0" u="none" strike="noStrike" kern="1200" cap="none" spc="0" normalizeH="0" baseline="0" noProof="0" dirty="0" smtClean="0">
                <a:ln>
                  <a:noFill/>
                </a:ln>
                <a:solidFill>
                  <a:schemeClr val="tx2"/>
                </a:solidFill>
                <a:effectLst/>
                <a:uLnTx/>
                <a:uFillTx/>
                <a:latin typeface="Times New Roman" panose="02020603050405020304"/>
                <a:ea typeface="Microsoft YaHei UI" panose="020B0503020204020204" pitchFamily="34" charset="-122"/>
                <a:cs typeface="Times New Roman" panose="02020603050405020304"/>
              </a:rPr>
              <a:t>即</a:t>
            </a:r>
            <a:r>
              <a:rPr kumimoji="0" lang="en-US" altLang="zh-CN" sz="2800" b="0" i="0" u="none" strike="noStrike" kern="1200" cap="none" spc="0" normalizeH="0" baseline="0" noProof="0" dirty="0" smtClean="0">
                <a:ln>
                  <a:noFill/>
                </a:ln>
                <a:solidFill>
                  <a:schemeClr val="tx2"/>
                </a:solidFill>
                <a:effectLst/>
                <a:uLnTx/>
                <a:uFillTx/>
                <a:latin typeface="Times New Roman" panose="02020603050405020304"/>
                <a:ea typeface="Microsoft YaHei UI" panose="020B0503020204020204" pitchFamily="34" charset="-122"/>
                <a:cs typeface="Times New Roman" panose="02020603050405020304"/>
              </a:rPr>
              <a:t>550080</a:t>
            </a:r>
            <a:endPar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a:p>
            <a:pPr marL="593725" marR="0" lvl="1" indent="-228600" algn="l" defTabSz="914400" rtl="0" eaLnBrk="1" fontAlgn="base" latinLnBrk="0" hangingPunct="1">
              <a:lnSpc>
                <a:spcPct val="90000"/>
              </a:lnSpc>
              <a:spcBef>
                <a:spcPts val="1000"/>
              </a:spcBef>
              <a:spcAft>
                <a:spcPct val="0"/>
              </a:spcAft>
              <a:buClr>
                <a:schemeClr val="tx2"/>
              </a:buClr>
              <a:buSzTx/>
              <a:buFont typeface="Arial" panose="020B0604020202020204" pitchFamily="34" charset="0"/>
              <a:buChar char="▪"/>
              <a:defRPr/>
            </a:pP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AA</a:t>
            </a: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a:t>
            </a: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R</a:t>
            </a:r>
            <a:r>
              <a:rPr kumimoji="0" lang="en-US" altLang="zh-CN" sz="2800" b="0" i="0" u="none" strike="noStrike" kern="1200" cap="none" spc="0" normalizeH="0" baseline="-2500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1</a:t>
            </a:r>
            <a:r>
              <a:rPr kumimoji="0" lang="zh-CN" altLang="en-US"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a:t>
            </a: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10101010  00000000</a:t>
            </a:r>
            <a:r>
              <a:rPr kumimoji="0" lang="zh-CN" altLang="en-US"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 </a:t>
            </a: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0</a:t>
            </a:r>
            <a:r>
              <a:rPr kumimoji="0" lang="en-US" altLang="zh-CN" sz="2800" b="0" i="0" u="none" strike="noStrike" kern="1200" cap="none" spc="0" normalizeH="0" baseline="0" noProof="0" dirty="0" smtClean="0">
                <a:ln>
                  <a:noFill/>
                </a:ln>
                <a:solidFill>
                  <a:srgbClr val="FF0000"/>
                </a:solidFill>
                <a:effectLst/>
                <a:uLnTx/>
                <a:uFillTx/>
                <a:latin typeface="Microsoft YaHei UI" panose="020B0503020204020204" pitchFamily="34" charset="-122"/>
                <a:ea typeface="Microsoft YaHei UI" panose="020B0503020204020204" pitchFamily="34" charset="-122"/>
                <a:cs typeface="+mn-cs"/>
              </a:rPr>
              <a:t>1</a:t>
            </a: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0</a:t>
            </a:r>
            <a:r>
              <a:rPr kumimoji="0" lang="en-US" altLang="zh-CN" sz="2800" b="0" i="0" u="none" strike="noStrike" kern="1200" cap="none" spc="0" normalizeH="0" baseline="0" noProof="0" dirty="0" smtClean="0">
                <a:ln>
                  <a:noFill/>
                </a:ln>
                <a:solidFill>
                  <a:schemeClr val="tx2"/>
                </a:solidFill>
                <a:effectLst/>
                <a:uLnTx/>
                <a:uFillTx/>
                <a:latin typeface="Times New Roman" panose="02020603050405020304"/>
                <a:ea typeface="Microsoft YaHei UI" panose="020B0503020204020204" pitchFamily="34" charset="-122"/>
                <a:cs typeface="Times New Roman" panose="02020603050405020304"/>
              </a:rPr>
              <a:t>×××</a:t>
            </a:r>
            <a:r>
              <a:rPr kumimoji="0" lang="en-US" altLang="zh-CN" sz="2800" b="0" i="0" u="none" strike="noStrike" kern="1200" cap="none" spc="0" normalizeH="0" baseline="0" noProof="0" dirty="0" smtClean="0">
                <a:ln>
                  <a:noFill/>
                </a:ln>
                <a:solidFill>
                  <a:srgbClr val="FF0000"/>
                </a:solidFill>
                <a:effectLst/>
                <a:uLnTx/>
                <a:uFillTx/>
                <a:latin typeface="Times New Roman" panose="02020603050405020304"/>
                <a:ea typeface="Microsoft YaHei UI" panose="020B0503020204020204" pitchFamily="34" charset="-122"/>
                <a:cs typeface="Times New Roman" panose="02020603050405020304"/>
              </a:rPr>
              <a:t>0</a:t>
            </a:r>
            <a:r>
              <a:rPr kumimoji="0" lang="en-US" altLang="zh-CN" sz="2800" b="0" i="0" u="none" strike="noStrike" kern="1200" cap="none" spc="0" normalizeH="0" baseline="0" noProof="0" dirty="0" smtClean="0">
                <a:ln>
                  <a:noFill/>
                </a:ln>
                <a:solidFill>
                  <a:schemeClr val="tx2"/>
                </a:solidFill>
                <a:effectLst/>
                <a:uLnTx/>
                <a:uFillTx/>
                <a:latin typeface="Times New Roman" panose="02020603050405020304"/>
                <a:ea typeface="Microsoft YaHei UI" panose="020B0503020204020204" pitchFamily="34" charset="-122"/>
                <a:cs typeface="Times New Roman" panose="02020603050405020304"/>
              </a:rPr>
              <a:t>×</a:t>
            </a:r>
            <a:r>
              <a:rPr kumimoji="0" lang="zh-CN" altLang="en-US" sz="2800" b="0" i="0" u="none" strike="noStrike" kern="1200" cap="none" spc="0" normalizeH="0" baseline="0" noProof="0" dirty="0" smtClean="0">
                <a:ln>
                  <a:noFill/>
                </a:ln>
                <a:solidFill>
                  <a:schemeClr val="tx2"/>
                </a:solidFill>
                <a:effectLst/>
                <a:uLnTx/>
                <a:uFillTx/>
                <a:latin typeface="Times New Roman" panose="02020603050405020304"/>
                <a:ea typeface="Microsoft YaHei UI" panose="020B0503020204020204" pitchFamily="34" charset="-122"/>
                <a:cs typeface="Times New Roman" panose="02020603050405020304"/>
              </a:rPr>
              <a:t>即</a:t>
            </a:r>
            <a:r>
              <a:rPr kumimoji="0" lang="en-US" altLang="zh-CN" sz="2800" b="0" i="0" u="none" strike="noStrike" kern="1200" cap="none" spc="0" normalizeH="0" baseline="0" noProof="0" dirty="0" smtClean="0">
                <a:ln>
                  <a:noFill/>
                </a:ln>
                <a:solidFill>
                  <a:schemeClr val="tx2"/>
                </a:solidFill>
                <a:effectLst/>
                <a:uLnTx/>
                <a:uFillTx/>
                <a:latin typeface="Times New Roman" panose="02020603050405020304"/>
                <a:ea typeface="Microsoft YaHei UI" panose="020B0503020204020204" pitchFamily="34" charset="-122"/>
                <a:cs typeface="Times New Roman" panose="02020603050405020304"/>
              </a:rPr>
              <a:t>AA0040</a:t>
            </a:r>
            <a:endPar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a:p>
            <a:pPr marL="593725" marR="0" lvl="1" indent="-228600" algn="l" defTabSz="914400" rtl="0" eaLnBrk="1" fontAlgn="base" latinLnBrk="0" hangingPunct="1">
              <a:lnSpc>
                <a:spcPct val="90000"/>
              </a:lnSpc>
              <a:spcBef>
                <a:spcPts val="1000"/>
              </a:spcBef>
              <a:spcAft>
                <a:spcPct val="0"/>
              </a:spcAft>
              <a:buClr>
                <a:schemeClr val="tx2"/>
              </a:buClr>
              <a:buSzTx/>
              <a:buFont typeface="Arial" panose="020B0604020202020204" pitchFamily="34" charset="0"/>
              <a:buChar char="▪"/>
              <a:defRPr/>
            </a:pP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R</a:t>
            </a:r>
            <a:r>
              <a:rPr kumimoji="0" lang="en-US" altLang="zh-CN" sz="2800" b="0" i="0" u="none" strike="noStrike" kern="1200" cap="none" spc="0" normalizeH="0" baseline="-2500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0</a:t>
            </a: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a:t>
            </a: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R</a:t>
            </a:r>
            <a:r>
              <a:rPr kumimoji="0" lang="en-US" altLang="zh-CN" sz="2800" b="0" i="0" u="none" strike="noStrike" kern="1200" cap="none" spc="0" normalizeH="0" baseline="-2500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1</a:t>
            </a: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a:t>
            </a: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R</a:t>
            </a:r>
            <a:r>
              <a:rPr kumimoji="0" lang="en-US" altLang="zh-CN" sz="2800" b="0" i="0" u="none" strike="noStrike" kern="1200" cap="none" spc="0" normalizeH="0" baseline="-2500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2</a:t>
            </a:r>
            <a:r>
              <a:rPr kumimoji="0" lang="zh-CN" altLang="en-US"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a:t>
            </a:r>
            <a:r>
              <a:rPr kumimoji="0" lang="en-US" altLang="zh-CN" sz="2800" b="0" i="0" u="none" strike="noStrike" kern="1200" cap="none" spc="0" normalizeH="0" baseline="0" noProof="0" dirty="0" smtClean="0">
                <a:ln>
                  <a:noFill/>
                </a:ln>
                <a:solidFill>
                  <a:schemeClr val="tx2"/>
                </a:solidFill>
                <a:effectLst/>
                <a:uLnTx/>
                <a:uFillTx/>
                <a:latin typeface="Times New Roman" panose="02020603050405020304"/>
                <a:ea typeface="Microsoft YaHei UI" panose="020B0503020204020204" pitchFamily="34" charset="-122"/>
                <a:cs typeface="Times New Roman" panose="02020603050405020304"/>
              </a:rPr>
              <a:t>×××××××</a:t>
            </a:r>
            <a:r>
              <a:rPr kumimoji="0" lang="zh-CN" altLang="en-US" sz="2800" b="0" i="0" u="none" strike="noStrike" kern="1200" cap="none" spc="0" normalizeH="0" baseline="0" noProof="0" dirty="0" smtClean="0">
                <a:ln>
                  <a:noFill/>
                </a:ln>
                <a:solidFill>
                  <a:schemeClr val="tx2"/>
                </a:solidFill>
                <a:effectLst/>
                <a:uLnTx/>
                <a:uFillTx/>
                <a:latin typeface="Times New Roman" panose="02020603050405020304"/>
                <a:ea typeface="Microsoft YaHei UI" panose="020B0503020204020204" pitchFamily="34" charset="-122"/>
                <a:cs typeface="Times New Roman" panose="02020603050405020304"/>
              </a:rPr>
              <a:t>  </a:t>
            </a:r>
            <a:r>
              <a:rPr kumimoji="0" lang="en-US" altLang="zh-CN" sz="2800" b="0" i="0" u="none" strike="noStrike" kern="1200" cap="none" spc="0" normalizeH="0" baseline="0" noProof="0" dirty="0" smtClean="0">
                <a:ln>
                  <a:noFill/>
                </a:ln>
                <a:solidFill>
                  <a:schemeClr val="tx2"/>
                </a:solidFill>
                <a:effectLst/>
                <a:uLnTx/>
                <a:uFillTx/>
                <a:latin typeface="Times New Roman" panose="02020603050405020304"/>
                <a:ea typeface="Microsoft YaHei UI" panose="020B0503020204020204" pitchFamily="34" charset="-122"/>
                <a:cs typeface="Times New Roman" panose="02020603050405020304"/>
              </a:rPr>
              <a:t>00000000</a:t>
            </a:r>
            <a:r>
              <a:rPr kumimoji="0" lang="zh-CN" altLang="en-US" sz="2800" b="0" i="0" u="none" strike="noStrike" kern="1200" cap="none" spc="0" normalizeH="0" baseline="0" noProof="0" dirty="0" smtClean="0">
                <a:ln>
                  <a:noFill/>
                </a:ln>
                <a:solidFill>
                  <a:schemeClr val="tx2"/>
                </a:solidFill>
                <a:effectLst/>
                <a:uLnTx/>
                <a:uFillTx/>
                <a:latin typeface="Times New Roman" panose="02020603050405020304"/>
                <a:ea typeface="Microsoft YaHei UI" panose="020B0503020204020204" pitchFamily="34" charset="-122"/>
                <a:cs typeface="Times New Roman" panose="02020603050405020304"/>
              </a:rPr>
              <a:t> </a:t>
            </a:r>
            <a:r>
              <a:rPr kumimoji="0" lang="en-US" altLang="zh-CN" sz="2800" b="0" i="0" u="none" strike="noStrike" kern="1200" cap="none" spc="0" normalizeH="0" baseline="0" noProof="0" dirty="0" smtClean="0">
                <a:ln>
                  <a:noFill/>
                </a:ln>
                <a:solidFill>
                  <a:schemeClr val="tx2"/>
                </a:solidFill>
                <a:effectLst/>
                <a:uLnTx/>
                <a:uFillTx/>
                <a:latin typeface="Times New Roman" panose="02020603050405020304"/>
                <a:ea typeface="Microsoft YaHei UI" panose="020B0503020204020204" pitchFamily="34" charset="-122"/>
                <a:cs typeface="Times New Roman" panose="02020603050405020304"/>
              </a:rPr>
              <a:t> 00</a:t>
            </a:r>
            <a:r>
              <a:rPr kumimoji="0" lang="en-US" altLang="zh-CN" sz="2800" b="0" i="0" u="none" strike="noStrike" kern="1200" cap="none" spc="0" normalizeH="0" baseline="0" noProof="0" dirty="0" smtClean="0">
                <a:ln>
                  <a:noFill/>
                </a:ln>
                <a:solidFill>
                  <a:srgbClr val="FF0000"/>
                </a:solidFill>
                <a:effectLst/>
                <a:uLnTx/>
                <a:uFillTx/>
                <a:latin typeface="Times New Roman" panose="02020603050405020304"/>
                <a:ea typeface="Microsoft YaHei UI" panose="020B0503020204020204" pitchFamily="34" charset="-122"/>
                <a:cs typeface="Times New Roman" panose="02020603050405020304"/>
              </a:rPr>
              <a:t>1</a:t>
            </a:r>
            <a:r>
              <a:rPr kumimoji="0" lang="en-US" altLang="zh-CN" sz="2800" b="0" i="0" u="none" strike="noStrike" kern="1200" cap="none" spc="0" normalizeH="0" baseline="0" noProof="0" dirty="0" smtClean="0">
                <a:ln>
                  <a:noFill/>
                </a:ln>
                <a:solidFill>
                  <a:schemeClr val="tx2"/>
                </a:solidFill>
                <a:effectLst/>
                <a:uLnTx/>
                <a:uFillTx/>
                <a:latin typeface="Times New Roman" panose="02020603050405020304"/>
                <a:ea typeface="Microsoft YaHei UI" panose="020B0503020204020204" pitchFamily="34" charset="-122"/>
                <a:cs typeface="Times New Roman" panose="02020603050405020304"/>
              </a:rPr>
              <a:t>×××</a:t>
            </a:r>
            <a:r>
              <a:rPr kumimoji="0" lang="en-US" altLang="zh-CN" sz="2800" b="0" i="0" u="none" strike="noStrike" kern="1200" cap="none" spc="0" normalizeH="0" baseline="0" noProof="0" dirty="0" smtClean="0">
                <a:ln>
                  <a:noFill/>
                </a:ln>
                <a:solidFill>
                  <a:srgbClr val="FF0000"/>
                </a:solidFill>
                <a:effectLst/>
                <a:uLnTx/>
                <a:uFillTx/>
                <a:latin typeface="Times New Roman" panose="02020603050405020304"/>
                <a:ea typeface="Microsoft YaHei UI" panose="020B0503020204020204" pitchFamily="34" charset="-122"/>
                <a:cs typeface="Times New Roman" panose="02020603050405020304"/>
              </a:rPr>
              <a:t>0</a:t>
            </a:r>
            <a:r>
              <a:rPr kumimoji="0" lang="en-US" altLang="zh-CN" sz="2800" b="0" i="0" u="none" strike="noStrike" kern="1200" cap="none" spc="0" normalizeH="0" baseline="0" noProof="0" dirty="0" smtClean="0">
                <a:ln>
                  <a:noFill/>
                </a:ln>
                <a:solidFill>
                  <a:schemeClr val="tx2"/>
                </a:solidFill>
                <a:effectLst/>
                <a:uLnTx/>
                <a:uFillTx/>
                <a:latin typeface="Times New Roman" panose="02020603050405020304"/>
                <a:ea typeface="Microsoft YaHei UI" panose="020B0503020204020204" pitchFamily="34" charset="-122"/>
                <a:cs typeface="Times New Roman" panose="02020603050405020304"/>
              </a:rPr>
              <a:t>×</a:t>
            </a:r>
            <a:r>
              <a:rPr kumimoji="0" lang="zh-CN" altLang="en-US" sz="2800" b="0" i="0" u="none" strike="noStrike" kern="1200" cap="none" spc="0" normalizeH="0" baseline="0" noProof="0" dirty="0" smtClean="0">
                <a:ln>
                  <a:noFill/>
                </a:ln>
                <a:solidFill>
                  <a:schemeClr val="tx2"/>
                </a:solidFill>
                <a:effectLst/>
                <a:uLnTx/>
                <a:uFillTx/>
                <a:latin typeface="Times New Roman" panose="02020603050405020304"/>
                <a:ea typeface="Microsoft YaHei UI" panose="020B0503020204020204" pitchFamily="34" charset="-122"/>
                <a:cs typeface="Times New Roman" panose="02020603050405020304"/>
              </a:rPr>
              <a:t>即</a:t>
            </a:r>
            <a:r>
              <a:rPr kumimoji="0" lang="en-US" altLang="zh-CN" sz="2800" b="0" i="0" u="none" strike="noStrike" kern="1200" cap="none" spc="0" normalizeH="0" baseline="0" noProof="0" dirty="0" smtClean="0">
                <a:ln>
                  <a:noFill/>
                </a:ln>
                <a:solidFill>
                  <a:schemeClr val="tx2"/>
                </a:solidFill>
                <a:effectLst/>
                <a:uLnTx/>
                <a:uFillTx/>
                <a:latin typeface="Times New Roman" panose="02020603050405020304"/>
                <a:ea typeface="Microsoft YaHei UI" panose="020B0503020204020204" pitchFamily="34" charset="-122"/>
                <a:cs typeface="Times New Roman" panose="02020603050405020304"/>
              </a:rPr>
              <a:t>000020</a:t>
            </a:r>
            <a:endPar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a:p>
            <a:pPr marL="273050" marR="0" lvl="0" indent="-228600" algn="l" defTabSz="914400" rtl="0" eaLnBrk="1" fontAlgn="base" latinLnBrk="0" hangingPunct="1">
              <a:lnSpc>
                <a:spcPct val="90000"/>
              </a:lnSpc>
              <a:spcBef>
                <a:spcPts val="1800"/>
              </a:spcBef>
              <a:spcAft>
                <a:spcPct val="0"/>
              </a:spcAft>
              <a:buClr>
                <a:schemeClr val="tx2"/>
              </a:buClr>
              <a:buSzTx/>
              <a:buFont typeface="Arial" panose="020B0604020202020204" pitchFamily="34" charset="0"/>
              <a:buChar char="▪"/>
              <a:defRPr/>
            </a:pP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需三条微指令（每一</a:t>
            </a:r>
            <a:r>
              <a:rPr kumimoji="0" lang="zh-CN" altLang="en-US"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步骤</a:t>
            </a: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需一条微指令）</a:t>
            </a:r>
            <a:r>
              <a:rPr kumimoji="0" lang="zh-CN" altLang="en-US"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，把这</a:t>
            </a: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3</a:t>
            </a:r>
            <a:r>
              <a:rPr kumimoji="0" lang="zh-CN" altLang="en-US"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条微指令写入</a:t>
            </a: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ROM</a:t>
            </a:r>
            <a:r>
              <a:rPr kumimoji="0" lang="zh-CN" altLang="en-US"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中。</a:t>
            </a:r>
            <a:endPar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a:p>
            <a:pPr marL="273050" marR="0" lvl="0" indent="-228600" algn="l" defTabSz="914400" rtl="0" eaLnBrk="1" fontAlgn="base" latinLnBrk="0" hangingPunct="1">
              <a:lnSpc>
                <a:spcPct val="90000"/>
              </a:lnSpc>
              <a:spcBef>
                <a:spcPts val="1800"/>
              </a:spcBef>
              <a:spcAft>
                <a:spcPct val="0"/>
              </a:spcAft>
              <a:buClr>
                <a:schemeClr val="tx2"/>
              </a:buClr>
              <a:buSzTx/>
              <a:buFont typeface="Arial" panose="020B0604020202020204" pitchFamily="34" charset="0"/>
              <a:buChar char="▪"/>
              <a:defRPr/>
            </a:pPr>
            <a:endParaRPr kumimoji="0" lang="zh-CN" altLang="en-US" sz="20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内容占位符 2"/>
          <p:cNvSpPr>
            <a:spLocks noGrp="1"/>
          </p:cNvSpPr>
          <p:nvPr>
            <p:ph idx="1"/>
          </p:nvPr>
        </p:nvSpPr>
        <p:spPr>
          <a:xfrm>
            <a:off x="401638" y="549275"/>
            <a:ext cx="11388725" cy="5549900"/>
          </a:xfrm>
          <a:ln/>
        </p:spPr>
        <p:txBody>
          <a:bodyPr vert="horz" wrap="square" lIns="91440" tIns="45720" rIns="91440" bIns="45720" anchor="t" anchorCtr="0"/>
          <a:p>
            <a:pPr eaLnBrk="1" hangingPunct="1"/>
            <a:r>
              <a:rPr lang="zh-CN" altLang="en-US" sz="2800" dirty="0"/>
              <a:t>利用安装的计算机组成原理与系统结构软件把</a:t>
            </a:r>
            <a:r>
              <a:rPr lang="en-US" altLang="zh-CN" sz="2800" dirty="0"/>
              <a:t>3</a:t>
            </a:r>
            <a:r>
              <a:rPr lang="zh-CN" altLang="en-US" sz="2800" dirty="0"/>
              <a:t>条</a:t>
            </a:r>
            <a:r>
              <a:rPr lang="zh-CN" altLang="zh-CN" sz="2800" dirty="0"/>
              <a:t>微指令</a:t>
            </a:r>
            <a:r>
              <a:rPr lang="zh-CN" altLang="en-US" sz="2800" dirty="0"/>
              <a:t>以</a:t>
            </a:r>
            <a:r>
              <a:rPr lang="zh-CN" altLang="zh-CN" sz="2800" dirty="0"/>
              <a:t>十六进制代码</a:t>
            </a:r>
            <a:r>
              <a:rPr lang="zh-CN" altLang="en-US" sz="2800" dirty="0"/>
              <a:t>写入到</a:t>
            </a:r>
            <a:r>
              <a:rPr lang="zh-CN" altLang="zh-CN" sz="2800" dirty="0"/>
              <a:t>控存</a:t>
            </a:r>
            <a:r>
              <a:rPr lang="en-US" altLang="zh-CN" sz="2800" dirty="0"/>
              <a:t>ROM3</a:t>
            </a:r>
            <a:r>
              <a:rPr lang="en-US" altLang="zh-CN" sz="2800" baseline="30000" dirty="0"/>
              <a:t>#</a:t>
            </a:r>
            <a:r>
              <a:rPr lang="zh-CN" altLang="zh-CN" sz="2800" dirty="0"/>
              <a:t>、 </a:t>
            </a:r>
            <a:r>
              <a:rPr lang="en-US" altLang="zh-CN" sz="2800" dirty="0"/>
              <a:t>ROM2</a:t>
            </a:r>
            <a:r>
              <a:rPr lang="en-US" altLang="zh-CN" sz="2800" baseline="30000" dirty="0"/>
              <a:t>#</a:t>
            </a:r>
            <a:r>
              <a:rPr lang="zh-CN" altLang="zh-CN" sz="2800" dirty="0"/>
              <a:t>、</a:t>
            </a:r>
            <a:r>
              <a:rPr lang="en-US" altLang="zh-CN" sz="2800" dirty="0"/>
              <a:t>ROM1</a:t>
            </a:r>
            <a:r>
              <a:rPr lang="en-US" altLang="zh-CN" sz="2800" baseline="30000" dirty="0"/>
              <a:t>#</a:t>
            </a:r>
            <a:r>
              <a:rPr lang="zh-CN" altLang="zh-CN" sz="2800" dirty="0"/>
              <a:t>中，微指令从零号单元开始存放</a:t>
            </a:r>
            <a:r>
              <a:rPr lang="zh-CN" altLang="en-US" sz="2800" dirty="0"/>
              <a:t>（</a:t>
            </a:r>
            <a:r>
              <a:rPr lang="zh-CN" altLang="en-US" sz="2800" dirty="0">
                <a:solidFill>
                  <a:srgbClr val="C00000"/>
                </a:solidFill>
              </a:rPr>
              <a:t>若采用带预置数功能的计数器，则可打破此限制</a:t>
            </a:r>
            <a:r>
              <a:rPr lang="zh-CN" altLang="en-US" sz="2800" dirty="0"/>
              <a:t>）</a:t>
            </a:r>
            <a:r>
              <a:rPr lang="zh-CN" altLang="zh-CN" sz="2800" dirty="0"/>
              <a:t>。</a:t>
            </a:r>
            <a:endParaRPr lang="en-US" altLang="zh-CN" sz="2800" dirty="0"/>
          </a:p>
          <a:p>
            <a:pPr eaLnBrk="1" hangingPunct="1"/>
            <a:r>
              <a:rPr lang="zh-CN" altLang="en-US" sz="2800" dirty="0"/>
              <a:t>执行操作：</a:t>
            </a:r>
            <a:endParaRPr lang="zh-CN" altLang="zh-CN" sz="2800" dirty="0"/>
          </a:p>
          <a:p>
            <a:pPr lvl="1" eaLnBrk="1" hangingPunct="1"/>
            <a:r>
              <a:rPr lang="zh-CN" altLang="zh-CN" sz="2400" dirty="0"/>
              <a:t>按一次</a:t>
            </a:r>
            <a:r>
              <a:rPr lang="en-US" altLang="zh-CN" sz="2400" dirty="0"/>
              <a:t>RET</a:t>
            </a:r>
            <a:r>
              <a:rPr lang="zh-CN" altLang="zh-CN" sz="2400" dirty="0"/>
              <a:t>键</a:t>
            </a:r>
            <a:r>
              <a:rPr lang="zh-CN" altLang="en-US" sz="2400" dirty="0"/>
              <a:t>（</a:t>
            </a:r>
            <a:r>
              <a:rPr lang="en-US" altLang="zh-CN" sz="2400" dirty="0"/>
              <a:t>CPU</a:t>
            </a:r>
            <a:r>
              <a:rPr lang="zh-CN" altLang="en-US" sz="2400" dirty="0"/>
              <a:t>复位键）</a:t>
            </a:r>
            <a:r>
              <a:rPr lang="zh-CN" altLang="zh-CN" sz="2400" dirty="0"/>
              <a:t>将</a:t>
            </a:r>
            <a:r>
              <a:rPr lang="en-US" altLang="zh-CN" sz="2400" dirty="0"/>
              <a:t> </a:t>
            </a:r>
            <a:r>
              <a:rPr lang="el-GR" altLang="zh-CN" sz="2400" dirty="0"/>
              <a:t>μ</a:t>
            </a:r>
            <a:r>
              <a:rPr lang="en-US" altLang="zh-CN" sz="2400" dirty="0"/>
              <a:t>PC</a:t>
            </a:r>
            <a:r>
              <a:rPr lang="zh-CN" altLang="zh-CN" sz="2400" dirty="0"/>
              <a:t>置零。</a:t>
            </a:r>
            <a:endParaRPr lang="zh-CN" altLang="zh-CN" sz="2400" dirty="0"/>
          </a:p>
          <a:p>
            <a:pPr lvl="1" eaLnBrk="1" hangingPunct="1"/>
            <a:r>
              <a:rPr lang="zh-CN" altLang="zh-CN" sz="2400" dirty="0"/>
              <a:t>每按一次脉冲键读出并执行一条微指令。</a:t>
            </a:r>
            <a:endParaRPr lang="zh-CN" altLang="zh-CN" sz="2400" dirty="0"/>
          </a:p>
          <a:p>
            <a:pPr lvl="1" eaLnBrk="1" hangingPunct="1"/>
            <a:r>
              <a:rPr lang="zh-CN" altLang="zh-CN" sz="2400" dirty="0"/>
              <a:t>当微程序执行完时检查并记录结果</a:t>
            </a:r>
            <a:endParaRPr lang="en-US" altLang="zh-CN" dirty="0"/>
          </a:p>
          <a:p>
            <a:pPr eaLnBrk="1" hangingPunct="1"/>
            <a:r>
              <a:rPr lang="zh-CN" altLang="en-US" sz="2800" dirty="0"/>
              <a:t>若设计的</a:t>
            </a:r>
            <a:r>
              <a:rPr lang="en-US" altLang="zh-CN" sz="2800" dirty="0"/>
              <a:t>ALU</a:t>
            </a:r>
            <a:r>
              <a:rPr lang="zh-CN" altLang="en-US" sz="2800" dirty="0"/>
              <a:t>输出端有移位器（可左移、右移及直送的功能），结果可乘以</a:t>
            </a:r>
            <a:r>
              <a:rPr lang="en-US" altLang="zh-CN" sz="2800" dirty="0"/>
              <a:t>2</a:t>
            </a:r>
            <a:r>
              <a:rPr lang="zh-CN" altLang="en-US" sz="2800" dirty="0"/>
              <a:t>、除以</a:t>
            </a:r>
            <a:r>
              <a:rPr lang="en-US" altLang="zh-CN" sz="2800" dirty="0"/>
              <a:t>2</a:t>
            </a:r>
            <a:r>
              <a:rPr lang="zh-CN" altLang="en-US" sz="2800" dirty="0"/>
              <a:t>（</a:t>
            </a:r>
            <a:r>
              <a:rPr lang="zh-CN" altLang="en-US" sz="2800" dirty="0">
                <a:solidFill>
                  <a:srgbClr val="0000FF"/>
                </a:solidFill>
              </a:rPr>
              <a:t>拓展要求，本次不做硬性要求</a:t>
            </a:r>
            <a:r>
              <a:rPr lang="zh-CN" altLang="en-US" sz="2800" dirty="0"/>
              <a:t>）。</a:t>
            </a:r>
            <a:endParaRPr lang="en-US" altLang="zh-CN" sz="2800" dirty="0"/>
          </a:p>
          <a:p>
            <a:pPr eaLnBrk="1" hangingPunct="1"/>
            <a:r>
              <a:rPr lang="zh-CN" altLang="en-US" sz="2800" dirty="0"/>
              <a:t>若设计的</a:t>
            </a:r>
            <a:r>
              <a:rPr lang="en-US" altLang="zh-CN" sz="2800" dirty="0"/>
              <a:t>ALU</a:t>
            </a:r>
            <a:r>
              <a:rPr lang="zh-CN" altLang="en-US" sz="2800" dirty="0"/>
              <a:t>有逻辑运算、减法功能，可完成相应的指令（</a:t>
            </a:r>
            <a:r>
              <a:rPr lang="zh-CN" altLang="en-US" sz="2800" dirty="0">
                <a:solidFill>
                  <a:srgbClr val="0000FF"/>
                </a:solidFill>
              </a:rPr>
              <a:t>拓展要求，本次不做硬性要求</a:t>
            </a:r>
            <a:r>
              <a:rPr lang="zh-CN" altLang="en-US" sz="2800" dirty="0"/>
              <a:t>）。。</a:t>
            </a:r>
            <a:endParaRPr lang="en-US" altLang="zh-CN" sz="2800" dirty="0"/>
          </a:p>
          <a:p>
            <a:pPr lvl="1" eaLnBrk="1" hangingPunct="1"/>
            <a:endParaRPr lang="en-US" altLang="zh-CN" sz="2000" dirty="0"/>
          </a:p>
          <a:p>
            <a:pPr lvl="1" eaLnBrk="1" hangingPunct="1"/>
            <a:endParaRPr lang="zh-CN" altLang="en-US" dirty="0"/>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1"/>
          <p:cNvSpPr>
            <a:spLocks noGrp="1"/>
          </p:cNvSpPr>
          <p:nvPr>
            <p:ph type="title"/>
          </p:nvPr>
        </p:nvSpPr>
        <p:spPr>
          <a:xfrm>
            <a:off x="369888" y="476250"/>
            <a:ext cx="11790362" cy="731838"/>
          </a:xfrm>
          <a:ln/>
        </p:spPr>
        <p:txBody>
          <a:bodyPr vert="horz" wrap="square" lIns="91440" tIns="45720" rIns="91440" bIns="45720" anchor="b" anchorCtr="0"/>
          <a:p>
            <a:r>
              <a:rPr lang="zh-CN" altLang="en-US" sz="3600" dirty="0"/>
              <a:t>系统硬件平台资源和</a:t>
            </a:r>
            <a:r>
              <a:rPr lang="en-US" altLang="zh-CN" sz="3600" dirty="0"/>
              <a:t>FPGA</a:t>
            </a:r>
            <a:r>
              <a:rPr lang="zh-CN" altLang="en-US" sz="3600" dirty="0"/>
              <a:t>引脚连接表</a:t>
            </a:r>
            <a:endParaRPr lang="zh-CN" altLang="en-US" sz="3600" dirty="0"/>
          </a:p>
        </p:txBody>
      </p:sp>
      <p:sp>
        <p:nvSpPr>
          <p:cNvPr id="41987" name="内容占位符 2"/>
          <p:cNvSpPr>
            <a:spLocks noGrp="1"/>
          </p:cNvSpPr>
          <p:nvPr>
            <p:ph idx="1"/>
          </p:nvPr>
        </p:nvSpPr>
        <p:spPr>
          <a:xfrm>
            <a:off x="401638" y="1208088"/>
            <a:ext cx="11388725" cy="4891087"/>
          </a:xfrm>
          <a:ln/>
        </p:spPr>
        <p:txBody>
          <a:bodyPr vert="horz" wrap="square" lIns="91440" tIns="45720" rIns="91440" bIns="45720" anchor="t" anchorCtr="0"/>
          <a:p>
            <a:r>
              <a:rPr lang="en-US" altLang="zh-CN" sz="2800" b="1" dirty="0"/>
              <a:t>1. </a:t>
            </a:r>
            <a:r>
              <a:rPr lang="zh-CN" altLang="zh-CN" sz="2800" b="1" dirty="0"/>
              <a:t>开关</a:t>
            </a:r>
            <a:r>
              <a:rPr lang="en-US" altLang="zh-CN" sz="2800" b="1" dirty="0"/>
              <a:t>K23 ~ K0</a:t>
            </a:r>
            <a:r>
              <a:rPr lang="zh-CN" altLang="zh-CN" sz="2800" b="1" dirty="0"/>
              <a:t>与</a:t>
            </a:r>
            <a:r>
              <a:rPr lang="en-US" altLang="zh-CN" sz="2800" b="1" dirty="0"/>
              <a:t>FPGA</a:t>
            </a:r>
            <a:r>
              <a:rPr lang="zh-CN" altLang="zh-CN" sz="2800" b="1" dirty="0"/>
              <a:t>芯片的引脚连接</a:t>
            </a:r>
            <a:endParaRPr lang="en-US" altLang="zh-CN" sz="2800" b="1" dirty="0"/>
          </a:p>
          <a:p>
            <a:endParaRPr lang="en-US" altLang="zh-CN" b="1" dirty="0"/>
          </a:p>
          <a:p>
            <a:endParaRPr lang="en-US" altLang="zh-CN" b="1" dirty="0"/>
          </a:p>
          <a:p>
            <a:endParaRPr lang="en-US" altLang="zh-CN" b="1" dirty="0"/>
          </a:p>
          <a:p>
            <a:endParaRPr lang="en-US" altLang="zh-CN" sz="2800" b="1" dirty="0"/>
          </a:p>
          <a:p>
            <a:r>
              <a:rPr lang="en-US" altLang="zh-CN" sz="2800" b="1" dirty="0"/>
              <a:t>2. RAM</a:t>
            </a:r>
            <a:r>
              <a:rPr lang="zh-CN" altLang="zh-CN" sz="2800" b="1" dirty="0"/>
              <a:t>地址线与</a:t>
            </a:r>
            <a:r>
              <a:rPr lang="en-US" altLang="zh-CN" sz="2800" b="1" dirty="0"/>
              <a:t>FPGA</a:t>
            </a:r>
            <a:r>
              <a:rPr lang="zh-CN" altLang="zh-CN" sz="2800" b="1" dirty="0"/>
              <a:t>芯片的引脚连接</a:t>
            </a:r>
            <a:endParaRPr lang="zh-CN" altLang="zh-CN" sz="2800" dirty="0"/>
          </a:p>
          <a:p>
            <a:endParaRPr lang="zh-CN" altLang="zh-CN" dirty="0"/>
          </a:p>
          <a:p>
            <a:endParaRPr lang="zh-CN" altLang="en-US" dirty="0"/>
          </a:p>
        </p:txBody>
      </p:sp>
      <p:graphicFrame>
        <p:nvGraphicFramePr>
          <p:cNvPr id="4" name="表格 3"/>
          <p:cNvGraphicFramePr>
            <a:graphicFrameLocks noGrp="1"/>
          </p:cNvGraphicFramePr>
          <p:nvPr/>
        </p:nvGraphicFramePr>
        <p:xfrm>
          <a:off x="1225550" y="1817688"/>
          <a:ext cx="10079038" cy="1851025"/>
        </p:xfrm>
        <a:graphic>
          <a:graphicData uri="http://schemas.openxmlformats.org/drawingml/2006/table">
            <a:tbl>
              <a:tblPr firstRow="1" firstCol="1" lastRow="1" lastCol="1" bandRow="1" bandCol="1"/>
              <a:tblGrid>
                <a:gridCol w="1184879"/>
                <a:gridCol w="821632"/>
                <a:gridCol w="834605"/>
                <a:gridCol w="841092"/>
                <a:gridCol w="685413"/>
                <a:gridCol w="819469"/>
                <a:gridCol w="685413"/>
                <a:gridCol w="779468"/>
                <a:gridCol w="685413"/>
                <a:gridCol w="685413"/>
                <a:gridCol w="685413"/>
                <a:gridCol w="685413"/>
                <a:gridCol w="685413"/>
              </a:tblGrid>
              <a:tr h="462756">
                <a:tc>
                  <a:txBody>
                    <a:bodyPr/>
                    <a:lstStyle/>
                    <a:p>
                      <a:pPr algn="ctr">
                        <a:spcAft>
                          <a:spcPts val="0"/>
                        </a:spcAft>
                      </a:pPr>
                      <a:r>
                        <a:rPr lang="zh-CN" sz="1600" b="1" kern="100" dirty="0">
                          <a:effectLst/>
                          <a:latin typeface="Times New Roman" panose="02020603050405020304" pitchFamily="18" charset="0"/>
                          <a:ea typeface="黑体" panose="02010609060101010101" pitchFamily="49" charset="-122"/>
                        </a:rPr>
                        <a:t>开关号</a:t>
                      </a:r>
                      <a:endParaRPr lang="zh-CN" sz="1600" kern="100" dirty="0">
                        <a:effectLst/>
                        <a:latin typeface="Times New Roman" panose="02020603050405020304" pitchFamily="18" charset="0"/>
                        <a:ea typeface="宋体" panose="02010600030101010101" pitchFamily="2" charset="-122"/>
                      </a:endParaRPr>
                    </a:p>
                  </a:txBody>
                  <a:tcPr marL="91420" marR="9142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K23</a:t>
                      </a:r>
                      <a:endParaRPr lang="zh-CN" sz="1600" kern="100" dirty="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K22</a:t>
                      </a:r>
                      <a:endParaRPr lang="zh-CN" sz="1600" kern="100" dirty="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K21</a:t>
                      </a:r>
                      <a:endParaRPr lang="zh-CN" sz="1600" kern="100" dirty="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K20</a:t>
                      </a:r>
                      <a:endParaRPr lang="zh-CN" sz="1600" kern="100" dirty="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K19</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K18</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K17</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K16</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K15</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K14</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K13</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K12</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r>
              <a:tr h="462756">
                <a:tc>
                  <a:txBody>
                    <a:bodyPr/>
                    <a:lstStyle/>
                    <a:p>
                      <a:pPr algn="ctr">
                        <a:spcAft>
                          <a:spcPts val="0"/>
                        </a:spcAft>
                      </a:pPr>
                      <a:r>
                        <a:rPr lang="zh-CN" sz="1600" b="1" kern="100">
                          <a:effectLst/>
                          <a:latin typeface="Times New Roman" panose="02020603050405020304" pitchFamily="18" charset="0"/>
                          <a:ea typeface="黑体" panose="02010609060101010101" pitchFamily="49" charset="-122"/>
                        </a:rPr>
                        <a:t>引脚号</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107</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130</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129</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208</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28</a:t>
                      </a:r>
                      <a:endParaRPr lang="zh-CN" sz="1600" kern="100" dirty="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27</a:t>
                      </a:r>
                      <a:endParaRPr lang="zh-CN" sz="1600" kern="100" dirty="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24</a:t>
                      </a:r>
                      <a:endParaRPr lang="zh-CN" sz="1600" kern="100" dirty="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23</a:t>
                      </a:r>
                      <a:endParaRPr lang="zh-CN" sz="1600" kern="100" dirty="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76</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75</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74</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72</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462756">
                <a:tc>
                  <a:txBody>
                    <a:bodyPr/>
                    <a:lstStyle/>
                    <a:p>
                      <a:pPr algn="ctr">
                        <a:spcAft>
                          <a:spcPts val="0"/>
                        </a:spcAft>
                      </a:pPr>
                      <a:r>
                        <a:rPr lang="zh-CN" sz="1600" b="1" kern="100">
                          <a:effectLst/>
                          <a:latin typeface="Times New Roman" panose="02020603050405020304" pitchFamily="18" charset="0"/>
                          <a:ea typeface="黑体" panose="02010609060101010101" pitchFamily="49" charset="-122"/>
                        </a:rPr>
                        <a:t>开关号</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K11</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K10</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K9</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K8</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K7</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K6</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K5</a:t>
                      </a:r>
                      <a:endParaRPr lang="zh-CN" sz="1600" kern="100" dirty="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K4</a:t>
                      </a:r>
                      <a:endParaRPr lang="zh-CN" sz="1600" kern="100" dirty="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K3</a:t>
                      </a:r>
                      <a:endParaRPr lang="zh-CN" sz="1600" kern="100" dirty="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K2</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K1</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K0</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r>
              <a:tr h="462756">
                <a:tc>
                  <a:txBody>
                    <a:bodyPr/>
                    <a:lstStyle/>
                    <a:p>
                      <a:pPr algn="ctr">
                        <a:spcAft>
                          <a:spcPts val="0"/>
                        </a:spcAft>
                      </a:pPr>
                      <a:r>
                        <a:rPr lang="zh-CN" sz="1600" b="1" kern="100">
                          <a:effectLst/>
                          <a:latin typeface="Times New Roman" panose="02020603050405020304" pitchFamily="18" charset="0"/>
                          <a:ea typeface="黑体" panose="02010609060101010101" pitchFamily="49" charset="-122"/>
                        </a:rPr>
                        <a:t>引脚号</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70</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69</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68</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67</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88</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87</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86</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84</a:t>
                      </a:r>
                      <a:endParaRPr lang="zh-CN" sz="1600" kern="10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82</a:t>
                      </a:r>
                      <a:endParaRPr lang="zh-CN" sz="1600" kern="100" dirty="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81</a:t>
                      </a:r>
                      <a:endParaRPr lang="zh-CN" sz="1600" kern="100" dirty="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80</a:t>
                      </a:r>
                      <a:endParaRPr lang="zh-CN" sz="1600" kern="100" dirty="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77</a:t>
                      </a:r>
                      <a:endParaRPr lang="zh-CN" sz="1600" kern="100" dirty="0">
                        <a:effectLst/>
                        <a:latin typeface="Times New Roman" panose="02020603050405020304" pitchFamily="18" charset="0"/>
                        <a:ea typeface="宋体" panose="02010600030101010101" pitchFamily="2" charset="-122"/>
                      </a:endParaRPr>
                    </a:p>
                  </a:txBody>
                  <a:tcPr marL="91420" marR="9142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1008063" y="4597400"/>
          <a:ext cx="10298113" cy="1279525"/>
        </p:xfrm>
        <a:graphic>
          <a:graphicData uri="http://schemas.openxmlformats.org/drawingml/2006/table">
            <a:tbl>
              <a:tblPr firstRow="1" firstCol="1" lastRow="1" lastCol="1" bandRow="1" bandCol="1"/>
              <a:tblGrid>
                <a:gridCol w="1143366"/>
                <a:gridCol w="1144483"/>
                <a:gridCol w="1144483"/>
                <a:gridCol w="1144483"/>
                <a:gridCol w="1143366"/>
                <a:gridCol w="1144483"/>
                <a:gridCol w="1144483"/>
                <a:gridCol w="1144483"/>
                <a:gridCol w="1144483"/>
              </a:tblGrid>
              <a:tr h="715738">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RAM</a:t>
                      </a:r>
                      <a:r>
                        <a:rPr lang="zh-CN" sz="1600" b="1" kern="100" dirty="0">
                          <a:effectLst/>
                          <a:latin typeface="Times New Roman" panose="02020603050405020304" pitchFamily="18" charset="0"/>
                          <a:ea typeface="黑体" panose="02010609060101010101" pitchFamily="49" charset="-122"/>
                        </a:rPr>
                        <a:t>地址线</a:t>
                      </a:r>
                      <a:endParaRPr lang="zh-CN" sz="1600" kern="100" dirty="0">
                        <a:effectLst/>
                        <a:latin typeface="Times New Roman" panose="02020603050405020304" pitchFamily="18" charset="0"/>
                        <a:ea typeface="宋体" panose="02010600030101010101" pitchFamily="2" charset="-122"/>
                      </a:endParaRPr>
                    </a:p>
                  </a:txBody>
                  <a:tcPr marL="91438" marR="9143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A</a:t>
                      </a:r>
                      <a:r>
                        <a:rPr lang="en-US" sz="1600" b="1" kern="100" dirty="0">
                          <a:effectLst/>
                          <a:latin typeface="黑体" panose="02010609060101010101" pitchFamily="49" charset="-122"/>
                          <a:ea typeface="黑体" panose="02010609060101010101" pitchFamily="49" charset="-122"/>
                        </a:rPr>
                        <a:t>’</a:t>
                      </a:r>
                      <a:r>
                        <a:rPr lang="en-US" sz="1600" b="1" kern="100" dirty="0">
                          <a:effectLst/>
                          <a:latin typeface="黑体" panose="02010609060101010101" pitchFamily="49" charset="-122"/>
                          <a:ea typeface="宋体" panose="02010600030101010101" pitchFamily="2" charset="-122"/>
                        </a:rPr>
                        <a:t>7</a:t>
                      </a:r>
                      <a:endParaRPr lang="zh-CN" sz="1600" kern="100" dirty="0">
                        <a:effectLst/>
                        <a:latin typeface="Times New Roman" panose="02020603050405020304" pitchFamily="18" charset="0"/>
                        <a:ea typeface="宋体" panose="02010600030101010101" pitchFamily="2" charset="-122"/>
                      </a:endParaRPr>
                    </a:p>
                  </a:txBody>
                  <a:tcPr marL="91438" marR="91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A</a:t>
                      </a:r>
                      <a:r>
                        <a:rPr lang="en-US" sz="1600" b="1" kern="100" dirty="0">
                          <a:effectLst/>
                          <a:latin typeface="黑体" panose="02010609060101010101" pitchFamily="49" charset="-122"/>
                          <a:ea typeface="黑体" panose="02010609060101010101" pitchFamily="49" charset="-122"/>
                        </a:rPr>
                        <a:t>’</a:t>
                      </a:r>
                      <a:r>
                        <a:rPr lang="en-US" sz="1600" b="1" kern="100" dirty="0">
                          <a:effectLst/>
                          <a:latin typeface="黑体" panose="02010609060101010101" pitchFamily="49" charset="-122"/>
                          <a:ea typeface="宋体" panose="02010600030101010101" pitchFamily="2" charset="-122"/>
                        </a:rPr>
                        <a:t>6</a:t>
                      </a:r>
                      <a:endParaRPr lang="zh-CN" sz="1600" kern="100" dirty="0">
                        <a:effectLst/>
                        <a:latin typeface="Times New Roman" panose="02020603050405020304" pitchFamily="18" charset="0"/>
                        <a:ea typeface="宋体" panose="02010600030101010101" pitchFamily="2" charset="-122"/>
                      </a:endParaRPr>
                    </a:p>
                  </a:txBody>
                  <a:tcPr marL="91438" marR="91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A</a:t>
                      </a:r>
                      <a:r>
                        <a:rPr lang="en-US" sz="1600" b="1" kern="100" dirty="0">
                          <a:effectLst/>
                          <a:latin typeface="黑体" panose="02010609060101010101" pitchFamily="49" charset="-122"/>
                          <a:ea typeface="黑体" panose="02010609060101010101" pitchFamily="49" charset="-122"/>
                        </a:rPr>
                        <a:t>’</a:t>
                      </a:r>
                      <a:r>
                        <a:rPr lang="en-US" sz="1600" b="1" kern="100" dirty="0">
                          <a:effectLst/>
                          <a:latin typeface="黑体" panose="02010609060101010101" pitchFamily="49" charset="-122"/>
                          <a:ea typeface="宋体" panose="02010600030101010101" pitchFamily="2" charset="-122"/>
                        </a:rPr>
                        <a:t>5</a:t>
                      </a:r>
                      <a:endParaRPr lang="zh-CN" sz="1600" kern="100" dirty="0">
                        <a:effectLst/>
                        <a:latin typeface="Times New Roman" panose="02020603050405020304" pitchFamily="18" charset="0"/>
                        <a:ea typeface="宋体" panose="02010600030101010101" pitchFamily="2" charset="-122"/>
                      </a:endParaRPr>
                    </a:p>
                  </a:txBody>
                  <a:tcPr marL="91438" marR="91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A</a:t>
                      </a:r>
                      <a:r>
                        <a:rPr lang="en-US" sz="1600" b="1" kern="100" dirty="0">
                          <a:effectLst/>
                          <a:latin typeface="黑体" panose="02010609060101010101" pitchFamily="49" charset="-122"/>
                          <a:ea typeface="黑体" panose="02010609060101010101" pitchFamily="49" charset="-122"/>
                        </a:rPr>
                        <a:t>’</a:t>
                      </a:r>
                      <a:r>
                        <a:rPr lang="en-US" sz="1600" b="1" kern="100" dirty="0">
                          <a:effectLst/>
                          <a:latin typeface="黑体" panose="02010609060101010101" pitchFamily="49" charset="-122"/>
                          <a:ea typeface="宋体" panose="02010600030101010101" pitchFamily="2" charset="-122"/>
                        </a:rPr>
                        <a:t>4</a:t>
                      </a:r>
                      <a:endParaRPr lang="zh-CN" sz="1600" kern="100" dirty="0">
                        <a:effectLst/>
                        <a:latin typeface="Times New Roman" panose="02020603050405020304" pitchFamily="18" charset="0"/>
                        <a:ea typeface="宋体" panose="02010600030101010101" pitchFamily="2" charset="-122"/>
                      </a:endParaRPr>
                    </a:p>
                  </a:txBody>
                  <a:tcPr marL="91438" marR="91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A</a:t>
                      </a:r>
                      <a:r>
                        <a:rPr lang="en-US" sz="1600" b="1" kern="100" dirty="0">
                          <a:effectLst/>
                          <a:latin typeface="黑体" panose="02010609060101010101" pitchFamily="49" charset="-122"/>
                          <a:ea typeface="黑体" panose="02010609060101010101" pitchFamily="49" charset="-122"/>
                        </a:rPr>
                        <a:t>’</a:t>
                      </a:r>
                      <a:r>
                        <a:rPr lang="en-US" sz="1600" b="1" kern="100" dirty="0">
                          <a:effectLst/>
                          <a:latin typeface="黑体" panose="02010609060101010101" pitchFamily="49" charset="-122"/>
                          <a:ea typeface="宋体" panose="02010600030101010101" pitchFamily="2" charset="-122"/>
                        </a:rPr>
                        <a:t>3</a:t>
                      </a:r>
                      <a:endParaRPr lang="zh-CN" sz="1600" kern="100" dirty="0">
                        <a:effectLst/>
                        <a:latin typeface="Times New Roman" panose="02020603050405020304" pitchFamily="18" charset="0"/>
                        <a:ea typeface="宋体" panose="02010600030101010101" pitchFamily="2" charset="-122"/>
                      </a:endParaRPr>
                    </a:p>
                  </a:txBody>
                  <a:tcPr marL="91438" marR="91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A</a:t>
                      </a:r>
                      <a:r>
                        <a:rPr lang="en-US" sz="1600" b="1" kern="100" dirty="0">
                          <a:effectLst/>
                          <a:latin typeface="黑体" panose="02010609060101010101" pitchFamily="49" charset="-122"/>
                          <a:ea typeface="黑体" panose="02010609060101010101" pitchFamily="49" charset="-122"/>
                        </a:rPr>
                        <a:t>’</a:t>
                      </a:r>
                      <a:r>
                        <a:rPr lang="en-US" sz="1600" b="1" kern="100" dirty="0">
                          <a:effectLst/>
                          <a:latin typeface="黑体" panose="02010609060101010101" pitchFamily="49" charset="-122"/>
                          <a:ea typeface="宋体" panose="02010600030101010101" pitchFamily="2" charset="-122"/>
                        </a:rPr>
                        <a:t>2</a:t>
                      </a:r>
                      <a:endParaRPr lang="zh-CN" sz="1600" kern="100" dirty="0">
                        <a:effectLst/>
                        <a:latin typeface="Times New Roman" panose="02020603050405020304" pitchFamily="18" charset="0"/>
                        <a:ea typeface="宋体" panose="02010600030101010101" pitchFamily="2" charset="-122"/>
                      </a:endParaRPr>
                    </a:p>
                  </a:txBody>
                  <a:tcPr marL="91438" marR="91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A</a:t>
                      </a:r>
                      <a:r>
                        <a:rPr lang="en-US" sz="1600" b="1" kern="100">
                          <a:effectLst/>
                          <a:latin typeface="黑体" panose="02010609060101010101" pitchFamily="49" charset="-122"/>
                          <a:ea typeface="黑体" panose="02010609060101010101" pitchFamily="49" charset="-122"/>
                        </a:rPr>
                        <a:t>’</a:t>
                      </a:r>
                      <a:r>
                        <a:rPr lang="en-US" sz="1600" b="1" kern="100">
                          <a:effectLst/>
                          <a:latin typeface="黑体" panose="02010609060101010101" pitchFamily="49" charset="-122"/>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91438" marR="91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A</a:t>
                      </a:r>
                      <a:r>
                        <a:rPr lang="en-US" sz="1600" b="1" kern="100" dirty="0">
                          <a:effectLst/>
                          <a:latin typeface="黑体" panose="02010609060101010101" pitchFamily="49" charset="-122"/>
                          <a:ea typeface="黑体" panose="02010609060101010101" pitchFamily="49" charset="-122"/>
                        </a:rPr>
                        <a:t>’</a:t>
                      </a:r>
                      <a:r>
                        <a:rPr lang="en-US" sz="1600" b="1" kern="100" dirty="0">
                          <a:effectLst/>
                          <a:latin typeface="黑体" panose="02010609060101010101" pitchFamily="49" charset="-122"/>
                          <a:ea typeface="宋体" panose="02010600030101010101" pitchFamily="2" charset="-122"/>
                        </a:rPr>
                        <a:t>0</a:t>
                      </a:r>
                      <a:endParaRPr lang="zh-CN" sz="1600" kern="100" dirty="0">
                        <a:effectLst/>
                        <a:latin typeface="Times New Roman" panose="02020603050405020304" pitchFamily="18" charset="0"/>
                        <a:ea typeface="宋体" panose="02010600030101010101" pitchFamily="2" charset="-122"/>
                      </a:endParaRPr>
                    </a:p>
                  </a:txBody>
                  <a:tcPr marL="91438" marR="9143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r>
              <a:tr h="563787">
                <a:tc>
                  <a:txBody>
                    <a:bodyPr/>
                    <a:lstStyle/>
                    <a:p>
                      <a:pPr algn="ctr">
                        <a:spcAft>
                          <a:spcPts val="0"/>
                        </a:spcAft>
                      </a:pPr>
                      <a:r>
                        <a:rPr lang="zh-CN" sz="1600" b="1" kern="100">
                          <a:effectLst/>
                          <a:latin typeface="Times New Roman" panose="02020603050405020304" pitchFamily="18" charset="0"/>
                          <a:ea typeface="黑体" panose="02010609060101010101" pitchFamily="49" charset="-122"/>
                        </a:rPr>
                        <a:t>引脚号</a:t>
                      </a:r>
                      <a:endParaRPr lang="zh-CN" sz="1600" kern="100">
                        <a:effectLst/>
                        <a:latin typeface="Times New Roman" panose="02020603050405020304" pitchFamily="18" charset="0"/>
                        <a:ea typeface="宋体" panose="02010600030101010101" pitchFamily="2" charset="-122"/>
                      </a:endParaRPr>
                    </a:p>
                  </a:txBody>
                  <a:tcPr marL="91438" marR="91438"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179</a:t>
                      </a:r>
                      <a:endParaRPr lang="zh-CN" sz="1600" kern="100">
                        <a:effectLst/>
                        <a:latin typeface="Times New Roman" panose="02020603050405020304" pitchFamily="18" charset="0"/>
                        <a:ea typeface="宋体" panose="02010600030101010101" pitchFamily="2" charset="-122"/>
                      </a:endParaRPr>
                    </a:p>
                  </a:txBody>
                  <a:tcPr marL="91438" marR="91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176</a:t>
                      </a:r>
                      <a:endParaRPr lang="zh-CN" sz="1600" kern="100">
                        <a:effectLst/>
                        <a:latin typeface="Times New Roman" panose="02020603050405020304" pitchFamily="18" charset="0"/>
                        <a:ea typeface="宋体" panose="02010600030101010101" pitchFamily="2" charset="-122"/>
                      </a:endParaRPr>
                    </a:p>
                  </a:txBody>
                  <a:tcPr marL="91438" marR="91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175</a:t>
                      </a:r>
                      <a:endParaRPr lang="zh-CN" sz="1600" kern="100">
                        <a:effectLst/>
                        <a:latin typeface="Times New Roman" panose="02020603050405020304" pitchFamily="18" charset="0"/>
                        <a:ea typeface="宋体" panose="02010600030101010101" pitchFamily="2" charset="-122"/>
                      </a:endParaRPr>
                    </a:p>
                  </a:txBody>
                  <a:tcPr marL="91438" marR="91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173</a:t>
                      </a:r>
                      <a:endParaRPr lang="zh-CN" sz="1600" kern="100">
                        <a:effectLst/>
                        <a:latin typeface="Times New Roman" panose="02020603050405020304" pitchFamily="18" charset="0"/>
                        <a:ea typeface="宋体" panose="02010600030101010101" pitchFamily="2" charset="-122"/>
                      </a:endParaRPr>
                    </a:p>
                  </a:txBody>
                  <a:tcPr marL="91438" marR="91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171</a:t>
                      </a:r>
                      <a:endParaRPr lang="zh-CN" sz="1600" kern="100">
                        <a:effectLst/>
                        <a:latin typeface="Times New Roman" panose="02020603050405020304" pitchFamily="18" charset="0"/>
                        <a:ea typeface="宋体" panose="02010600030101010101" pitchFamily="2" charset="-122"/>
                      </a:endParaRPr>
                    </a:p>
                  </a:txBody>
                  <a:tcPr marL="91438" marR="91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170</a:t>
                      </a:r>
                      <a:endParaRPr lang="zh-CN" sz="1600" kern="100" dirty="0">
                        <a:effectLst/>
                        <a:latin typeface="Times New Roman" panose="02020603050405020304" pitchFamily="18" charset="0"/>
                        <a:ea typeface="宋体" panose="02010600030101010101" pitchFamily="2" charset="-122"/>
                      </a:endParaRPr>
                    </a:p>
                  </a:txBody>
                  <a:tcPr marL="91438" marR="91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169</a:t>
                      </a:r>
                      <a:endParaRPr lang="zh-CN" sz="1600" kern="100" dirty="0">
                        <a:effectLst/>
                        <a:latin typeface="Times New Roman" panose="02020603050405020304" pitchFamily="18" charset="0"/>
                        <a:ea typeface="宋体" panose="02010600030101010101" pitchFamily="2" charset="-122"/>
                      </a:endParaRPr>
                    </a:p>
                  </a:txBody>
                  <a:tcPr marL="91438" marR="91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168</a:t>
                      </a:r>
                      <a:endParaRPr lang="zh-CN" sz="1600" kern="100" dirty="0">
                        <a:effectLst/>
                        <a:latin typeface="Times New Roman" panose="02020603050405020304" pitchFamily="18" charset="0"/>
                        <a:ea typeface="宋体" panose="02010600030101010101" pitchFamily="2" charset="-122"/>
                      </a:endParaRPr>
                    </a:p>
                  </a:txBody>
                  <a:tcPr marL="91438" marR="91438"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内容占位符 2"/>
          <p:cNvSpPr>
            <a:spLocks noGrp="1"/>
          </p:cNvSpPr>
          <p:nvPr>
            <p:ph idx="1"/>
          </p:nvPr>
        </p:nvSpPr>
        <p:spPr>
          <a:xfrm>
            <a:off x="144463" y="620713"/>
            <a:ext cx="11807825" cy="5761037"/>
          </a:xfrm>
          <a:ln/>
        </p:spPr>
        <p:txBody>
          <a:bodyPr vert="horz" wrap="square" lIns="91440" tIns="45720" rIns="91440" bIns="45720" anchor="t" anchorCtr="0"/>
          <a:p>
            <a:r>
              <a:rPr lang="en-US" altLang="zh-CN" sz="2800" b="1" dirty="0"/>
              <a:t>3. </a:t>
            </a:r>
            <a:r>
              <a:rPr lang="zh-CN" altLang="zh-CN" sz="2800" b="1" dirty="0"/>
              <a:t>发光二极管指示灯与</a:t>
            </a:r>
            <a:r>
              <a:rPr lang="en-US" altLang="zh-CN" sz="2800" b="1" dirty="0"/>
              <a:t>FPGA</a:t>
            </a:r>
            <a:r>
              <a:rPr lang="zh-CN" altLang="zh-CN" sz="2800" b="1" dirty="0"/>
              <a:t>芯片的引脚连接</a:t>
            </a:r>
            <a:endParaRPr lang="zh-CN" altLang="zh-CN" sz="2800" dirty="0"/>
          </a:p>
          <a:p>
            <a:endParaRPr lang="zh-CN" altLang="en-US" dirty="0"/>
          </a:p>
        </p:txBody>
      </p:sp>
      <p:graphicFrame>
        <p:nvGraphicFramePr>
          <p:cNvPr id="4" name="表格 3"/>
          <p:cNvGraphicFramePr>
            <a:graphicFrameLocks noGrp="1"/>
          </p:cNvGraphicFramePr>
          <p:nvPr/>
        </p:nvGraphicFramePr>
        <p:xfrm>
          <a:off x="0" y="1557338"/>
          <a:ext cx="12192000" cy="3797300"/>
        </p:xfrm>
        <a:graphic>
          <a:graphicData uri="http://schemas.openxmlformats.org/drawingml/2006/table">
            <a:tbl>
              <a:tblPr firstRow="1" firstCol="1" lastRow="1" lastCol="1" bandRow="1" bandCol="1"/>
              <a:tblGrid>
                <a:gridCol w="927581"/>
                <a:gridCol w="812449"/>
                <a:gridCol w="856932"/>
                <a:gridCol w="927581"/>
                <a:gridCol w="927581"/>
                <a:gridCol w="740495"/>
                <a:gridCol w="745727"/>
                <a:gridCol w="625365"/>
                <a:gridCol w="625365"/>
                <a:gridCol w="625365"/>
                <a:gridCol w="625365"/>
                <a:gridCol w="625365"/>
                <a:gridCol w="625365"/>
                <a:gridCol w="625365"/>
                <a:gridCol w="625365"/>
                <a:gridCol w="625365"/>
                <a:gridCol w="625365"/>
              </a:tblGrid>
              <a:tr h="641295">
                <a:tc>
                  <a:txBody>
                    <a:bodyPr/>
                    <a:lstStyle/>
                    <a:p>
                      <a:pPr algn="ctr">
                        <a:spcAft>
                          <a:spcPts val="0"/>
                        </a:spcAft>
                      </a:pPr>
                      <a:r>
                        <a:rPr lang="zh-CN" sz="1600" b="1" kern="100" dirty="0">
                          <a:effectLst/>
                          <a:latin typeface="Times New Roman" panose="02020603050405020304" pitchFamily="18" charset="0"/>
                          <a:ea typeface="黑体" panose="02010609060101010101" pitchFamily="49" charset="-122"/>
                        </a:rPr>
                        <a:t>发光管</a:t>
                      </a:r>
                      <a:endParaRPr lang="zh-CN" sz="1600" kern="100" dirty="0">
                        <a:effectLst/>
                        <a:latin typeface="Times New Roman" panose="02020603050405020304" pitchFamily="18" charset="0"/>
                        <a:ea typeface="宋体" panose="02010600030101010101" pitchFamily="2" charset="-122"/>
                      </a:endParaRPr>
                    </a:p>
                  </a:txBody>
                  <a:tcPr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LA15</a:t>
                      </a:r>
                      <a:endParaRPr lang="zh-CN" sz="1600" kern="100" dirty="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LA14</a:t>
                      </a:r>
                      <a:endParaRPr lang="zh-CN" sz="1600" kern="100" dirty="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LA13</a:t>
                      </a:r>
                      <a:endParaRPr lang="zh-CN" sz="1600" kern="100" dirty="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LA12</a:t>
                      </a:r>
                      <a:endParaRPr lang="zh-CN" sz="1600" kern="100" dirty="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LA11</a:t>
                      </a:r>
                      <a:endParaRPr lang="zh-CN" sz="1600" kern="100" dirty="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LA10</a:t>
                      </a:r>
                      <a:endParaRPr lang="zh-CN" sz="1600" kern="100" dirty="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LA9</a:t>
                      </a:r>
                      <a:endParaRPr lang="zh-CN" sz="1600" kern="100" dirty="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LA8</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LA7</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LA6</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LA5</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LA4</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LA3</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LA2</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LA1</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LA0</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r>
              <a:tr h="590824">
                <a:tc>
                  <a:txBody>
                    <a:bodyPr/>
                    <a:lstStyle/>
                    <a:p>
                      <a:pPr algn="ctr">
                        <a:spcAft>
                          <a:spcPts val="0"/>
                        </a:spcAft>
                      </a:pPr>
                      <a:r>
                        <a:rPr lang="zh-CN" sz="1600" b="1" kern="100">
                          <a:effectLst/>
                          <a:latin typeface="Times New Roman" panose="02020603050405020304" pitchFamily="18" charset="0"/>
                          <a:ea typeface="黑体" panose="02010609060101010101" pitchFamily="49" charset="-122"/>
                        </a:rPr>
                        <a:t>引脚号</a:t>
                      </a:r>
                      <a:endParaRPr lang="zh-CN" sz="1600" kern="100">
                        <a:effectLst/>
                        <a:latin typeface="Times New Roman" panose="02020603050405020304" pitchFamily="18" charset="0"/>
                        <a:ea typeface="宋体" panose="02010600030101010101" pitchFamily="2" charset="-122"/>
                      </a:endParaRPr>
                    </a:p>
                  </a:txBody>
                  <a:tcPr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33</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31</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30</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15</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14</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13</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12</a:t>
                      </a:r>
                      <a:endParaRPr lang="zh-CN" sz="1600" kern="100" dirty="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11</a:t>
                      </a:r>
                      <a:endParaRPr lang="zh-CN" sz="1600" kern="100" dirty="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10</a:t>
                      </a:r>
                      <a:endParaRPr lang="zh-CN" sz="1600" kern="100" dirty="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8</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6</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5</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4</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3</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2">
                  <a:txBody>
                    <a:bodyPr/>
                    <a:lstStyle/>
                    <a:p>
                      <a:pPr algn="ctr">
                        <a:spcAft>
                          <a:spcPts val="0"/>
                        </a:spcAft>
                      </a:pPr>
                      <a:r>
                        <a:rPr lang="zh-CN" sz="1600" b="1" kern="100">
                          <a:effectLst/>
                          <a:latin typeface="Times New Roman" panose="02020603050405020304" pitchFamily="18" charset="0"/>
                          <a:ea typeface="黑体" panose="02010609060101010101" pitchFamily="49" charset="-122"/>
                        </a:rPr>
                        <a:t>系统占用</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cPr/>
                </a:tc>
              </a:tr>
              <a:tr h="641295">
                <a:tc>
                  <a:txBody>
                    <a:bodyPr/>
                    <a:lstStyle/>
                    <a:p>
                      <a:pPr algn="ctr">
                        <a:spcAft>
                          <a:spcPts val="0"/>
                        </a:spcAft>
                      </a:pPr>
                      <a:r>
                        <a:rPr lang="zh-CN" sz="1600" b="1" kern="100">
                          <a:effectLst/>
                          <a:latin typeface="Times New Roman" panose="02020603050405020304" pitchFamily="18" charset="0"/>
                          <a:ea typeface="黑体" panose="02010609060101010101" pitchFamily="49" charset="-122"/>
                        </a:rPr>
                        <a:t>发光管</a:t>
                      </a:r>
                      <a:endParaRPr lang="zh-CN" sz="1600" kern="100">
                        <a:effectLst/>
                        <a:latin typeface="Times New Roman" panose="02020603050405020304" pitchFamily="18" charset="0"/>
                        <a:ea typeface="宋体" panose="02010600030101010101" pitchFamily="2" charset="-122"/>
                      </a:endParaRPr>
                    </a:p>
                  </a:txBody>
                  <a:tcPr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LD15</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LD14</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LD13</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LD12</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LD11</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LD10</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LD9</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LD8</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LD7</a:t>
                      </a:r>
                      <a:endParaRPr lang="zh-CN" sz="1600" kern="100" dirty="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LD6</a:t>
                      </a:r>
                      <a:endParaRPr lang="zh-CN" sz="1600" kern="100" dirty="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LD5</a:t>
                      </a:r>
                      <a:endParaRPr lang="zh-CN" sz="1600" kern="100" dirty="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LD4</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LD3</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LD2</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LD1</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LD0</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r>
              <a:tr h="641295">
                <a:tc>
                  <a:txBody>
                    <a:bodyPr/>
                    <a:lstStyle/>
                    <a:p>
                      <a:pPr algn="ctr">
                        <a:spcAft>
                          <a:spcPts val="0"/>
                        </a:spcAft>
                      </a:pPr>
                      <a:r>
                        <a:rPr lang="zh-CN" sz="1600" b="1" kern="100">
                          <a:effectLst/>
                          <a:latin typeface="Times New Roman" panose="02020603050405020304" pitchFamily="18" charset="0"/>
                          <a:ea typeface="黑体" panose="02010609060101010101" pitchFamily="49" charset="-122"/>
                        </a:rPr>
                        <a:t>引脚号</a:t>
                      </a:r>
                      <a:endParaRPr lang="zh-CN" sz="1600" kern="100">
                        <a:effectLst/>
                        <a:latin typeface="Times New Roman" panose="02020603050405020304" pitchFamily="18" charset="0"/>
                        <a:ea typeface="宋体" panose="02010600030101010101" pitchFamily="2" charset="-122"/>
                      </a:endParaRPr>
                    </a:p>
                  </a:txBody>
                  <a:tcPr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141</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139</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138</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137</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135</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134</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133</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128</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44</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43</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41</a:t>
                      </a:r>
                      <a:endParaRPr lang="zh-CN" sz="1600" kern="100" dirty="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40</a:t>
                      </a:r>
                      <a:endParaRPr lang="zh-CN" sz="1600" kern="100" dirty="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39</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37</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35</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34</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641295">
                <a:tc>
                  <a:txBody>
                    <a:bodyPr/>
                    <a:lstStyle/>
                    <a:p>
                      <a:pPr algn="ctr">
                        <a:spcAft>
                          <a:spcPts val="0"/>
                        </a:spcAft>
                      </a:pPr>
                      <a:r>
                        <a:rPr lang="zh-CN" sz="1600" b="1" kern="100">
                          <a:effectLst/>
                          <a:latin typeface="Times New Roman" panose="02020603050405020304" pitchFamily="18" charset="0"/>
                          <a:ea typeface="黑体" panose="02010609060101010101" pitchFamily="49" charset="-122"/>
                        </a:rPr>
                        <a:t>发光管</a:t>
                      </a:r>
                      <a:endParaRPr lang="zh-CN" sz="1600" kern="100">
                        <a:effectLst/>
                        <a:latin typeface="Times New Roman" panose="02020603050405020304" pitchFamily="18" charset="0"/>
                        <a:ea typeface="宋体" panose="02010600030101010101" pitchFamily="2" charset="-122"/>
                      </a:endParaRPr>
                    </a:p>
                  </a:txBody>
                  <a:tcPr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LR15</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LR14</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LR13</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LR12</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LR11</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LR10</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LR9</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LR8</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LR7</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LR6</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LR5</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LR4</a:t>
                      </a:r>
                      <a:endParaRPr lang="zh-CN" sz="1600" kern="100" dirty="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LR3</a:t>
                      </a:r>
                      <a:endParaRPr lang="zh-CN" sz="1600" kern="100" dirty="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LR2</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LR1</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LR0</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r>
              <a:tr h="641295">
                <a:tc>
                  <a:txBody>
                    <a:bodyPr/>
                    <a:lstStyle/>
                    <a:p>
                      <a:pPr algn="ctr">
                        <a:spcAft>
                          <a:spcPts val="0"/>
                        </a:spcAft>
                      </a:pPr>
                      <a:r>
                        <a:rPr lang="zh-CN" sz="1600" b="1" kern="100">
                          <a:effectLst/>
                          <a:latin typeface="Times New Roman" panose="02020603050405020304" pitchFamily="18" charset="0"/>
                          <a:ea typeface="黑体" panose="02010609060101010101" pitchFamily="49" charset="-122"/>
                        </a:rPr>
                        <a:t>引脚号</a:t>
                      </a:r>
                      <a:endParaRPr lang="zh-CN" sz="1600" kern="100">
                        <a:effectLst/>
                        <a:latin typeface="Times New Roman" panose="02020603050405020304" pitchFamily="18" charset="0"/>
                        <a:ea typeface="宋体" panose="02010600030101010101" pitchFamily="2" charset="-122"/>
                      </a:endParaRPr>
                    </a:p>
                  </a:txBody>
                  <a:tcPr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165</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164</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163</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162</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161</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160</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152</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151</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150</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149</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147</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146</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145</a:t>
                      </a:r>
                      <a:endParaRPr lang="zh-CN" sz="1600" kern="10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144</a:t>
                      </a:r>
                      <a:endParaRPr lang="zh-CN" sz="1600" kern="100" dirty="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143</a:t>
                      </a:r>
                      <a:endParaRPr lang="zh-CN" sz="1600" kern="100" dirty="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142</a:t>
                      </a:r>
                      <a:endParaRPr lang="zh-CN" sz="1600" kern="100" dirty="0">
                        <a:effectLst/>
                        <a:latin typeface="Times New Roman" panose="02020603050405020304" pitchFamily="18" charset="0"/>
                        <a:ea typeface="宋体" panose="02010600030101010101" pitchFamily="2" charset="-122"/>
                      </a:endParaRPr>
                    </a:p>
                  </a:txBody>
                  <a:tcPr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内容占位符 2"/>
          <p:cNvSpPr>
            <a:spLocks noGrp="1"/>
          </p:cNvSpPr>
          <p:nvPr>
            <p:ph idx="1"/>
          </p:nvPr>
        </p:nvSpPr>
        <p:spPr>
          <a:xfrm>
            <a:off x="401638" y="212725"/>
            <a:ext cx="11645900" cy="5761038"/>
          </a:xfrm>
          <a:ln/>
        </p:spPr>
        <p:txBody>
          <a:bodyPr vert="horz" wrap="square" lIns="91440" tIns="45720" rIns="91440" bIns="45720" anchor="t" anchorCtr="0"/>
          <a:p>
            <a:r>
              <a:rPr lang="en-US" altLang="zh-CN" sz="2800" b="1" dirty="0"/>
              <a:t>4.  RAM</a:t>
            </a:r>
            <a:r>
              <a:rPr lang="zh-CN" altLang="zh-CN" sz="2800" b="1" dirty="0"/>
              <a:t>数据线（双向）与</a:t>
            </a:r>
            <a:r>
              <a:rPr lang="en-US" altLang="zh-CN" sz="2800" b="1" dirty="0"/>
              <a:t>FPGA</a:t>
            </a:r>
            <a:r>
              <a:rPr lang="zh-CN" altLang="zh-CN" sz="2800" b="1" dirty="0"/>
              <a:t>芯片的引脚连接</a:t>
            </a:r>
            <a:endParaRPr lang="en-US" altLang="zh-CN" sz="2800" b="1" dirty="0"/>
          </a:p>
          <a:p>
            <a:endParaRPr lang="en-US" altLang="zh-CN" sz="2800" b="1" dirty="0"/>
          </a:p>
          <a:p>
            <a:endParaRPr lang="en-US" altLang="zh-CN" sz="2800" b="1" dirty="0"/>
          </a:p>
          <a:p>
            <a:r>
              <a:rPr lang="en-US" altLang="zh-CN" sz="2800" b="1" dirty="0"/>
              <a:t>5. ROM</a:t>
            </a:r>
            <a:r>
              <a:rPr lang="zh-CN" altLang="zh-CN" sz="2800" b="1" dirty="0"/>
              <a:t>地址线与</a:t>
            </a:r>
            <a:r>
              <a:rPr lang="en-US" altLang="zh-CN" sz="2800" b="1" dirty="0"/>
              <a:t>FPGA</a:t>
            </a:r>
            <a:r>
              <a:rPr lang="zh-CN" altLang="zh-CN" sz="2800" b="1" dirty="0"/>
              <a:t>芯片的引脚连接</a:t>
            </a:r>
            <a:endParaRPr lang="en-US" altLang="zh-CN" sz="2800" b="1" dirty="0"/>
          </a:p>
          <a:p>
            <a:endParaRPr lang="en-US" altLang="zh-CN" sz="2800" b="1" dirty="0"/>
          </a:p>
          <a:p>
            <a:endParaRPr lang="en-US" altLang="zh-CN" sz="2800" b="1" dirty="0"/>
          </a:p>
          <a:p>
            <a:pPr>
              <a:buFont typeface="Arial" panose="020B0604020202020204" pitchFamily="34" charset="0"/>
              <a:buChar char="•"/>
            </a:pPr>
            <a:r>
              <a:rPr lang="en-US" altLang="zh-CN" sz="2800" b="1" dirty="0"/>
              <a:t>6. </a:t>
            </a:r>
            <a:r>
              <a:rPr lang="zh-CN" altLang="zh-CN" sz="2800" b="1" dirty="0"/>
              <a:t>微指令数据输入：</a:t>
            </a:r>
            <a:endParaRPr lang="zh-CN" altLang="zh-CN" sz="2800" dirty="0"/>
          </a:p>
          <a:p>
            <a:endParaRPr lang="zh-CN" altLang="zh-CN" sz="2800" dirty="0"/>
          </a:p>
          <a:p>
            <a:endParaRPr lang="zh-CN" altLang="zh-CN" sz="2800" dirty="0"/>
          </a:p>
          <a:p>
            <a:endParaRPr lang="zh-CN" altLang="en-US" dirty="0"/>
          </a:p>
        </p:txBody>
      </p:sp>
      <p:graphicFrame>
        <p:nvGraphicFramePr>
          <p:cNvPr id="4" name="表格 3"/>
          <p:cNvGraphicFramePr>
            <a:graphicFrameLocks noGrp="1"/>
          </p:cNvGraphicFramePr>
          <p:nvPr/>
        </p:nvGraphicFramePr>
        <p:xfrm>
          <a:off x="623888" y="788988"/>
          <a:ext cx="10272713" cy="1008063"/>
        </p:xfrm>
        <a:graphic>
          <a:graphicData uri="http://schemas.openxmlformats.org/drawingml/2006/table">
            <a:tbl>
              <a:tblPr firstRow="1" firstCol="1" lastRow="1" lastCol="1" bandRow="1" bandCol="1"/>
              <a:tblGrid>
                <a:gridCol w="1140546"/>
                <a:gridCol w="1141660"/>
                <a:gridCol w="1141660"/>
                <a:gridCol w="1141660"/>
                <a:gridCol w="1140546"/>
                <a:gridCol w="1141660"/>
                <a:gridCol w="1141660"/>
                <a:gridCol w="1141660"/>
                <a:gridCol w="1141660"/>
              </a:tblGrid>
              <a:tr h="563888">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RAM</a:t>
                      </a:r>
                      <a:r>
                        <a:rPr lang="zh-CN" sz="1600" b="1" kern="100" dirty="0">
                          <a:effectLst/>
                          <a:latin typeface="Times New Roman" panose="02020603050405020304" pitchFamily="18" charset="0"/>
                          <a:ea typeface="黑体" panose="02010609060101010101" pitchFamily="49" charset="-122"/>
                        </a:rPr>
                        <a:t>数据线</a:t>
                      </a:r>
                      <a:endParaRPr lang="zh-CN" sz="1600" kern="100" dirty="0">
                        <a:effectLst/>
                        <a:latin typeface="Times New Roman" panose="02020603050405020304" pitchFamily="18" charset="0"/>
                        <a:ea typeface="宋体" panose="02010600030101010101" pitchFamily="2" charset="-122"/>
                      </a:endParaRPr>
                    </a:p>
                  </a:txBody>
                  <a:tcPr marL="91437" marR="91437"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D</a:t>
                      </a:r>
                      <a:r>
                        <a:rPr lang="en-US" sz="1600" b="1" kern="100" dirty="0">
                          <a:effectLst/>
                          <a:latin typeface="黑体" panose="02010609060101010101" pitchFamily="49" charset="-122"/>
                          <a:ea typeface="黑体" panose="02010609060101010101" pitchFamily="49" charset="-122"/>
                        </a:rPr>
                        <a:t>’</a:t>
                      </a:r>
                      <a:r>
                        <a:rPr lang="en-US" sz="1600" b="1" kern="100" dirty="0">
                          <a:effectLst/>
                          <a:latin typeface="黑体" panose="02010609060101010101" pitchFamily="49" charset="-122"/>
                          <a:ea typeface="宋体" panose="02010600030101010101" pitchFamily="2" charset="-122"/>
                        </a:rPr>
                        <a:t>7</a:t>
                      </a:r>
                      <a:endParaRPr lang="zh-CN" sz="1600" kern="100" dirty="0">
                        <a:effectLst/>
                        <a:latin typeface="Times New Roman" panose="02020603050405020304" pitchFamily="18" charset="0"/>
                        <a:ea typeface="宋体" panose="02010600030101010101" pitchFamily="2" charset="-122"/>
                      </a:endParaRPr>
                    </a:p>
                  </a:txBody>
                  <a:tcPr marL="91437" marR="914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D</a:t>
                      </a:r>
                      <a:r>
                        <a:rPr lang="en-US" sz="1600" b="1" kern="100" dirty="0">
                          <a:effectLst/>
                          <a:latin typeface="黑体" panose="02010609060101010101" pitchFamily="49" charset="-122"/>
                          <a:ea typeface="黑体" panose="02010609060101010101" pitchFamily="49" charset="-122"/>
                        </a:rPr>
                        <a:t>’</a:t>
                      </a:r>
                      <a:r>
                        <a:rPr lang="en-US" sz="1600" b="1" kern="100" dirty="0">
                          <a:effectLst/>
                          <a:latin typeface="黑体" panose="02010609060101010101" pitchFamily="49" charset="-122"/>
                          <a:ea typeface="宋体" panose="02010600030101010101" pitchFamily="2" charset="-122"/>
                        </a:rPr>
                        <a:t>6</a:t>
                      </a:r>
                      <a:endParaRPr lang="zh-CN" sz="1600" kern="100" dirty="0">
                        <a:effectLst/>
                        <a:latin typeface="Times New Roman" panose="02020603050405020304" pitchFamily="18" charset="0"/>
                        <a:ea typeface="宋体" panose="02010600030101010101" pitchFamily="2" charset="-122"/>
                      </a:endParaRPr>
                    </a:p>
                  </a:txBody>
                  <a:tcPr marL="91437" marR="914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D</a:t>
                      </a:r>
                      <a:r>
                        <a:rPr lang="en-US" sz="1600" b="1" kern="100" dirty="0">
                          <a:effectLst/>
                          <a:latin typeface="黑体" panose="02010609060101010101" pitchFamily="49" charset="-122"/>
                          <a:ea typeface="黑体" panose="02010609060101010101" pitchFamily="49" charset="-122"/>
                        </a:rPr>
                        <a:t>’</a:t>
                      </a:r>
                      <a:r>
                        <a:rPr lang="en-US" sz="1600" b="1" kern="100" dirty="0">
                          <a:effectLst/>
                          <a:latin typeface="黑体" panose="02010609060101010101" pitchFamily="49" charset="-122"/>
                          <a:ea typeface="宋体" panose="02010600030101010101" pitchFamily="2" charset="-122"/>
                        </a:rPr>
                        <a:t>5</a:t>
                      </a:r>
                      <a:endParaRPr lang="zh-CN" sz="1600" kern="100" dirty="0">
                        <a:effectLst/>
                        <a:latin typeface="Times New Roman" panose="02020603050405020304" pitchFamily="18" charset="0"/>
                        <a:ea typeface="宋体" panose="02010600030101010101" pitchFamily="2" charset="-122"/>
                      </a:endParaRPr>
                    </a:p>
                  </a:txBody>
                  <a:tcPr marL="91437" marR="914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D</a:t>
                      </a:r>
                      <a:r>
                        <a:rPr lang="en-US" sz="1600" b="1" kern="100" dirty="0">
                          <a:effectLst/>
                          <a:latin typeface="黑体" panose="02010609060101010101" pitchFamily="49" charset="-122"/>
                          <a:ea typeface="黑体" panose="02010609060101010101" pitchFamily="49" charset="-122"/>
                        </a:rPr>
                        <a:t>’</a:t>
                      </a:r>
                      <a:r>
                        <a:rPr lang="en-US" sz="1600" b="1" kern="100" dirty="0">
                          <a:effectLst/>
                          <a:latin typeface="黑体" panose="02010609060101010101" pitchFamily="49" charset="-122"/>
                          <a:ea typeface="宋体" panose="02010600030101010101" pitchFamily="2" charset="-122"/>
                        </a:rPr>
                        <a:t>4</a:t>
                      </a:r>
                      <a:endParaRPr lang="zh-CN" sz="1600" kern="100" dirty="0">
                        <a:effectLst/>
                        <a:latin typeface="Times New Roman" panose="02020603050405020304" pitchFamily="18" charset="0"/>
                        <a:ea typeface="宋体" panose="02010600030101010101" pitchFamily="2" charset="-122"/>
                      </a:endParaRPr>
                    </a:p>
                  </a:txBody>
                  <a:tcPr marL="91437" marR="914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D</a:t>
                      </a:r>
                      <a:r>
                        <a:rPr lang="en-US" sz="1600" b="1" kern="100" dirty="0">
                          <a:effectLst/>
                          <a:latin typeface="黑体" panose="02010609060101010101" pitchFamily="49" charset="-122"/>
                          <a:ea typeface="黑体" panose="02010609060101010101" pitchFamily="49" charset="-122"/>
                        </a:rPr>
                        <a:t>’</a:t>
                      </a:r>
                      <a:r>
                        <a:rPr lang="en-US" sz="1600" b="1" kern="100" dirty="0">
                          <a:effectLst/>
                          <a:latin typeface="黑体" panose="02010609060101010101" pitchFamily="49" charset="-122"/>
                          <a:ea typeface="宋体" panose="02010600030101010101" pitchFamily="2" charset="-122"/>
                        </a:rPr>
                        <a:t>3</a:t>
                      </a:r>
                      <a:endParaRPr lang="zh-CN" sz="1600" kern="100" dirty="0">
                        <a:effectLst/>
                        <a:latin typeface="Times New Roman" panose="02020603050405020304" pitchFamily="18" charset="0"/>
                        <a:ea typeface="宋体" panose="02010600030101010101" pitchFamily="2" charset="-122"/>
                      </a:endParaRPr>
                    </a:p>
                  </a:txBody>
                  <a:tcPr marL="91437" marR="914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D</a:t>
                      </a:r>
                      <a:r>
                        <a:rPr lang="en-US" sz="1600" b="1" kern="100" dirty="0">
                          <a:effectLst/>
                          <a:latin typeface="黑体" panose="02010609060101010101" pitchFamily="49" charset="-122"/>
                          <a:ea typeface="黑体" panose="02010609060101010101" pitchFamily="49" charset="-122"/>
                        </a:rPr>
                        <a:t>’</a:t>
                      </a:r>
                      <a:r>
                        <a:rPr lang="en-US" sz="1600" b="1" kern="100" dirty="0">
                          <a:effectLst/>
                          <a:latin typeface="黑体" panose="02010609060101010101" pitchFamily="49" charset="-122"/>
                          <a:ea typeface="宋体" panose="02010600030101010101" pitchFamily="2" charset="-122"/>
                        </a:rPr>
                        <a:t>2</a:t>
                      </a:r>
                      <a:endParaRPr lang="zh-CN" sz="1600" kern="100" dirty="0">
                        <a:effectLst/>
                        <a:latin typeface="Times New Roman" panose="02020603050405020304" pitchFamily="18" charset="0"/>
                        <a:ea typeface="宋体" panose="02010600030101010101" pitchFamily="2" charset="-122"/>
                      </a:endParaRPr>
                    </a:p>
                  </a:txBody>
                  <a:tcPr marL="91437" marR="914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D</a:t>
                      </a:r>
                      <a:r>
                        <a:rPr lang="en-US" sz="1600" b="1" kern="100" dirty="0">
                          <a:effectLst/>
                          <a:latin typeface="黑体" panose="02010609060101010101" pitchFamily="49" charset="-122"/>
                          <a:ea typeface="黑体" panose="02010609060101010101" pitchFamily="49" charset="-122"/>
                        </a:rPr>
                        <a:t>’</a:t>
                      </a:r>
                      <a:r>
                        <a:rPr lang="en-US" sz="1600" b="1" kern="100" dirty="0">
                          <a:effectLst/>
                          <a:latin typeface="黑体" panose="02010609060101010101" pitchFamily="49" charset="-122"/>
                          <a:ea typeface="宋体" panose="02010600030101010101" pitchFamily="2" charset="-122"/>
                        </a:rPr>
                        <a:t>1</a:t>
                      </a:r>
                      <a:endParaRPr lang="zh-CN" sz="1600" kern="100" dirty="0">
                        <a:effectLst/>
                        <a:latin typeface="Times New Roman" panose="02020603050405020304" pitchFamily="18" charset="0"/>
                        <a:ea typeface="宋体" panose="02010600030101010101" pitchFamily="2" charset="-122"/>
                      </a:endParaRPr>
                    </a:p>
                  </a:txBody>
                  <a:tcPr marL="91437" marR="914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D</a:t>
                      </a:r>
                      <a:r>
                        <a:rPr lang="en-US" sz="1600" b="1" kern="100">
                          <a:effectLst/>
                          <a:latin typeface="黑体" panose="02010609060101010101" pitchFamily="49" charset="-122"/>
                          <a:ea typeface="黑体" panose="02010609060101010101" pitchFamily="49" charset="-122"/>
                        </a:rPr>
                        <a:t>’</a:t>
                      </a:r>
                      <a:r>
                        <a:rPr lang="en-US" sz="1600" b="1" kern="100">
                          <a:effectLst/>
                          <a:latin typeface="黑体" panose="02010609060101010101" pitchFamily="49" charset="-122"/>
                          <a:ea typeface="宋体" panose="02010600030101010101" pitchFamily="2" charset="-122"/>
                        </a:rPr>
                        <a:t>0</a:t>
                      </a:r>
                      <a:endParaRPr lang="zh-CN" sz="1600" kern="100">
                        <a:effectLst/>
                        <a:latin typeface="Times New Roman" panose="02020603050405020304" pitchFamily="18" charset="0"/>
                        <a:ea typeface="宋体" panose="02010600030101010101" pitchFamily="2" charset="-122"/>
                      </a:endParaRPr>
                    </a:p>
                  </a:txBody>
                  <a:tcPr marL="91437" marR="91437"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r>
              <a:tr h="444174">
                <a:tc>
                  <a:txBody>
                    <a:bodyPr/>
                    <a:lstStyle/>
                    <a:p>
                      <a:pPr algn="ctr">
                        <a:spcAft>
                          <a:spcPts val="0"/>
                        </a:spcAft>
                      </a:pPr>
                      <a:r>
                        <a:rPr lang="zh-CN" sz="1600" b="1" kern="100">
                          <a:effectLst/>
                          <a:latin typeface="Times New Roman" panose="02020603050405020304" pitchFamily="18" charset="0"/>
                          <a:ea typeface="黑体" panose="02010609060101010101" pitchFamily="49" charset="-122"/>
                        </a:rPr>
                        <a:t>引脚号</a:t>
                      </a:r>
                      <a:endParaRPr lang="zh-CN" sz="1600" kern="100">
                        <a:effectLst/>
                        <a:latin typeface="Times New Roman" panose="02020603050405020304" pitchFamily="18" charset="0"/>
                        <a:ea typeface="宋体" panose="02010600030101010101" pitchFamily="2" charset="-122"/>
                      </a:endParaRPr>
                    </a:p>
                  </a:txBody>
                  <a:tcPr marL="91437" marR="91437"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201</a:t>
                      </a:r>
                      <a:endParaRPr lang="zh-CN" sz="1600" kern="100">
                        <a:effectLst/>
                        <a:latin typeface="Times New Roman" panose="02020603050405020304" pitchFamily="18" charset="0"/>
                        <a:ea typeface="宋体" panose="02010600030101010101" pitchFamily="2" charset="-122"/>
                      </a:endParaRPr>
                    </a:p>
                  </a:txBody>
                  <a:tcPr marL="91437" marR="914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200</a:t>
                      </a:r>
                      <a:endParaRPr lang="zh-CN" sz="1600" kern="100">
                        <a:effectLst/>
                        <a:latin typeface="Times New Roman" panose="02020603050405020304" pitchFamily="18" charset="0"/>
                        <a:ea typeface="宋体" panose="02010600030101010101" pitchFamily="2" charset="-122"/>
                      </a:endParaRPr>
                    </a:p>
                  </a:txBody>
                  <a:tcPr marL="91437" marR="914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199</a:t>
                      </a:r>
                      <a:endParaRPr lang="zh-CN" sz="1600" kern="100" dirty="0">
                        <a:effectLst/>
                        <a:latin typeface="Times New Roman" panose="02020603050405020304" pitchFamily="18" charset="0"/>
                        <a:ea typeface="宋体" panose="02010600030101010101" pitchFamily="2" charset="-122"/>
                      </a:endParaRPr>
                    </a:p>
                  </a:txBody>
                  <a:tcPr marL="91437" marR="914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198</a:t>
                      </a:r>
                      <a:endParaRPr lang="zh-CN" sz="1600" kern="100" dirty="0">
                        <a:effectLst/>
                        <a:latin typeface="Times New Roman" panose="02020603050405020304" pitchFamily="18" charset="0"/>
                        <a:ea typeface="宋体" panose="02010600030101010101" pitchFamily="2" charset="-122"/>
                      </a:endParaRPr>
                    </a:p>
                  </a:txBody>
                  <a:tcPr marL="91437" marR="914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197</a:t>
                      </a:r>
                      <a:endParaRPr lang="zh-CN" sz="1600" kern="100">
                        <a:effectLst/>
                        <a:latin typeface="Times New Roman" panose="02020603050405020304" pitchFamily="18" charset="0"/>
                        <a:ea typeface="宋体" panose="02010600030101010101" pitchFamily="2" charset="-122"/>
                      </a:endParaRPr>
                    </a:p>
                  </a:txBody>
                  <a:tcPr marL="91437" marR="914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195</a:t>
                      </a:r>
                      <a:endParaRPr lang="zh-CN" sz="1600" kern="100">
                        <a:effectLst/>
                        <a:latin typeface="Times New Roman" panose="02020603050405020304" pitchFamily="18" charset="0"/>
                        <a:ea typeface="宋体" panose="02010600030101010101" pitchFamily="2" charset="-122"/>
                      </a:endParaRPr>
                    </a:p>
                  </a:txBody>
                  <a:tcPr marL="91437" marR="914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193</a:t>
                      </a:r>
                      <a:endParaRPr lang="zh-CN" sz="1600" kern="100" dirty="0">
                        <a:effectLst/>
                        <a:latin typeface="Times New Roman" panose="02020603050405020304" pitchFamily="18" charset="0"/>
                        <a:ea typeface="宋体" panose="02010600030101010101" pitchFamily="2" charset="-122"/>
                      </a:endParaRPr>
                    </a:p>
                  </a:txBody>
                  <a:tcPr marL="91437" marR="914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192</a:t>
                      </a:r>
                      <a:endParaRPr lang="zh-CN" sz="1600" kern="100" dirty="0">
                        <a:effectLst/>
                        <a:latin typeface="Times New Roman" panose="02020603050405020304" pitchFamily="18" charset="0"/>
                        <a:ea typeface="宋体" panose="02010600030101010101" pitchFamily="2" charset="-122"/>
                      </a:endParaRPr>
                    </a:p>
                  </a:txBody>
                  <a:tcPr marL="91437" marR="91437"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623888" y="2678113"/>
          <a:ext cx="10229850" cy="1150938"/>
        </p:xfrm>
        <a:graphic>
          <a:graphicData uri="http://schemas.openxmlformats.org/drawingml/2006/table">
            <a:tbl>
              <a:tblPr firstRow="1" firstCol="1" lastRow="1" lastCol="1" bandRow="1" bandCol="1"/>
              <a:tblGrid>
                <a:gridCol w="1135787"/>
                <a:gridCol w="1136897"/>
                <a:gridCol w="1136897"/>
                <a:gridCol w="1136897"/>
                <a:gridCol w="1135787"/>
                <a:gridCol w="1136897"/>
                <a:gridCol w="1136897"/>
                <a:gridCol w="1136897"/>
                <a:gridCol w="1136897"/>
              </a:tblGrid>
              <a:tr h="643809">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ROM</a:t>
                      </a:r>
                      <a:r>
                        <a:rPr lang="zh-CN" sz="1600" b="1" kern="100" dirty="0">
                          <a:effectLst/>
                          <a:latin typeface="Times New Roman" panose="02020603050405020304" pitchFamily="18" charset="0"/>
                          <a:ea typeface="黑体" panose="02010609060101010101" pitchFamily="49" charset="-122"/>
                        </a:rPr>
                        <a:t>地址线</a:t>
                      </a:r>
                      <a:endParaRPr lang="zh-CN" sz="1600" kern="100" dirty="0">
                        <a:effectLst/>
                        <a:latin typeface="Times New Roman" panose="02020603050405020304" pitchFamily="18" charset="0"/>
                        <a:ea typeface="宋体" panose="02010600030101010101" pitchFamily="2" charset="-122"/>
                      </a:endParaRPr>
                    </a:p>
                  </a:txBody>
                  <a:tcPr marL="91439" marR="91439"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AD7</a:t>
                      </a:r>
                      <a:endParaRPr lang="zh-CN" sz="1600" kern="100" dirty="0">
                        <a:effectLst/>
                        <a:latin typeface="Times New Roman" panose="02020603050405020304" pitchFamily="18" charset="0"/>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AD6</a:t>
                      </a:r>
                      <a:endParaRPr lang="zh-CN" sz="1600" kern="100" dirty="0">
                        <a:effectLst/>
                        <a:latin typeface="Times New Roman" panose="02020603050405020304" pitchFamily="18" charset="0"/>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AD5</a:t>
                      </a:r>
                      <a:endParaRPr lang="zh-CN" sz="1600" kern="100" dirty="0">
                        <a:effectLst/>
                        <a:latin typeface="Times New Roman" panose="02020603050405020304" pitchFamily="18" charset="0"/>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AD4</a:t>
                      </a:r>
                      <a:endParaRPr lang="zh-CN" sz="1600" kern="100" dirty="0">
                        <a:effectLst/>
                        <a:latin typeface="Times New Roman" panose="02020603050405020304" pitchFamily="18" charset="0"/>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AD3</a:t>
                      </a:r>
                      <a:endParaRPr lang="zh-CN" sz="1600" kern="100" dirty="0">
                        <a:effectLst/>
                        <a:latin typeface="Times New Roman" panose="02020603050405020304" pitchFamily="18" charset="0"/>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AD2</a:t>
                      </a:r>
                      <a:endParaRPr lang="zh-CN" sz="1600" kern="100" dirty="0">
                        <a:effectLst/>
                        <a:latin typeface="Times New Roman" panose="02020603050405020304" pitchFamily="18" charset="0"/>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AD1</a:t>
                      </a:r>
                      <a:endParaRPr lang="zh-CN" sz="1600" kern="100" dirty="0">
                        <a:effectLst/>
                        <a:latin typeface="Times New Roman" panose="02020603050405020304" pitchFamily="18" charset="0"/>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AD0</a:t>
                      </a:r>
                      <a:endParaRPr lang="zh-CN" sz="1600" kern="100">
                        <a:effectLst/>
                        <a:latin typeface="Times New Roman" panose="02020603050405020304" pitchFamily="18" charset="0"/>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r>
              <a:tr h="507128">
                <a:tc>
                  <a:txBody>
                    <a:bodyPr/>
                    <a:lstStyle/>
                    <a:p>
                      <a:pPr algn="ctr">
                        <a:spcAft>
                          <a:spcPts val="0"/>
                        </a:spcAft>
                      </a:pPr>
                      <a:r>
                        <a:rPr lang="zh-CN" sz="1600" b="1" kern="100" dirty="0">
                          <a:effectLst/>
                          <a:latin typeface="Times New Roman" panose="02020603050405020304" pitchFamily="18" charset="0"/>
                          <a:ea typeface="黑体" panose="02010609060101010101" pitchFamily="49" charset="-122"/>
                        </a:rPr>
                        <a:t>引脚号</a:t>
                      </a:r>
                      <a:endParaRPr lang="zh-CN" sz="1600" kern="100" dirty="0">
                        <a:effectLst/>
                        <a:latin typeface="Times New Roman" panose="02020603050405020304" pitchFamily="18" charset="0"/>
                        <a:ea typeface="宋体" panose="02010600030101010101" pitchFamily="2" charset="-122"/>
                      </a:endParaRPr>
                    </a:p>
                  </a:txBody>
                  <a:tcPr marL="91439" marR="91439"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191</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189</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188</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187</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185</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182</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181</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180</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9" marR="91439"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571500" y="4592638"/>
          <a:ext cx="10782300" cy="1944688"/>
        </p:xfrm>
        <a:graphic>
          <a:graphicData uri="http://schemas.openxmlformats.org/drawingml/2006/table">
            <a:tbl>
              <a:tblPr firstRow="1" firstCol="1" lastRow="1" lastCol="1" bandRow="1" bandCol="1"/>
              <a:tblGrid>
                <a:gridCol w="897553"/>
                <a:gridCol w="898719"/>
                <a:gridCol w="898719"/>
                <a:gridCol w="898719"/>
                <a:gridCol w="898719"/>
                <a:gridCol w="898719"/>
                <a:gridCol w="897553"/>
                <a:gridCol w="898719"/>
                <a:gridCol w="898719"/>
                <a:gridCol w="898719"/>
                <a:gridCol w="898719"/>
                <a:gridCol w="898719"/>
              </a:tblGrid>
              <a:tr h="538349">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uIR23</a:t>
                      </a:r>
                      <a:endParaRPr lang="zh-CN" sz="1600" kern="100" dirty="0">
                        <a:effectLst/>
                        <a:latin typeface="Times New Roman" panose="02020603050405020304" pitchFamily="18" charset="0"/>
                        <a:ea typeface="宋体" panose="02010600030101010101" pitchFamily="2" charset="-122"/>
                      </a:endParaRPr>
                    </a:p>
                  </a:txBody>
                  <a:tcPr marL="91439" marR="91439"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uIR22</a:t>
                      </a:r>
                      <a:endParaRPr lang="zh-CN" sz="1600" kern="100" dirty="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uIR21</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uIR20</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uIR19</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uIR18</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uIR17</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uIR16</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uIR15</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uIR14</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uIR13</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uIR12</a:t>
                      </a:r>
                      <a:endParaRPr lang="zh-CN" sz="1600" kern="100" dirty="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r>
              <a:tr h="433994">
                <a:tc>
                  <a:txBody>
                    <a:bodyPr/>
                    <a:lstStyle/>
                    <a:p>
                      <a:pPr algn="ctr">
                        <a:spcAft>
                          <a:spcPts val="0"/>
                        </a:spcAft>
                      </a:pPr>
                      <a:r>
                        <a:rPr lang="en-US" sz="1600" b="1" kern="100">
                          <a:solidFill>
                            <a:srgbClr val="FF0000"/>
                          </a:solidFill>
                          <a:effectLst/>
                          <a:latin typeface="黑体" panose="02010609060101010101" pitchFamily="49" charset="-122"/>
                          <a:ea typeface="宋体" panose="02010600030101010101" pitchFamily="2" charset="-122"/>
                        </a:rPr>
                        <a:t>127</a:t>
                      </a:r>
                      <a:endParaRPr lang="zh-CN" sz="1600" kern="100">
                        <a:solidFill>
                          <a:srgbClr val="FF0000"/>
                        </a:solidFill>
                        <a:effectLst/>
                        <a:latin typeface="Times New Roman" panose="02020603050405020304" pitchFamily="18" charset="0"/>
                        <a:ea typeface="宋体" panose="02010600030101010101" pitchFamily="2" charset="-122"/>
                      </a:endParaRPr>
                    </a:p>
                  </a:txBody>
                  <a:tcPr marL="91439" marR="91439"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118</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117</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116</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115</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solidFill>
                            <a:srgbClr val="FF0000"/>
                          </a:solidFill>
                          <a:effectLst/>
                          <a:latin typeface="黑体" panose="02010609060101010101" pitchFamily="49" charset="-122"/>
                          <a:ea typeface="宋体" panose="02010600030101010101" pitchFamily="2" charset="-122"/>
                        </a:rPr>
                        <a:t>114</a:t>
                      </a:r>
                      <a:endParaRPr lang="zh-CN" sz="1600" kern="100">
                        <a:solidFill>
                          <a:srgbClr val="FF0000"/>
                        </a:solidFill>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solidFill>
                            <a:srgbClr val="FF0000"/>
                          </a:solidFill>
                          <a:effectLst/>
                          <a:latin typeface="黑体" panose="02010609060101010101" pitchFamily="49" charset="-122"/>
                          <a:ea typeface="宋体" panose="02010600030101010101" pitchFamily="2" charset="-122"/>
                        </a:rPr>
                        <a:t>113</a:t>
                      </a:r>
                      <a:endParaRPr lang="zh-CN" sz="1600" kern="100">
                        <a:solidFill>
                          <a:srgbClr val="FF0000"/>
                        </a:solidFill>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112</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110</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108</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106</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105</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8349">
                <a:tc>
                  <a:txBody>
                    <a:bodyPr/>
                    <a:lstStyle/>
                    <a:p>
                      <a:pPr algn="ctr">
                        <a:spcAft>
                          <a:spcPts val="0"/>
                        </a:spcAft>
                      </a:pPr>
                      <a:r>
                        <a:rPr lang="en-US" sz="1600" b="1" kern="100">
                          <a:effectLst/>
                          <a:latin typeface="黑体" panose="02010609060101010101" pitchFamily="49" charset="-122"/>
                          <a:ea typeface="宋体" panose="02010600030101010101" pitchFamily="2" charset="-122"/>
                        </a:rPr>
                        <a:t>uIR11</a:t>
                      </a:r>
                      <a:endParaRPr lang="zh-CN" sz="1600" kern="100">
                        <a:effectLst/>
                        <a:latin typeface="Times New Roman" panose="02020603050405020304" pitchFamily="18" charset="0"/>
                        <a:ea typeface="宋体" panose="02010600030101010101" pitchFamily="2" charset="-122"/>
                      </a:endParaRPr>
                    </a:p>
                  </a:txBody>
                  <a:tcPr marL="91439" marR="91439"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uIR10</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uIR9</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uIR8</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uIR7</a:t>
                      </a:r>
                      <a:endParaRPr lang="zh-CN" sz="1600" kern="100" dirty="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uIR6</a:t>
                      </a:r>
                      <a:endParaRPr lang="zh-CN" sz="1600" kern="100" dirty="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dirty="0">
                          <a:effectLst/>
                          <a:latin typeface="黑体" panose="02010609060101010101" pitchFamily="49" charset="-122"/>
                          <a:ea typeface="宋体" panose="02010600030101010101" pitchFamily="2" charset="-122"/>
                        </a:rPr>
                        <a:t>uIR5</a:t>
                      </a:r>
                      <a:endParaRPr lang="zh-CN" sz="1600" kern="100" dirty="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uIR4</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uIR3</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uIR2</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uIR1</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uIR0</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r>
              <a:tr h="433994">
                <a:tc>
                  <a:txBody>
                    <a:bodyPr/>
                    <a:lstStyle/>
                    <a:p>
                      <a:pPr algn="ctr">
                        <a:spcAft>
                          <a:spcPts val="0"/>
                        </a:spcAft>
                      </a:pPr>
                      <a:r>
                        <a:rPr lang="en-US" sz="1600" b="1" kern="100">
                          <a:effectLst/>
                          <a:latin typeface="黑体" panose="02010609060101010101" pitchFamily="49" charset="-122"/>
                          <a:ea typeface="宋体" panose="02010600030101010101" pitchFamily="2" charset="-122"/>
                        </a:rPr>
                        <a:t>104</a:t>
                      </a:r>
                      <a:endParaRPr lang="zh-CN" sz="1600" kern="100">
                        <a:effectLst/>
                        <a:latin typeface="Times New Roman" panose="02020603050405020304" pitchFamily="18" charset="0"/>
                        <a:ea typeface="宋体" panose="02010600030101010101" pitchFamily="2" charset="-122"/>
                      </a:endParaRPr>
                    </a:p>
                  </a:txBody>
                  <a:tcPr marL="91439" marR="91439"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103</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102</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101</a:t>
                      </a:r>
                      <a:endParaRPr lang="zh-CN" sz="1600" kern="100">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99</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97</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96</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95</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94</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92</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90</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89</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9" marR="91439"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内容占位符 2"/>
          <p:cNvSpPr>
            <a:spLocks noGrp="1"/>
          </p:cNvSpPr>
          <p:nvPr>
            <p:ph idx="1"/>
          </p:nvPr>
        </p:nvSpPr>
        <p:spPr>
          <a:xfrm>
            <a:off x="401638" y="614363"/>
            <a:ext cx="11388725" cy="5551487"/>
          </a:xfrm>
          <a:ln/>
        </p:spPr>
        <p:txBody>
          <a:bodyPr vert="horz" wrap="square" lIns="91440" tIns="45720" rIns="91440" bIns="45720" anchor="t" anchorCtr="0"/>
          <a:p>
            <a:r>
              <a:rPr lang="en-US" altLang="zh-CN" sz="2800" b="1" dirty="0"/>
              <a:t>7. </a:t>
            </a:r>
            <a:r>
              <a:rPr lang="zh-CN" altLang="zh-CN" sz="2800" b="1" dirty="0"/>
              <a:t>其他信号与</a:t>
            </a:r>
            <a:r>
              <a:rPr lang="en-US" altLang="zh-CN" sz="2800" b="1" dirty="0"/>
              <a:t>FPGA</a:t>
            </a:r>
            <a:r>
              <a:rPr lang="zh-CN" altLang="zh-CN" sz="2800" b="1" dirty="0"/>
              <a:t>芯片的引脚连接</a:t>
            </a:r>
            <a:endParaRPr lang="en-US" altLang="zh-CN" sz="2800" b="1" dirty="0"/>
          </a:p>
          <a:p>
            <a:endParaRPr lang="en-US" altLang="zh-CN" sz="2800" b="1" dirty="0"/>
          </a:p>
          <a:p>
            <a:endParaRPr lang="en-US" altLang="zh-CN" sz="2800" b="1" dirty="0"/>
          </a:p>
          <a:p>
            <a:endParaRPr lang="en-US" altLang="zh-CN" sz="2800" b="1" dirty="0"/>
          </a:p>
          <a:p>
            <a:r>
              <a:rPr lang="zh-CN" altLang="zh-CN" sz="2800" dirty="0"/>
              <a:t>μ</a:t>
            </a:r>
            <a:r>
              <a:rPr lang="en-US" altLang="zh-CN" sz="2800" dirty="0"/>
              <a:t>RD</a:t>
            </a:r>
            <a:r>
              <a:rPr lang="zh-CN" altLang="zh-CN" sz="2800" dirty="0"/>
              <a:t>为</a:t>
            </a:r>
            <a:r>
              <a:rPr lang="en-US" altLang="zh-CN" sz="2800" dirty="0"/>
              <a:t>ROM</a:t>
            </a:r>
            <a:r>
              <a:rPr lang="zh-CN" altLang="zh-CN" sz="2800" dirty="0"/>
              <a:t>读信号、</a:t>
            </a:r>
            <a:r>
              <a:rPr lang="en-US" altLang="zh-CN" sz="2800" dirty="0"/>
              <a:t>CP</a:t>
            </a:r>
            <a:r>
              <a:rPr lang="zh-CN" altLang="zh-CN" sz="2800" dirty="0"/>
              <a:t>μ</a:t>
            </a:r>
            <a:r>
              <a:rPr lang="en-US" altLang="zh-CN" sz="2800" dirty="0"/>
              <a:t>IR</a:t>
            </a:r>
            <a:r>
              <a:rPr lang="zh-CN" altLang="zh-CN" sz="2800" dirty="0"/>
              <a:t>为微指令寄存器时钟信号</a:t>
            </a:r>
            <a:endParaRPr lang="en-US" altLang="zh-CN" sz="2800" dirty="0"/>
          </a:p>
          <a:p>
            <a:r>
              <a:rPr lang="en-US" altLang="zh-CN" sz="2800" dirty="0"/>
              <a:t>rd</a:t>
            </a:r>
            <a:r>
              <a:rPr lang="zh-CN" altLang="zh-CN" sz="2800" dirty="0"/>
              <a:t>为</a:t>
            </a:r>
            <a:r>
              <a:rPr lang="en-US" altLang="zh-CN" sz="2800" dirty="0"/>
              <a:t>RAM</a:t>
            </a:r>
            <a:r>
              <a:rPr lang="zh-CN" altLang="zh-CN" sz="2800" dirty="0"/>
              <a:t>读信号</a:t>
            </a:r>
            <a:r>
              <a:rPr lang="zh-CN" altLang="en-US" sz="2800" dirty="0"/>
              <a:t>，</a:t>
            </a:r>
            <a:r>
              <a:rPr lang="en-US" altLang="zh-CN" sz="2800" dirty="0"/>
              <a:t>wr</a:t>
            </a:r>
            <a:r>
              <a:rPr lang="zh-CN" altLang="zh-CN" sz="2800" dirty="0"/>
              <a:t>为</a:t>
            </a:r>
            <a:r>
              <a:rPr lang="en-US" altLang="zh-CN" sz="2800" dirty="0"/>
              <a:t>RAM</a:t>
            </a:r>
            <a:r>
              <a:rPr lang="zh-CN" altLang="zh-CN" sz="2800" dirty="0"/>
              <a:t>写信号</a:t>
            </a:r>
            <a:endParaRPr lang="en-US" altLang="zh-CN" sz="2800" dirty="0"/>
          </a:p>
          <a:p>
            <a:r>
              <a:rPr lang="zh-CN" altLang="zh-CN" sz="2800" dirty="0"/>
              <a:t>连续脉冲可在</a:t>
            </a:r>
            <a:r>
              <a:rPr lang="en-US" altLang="zh-CN" sz="2800" dirty="0"/>
              <a:t>2Hz</a:t>
            </a:r>
            <a:r>
              <a:rPr lang="zh-CN" altLang="zh-CN" sz="2800" dirty="0"/>
              <a:t>、</a:t>
            </a:r>
            <a:r>
              <a:rPr lang="en-US" altLang="zh-CN" sz="2800" dirty="0"/>
              <a:t>4Hz </a:t>
            </a:r>
            <a:r>
              <a:rPr lang="zh-CN" altLang="zh-CN" sz="2800" dirty="0"/>
              <a:t>、</a:t>
            </a:r>
            <a:r>
              <a:rPr lang="en-US" altLang="zh-CN" sz="2800" dirty="0"/>
              <a:t>8Hz </a:t>
            </a:r>
            <a:r>
              <a:rPr lang="zh-CN" altLang="zh-CN" sz="2800" dirty="0"/>
              <a:t>、</a:t>
            </a:r>
            <a:r>
              <a:rPr lang="en-US" altLang="zh-CN" sz="2800" dirty="0"/>
              <a:t>16Hz</a:t>
            </a:r>
            <a:r>
              <a:rPr lang="zh-CN" altLang="zh-CN" sz="2800" dirty="0"/>
              <a:t>、</a:t>
            </a:r>
            <a:r>
              <a:rPr lang="en-US" altLang="zh-CN" sz="2800" dirty="0"/>
              <a:t>32Hz </a:t>
            </a:r>
            <a:r>
              <a:rPr lang="zh-CN" altLang="zh-CN" sz="2800" dirty="0"/>
              <a:t>、</a:t>
            </a:r>
            <a:r>
              <a:rPr lang="en-US" altLang="zh-CN" sz="2800" dirty="0"/>
              <a:t>64Hz </a:t>
            </a:r>
            <a:r>
              <a:rPr lang="zh-CN" altLang="zh-CN" sz="2800" dirty="0"/>
              <a:t>、</a:t>
            </a:r>
            <a:r>
              <a:rPr lang="en-US" altLang="zh-CN" sz="2800" dirty="0"/>
              <a:t>128Hz</a:t>
            </a:r>
            <a:r>
              <a:rPr lang="zh-CN" altLang="zh-CN" sz="2800" dirty="0"/>
              <a:t>、</a:t>
            </a:r>
            <a:r>
              <a:rPr lang="en-US" altLang="zh-CN" sz="2800" dirty="0"/>
              <a:t>256Hz </a:t>
            </a:r>
            <a:r>
              <a:rPr lang="zh-CN" altLang="zh-CN" sz="2800" dirty="0"/>
              <a:t>、</a:t>
            </a:r>
            <a:r>
              <a:rPr lang="en-US" altLang="zh-CN" sz="2800" dirty="0"/>
              <a:t>512Hz </a:t>
            </a:r>
            <a:r>
              <a:rPr lang="zh-CN" altLang="zh-CN" sz="2800" dirty="0"/>
              <a:t>、</a:t>
            </a:r>
            <a:r>
              <a:rPr lang="en-US" altLang="zh-CN" sz="2800" dirty="0"/>
              <a:t>1024Hz </a:t>
            </a:r>
            <a:r>
              <a:rPr lang="zh-CN" altLang="zh-CN" sz="2800" dirty="0"/>
              <a:t>和</a:t>
            </a:r>
            <a:r>
              <a:rPr lang="en-US" altLang="zh-CN" sz="2800" dirty="0"/>
              <a:t>2048Hz</a:t>
            </a:r>
            <a:r>
              <a:rPr lang="zh-CN" altLang="zh-CN" sz="2800" dirty="0"/>
              <a:t>中选择，占空比为</a:t>
            </a:r>
            <a:r>
              <a:rPr lang="en-US" altLang="zh-CN" sz="2800" dirty="0"/>
              <a:t>1:1</a:t>
            </a:r>
            <a:endParaRPr lang="en-US" altLang="zh-CN" sz="2800" dirty="0"/>
          </a:p>
          <a:p>
            <a:r>
              <a:rPr lang="zh-CN" altLang="zh-CN" sz="2800" dirty="0"/>
              <a:t>单脉冲为宽度</a:t>
            </a:r>
            <a:r>
              <a:rPr lang="en-US" altLang="zh-CN" sz="2800" dirty="0"/>
              <a:t>20ms</a:t>
            </a:r>
            <a:r>
              <a:rPr lang="zh-CN" altLang="zh-CN" sz="2800" dirty="0"/>
              <a:t>的负脉冲</a:t>
            </a:r>
            <a:endParaRPr lang="zh-CN" altLang="zh-CN" sz="2800" dirty="0"/>
          </a:p>
          <a:p>
            <a:endParaRPr lang="zh-CN" altLang="zh-CN" sz="2800" dirty="0"/>
          </a:p>
          <a:p>
            <a:endParaRPr lang="zh-CN" altLang="en-US" dirty="0"/>
          </a:p>
        </p:txBody>
      </p:sp>
      <p:graphicFrame>
        <p:nvGraphicFramePr>
          <p:cNvPr id="4" name="表格 3"/>
          <p:cNvGraphicFramePr>
            <a:graphicFrameLocks noGrp="1"/>
          </p:cNvGraphicFramePr>
          <p:nvPr/>
        </p:nvGraphicFramePr>
        <p:xfrm>
          <a:off x="719138" y="1268413"/>
          <a:ext cx="11069638" cy="1008063"/>
        </p:xfrm>
        <a:graphic>
          <a:graphicData uri="http://schemas.openxmlformats.org/drawingml/2006/table">
            <a:tbl>
              <a:tblPr firstRow="1" firstCol="1" lastRow="1" lastCol="1" bandRow="1" bandCol="1"/>
              <a:tblGrid>
                <a:gridCol w="1507529"/>
                <a:gridCol w="1178133"/>
                <a:gridCol w="1176931"/>
                <a:gridCol w="1175728"/>
                <a:gridCol w="1176931"/>
                <a:gridCol w="1512337"/>
                <a:gridCol w="1675833"/>
                <a:gridCol w="1666216"/>
              </a:tblGrid>
              <a:tr h="504031">
                <a:tc>
                  <a:txBody>
                    <a:bodyPr/>
                    <a:lstStyle/>
                    <a:p>
                      <a:pPr algn="ctr">
                        <a:spcAft>
                          <a:spcPts val="0"/>
                        </a:spcAft>
                      </a:pPr>
                      <a:r>
                        <a:rPr lang="zh-CN" sz="1600" b="1" kern="100" dirty="0">
                          <a:effectLst/>
                          <a:latin typeface="Times New Roman" panose="02020603050405020304" pitchFamily="18" charset="0"/>
                          <a:ea typeface="黑体" panose="02010609060101010101" pitchFamily="49" charset="-122"/>
                        </a:rPr>
                        <a:t>信号名</a:t>
                      </a:r>
                      <a:endParaRPr lang="zh-CN" sz="1600" kern="100" dirty="0">
                        <a:effectLst/>
                        <a:latin typeface="Times New Roman" panose="02020603050405020304" pitchFamily="18" charset="0"/>
                        <a:ea typeface="宋体" panose="02010600030101010101" pitchFamily="2" charset="-122"/>
                      </a:endParaRPr>
                    </a:p>
                  </a:txBody>
                  <a:tcPr marL="91433" marR="9143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zh-CN" sz="1600" kern="100" dirty="0">
                          <a:effectLst/>
                          <a:latin typeface="Times New Roman" panose="02020603050405020304" pitchFamily="18" charset="0"/>
                          <a:ea typeface="宋体" panose="02010600030101010101" pitchFamily="2" charset="-122"/>
                        </a:rPr>
                        <a:t>μ</a:t>
                      </a:r>
                      <a:r>
                        <a:rPr lang="en-US" sz="1600" kern="100" dirty="0">
                          <a:effectLst/>
                          <a:latin typeface="Times New Roman" panose="02020603050405020304" pitchFamily="18" charset="0"/>
                          <a:ea typeface="宋体" panose="02010600030101010101" pitchFamily="2" charset="-122"/>
                        </a:rPr>
                        <a:t>RD</a:t>
                      </a:r>
                      <a:endParaRPr lang="zh-CN" sz="1600" kern="100" dirty="0">
                        <a:effectLst/>
                        <a:latin typeface="Times New Roman" panose="02020603050405020304" pitchFamily="18" charset="0"/>
                        <a:ea typeface="宋体" panose="02010600030101010101" pitchFamily="2" charset="-122"/>
                      </a:endParaRPr>
                    </a:p>
                  </a:txBody>
                  <a:tcPr marL="91433" marR="914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CP</a:t>
                      </a:r>
                      <a:r>
                        <a:rPr lang="zh-CN" sz="1600" kern="100" dirty="0">
                          <a:effectLst/>
                          <a:latin typeface="Times New Roman" panose="02020603050405020304" pitchFamily="18" charset="0"/>
                          <a:ea typeface="宋体" panose="02010600030101010101" pitchFamily="2" charset="-122"/>
                        </a:rPr>
                        <a:t>μ</a:t>
                      </a:r>
                      <a:r>
                        <a:rPr lang="en-US" sz="1600" kern="100" dirty="0">
                          <a:effectLst/>
                          <a:latin typeface="Times New Roman" panose="02020603050405020304" pitchFamily="18" charset="0"/>
                          <a:ea typeface="宋体" panose="02010600030101010101" pitchFamily="2" charset="-122"/>
                        </a:rPr>
                        <a:t>IR</a:t>
                      </a:r>
                      <a:endParaRPr lang="zh-CN" sz="1600" kern="100" dirty="0">
                        <a:effectLst/>
                        <a:latin typeface="Times New Roman" panose="02020603050405020304" pitchFamily="18" charset="0"/>
                        <a:ea typeface="宋体" panose="02010600030101010101" pitchFamily="2" charset="-122"/>
                      </a:endParaRPr>
                    </a:p>
                  </a:txBody>
                  <a:tcPr marL="91433" marR="914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kern="100" dirty="0" err="1">
                          <a:effectLst/>
                          <a:latin typeface="Times New Roman" panose="02020603050405020304" pitchFamily="18" charset="0"/>
                          <a:ea typeface="宋体" panose="02010600030101010101" pitchFamily="2" charset="-122"/>
                        </a:rPr>
                        <a:t>rd</a:t>
                      </a:r>
                      <a:endParaRPr lang="zh-CN" sz="1600" kern="100" dirty="0">
                        <a:effectLst/>
                        <a:latin typeface="Times New Roman" panose="02020603050405020304" pitchFamily="18" charset="0"/>
                        <a:ea typeface="宋体" panose="02010600030101010101" pitchFamily="2" charset="-122"/>
                      </a:endParaRPr>
                    </a:p>
                  </a:txBody>
                  <a:tcPr marL="91433" marR="914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kern="100" dirty="0" err="1">
                          <a:effectLst/>
                          <a:latin typeface="Times New Roman" panose="02020603050405020304" pitchFamily="18" charset="0"/>
                          <a:ea typeface="宋体" panose="02010600030101010101" pitchFamily="2" charset="-122"/>
                        </a:rPr>
                        <a:t>wr</a:t>
                      </a:r>
                      <a:endParaRPr lang="zh-CN" sz="1600" kern="100" dirty="0">
                        <a:effectLst/>
                        <a:latin typeface="Times New Roman" panose="02020603050405020304" pitchFamily="18" charset="0"/>
                        <a:ea typeface="宋体" panose="02010600030101010101" pitchFamily="2" charset="-122"/>
                      </a:endParaRPr>
                    </a:p>
                  </a:txBody>
                  <a:tcPr marL="91433" marR="914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zh-CN" sz="1600" b="1" kern="100" dirty="0">
                          <a:effectLst/>
                          <a:latin typeface="Times New Roman" panose="02020603050405020304" pitchFamily="18" charset="0"/>
                          <a:ea typeface="宋体" panose="02010600030101010101" pitchFamily="2" charset="-122"/>
                        </a:rPr>
                        <a:t>连续脉冲</a:t>
                      </a:r>
                      <a:endParaRPr lang="zh-CN" sz="1600" kern="100" dirty="0">
                        <a:effectLst/>
                        <a:latin typeface="Times New Roman" panose="02020603050405020304" pitchFamily="18" charset="0"/>
                        <a:ea typeface="宋体" panose="02010600030101010101" pitchFamily="2" charset="-122"/>
                      </a:endParaRPr>
                    </a:p>
                  </a:txBody>
                  <a:tcPr marL="91433" marR="914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zh-CN" sz="1600" b="1" kern="100">
                          <a:effectLst/>
                          <a:latin typeface="Times New Roman" panose="02020603050405020304" pitchFamily="18" charset="0"/>
                          <a:ea typeface="宋体" panose="02010600030101010101" pitchFamily="2" charset="-122"/>
                        </a:rPr>
                        <a:t>单脉冲</a:t>
                      </a:r>
                      <a:endParaRPr lang="zh-CN" sz="1600" kern="100">
                        <a:effectLst/>
                        <a:latin typeface="Times New Roman" panose="02020603050405020304" pitchFamily="18" charset="0"/>
                        <a:ea typeface="宋体" panose="02010600030101010101" pitchFamily="2" charset="-122"/>
                      </a:endParaRPr>
                    </a:p>
                  </a:txBody>
                  <a:tcPr marL="91433" marR="914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a:txBody>
                    <a:bodyPr/>
                    <a:lstStyle/>
                    <a:p>
                      <a:pPr algn="ctr">
                        <a:spcAft>
                          <a:spcPts val="0"/>
                        </a:spcAft>
                      </a:pPr>
                      <a:r>
                        <a:rPr lang="en-US" sz="1600" b="1" kern="100">
                          <a:effectLst/>
                          <a:latin typeface="宋体" panose="02010600030101010101" pitchFamily="2" charset="-122"/>
                          <a:ea typeface="宋体" panose="02010600030101010101" pitchFamily="2" charset="-122"/>
                        </a:rPr>
                        <a:t>CPU</a:t>
                      </a:r>
                      <a:r>
                        <a:rPr lang="zh-CN" sz="1600" b="1" kern="100">
                          <a:effectLst/>
                          <a:latin typeface="Times New Roman" panose="02020603050405020304" pitchFamily="18" charset="0"/>
                          <a:ea typeface="宋体" panose="02010600030101010101" pitchFamily="2" charset="-122"/>
                        </a:rPr>
                        <a:t>复位</a:t>
                      </a:r>
                      <a:endParaRPr lang="zh-CN" sz="1600" kern="100">
                        <a:effectLst/>
                        <a:latin typeface="Times New Roman" panose="02020603050405020304" pitchFamily="18" charset="0"/>
                        <a:ea typeface="宋体" panose="02010600030101010101" pitchFamily="2" charset="-122"/>
                      </a:endParaRPr>
                    </a:p>
                  </a:txBody>
                  <a:tcPr marL="91433" marR="9143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r>
              <a:tr h="504031">
                <a:tc>
                  <a:txBody>
                    <a:bodyPr/>
                    <a:lstStyle/>
                    <a:p>
                      <a:pPr algn="ctr">
                        <a:spcAft>
                          <a:spcPts val="0"/>
                        </a:spcAft>
                      </a:pPr>
                      <a:r>
                        <a:rPr lang="zh-CN" sz="1600" b="1" kern="100">
                          <a:effectLst/>
                          <a:latin typeface="Times New Roman" panose="02020603050405020304" pitchFamily="18" charset="0"/>
                          <a:ea typeface="黑体" panose="02010609060101010101" pitchFamily="49" charset="-122"/>
                        </a:rPr>
                        <a:t>引脚号</a:t>
                      </a:r>
                      <a:endParaRPr lang="zh-CN" sz="1600" kern="100">
                        <a:effectLst/>
                        <a:latin typeface="Times New Roman" panose="02020603050405020304" pitchFamily="18" charset="0"/>
                        <a:ea typeface="宋体" panose="02010600030101010101" pitchFamily="2" charset="-122"/>
                      </a:endParaRPr>
                    </a:p>
                  </a:txBody>
                  <a:tcPr marL="91433" marR="9143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60</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3" marR="914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黑体" panose="02010609060101010101" pitchFamily="49" charset="-122"/>
                          <a:ea typeface="宋体" panose="02010600030101010101" pitchFamily="2" charset="-122"/>
                        </a:rPr>
                        <a:t>61</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3" marR="914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63</a:t>
                      </a:r>
                      <a:endParaRPr lang="zh-CN" sz="1600" kern="100">
                        <a:effectLst/>
                        <a:latin typeface="Times New Roman" panose="02020603050405020304" pitchFamily="18" charset="0"/>
                        <a:ea typeface="宋体" panose="02010600030101010101" pitchFamily="2" charset="-122"/>
                      </a:endParaRPr>
                    </a:p>
                  </a:txBody>
                  <a:tcPr marL="91433" marR="914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黑体" panose="02010609060101010101" pitchFamily="49" charset="-122"/>
                          <a:ea typeface="宋体" panose="02010600030101010101" pitchFamily="2" charset="-122"/>
                        </a:rPr>
                        <a:t>64</a:t>
                      </a:r>
                      <a:endParaRPr lang="zh-CN" sz="1600" kern="100">
                        <a:effectLst/>
                        <a:latin typeface="Times New Roman" panose="02020603050405020304" pitchFamily="18" charset="0"/>
                        <a:ea typeface="宋体" panose="02010600030101010101" pitchFamily="2" charset="-122"/>
                      </a:endParaRPr>
                    </a:p>
                  </a:txBody>
                  <a:tcPr marL="91433" marR="914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宋体" panose="02010600030101010101" pitchFamily="2" charset="-122"/>
                          <a:ea typeface="宋体" panose="02010600030101010101" pitchFamily="2" charset="-122"/>
                        </a:rPr>
                        <a:t>131</a:t>
                      </a:r>
                      <a:endParaRPr lang="zh-CN" sz="1600" kern="100" dirty="0">
                        <a:effectLst/>
                        <a:latin typeface="Times New Roman" panose="02020603050405020304" pitchFamily="18" charset="0"/>
                        <a:ea typeface="宋体" panose="02010600030101010101" pitchFamily="2" charset="-122"/>
                      </a:endParaRPr>
                    </a:p>
                  </a:txBody>
                  <a:tcPr marL="91433" marR="914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宋体" panose="02010600030101010101" pitchFamily="2" charset="-122"/>
                          <a:ea typeface="宋体" panose="02010600030101010101" pitchFamily="2" charset="-122"/>
                        </a:rPr>
                        <a:t>132</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3" marR="914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solidFill>
                            <a:srgbClr val="FF0000"/>
                          </a:solidFill>
                          <a:effectLst/>
                          <a:latin typeface="宋体" panose="02010600030101010101" pitchFamily="2" charset="-122"/>
                          <a:ea typeface="宋体" panose="02010600030101010101" pitchFamily="2" charset="-122"/>
                        </a:rPr>
                        <a:t>206</a:t>
                      </a:r>
                      <a:endParaRPr lang="zh-CN" sz="1600" kern="100" dirty="0">
                        <a:solidFill>
                          <a:srgbClr val="FF0000"/>
                        </a:solidFill>
                        <a:effectLst/>
                        <a:latin typeface="Times New Roman" panose="02020603050405020304" pitchFamily="18" charset="0"/>
                        <a:ea typeface="宋体" panose="02010600030101010101" pitchFamily="2" charset="-122"/>
                      </a:endParaRPr>
                    </a:p>
                  </a:txBody>
                  <a:tcPr marL="91433" marR="9143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cxnSp>
        <p:nvCxnSpPr>
          <p:cNvPr id="45088" name="AutoShape 4"/>
          <p:cNvCxnSpPr/>
          <p:nvPr/>
        </p:nvCxnSpPr>
        <p:spPr>
          <a:xfrm>
            <a:off x="2640013" y="1341438"/>
            <a:ext cx="355600" cy="0"/>
          </a:xfrm>
          <a:prstGeom prst="straightConnector1">
            <a:avLst/>
          </a:prstGeom>
          <a:ln w="25400" cap="flat" cmpd="sng">
            <a:solidFill>
              <a:srgbClr val="000000"/>
            </a:solidFill>
            <a:prstDash val="solid"/>
            <a:headEnd type="none" w="med" len="med"/>
            <a:tailEnd type="none" w="med" len="med"/>
          </a:ln>
        </p:spPr>
      </p:cxnSp>
      <p:cxnSp>
        <p:nvCxnSpPr>
          <p:cNvPr id="45089" name="AutoShape 6"/>
          <p:cNvCxnSpPr/>
          <p:nvPr/>
        </p:nvCxnSpPr>
        <p:spPr>
          <a:xfrm>
            <a:off x="5040313" y="1341438"/>
            <a:ext cx="209550" cy="0"/>
          </a:xfrm>
          <a:prstGeom prst="straightConnector1">
            <a:avLst/>
          </a:prstGeom>
          <a:ln w="25400" cap="flat" cmpd="sng">
            <a:solidFill>
              <a:srgbClr val="000000"/>
            </a:solidFill>
            <a:prstDash val="solid"/>
            <a:headEnd type="none" w="med" len="med"/>
            <a:tailEnd type="none" w="med" len="med"/>
          </a:ln>
        </p:spPr>
      </p:cxnSp>
      <p:cxnSp>
        <p:nvCxnSpPr>
          <p:cNvPr id="45090" name="AutoShape 8"/>
          <p:cNvCxnSpPr/>
          <p:nvPr/>
        </p:nvCxnSpPr>
        <p:spPr>
          <a:xfrm>
            <a:off x="6254750" y="1341438"/>
            <a:ext cx="209550" cy="0"/>
          </a:xfrm>
          <a:prstGeom prst="straightConnector1">
            <a:avLst/>
          </a:prstGeom>
          <a:ln w="25400" cap="flat" cmpd="sng">
            <a:solidFill>
              <a:srgbClr val="000000"/>
            </a:solidFill>
            <a:prstDash val="solid"/>
            <a:headEnd type="none" w="med" len="med"/>
            <a:tailEnd type="none" w="med" len="med"/>
          </a:ln>
        </p:spPr>
      </p:cxnSp>
      <p:cxnSp>
        <p:nvCxnSpPr>
          <p:cNvPr id="45091" name="AutoShape 21"/>
          <p:cNvCxnSpPr/>
          <p:nvPr/>
        </p:nvCxnSpPr>
        <p:spPr>
          <a:xfrm>
            <a:off x="830263" y="3006725"/>
            <a:ext cx="646112" cy="0"/>
          </a:xfrm>
          <a:prstGeom prst="straightConnector1">
            <a:avLst/>
          </a:prstGeom>
          <a:ln w="25400" cap="flat" cmpd="sng">
            <a:solidFill>
              <a:srgbClr val="000000"/>
            </a:solidFill>
            <a:prstDash val="solid"/>
            <a:headEnd type="none" w="med" len="med"/>
            <a:tailEnd type="none" w="med" len="med"/>
          </a:ln>
        </p:spPr>
      </p:cxnSp>
      <p:cxnSp>
        <p:nvCxnSpPr>
          <p:cNvPr id="45092" name="AutoShape 24"/>
          <p:cNvCxnSpPr/>
          <p:nvPr/>
        </p:nvCxnSpPr>
        <p:spPr>
          <a:xfrm>
            <a:off x="776288" y="3697288"/>
            <a:ext cx="355600" cy="0"/>
          </a:xfrm>
          <a:prstGeom prst="straightConnector1">
            <a:avLst/>
          </a:prstGeom>
          <a:ln w="25400" cap="flat" cmpd="sng">
            <a:solidFill>
              <a:srgbClr val="000000"/>
            </a:solidFill>
            <a:prstDash val="solid"/>
            <a:headEnd type="none" w="med" len="med"/>
            <a:tailEnd type="none" w="med" len="med"/>
          </a:ln>
        </p:spPr>
      </p:cxnSp>
      <p:cxnSp>
        <p:nvCxnSpPr>
          <p:cNvPr id="45093" name="AutoShape 25"/>
          <p:cNvCxnSpPr/>
          <p:nvPr/>
        </p:nvCxnSpPr>
        <p:spPr>
          <a:xfrm>
            <a:off x="3754438" y="3697288"/>
            <a:ext cx="355600" cy="0"/>
          </a:xfrm>
          <a:prstGeom prst="straightConnector1">
            <a:avLst/>
          </a:prstGeom>
          <a:ln w="25400" cap="flat" cmpd="sng">
            <a:solidFill>
              <a:srgbClr val="000000"/>
            </a:solidFill>
            <a:prstDash val="solid"/>
            <a:headEnd type="none" w="med" len="med"/>
            <a:tailEnd type="none" w="med" len="med"/>
          </a:ln>
        </p:spPr>
      </p:cxn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1"/>
          <p:cNvSpPr>
            <a:spLocks noGrp="1"/>
          </p:cNvSpPr>
          <p:nvPr>
            <p:ph type="title"/>
          </p:nvPr>
        </p:nvSpPr>
        <p:spPr>
          <a:xfrm>
            <a:off x="401638" y="371475"/>
            <a:ext cx="11388725" cy="587375"/>
          </a:xfrm>
          <a:ln/>
        </p:spPr>
        <p:txBody>
          <a:bodyPr vert="horz" wrap="square" lIns="91440" tIns="45720" rIns="91440" bIns="45720" anchor="b" anchorCtr="0"/>
          <a:p>
            <a:r>
              <a:rPr lang="zh-CN" altLang="zh-CN" sz="3600" dirty="0">
                <a:solidFill>
                  <a:srgbClr val="FF0000"/>
                </a:solidFill>
              </a:rPr>
              <a:t>实验软件的安装</a:t>
            </a:r>
            <a:endParaRPr lang="zh-CN" altLang="en-US" sz="3600" dirty="0">
              <a:solidFill>
                <a:srgbClr val="FF0000"/>
              </a:solidFill>
            </a:endParaRPr>
          </a:p>
        </p:txBody>
      </p:sp>
      <p:sp>
        <p:nvSpPr>
          <p:cNvPr id="3" name="内容占位符 2"/>
          <p:cNvSpPr>
            <a:spLocks noGrp="1"/>
          </p:cNvSpPr>
          <p:nvPr>
            <p:ph idx="1"/>
          </p:nvPr>
        </p:nvSpPr>
        <p:spPr>
          <a:xfrm>
            <a:off x="401638" y="1063625"/>
            <a:ext cx="11537950" cy="5035550"/>
          </a:xfrm>
        </p:spPr>
        <p:txBody>
          <a:bodyPr vert="horz" wrap="square" lIns="91440" tIns="45720" rIns="91440" bIns="45720" numCol="1" anchor="t" anchorCtr="0" compatLnSpc="1"/>
          <a:lstStyle/>
          <a:p>
            <a:pPr marL="273050" marR="0" lvl="0" indent="-228600" algn="l" defTabSz="914400" rtl="0" eaLnBrk="0" fontAlgn="base" latinLnBrk="0" hangingPunct="0">
              <a:lnSpc>
                <a:spcPct val="90000"/>
              </a:lnSpc>
              <a:spcBef>
                <a:spcPts val="1800"/>
              </a:spcBef>
              <a:spcAft>
                <a:spcPct val="0"/>
              </a:spcAft>
              <a:buClr>
                <a:schemeClr val="tx2"/>
              </a:buClr>
              <a:buSzTx/>
              <a:buFont typeface="Arial" panose="020B0604020202020204" pitchFamily="34" charset="0"/>
              <a:buChar char="▪"/>
              <a:defRPr/>
            </a:pPr>
            <a:r>
              <a:rPr kumimoji="0" lang="zh-CN" altLang="zh-CN" sz="2800" b="0" i="0" u="none" strike="noStrike" kern="1200" cap="none" spc="0" normalizeH="0" baseline="0" noProof="0" dirty="0">
                <a:ln>
                  <a:noFill/>
                </a:ln>
                <a:solidFill>
                  <a:schemeClr val="tx2"/>
                </a:solidFill>
                <a:effectLst/>
                <a:uLnTx/>
                <a:uFillTx/>
                <a:latin typeface="Microsoft YaHei UI" panose="020B0503020204020204" pitchFamily="34" charset="-122"/>
                <a:ea typeface="Microsoft YaHei UI" panose="020B0503020204020204" pitchFamily="34" charset="-122"/>
                <a:cs typeface="+mn-cs"/>
              </a:rPr>
              <a:t>双击</a:t>
            </a:r>
            <a:r>
              <a:rPr kumimoji="0" lang="zh-CN" altLang="zh-CN" sz="2800" b="1" i="0" u="none" strike="noStrike" kern="1200" cap="none" spc="0" normalizeH="0" baseline="0" noProof="0" dirty="0">
                <a:ln>
                  <a:noFill/>
                </a:ln>
                <a:solidFill>
                  <a:schemeClr val="tx2"/>
                </a:solidFill>
                <a:effectLst/>
                <a:uLnTx/>
                <a:uFillTx/>
                <a:latin typeface="Microsoft YaHei UI" panose="020B0503020204020204" pitchFamily="34" charset="-122"/>
                <a:ea typeface="Microsoft YaHei UI" panose="020B0503020204020204" pitchFamily="34" charset="-122"/>
                <a:cs typeface="+mn-cs"/>
              </a:rPr>
              <a:t>“计算机组成原理与系统结构</a:t>
            </a:r>
            <a:r>
              <a:rPr kumimoji="0" lang="en-US" altLang="zh-CN" sz="2800" b="1" i="0" u="none" strike="noStrike" kern="1200" cap="none" spc="0" normalizeH="0" baseline="0" noProof="0" dirty="0">
                <a:ln>
                  <a:noFill/>
                </a:ln>
                <a:solidFill>
                  <a:schemeClr val="tx2"/>
                </a:solidFill>
                <a:effectLst/>
                <a:uLnTx/>
                <a:uFillTx/>
                <a:latin typeface="Microsoft YaHei UI" panose="020B0503020204020204" pitchFamily="34" charset="-122"/>
                <a:ea typeface="Microsoft YaHei UI" panose="020B0503020204020204" pitchFamily="34" charset="-122"/>
                <a:cs typeface="+mn-cs"/>
              </a:rPr>
              <a:t>.exe</a:t>
            </a:r>
            <a:r>
              <a:rPr kumimoji="0" lang="zh-CN" altLang="zh-CN" sz="2800" b="1" i="0" u="none" strike="noStrike" kern="1200" cap="none" spc="0" normalizeH="0" baseline="0" noProof="0" dirty="0">
                <a:ln>
                  <a:noFill/>
                </a:ln>
                <a:solidFill>
                  <a:schemeClr val="tx2"/>
                </a:solidFill>
                <a:effectLst/>
                <a:uLnTx/>
                <a:uFillTx/>
                <a:latin typeface="Microsoft YaHei UI" panose="020B0503020204020204" pitchFamily="34" charset="-122"/>
                <a:ea typeface="Microsoft YaHei UI" panose="020B0503020204020204" pitchFamily="34" charset="-122"/>
                <a:cs typeface="+mn-cs"/>
              </a:rPr>
              <a:t>”</a:t>
            </a:r>
            <a:r>
              <a:rPr kumimoji="0" lang="zh-CN" altLang="zh-CN" sz="2800" b="0" i="0" u="none" strike="noStrike" kern="1200" cap="none" spc="0" normalizeH="0" baseline="0" noProof="0" dirty="0">
                <a:ln>
                  <a:noFill/>
                </a:ln>
                <a:solidFill>
                  <a:schemeClr val="tx2"/>
                </a:solidFill>
                <a:effectLst/>
                <a:uLnTx/>
                <a:uFillTx/>
                <a:latin typeface="Microsoft YaHei UI" panose="020B0503020204020204" pitchFamily="34" charset="-122"/>
                <a:ea typeface="Microsoft YaHei UI" panose="020B0503020204020204" pitchFamily="34" charset="-122"/>
                <a:cs typeface="+mn-cs"/>
              </a:rPr>
              <a:t>开始实验软件的安装，安装过程中只要在出现“</a:t>
            </a:r>
            <a:r>
              <a:rPr kumimoji="0" lang="en-US" altLang="zh-CN" sz="2800" b="0" i="0" u="none" strike="noStrike" kern="1200" cap="none" spc="0" normalizeH="0" baseline="0" noProof="0" dirty="0">
                <a:ln>
                  <a:noFill/>
                </a:ln>
                <a:solidFill>
                  <a:schemeClr val="tx2"/>
                </a:solidFill>
                <a:effectLst/>
                <a:uLnTx/>
                <a:uFillTx/>
                <a:latin typeface="Microsoft YaHei UI" panose="020B0503020204020204" pitchFamily="34" charset="-122"/>
                <a:ea typeface="Microsoft YaHei UI" panose="020B0503020204020204" pitchFamily="34" charset="-122"/>
                <a:cs typeface="+mn-cs"/>
              </a:rPr>
              <a:t>NEXT</a:t>
            </a:r>
            <a:r>
              <a:rPr kumimoji="0" lang="zh-CN" altLang="zh-CN" sz="2800" b="0" i="0" u="none" strike="noStrike" kern="1200" cap="none" spc="0" normalizeH="0" baseline="0" noProof="0" dirty="0">
                <a:ln>
                  <a:noFill/>
                </a:ln>
                <a:solidFill>
                  <a:schemeClr val="tx2"/>
                </a:solidFill>
                <a:effectLst/>
                <a:uLnTx/>
                <a:uFillTx/>
                <a:latin typeface="Microsoft YaHei UI" panose="020B0503020204020204" pitchFamily="34" charset="-122"/>
                <a:ea typeface="Microsoft YaHei UI" panose="020B0503020204020204" pitchFamily="34" charset="-122"/>
                <a:cs typeface="+mn-cs"/>
              </a:rPr>
              <a:t>”选项时点击即可自动完成安装</a:t>
            </a: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a:t>
            </a:r>
            <a:endPar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a:p>
            <a:pPr marL="273050" marR="0" lvl="0" indent="-228600" algn="l" defTabSz="914400" rtl="0" eaLnBrk="0" fontAlgn="base" latinLnBrk="0" hangingPunct="0">
              <a:lnSpc>
                <a:spcPct val="90000"/>
              </a:lnSpc>
              <a:spcBef>
                <a:spcPts val="1800"/>
              </a:spcBef>
              <a:spcAft>
                <a:spcPct val="0"/>
              </a:spcAft>
              <a:buClr>
                <a:schemeClr val="tx2"/>
              </a:buClr>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实验时，</a:t>
            </a: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该平台</a:t>
            </a:r>
            <a:r>
              <a:rPr kumimoji="0" lang="zh-CN" altLang="en-US"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与</a:t>
            </a: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PC</a:t>
            </a: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机</a:t>
            </a:r>
            <a:r>
              <a:rPr kumimoji="0" lang="zh-CN" altLang="en-US"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硬件</a:t>
            </a: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连接</a:t>
            </a:r>
            <a:r>
              <a:rPr kumimoji="0" lang="zh-CN" altLang="en-US"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好</a:t>
            </a: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a:t>
            </a:r>
            <a:endPar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a:p>
            <a:pPr marL="273050" marR="0" lvl="0" indent="-228600" algn="l" defTabSz="914400" rtl="0" eaLnBrk="0" fontAlgn="base" latinLnBrk="0" hangingPunct="0">
              <a:lnSpc>
                <a:spcPct val="90000"/>
              </a:lnSpc>
              <a:spcBef>
                <a:spcPts val="1800"/>
              </a:spcBef>
              <a:spcAft>
                <a:spcPct val="0"/>
              </a:spcAft>
              <a:buClr>
                <a:schemeClr val="tx2"/>
              </a:buClr>
              <a:buSzTx/>
              <a:buFont typeface="Arial" panose="020B0604020202020204" pitchFamily="34" charset="0"/>
              <a:buChar char="▪"/>
              <a:defRPr/>
            </a:pPr>
            <a:r>
              <a:rPr kumimoji="0" lang="en-US" altLang="zh-CN" sz="24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1</a:t>
            </a:r>
            <a:r>
              <a:rPr kumimoji="0" lang="zh-CN" altLang="en-US" sz="24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a:t>
            </a:r>
            <a:r>
              <a:rPr kumimoji="0" lang="zh-CN" altLang="zh-CN" sz="24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双击桌面上</a:t>
            </a:r>
            <a:endParaRPr kumimoji="0" lang="en-US" altLang="zh-CN" sz="24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a:p>
            <a:pPr marL="0" marR="0" lvl="0" indent="0" algn="l" defTabSz="914400" rtl="0" eaLnBrk="0" fontAlgn="base" latinLnBrk="0" hangingPunct="0">
              <a:lnSpc>
                <a:spcPct val="90000"/>
              </a:lnSpc>
              <a:spcBef>
                <a:spcPts val="1800"/>
              </a:spcBef>
              <a:spcAft>
                <a:spcPct val="0"/>
              </a:spcAft>
              <a:buClr>
                <a:schemeClr val="tx2"/>
              </a:buClr>
              <a:buSzTx/>
              <a:buFont typeface="Wingdings" panose="05000000000000000000" pitchFamily="2" charset="2"/>
              <a:buNone/>
              <a:defRPr/>
            </a:pPr>
            <a:r>
              <a:rPr kumimoji="0" lang="zh-CN" altLang="en-US" sz="2400" b="0" i="0" u="none" strike="noStrike" kern="1200" cap="none" spc="0" normalizeH="0" baseline="0" noProof="0" dirty="0" err="1"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的“</a:t>
            </a:r>
            <a:r>
              <a:rPr kumimoji="0" lang="zh-CN" altLang="zh-CN" sz="2400" b="1" i="0" u="none" strike="noStrike" kern="1200" cap="none" spc="0" normalizeH="0" baseline="0" noProof="0" dirty="0" err="1"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计算机组成原理与</a:t>
            </a:r>
            <a:endParaRPr kumimoji="0" lang="en-US" altLang="zh-CN" sz="2400" b="1"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a:p>
            <a:pPr marL="0" marR="0" lvl="0" indent="0" algn="l" defTabSz="914400" rtl="0" eaLnBrk="0" fontAlgn="base" latinLnBrk="0" hangingPunct="0">
              <a:lnSpc>
                <a:spcPct val="90000"/>
              </a:lnSpc>
              <a:spcBef>
                <a:spcPts val="1800"/>
              </a:spcBef>
              <a:spcAft>
                <a:spcPct val="0"/>
              </a:spcAft>
              <a:buClr>
                <a:schemeClr val="tx2"/>
              </a:buClr>
              <a:buSzTx/>
              <a:buFont typeface="Wingdings" panose="05000000000000000000" pitchFamily="2" charset="2"/>
              <a:buNone/>
              <a:defRPr/>
            </a:pPr>
            <a:r>
              <a:rPr kumimoji="0" lang="zh-CN" altLang="zh-CN" sz="2400" b="1" i="0" u="none" strike="noStrike" kern="1200" cap="none" spc="0" normalizeH="0" baseline="0" noProof="0" dirty="0" err="1"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系统结构</a:t>
            </a:r>
            <a:r>
              <a:rPr kumimoji="0" lang="zh-CN" altLang="en-US" sz="2400" b="0" i="0" u="none" strike="noStrike" kern="1200" cap="none" spc="0" normalizeH="0" baseline="0" noProof="0" dirty="0" err="1"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a:t>
            </a:r>
            <a:r>
              <a:rPr kumimoji="0" lang="zh-CN" altLang="zh-CN" sz="2400" b="0" i="0" u="none" strike="noStrike" kern="1200" cap="none" spc="0" normalizeH="0" baseline="0" noProof="0" dirty="0" err="1"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快捷方式图</a:t>
            </a:r>
            <a:endParaRPr kumimoji="0" lang="en-US" altLang="zh-CN" sz="24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a:p>
            <a:pPr marL="0" marR="0" lvl="0" indent="0" algn="l" defTabSz="914400" rtl="0" eaLnBrk="0" fontAlgn="base" latinLnBrk="0" hangingPunct="0">
              <a:lnSpc>
                <a:spcPct val="90000"/>
              </a:lnSpc>
              <a:spcBef>
                <a:spcPts val="1800"/>
              </a:spcBef>
              <a:spcAft>
                <a:spcPct val="0"/>
              </a:spcAft>
              <a:buClr>
                <a:schemeClr val="tx2"/>
              </a:buClr>
              <a:buSzTx/>
              <a:buFont typeface="Wingdings" panose="05000000000000000000" pitchFamily="2" charset="2"/>
              <a:buNone/>
              <a:defRPr/>
            </a:pPr>
            <a:r>
              <a:rPr kumimoji="0" lang="zh-CN" altLang="zh-CN" sz="2400" b="0" i="0" u="none" strike="noStrike" kern="1200" cap="none" spc="0" normalizeH="0" baseline="0" noProof="0" dirty="0" err="1"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标</a:t>
            </a:r>
            <a:r>
              <a:rPr kumimoji="0" lang="zh-CN" altLang="en-US" sz="2400" b="0" i="0" u="none" strike="noStrike" kern="1200" cap="none" spc="0" normalizeH="0" baseline="0" noProof="0" dirty="0" err="1"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a:t>
            </a:r>
            <a:r>
              <a:rPr kumimoji="0" lang="zh-CN" altLang="zh-CN" sz="2400" b="0" i="0" u="none" strike="noStrike" kern="1200" cap="none" spc="0" normalizeH="0" baseline="0" noProof="0" dirty="0" err="1"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单击右下角的“开始</a:t>
            </a:r>
            <a:r>
              <a:rPr kumimoji="0" lang="zh-CN" altLang="zh-CN" sz="24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a:t>
            </a:r>
            <a:endParaRPr kumimoji="0" lang="en-US" altLang="zh-CN" sz="24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a:p>
            <a:pPr marL="0" marR="0" lvl="0" indent="0" algn="l" defTabSz="914400" rtl="0" eaLnBrk="0" fontAlgn="base" latinLnBrk="0" hangingPunct="0">
              <a:lnSpc>
                <a:spcPct val="90000"/>
              </a:lnSpc>
              <a:spcBef>
                <a:spcPts val="1800"/>
              </a:spcBef>
              <a:spcAft>
                <a:spcPct val="0"/>
              </a:spcAft>
              <a:buClr>
                <a:schemeClr val="tx2"/>
              </a:buClr>
              <a:buSzTx/>
              <a:buFont typeface="Wingdings" panose="05000000000000000000" pitchFamily="2" charset="2"/>
              <a:buNone/>
              <a:defRPr/>
            </a:pPr>
            <a:r>
              <a:rPr kumimoji="0" lang="zh-CN" altLang="zh-CN" sz="2400" b="0" i="0" u="none" strike="noStrike" kern="1200" cap="none" spc="0" normalizeH="0" baseline="0" noProof="0" dirty="0" err="1"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按钮即可进入实验软件</a:t>
            </a:r>
            <a:endParaRPr kumimoji="0" lang="en-US" altLang="zh-CN" sz="24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a:p>
            <a:pPr marL="0" marR="0" lvl="0" indent="0" algn="l" defTabSz="914400" rtl="0" eaLnBrk="0" fontAlgn="base" latinLnBrk="0" hangingPunct="0">
              <a:lnSpc>
                <a:spcPct val="90000"/>
              </a:lnSpc>
              <a:spcBef>
                <a:spcPts val="1800"/>
              </a:spcBef>
              <a:spcAft>
                <a:spcPct val="0"/>
              </a:spcAft>
              <a:buClr>
                <a:schemeClr val="tx2"/>
              </a:buClr>
              <a:buSzTx/>
              <a:buFont typeface="Wingdings" panose="05000000000000000000" pitchFamily="2" charset="2"/>
              <a:buNone/>
              <a:defRPr/>
            </a:pPr>
            <a:r>
              <a:rPr kumimoji="0" lang="zh-CN" altLang="zh-CN" sz="2400" b="0" i="0" u="none" strike="noStrike" kern="1200" cap="none" spc="0" normalizeH="0" baseline="0" noProof="0" dirty="0" err="1"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平台</a:t>
            </a:r>
            <a:r>
              <a:rPr kumimoji="0" lang="zh-CN" altLang="en-US" sz="2400" b="0" i="0" u="none" strike="noStrike" kern="1200" cap="none" spc="0" normalizeH="0" baseline="0" noProof="0" dirty="0" err="1"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，如图</a:t>
            </a:r>
            <a:r>
              <a:rPr kumimoji="0" lang="zh-CN" altLang="zh-CN" sz="2400" b="0" i="0" u="none" strike="noStrike" kern="1200" cap="none" spc="0" normalizeH="0" baseline="0" noProof="0" dirty="0" err="1"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所示</a:t>
            </a:r>
            <a:r>
              <a:rPr kumimoji="0" lang="zh-CN" altLang="en-US"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a:t>
            </a:r>
            <a:endParaRPr kumimoji="0" lang="zh-CN" altLang="zh-CN" sz="2800" b="0" i="0" u="none" strike="noStrike" kern="1200" cap="none" spc="0" normalizeH="0" baseline="0" noProof="0" dirty="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a:p>
            <a:pPr marL="273050" marR="0" lvl="0" indent="-228600" algn="l" defTabSz="914400" rtl="0" eaLnBrk="0" fontAlgn="base" latinLnBrk="0" hangingPunct="0">
              <a:lnSpc>
                <a:spcPct val="90000"/>
              </a:lnSpc>
              <a:spcBef>
                <a:spcPts val="1800"/>
              </a:spcBef>
              <a:spcAft>
                <a:spcPct val="0"/>
              </a:spcAft>
              <a:buClr>
                <a:schemeClr val="tx2"/>
              </a:buClr>
              <a:buSzTx/>
              <a:buFont typeface="Arial" panose="020B0604020202020204" pitchFamily="34" charset="0"/>
              <a:buChar char="▪"/>
              <a:defRPr/>
            </a:pPr>
            <a:endParaRPr kumimoji="0" lang="zh-CN" altLang="en-US" sz="2000" b="0" i="0" u="none" strike="noStrike" kern="1200" cap="none" spc="0" normalizeH="0" baseline="0" noProof="0" dirty="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p:txBody>
      </p:sp>
      <p:pic>
        <p:nvPicPr>
          <p:cNvPr id="46084" name="图片 4" descr="图2.bmp"/>
          <p:cNvPicPr>
            <a:picLocks noChangeAspect="1"/>
          </p:cNvPicPr>
          <p:nvPr/>
        </p:nvPicPr>
        <p:blipFill>
          <a:blip r:embed="rId1"/>
          <a:stretch>
            <a:fillRect/>
          </a:stretch>
        </p:blipFill>
        <p:spPr>
          <a:xfrm>
            <a:off x="3929063" y="2660650"/>
            <a:ext cx="7823200" cy="3762375"/>
          </a:xfrm>
          <a:prstGeom prst="rect">
            <a:avLst/>
          </a:prstGeom>
          <a:noFill/>
          <a:ln w="9525">
            <a:noFill/>
          </a:ln>
        </p:spPr>
      </p:pic>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内容占位符 2"/>
          <p:cNvSpPr>
            <a:spLocks noGrp="1"/>
          </p:cNvSpPr>
          <p:nvPr>
            <p:ph idx="1"/>
          </p:nvPr>
        </p:nvSpPr>
        <p:spPr>
          <a:xfrm>
            <a:off x="401638" y="476250"/>
            <a:ext cx="11388725" cy="5622925"/>
          </a:xfrm>
          <a:ln/>
        </p:spPr>
        <p:txBody>
          <a:bodyPr vert="horz" wrap="square" lIns="91440" tIns="45720" rIns="91440" bIns="45720" anchor="t" anchorCtr="0"/>
          <a:p>
            <a:r>
              <a:rPr lang="en-US" altLang="zh-CN" sz="2800" dirty="0"/>
              <a:t>2</a:t>
            </a:r>
            <a:r>
              <a:rPr lang="zh-CN" altLang="en-US" sz="2800" dirty="0"/>
              <a:t>）在</a:t>
            </a:r>
            <a:r>
              <a:rPr lang="zh-CN" altLang="zh-CN" sz="2800" dirty="0"/>
              <a:t>开始界面，继续单击“本地实验</a:t>
            </a:r>
            <a:r>
              <a:rPr lang="en-US" altLang="zh-CN" sz="2800" dirty="0"/>
              <a:t>/</a:t>
            </a:r>
            <a:r>
              <a:rPr lang="zh-CN" altLang="en-US" sz="2800" dirty="0"/>
              <a:t>实验调试</a:t>
            </a:r>
            <a:r>
              <a:rPr lang="zh-CN" altLang="zh-CN" sz="2800" dirty="0"/>
              <a:t>”，进入图示的本地实验主界面。</a:t>
            </a:r>
            <a:endParaRPr lang="zh-CN" altLang="zh-CN" sz="2800" dirty="0"/>
          </a:p>
          <a:p>
            <a:endParaRPr lang="zh-CN" altLang="en-US" sz="2800" dirty="0"/>
          </a:p>
        </p:txBody>
      </p:sp>
      <p:pic>
        <p:nvPicPr>
          <p:cNvPr id="47107" name="图片 2" descr="001.bmp"/>
          <p:cNvPicPr>
            <a:picLocks noChangeAspect="1"/>
          </p:cNvPicPr>
          <p:nvPr/>
        </p:nvPicPr>
        <p:blipFill>
          <a:blip r:embed="rId1"/>
          <a:stretch>
            <a:fillRect/>
          </a:stretch>
        </p:blipFill>
        <p:spPr>
          <a:xfrm>
            <a:off x="1008063" y="1412875"/>
            <a:ext cx="10752137" cy="5256213"/>
          </a:xfrm>
          <a:prstGeom prst="rect">
            <a:avLst/>
          </a:prstGeom>
          <a:noFill/>
          <a:ln w="9525">
            <a:noFill/>
          </a:ln>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内容占位符 2"/>
          <p:cNvSpPr>
            <a:spLocks noGrp="1"/>
          </p:cNvSpPr>
          <p:nvPr>
            <p:ph idx="1"/>
          </p:nvPr>
        </p:nvSpPr>
        <p:spPr>
          <a:xfrm>
            <a:off x="334963" y="549275"/>
            <a:ext cx="11387137" cy="576263"/>
          </a:xfrm>
          <a:ln/>
        </p:spPr>
        <p:txBody>
          <a:bodyPr vert="horz" wrap="square" lIns="91440" tIns="45720" rIns="91440" bIns="45720" anchor="t" anchorCtr="0"/>
          <a:p>
            <a:pPr eaLnBrk="1" hangingPunct="1"/>
            <a:r>
              <a:rPr lang="zh-CN" altLang="en-US" sz="3200" dirty="0"/>
              <a:t>运算器的逻辑结构</a:t>
            </a:r>
            <a:endParaRPr lang="zh-CN" altLang="en-US" sz="3200" dirty="0"/>
          </a:p>
        </p:txBody>
      </p:sp>
      <p:sp>
        <p:nvSpPr>
          <p:cNvPr id="20483" name="TextBox 3"/>
          <p:cNvSpPr txBox="1"/>
          <p:nvPr/>
        </p:nvSpPr>
        <p:spPr>
          <a:xfrm>
            <a:off x="4502150" y="1898650"/>
            <a:ext cx="1247775" cy="369888"/>
          </a:xfrm>
          <a:prstGeom prst="rect">
            <a:avLst/>
          </a:prstGeom>
          <a:solidFill>
            <a:schemeClr val="bg1"/>
          </a:solidFill>
          <a:ln w="9525">
            <a:noFill/>
          </a:ln>
        </p:spPr>
        <p:txBody>
          <a:bodyPr>
            <a:spAutoFit/>
          </a:bodyPr>
          <a:p>
            <a:pPr eaLnBrk="1" hangingPunct="1"/>
            <a:r>
              <a:rPr lang="en-US" altLang="zh-CN" dirty="0">
                <a:latin typeface="Arial" panose="020B0604020202020204" pitchFamily="34" charset="0"/>
              </a:rPr>
              <a:t>ALU</a:t>
            </a:r>
            <a:endParaRPr lang="zh-CN" altLang="en-US" dirty="0">
              <a:latin typeface="Arial" panose="020B0604020202020204" pitchFamily="34" charset="0"/>
            </a:endParaRPr>
          </a:p>
        </p:txBody>
      </p:sp>
      <p:sp>
        <p:nvSpPr>
          <p:cNvPr id="20484" name="TextBox 6"/>
          <p:cNvSpPr txBox="1"/>
          <p:nvPr/>
        </p:nvSpPr>
        <p:spPr>
          <a:xfrm>
            <a:off x="5064125" y="5064125"/>
            <a:ext cx="1935163" cy="369888"/>
          </a:xfrm>
          <a:prstGeom prst="rect">
            <a:avLst/>
          </a:prstGeom>
          <a:noFill/>
          <a:ln w="9525">
            <a:noFill/>
          </a:ln>
        </p:spPr>
        <p:txBody>
          <a:bodyPr>
            <a:spAutoFit/>
          </a:bodyPr>
          <a:p>
            <a:pPr eaLnBrk="1" hangingPunct="1"/>
            <a:r>
              <a:rPr lang="en-US" altLang="zh-CN" dirty="0">
                <a:solidFill>
                  <a:srgbClr val="0000FF"/>
                </a:solidFill>
                <a:latin typeface="Arial" panose="020B0604020202020204" pitchFamily="34" charset="0"/>
              </a:rPr>
              <a:t>ALU</a:t>
            </a:r>
            <a:r>
              <a:rPr lang="zh-CN" altLang="en-US" dirty="0">
                <a:solidFill>
                  <a:srgbClr val="0000FF"/>
                </a:solidFill>
                <a:latin typeface="Arial" panose="020B0604020202020204" pitchFamily="34" charset="0"/>
              </a:rPr>
              <a:t>的输入数据</a:t>
            </a:r>
            <a:endParaRPr lang="zh-CN" altLang="en-US" dirty="0">
              <a:solidFill>
                <a:srgbClr val="0000FF"/>
              </a:solidFill>
              <a:latin typeface="Arial" panose="020B0604020202020204" pitchFamily="34" charset="0"/>
            </a:endParaRPr>
          </a:p>
        </p:txBody>
      </p:sp>
      <p:grpSp>
        <p:nvGrpSpPr>
          <p:cNvPr id="20485" name="组合 8"/>
          <p:cNvGrpSpPr/>
          <p:nvPr/>
        </p:nvGrpSpPr>
        <p:grpSpPr>
          <a:xfrm>
            <a:off x="1871663" y="1131888"/>
            <a:ext cx="8915400" cy="5029200"/>
            <a:chOff x="1871663" y="1131888"/>
            <a:chExt cx="8915400" cy="5029200"/>
          </a:xfrm>
        </p:grpSpPr>
        <p:pic>
          <p:nvPicPr>
            <p:cNvPr id="20486" name="图片 2"/>
            <p:cNvPicPr>
              <a:picLocks noChangeAspect="1"/>
            </p:cNvPicPr>
            <p:nvPr/>
          </p:nvPicPr>
          <p:blipFill>
            <a:blip r:embed="rId1"/>
            <a:stretch>
              <a:fillRect/>
            </a:stretch>
          </p:blipFill>
          <p:spPr>
            <a:xfrm>
              <a:off x="1871663" y="1131888"/>
              <a:ext cx="8915400" cy="5029200"/>
            </a:xfrm>
            <a:prstGeom prst="rect">
              <a:avLst/>
            </a:prstGeom>
            <a:noFill/>
            <a:ln w="9525">
              <a:noFill/>
            </a:ln>
          </p:spPr>
        </p:pic>
        <p:sp>
          <p:nvSpPr>
            <p:cNvPr id="20487" name="TextBox 7"/>
            <p:cNvSpPr txBox="1"/>
            <p:nvPr/>
          </p:nvSpPr>
          <p:spPr>
            <a:xfrm>
              <a:off x="4484077" y="1899137"/>
              <a:ext cx="1072661" cy="400110"/>
            </a:xfrm>
            <a:prstGeom prst="rect">
              <a:avLst/>
            </a:prstGeom>
            <a:solidFill>
              <a:schemeClr val="bg1"/>
            </a:solidFill>
            <a:ln w="9525">
              <a:noFill/>
            </a:ln>
          </p:spPr>
          <p:txBody>
            <a:bodyPr>
              <a:spAutoFit/>
            </a:bodyPr>
            <a:p>
              <a:pPr eaLnBrk="1" hangingPunct="1"/>
              <a:r>
                <a:rPr lang="en-US" altLang="zh-CN" sz="2000" dirty="0">
                  <a:latin typeface="Times New Roman" panose="02020603050405020304" pitchFamily="18" charset="0"/>
                </a:rPr>
                <a:t>ALU</a:t>
              </a:r>
              <a:endParaRPr lang="zh-CN" altLang="en-US" sz="2000" dirty="0">
                <a:latin typeface="Times New Roman" panose="02020603050405020304" pitchFamily="18" charset="0"/>
                <a:ea typeface="Times New Roman" panose="02020603050405020304" pitchFamily="18" charset="0"/>
              </a:endParaRPr>
            </a:p>
          </p:txBody>
        </p:sp>
      </p:gr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内容占位符 2"/>
          <p:cNvSpPr>
            <a:spLocks noGrp="1"/>
          </p:cNvSpPr>
          <p:nvPr>
            <p:ph idx="1"/>
          </p:nvPr>
        </p:nvSpPr>
        <p:spPr>
          <a:xfrm>
            <a:off x="401638" y="549275"/>
            <a:ext cx="11388725" cy="5549900"/>
          </a:xfrm>
          <a:ln/>
        </p:spPr>
        <p:txBody>
          <a:bodyPr vert="horz" wrap="square" lIns="91440" tIns="45720" rIns="91440" bIns="45720" anchor="t" anchorCtr="0"/>
          <a:p>
            <a:r>
              <a:rPr lang="zh-CN" altLang="zh-CN" sz="2400" dirty="0"/>
              <a:t>菜单项主要功能如下：</a:t>
            </a:r>
            <a:endParaRPr lang="en-US" altLang="zh-CN" sz="2400" dirty="0"/>
          </a:p>
          <a:p>
            <a:r>
              <a:rPr lang="zh-CN" altLang="zh-CN" sz="2400" b="1" dirty="0"/>
              <a:t>实验设计：</a:t>
            </a:r>
            <a:r>
              <a:rPr lang="zh-CN" altLang="zh-CN" sz="2400" dirty="0"/>
              <a:t>点击该菜单项将进入</a:t>
            </a:r>
            <a:r>
              <a:rPr lang="en-US" altLang="zh-CN" sz="2400" dirty="0"/>
              <a:t>Quartus II</a:t>
            </a:r>
            <a:r>
              <a:rPr lang="zh-CN" altLang="zh-CN" sz="2400" dirty="0"/>
              <a:t>应用程序，完成数字逻辑电路、计算机组成原理、计算机系统结构和现代数字系统设计课程的实验设计。</a:t>
            </a:r>
            <a:endParaRPr lang="en-US" altLang="zh-CN" sz="2400" dirty="0"/>
          </a:p>
          <a:p>
            <a:r>
              <a:rPr lang="zh-CN" altLang="zh-CN" sz="2400" b="1" dirty="0">
                <a:solidFill>
                  <a:srgbClr val="FF0000"/>
                </a:solidFill>
              </a:rPr>
              <a:t>实验调试：</a:t>
            </a:r>
            <a:r>
              <a:rPr lang="zh-CN" altLang="zh-CN" sz="2400" dirty="0"/>
              <a:t>该菜单项包括“</a:t>
            </a:r>
            <a:r>
              <a:rPr lang="zh-CN" altLang="zh-CN" sz="2400" b="1" dirty="0"/>
              <a:t>电路调试、</a:t>
            </a:r>
            <a:r>
              <a:rPr lang="en-US" altLang="zh-CN" sz="2400" b="1" dirty="0"/>
              <a:t>ROM</a:t>
            </a:r>
            <a:r>
              <a:rPr lang="zh-CN" altLang="zh-CN" sz="2400" b="1" dirty="0"/>
              <a:t>写入、</a:t>
            </a:r>
            <a:r>
              <a:rPr lang="en-US" altLang="zh-CN" sz="2400" b="1" dirty="0"/>
              <a:t>RAM</a:t>
            </a:r>
            <a:r>
              <a:rPr lang="zh-CN" altLang="zh-CN" sz="2400" b="1" dirty="0"/>
              <a:t>写入</a:t>
            </a:r>
            <a:r>
              <a:rPr lang="zh-CN" altLang="en-US" sz="2400" b="1" dirty="0"/>
              <a:t>、</a:t>
            </a:r>
            <a:r>
              <a:rPr lang="en-US" altLang="zh-CN" sz="2400" dirty="0"/>
              <a:t> </a:t>
            </a:r>
            <a:r>
              <a:rPr lang="en-US" altLang="zh-CN" sz="2400" b="1" dirty="0">
                <a:solidFill>
                  <a:srgbClr val="FF0000"/>
                </a:solidFill>
              </a:rPr>
              <a:t>ROM/RAM</a:t>
            </a:r>
            <a:r>
              <a:rPr lang="zh-CN" altLang="en-US" sz="2400" b="1" dirty="0">
                <a:solidFill>
                  <a:srgbClr val="FF0000"/>
                </a:solidFill>
              </a:rPr>
              <a:t>读写</a:t>
            </a:r>
            <a:r>
              <a:rPr lang="zh-CN" altLang="zh-CN" sz="2400" dirty="0"/>
              <a:t>”三个子菜单，其中</a:t>
            </a:r>
            <a:r>
              <a:rPr lang="zh-CN" altLang="zh-CN" sz="2400" b="1" dirty="0"/>
              <a:t>电路调试</a:t>
            </a:r>
            <a:r>
              <a:rPr lang="zh-CN" altLang="zh-CN" sz="2400" dirty="0"/>
              <a:t>是检查和调试下载到实验硬件平台的实验设计结果是否正确；</a:t>
            </a:r>
            <a:r>
              <a:rPr lang="en-US" altLang="zh-CN" sz="2400" b="1" dirty="0">
                <a:solidFill>
                  <a:srgbClr val="FF0000"/>
                </a:solidFill>
              </a:rPr>
              <a:t>ROM</a:t>
            </a:r>
            <a:r>
              <a:rPr lang="zh-CN" altLang="zh-CN" sz="2400" b="1" dirty="0">
                <a:solidFill>
                  <a:srgbClr val="FF0000"/>
                </a:solidFill>
              </a:rPr>
              <a:t>写入</a:t>
            </a:r>
            <a:r>
              <a:rPr lang="zh-CN" altLang="zh-CN" sz="2400" dirty="0">
                <a:solidFill>
                  <a:srgbClr val="FF0000"/>
                </a:solidFill>
              </a:rPr>
              <a:t>和</a:t>
            </a:r>
            <a:r>
              <a:rPr lang="en-US" altLang="zh-CN" sz="2400" b="1" dirty="0">
                <a:solidFill>
                  <a:srgbClr val="FF0000"/>
                </a:solidFill>
              </a:rPr>
              <a:t>RAM</a:t>
            </a:r>
            <a:r>
              <a:rPr lang="zh-CN" altLang="zh-CN" sz="2400" b="1" dirty="0">
                <a:solidFill>
                  <a:srgbClr val="FF0000"/>
                </a:solidFill>
              </a:rPr>
              <a:t>写入</a:t>
            </a:r>
            <a:r>
              <a:rPr lang="zh-CN" altLang="zh-CN" sz="2400" dirty="0">
                <a:solidFill>
                  <a:srgbClr val="FF0000"/>
                </a:solidFill>
              </a:rPr>
              <a:t>是对实验硬件平台上的</a:t>
            </a:r>
            <a:r>
              <a:rPr lang="en-US" altLang="zh-CN" sz="2400" dirty="0">
                <a:solidFill>
                  <a:srgbClr val="FF0000"/>
                </a:solidFill>
              </a:rPr>
              <a:t>ROM</a:t>
            </a:r>
            <a:r>
              <a:rPr lang="zh-CN" altLang="zh-CN" sz="2400" dirty="0">
                <a:solidFill>
                  <a:srgbClr val="FF0000"/>
                </a:solidFill>
              </a:rPr>
              <a:t>存储器和</a:t>
            </a:r>
            <a:r>
              <a:rPr lang="en-US" altLang="zh-CN" sz="2400" dirty="0">
                <a:solidFill>
                  <a:srgbClr val="FF0000"/>
                </a:solidFill>
              </a:rPr>
              <a:t>RAM</a:t>
            </a:r>
            <a:r>
              <a:rPr lang="zh-CN" altLang="zh-CN" sz="2400" dirty="0">
                <a:solidFill>
                  <a:srgbClr val="FF0000"/>
                </a:solidFill>
              </a:rPr>
              <a:t>存储器根据需要进行数据写入。</a:t>
            </a:r>
            <a:endParaRPr lang="en-US" altLang="zh-CN" sz="2400" dirty="0">
              <a:solidFill>
                <a:srgbClr val="FF0000"/>
              </a:solidFill>
            </a:endParaRPr>
          </a:p>
          <a:p>
            <a:pPr lvl="1"/>
            <a:r>
              <a:rPr lang="zh-CN" altLang="zh-CN" sz="2000" b="1" dirty="0"/>
              <a:t>注意：</a:t>
            </a:r>
            <a:r>
              <a:rPr lang="zh-CN" altLang="zh-CN" sz="2000" dirty="0"/>
              <a:t>“电路调试”功能一般仅用于远程实验，本地实验可以直接在实验硬件平台上进行电路的检查和调试。</a:t>
            </a:r>
            <a:endParaRPr lang="zh-CN" altLang="zh-CN" sz="2000" dirty="0"/>
          </a:p>
          <a:p>
            <a:r>
              <a:rPr lang="zh-CN" altLang="zh-CN" sz="2400" b="1" dirty="0"/>
              <a:t> 模型机实验：</a:t>
            </a:r>
            <a:r>
              <a:rPr lang="zh-CN" altLang="zh-CN" sz="2400" dirty="0"/>
              <a:t>完成计算机工作过程演示、计算机组成原理和计算机系统结构模型机的设计。</a:t>
            </a:r>
            <a:endParaRPr lang="en-US" altLang="zh-CN" sz="2400" dirty="0"/>
          </a:p>
          <a:p>
            <a:r>
              <a:rPr lang="zh-CN" altLang="zh-CN" sz="2400" b="1" dirty="0"/>
              <a:t>虚拟实验：</a:t>
            </a:r>
            <a:r>
              <a:rPr lang="zh-CN" altLang="zh-CN" sz="2400" dirty="0"/>
              <a:t>预留功能扩展菜单，暂无法使用。</a:t>
            </a:r>
            <a:endParaRPr lang="en-US" altLang="zh-CN" sz="2400" dirty="0"/>
          </a:p>
          <a:p>
            <a:r>
              <a:rPr lang="zh-CN" altLang="zh-CN" sz="2400" b="1" dirty="0"/>
              <a:t>文件、编辑、设置和帮助菜单</a:t>
            </a:r>
            <a:r>
              <a:rPr lang="zh-CN" altLang="zh-CN" sz="2400" dirty="0"/>
              <a:t>：与一般应用软件的功能相同，不再详述。</a:t>
            </a:r>
            <a:endParaRPr lang="zh-CN" altLang="en-US" sz="2400" dirty="0"/>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内容占位符 2"/>
          <p:cNvSpPr>
            <a:spLocks noGrp="1"/>
          </p:cNvSpPr>
          <p:nvPr>
            <p:ph idx="1"/>
          </p:nvPr>
        </p:nvSpPr>
        <p:spPr>
          <a:xfrm>
            <a:off x="401638" y="549275"/>
            <a:ext cx="11388725" cy="5549900"/>
          </a:xfrm>
          <a:ln/>
        </p:spPr>
        <p:txBody>
          <a:bodyPr vert="horz" wrap="square" lIns="91440" tIns="45720" rIns="91440" bIns="45720" anchor="t" anchorCtr="0"/>
          <a:p>
            <a:r>
              <a:rPr lang="en-US" altLang="zh-CN" sz="2800" dirty="0"/>
              <a:t>1. </a:t>
            </a:r>
            <a:r>
              <a:rPr lang="zh-CN" altLang="en-US" sz="2800" dirty="0"/>
              <a:t>实验调试</a:t>
            </a:r>
            <a:endParaRPr lang="en-US" altLang="zh-CN" sz="2800" dirty="0"/>
          </a:p>
          <a:p>
            <a:r>
              <a:rPr lang="zh-CN" altLang="en-US" sz="2800" dirty="0"/>
              <a:t>“实验调试”包括“电路调试、</a:t>
            </a:r>
            <a:r>
              <a:rPr lang="en-US" altLang="zh-CN" sz="2800" dirty="0"/>
              <a:t>ROM</a:t>
            </a:r>
            <a:r>
              <a:rPr lang="zh-CN" altLang="en-US" sz="2800" dirty="0"/>
              <a:t>写入、</a:t>
            </a:r>
            <a:r>
              <a:rPr lang="en-US" altLang="zh-CN" sz="2800" dirty="0"/>
              <a:t>RAM</a:t>
            </a:r>
            <a:r>
              <a:rPr lang="zh-CN" altLang="en-US" sz="2800" dirty="0"/>
              <a:t>写入”三个子菜单，使用方法如下：</a:t>
            </a:r>
            <a:endParaRPr lang="en-US" altLang="zh-CN" sz="2800" dirty="0"/>
          </a:p>
          <a:p>
            <a:r>
              <a:rPr lang="zh-CN" altLang="en-US" sz="2800" dirty="0"/>
              <a:t>（</a:t>
            </a:r>
            <a:r>
              <a:rPr lang="en-US" altLang="zh-CN" sz="2800" dirty="0"/>
              <a:t>1</a:t>
            </a:r>
            <a:r>
              <a:rPr lang="zh-CN" altLang="en-US" sz="2800" dirty="0"/>
              <a:t>）电路调试：使用于“网络实验”，不再讲述</a:t>
            </a:r>
            <a:endParaRPr lang="en-US" altLang="zh-CN" sz="2800" dirty="0"/>
          </a:p>
          <a:p>
            <a:r>
              <a:rPr lang="zh-CN" altLang="en-US" sz="2800" dirty="0"/>
              <a:t>（</a:t>
            </a:r>
            <a:r>
              <a:rPr lang="en-US" altLang="zh-CN" sz="2800" dirty="0"/>
              <a:t>2</a:t>
            </a:r>
            <a:r>
              <a:rPr lang="zh-CN" altLang="en-US" sz="2800" dirty="0"/>
              <a:t>）</a:t>
            </a:r>
            <a:r>
              <a:rPr lang="en-US" altLang="zh-CN" sz="2800" dirty="0">
                <a:solidFill>
                  <a:srgbClr val="FF0000"/>
                </a:solidFill>
              </a:rPr>
              <a:t>ROM</a:t>
            </a:r>
            <a:r>
              <a:rPr lang="zh-CN" altLang="en-US" sz="2800" dirty="0">
                <a:solidFill>
                  <a:srgbClr val="FF0000"/>
                </a:solidFill>
              </a:rPr>
              <a:t>写入、</a:t>
            </a:r>
            <a:r>
              <a:rPr lang="en-US" altLang="zh-CN" sz="2800" dirty="0">
                <a:solidFill>
                  <a:srgbClr val="FF0000"/>
                </a:solidFill>
              </a:rPr>
              <a:t>RAM</a:t>
            </a:r>
            <a:r>
              <a:rPr lang="zh-CN" altLang="en-US" sz="2800" dirty="0">
                <a:solidFill>
                  <a:srgbClr val="FF0000"/>
                </a:solidFill>
              </a:rPr>
              <a:t>写入</a:t>
            </a:r>
            <a:endParaRPr lang="en-US" altLang="zh-CN" sz="2800" dirty="0">
              <a:solidFill>
                <a:srgbClr val="FF0000"/>
              </a:solidFill>
            </a:endParaRPr>
          </a:p>
          <a:p>
            <a:pPr lvl="1">
              <a:lnSpc>
                <a:spcPct val="140000"/>
              </a:lnSpc>
            </a:pPr>
            <a:r>
              <a:rPr lang="zh-CN" altLang="en-US" sz="2400" dirty="0">
                <a:solidFill>
                  <a:schemeClr val="tx1"/>
                </a:solidFill>
              </a:rPr>
              <a:t>地址及数据输入：点击菜单栏中的“</a:t>
            </a:r>
            <a:r>
              <a:rPr lang="en-US" altLang="zh-CN" sz="2400" dirty="0">
                <a:solidFill>
                  <a:schemeClr val="tx1"/>
                </a:solidFill>
              </a:rPr>
              <a:t>ROM</a:t>
            </a:r>
            <a:r>
              <a:rPr lang="zh-CN" altLang="en-US" sz="2400" dirty="0">
                <a:solidFill>
                  <a:schemeClr val="tx1"/>
                </a:solidFill>
              </a:rPr>
              <a:t>写入→地址”子菜单，将出现可以由电路调试界面切换到写</a:t>
            </a:r>
            <a:r>
              <a:rPr lang="en-US" altLang="zh-CN" sz="2400" dirty="0">
                <a:solidFill>
                  <a:schemeClr val="tx1"/>
                </a:solidFill>
              </a:rPr>
              <a:t>ROM</a:t>
            </a:r>
            <a:r>
              <a:rPr lang="zh-CN" altLang="en-US" sz="2400" dirty="0">
                <a:solidFill>
                  <a:schemeClr val="tx1"/>
                </a:solidFill>
              </a:rPr>
              <a:t>及</a:t>
            </a:r>
            <a:r>
              <a:rPr lang="en-US" altLang="zh-CN" sz="2400" dirty="0">
                <a:solidFill>
                  <a:schemeClr val="tx1"/>
                </a:solidFill>
              </a:rPr>
              <a:t>RAM</a:t>
            </a:r>
            <a:r>
              <a:rPr lang="zh-CN" altLang="en-US" sz="2400" dirty="0">
                <a:solidFill>
                  <a:schemeClr val="tx1"/>
                </a:solidFill>
              </a:rPr>
              <a:t>的界面，再继续点菜单栏的</a:t>
            </a:r>
            <a:r>
              <a:rPr lang="en-US" altLang="zh-CN" sz="2400" dirty="0">
                <a:solidFill>
                  <a:schemeClr val="tx1"/>
                </a:solidFill>
              </a:rPr>
              <a:t>ROM</a:t>
            </a:r>
            <a:r>
              <a:rPr lang="zh-CN" altLang="en-US" sz="2400" dirty="0">
                <a:solidFill>
                  <a:schemeClr val="tx1"/>
                </a:solidFill>
              </a:rPr>
              <a:t>、</a:t>
            </a:r>
            <a:r>
              <a:rPr lang="en-US" altLang="zh-CN" sz="2400" dirty="0">
                <a:solidFill>
                  <a:schemeClr val="tx1"/>
                </a:solidFill>
              </a:rPr>
              <a:t>RAM</a:t>
            </a:r>
            <a:r>
              <a:rPr lang="zh-CN" altLang="en-US" sz="2400" dirty="0">
                <a:solidFill>
                  <a:schemeClr val="tx1"/>
                </a:solidFill>
              </a:rPr>
              <a:t>的地址和数据以完成在相应输入框中输入起始地址及以此地址开始的一组数据，如下图所示。 </a:t>
            </a:r>
            <a:endParaRPr lang="zh-CN" altLang="en-US" sz="2400" dirty="0">
              <a:solidFill>
                <a:schemeClr val="tx1"/>
              </a:solidFill>
            </a:endParaRP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0178" name="内容占位符 3"/>
          <p:cNvPicPr>
            <a:picLocks noGrp="1"/>
          </p:cNvPicPr>
          <p:nvPr>
            <p:ph idx="1"/>
          </p:nvPr>
        </p:nvPicPr>
        <p:blipFill>
          <a:blip r:embed="rId1"/>
          <a:srcRect/>
          <a:stretch>
            <a:fillRect/>
          </a:stretch>
        </p:blipFill>
        <p:spPr>
          <a:xfrm>
            <a:off x="2255838" y="2411413"/>
            <a:ext cx="7967662" cy="3744912"/>
          </a:xfrm>
          <a:ln/>
        </p:spPr>
      </p:pic>
      <p:sp>
        <p:nvSpPr>
          <p:cNvPr id="50179" name="矩形 1"/>
          <p:cNvSpPr/>
          <p:nvPr/>
        </p:nvSpPr>
        <p:spPr>
          <a:xfrm>
            <a:off x="4271963" y="6124575"/>
            <a:ext cx="3743325" cy="461963"/>
          </a:xfrm>
          <a:prstGeom prst="rect">
            <a:avLst/>
          </a:prstGeom>
          <a:noFill/>
          <a:ln w="9525">
            <a:noFill/>
          </a:ln>
        </p:spPr>
        <p:txBody>
          <a:bodyPr>
            <a:spAutoFit/>
          </a:bodyPr>
          <a:p>
            <a:pPr eaLnBrk="1" hangingPunct="1"/>
            <a:r>
              <a:rPr lang="en-US" altLang="zh-CN" sz="2400" dirty="0">
                <a:latin typeface="Arial" panose="020B0604020202020204" pitchFamily="34" charset="0"/>
              </a:rPr>
              <a:t>ROM</a:t>
            </a:r>
            <a:r>
              <a:rPr lang="zh-CN" altLang="zh-CN" sz="2400" dirty="0">
                <a:latin typeface="Arial" panose="020B0604020202020204" pitchFamily="34" charset="0"/>
              </a:rPr>
              <a:t>数据写入界面</a:t>
            </a:r>
            <a:endParaRPr lang="zh-CN" altLang="en-US" sz="2400" dirty="0">
              <a:latin typeface="Arial" panose="020B0604020202020204" pitchFamily="34" charset="0"/>
            </a:endParaRPr>
          </a:p>
        </p:txBody>
      </p:sp>
      <p:pic>
        <p:nvPicPr>
          <p:cNvPr id="50180" name="图片 5"/>
          <p:cNvPicPr>
            <a:picLocks noChangeAspect="1"/>
          </p:cNvPicPr>
          <p:nvPr/>
        </p:nvPicPr>
        <p:blipFill>
          <a:blip r:embed="rId2"/>
          <a:srcRect b="56725"/>
          <a:stretch>
            <a:fillRect/>
          </a:stretch>
        </p:blipFill>
        <p:spPr>
          <a:xfrm>
            <a:off x="2255838" y="182563"/>
            <a:ext cx="8064500" cy="1655762"/>
          </a:xfrm>
          <a:prstGeom prst="rect">
            <a:avLst/>
          </a:prstGeom>
          <a:noFill/>
          <a:ln w="9525">
            <a:noFill/>
          </a:ln>
        </p:spPr>
      </p:pic>
      <p:sp>
        <p:nvSpPr>
          <p:cNvPr id="50181" name="矩形 2"/>
          <p:cNvSpPr/>
          <p:nvPr/>
        </p:nvSpPr>
        <p:spPr>
          <a:xfrm>
            <a:off x="3983038" y="1916113"/>
            <a:ext cx="2749550" cy="461962"/>
          </a:xfrm>
          <a:prstGeom prst="rect">
            <a:avLst/>
          </a:prstGeom>
          <a:noFill/>
          <a:ln w="9525">
            <a:noFill/>
          </a:ln>
        </p:spPr>
        <p:txBody>
          <a:bodyPr wrap="none">
            <a:spAutoFit/>
          </a:bodyPr>
          <a:p>
            <a:pPr eaLnBrk="1" hangingPunct="1"/>
            <a:r>
              <a:rPr lang="en-US" altLang="zh-CN" sz="2400" dirty="0">
                <a:latin typeface="Arial" panose="020B0604020202020204" pitchFamily="34" charset="0"/>
              </a:rPr>
              <a:t>ROM</a:t>
            </a:r>
            <a:r>
              <a:rPr lang="zh-CN" altLang="zh-CN" sz="2400" dirty="0">
                <a:latin typeface="Arial" panose="020B0604020202020204" pitchFamily="34" charset="0"/>
              </a:rPr>
              <a:t>地址写入界面</a:t>
            </a:r>
            <a:endParaRPr lang="zh-CN" altLang="en-US" sz="2400" dirty="0">
              <a:latin typeface="Arial" panose="020B0604020202020204" pitchFamily="34" charset="0"/>
            </a:endParaRP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2226" name="图片 3" descr="t.jpg"/>
          <p:cNvPicPr>
            <a:picLocks noChangeAspect="1"/>
          </p:cNvPicPr>
          <p:nvPr/>
        </p:nvPicPr>
        <p:blipFill>
          <a:blip r:embed="rId1"/>
          <a:stretch>
            <a:fillRect/>
          </a:stretch>
        </p:blipFill>
        <p:spPr>
          <a:xfrm>
            <a:off x="3048000" y="0"/>
            <a:ext cx="9144000" cy="6858000"/>
          </a:xfrm>
          <a:prstGeom prst="rect">
            <a:avLst/>
          </a:prstGeom>
          <a:noFill/>
          <a:ln w="9525">
            <a:noFill/>
          </a:ln>
        </p:spPr>
      </p:pic>
      <p:sp>
        <p:nvSpPr>
          <p:cNvPr id="52227" name="TextBox 2"/>
          <p:cNvSpPr txBox="1"/>
          <p:nvPr/>
        </p:nvSpPr>
        <p:spPr>
          <a:xfrm>
            <a:off x="193675" y="1565275"/>
            <a:ext cx="2830513" cy="3970338"/>
          </a:xfrm>
          <a:prstGeom prst="rect">
            <a:avLst/>
          </a:prstGeom>
          <a:noFill/>
          <a:ln w="9525">
            <a:noFill/>
          </a:ln>
        </p:spPr>
        <p:txBody>
          <a:bodyPr>
            <a:spAutoFit/>
          </a:bodyPr>
          <a:p>
            <a:pPr eaLnBrk="1" hangingPunct="1"/>
            <a:r>
              <a:rPr lang="zh-CN" altLang="en-US" sz="2800" b="1" dirty="0">
                <a:solidFill>
                  <a:srgbClr val="C00000"/>
                </a:solidFill>
                <a:latin typeface="Arial" panose="020B0604020202020204" pitchFamily="34" charset="0"/>
              </a:rPr>
              <a:t>特别说明：</a:t>
            </a:r>
            <a:endParaRPr lang="en-US" altLang="zh-CN" sz="2800" b="1" dirty="0">
              <a:solidFill>
                <a:srgbClr val="C00000"/>
              </a:solidFill>
              <a:latin typeface="Arial" panose="020B0604020202020204" pitchFamily="34" charset="0"/>
            </a:endParaRPr>
          </a:p>
          <a:p>
            <a:pPr eaLnBrk="1" hangingPunct="1"/>
            <a:endParaRPr lang="en-US" altLang="zh-CN" sz="2800" b="1" dirty="0">
              <a:solidFill>
                <a:srgbClr val="C00000"/>
              </a:solidFill>
              <a:latin typeface="Arial" panose="020B0604020202020204" pitchFamily="34" charset="0"/>
            </a:endParaRPr>
          </a:p>
          <a:p>
            <a:pPr eaLnBrk="1" hangingPunct="1"/>
            <a:r>
              <a:rPr lang="zh-CN" altLang="en-US" sz="2800" dirty="0">
                <a:latin typeface="Arial" panose="020B0604020202020204" pitchFamily="34" charset="0"/>
              </a:rPr>
              <a:t>    </a:t>
            </a:r>
            <a:r>
              <a:rPr lang="zh-CN" altLang="en-US" sz="2800" b="1" dirty="0">
                <a:solidFill>
                  <a:srgbClr val="0000FF"/>
                </a:solidFill>
                <a:latin typeface="Arial" panose="020B0604020202020204" pitchFamily="34" charset="0"/>
              </a:rPr>
              <a:t>调整后的</a:t>
            </a:r>
            <a:r>
              <a:rPr lang="en-US" altLang="zh-CN" sz="2800" b="1" dirty="0">
                <a:solidFill>
                  <a:srgbClr val="0000FF"/>
                </a:solidFill>
                <a:latin typeface="Arial" panose="020B0604020202020204" pitchFamily="34" charset="0"/>
              </a:rPr>
              <a:t>RAM</a:t>
            </a:r>
            <a:r>
              <a:rPr lang="zh-CN" altLang="en-US" sz="2800" b="1" dirty="0">
                <a:solidFill>
                  <a:srgbClr val="0000FF"/>
                </a:solidFill>
                <a:latin typeface="Arial" panose="020B0604020202020204" pitchFamily="34" charset="0"/>
              </a:rPr>
              <a:t>和</a:t>
            </a:r>
            <a:r>
              <a:rPr lang="en-US" altLang="zh-CN" sz="2800" b="1" dirty="0">
                <a:solidFill>
                  <a:srgbClr val="0000FF"/>
                </a:solidFill>
                <a:latin typeface="Arial" panose="020B0604020202020204" pitchFamily="34" charset="0"/>
              </a:rPr>
              <a:t>ROM</a:t>
            </a:r>
            <a:r>
              <a:rPr lang="zh-CN" altLang="en-US" sz="2800" b="1" dirty="0">
                <a:solidFill>
                  <a:srgbClr val="0000FF"/>
                </a:solidFill>
                <a:latin typeface="Arial" panose="020B0604020202020204" pitchFamily="34" charset="0"/>
              </a:rPr>
              <a:t>的读写</a:t>
            </a:r>
            <a:r>
              <a:rPr lang="zh-CN" altLang="en-US" sz="2800" dirty="0">
                <a:latin typeface="Arial" panose="020B0604020202020204" pitchFamily="34" charset="0"/>
              </a:rPr>
              <a:t>：</a:t>
            </a:r>
            <a:endParaRPr lang="en-US" altLang="zh-CN" sz="2800" dirty="0">
              <a:latin typeface="Arial" panose="020B0604020202020204" pitchFamily="34" charset="0"/>
            </a:endParaRPr>
          </a:p>
          <a:p>
            <a:pPr eaLnBrk="1" hangingPunct="1"/>
            <a:r>
              <a:rPr lang="en-US" altLang="zh-CN" sz="2800" dirty="0">
                <a:latin typeface="Arial" panose="020B0604020202020204" pitchFamily="34" charset="0"/>
              </a:rPr>
              <a:t>    </a:t>
            </a:r>
            <a:r>
              <a:rPr lang="zh-CN" altLang="en-US" sz="2800" dirty="0">
                <a:latin typeface="Arial" panose="020B0604020202020204" pitchFamily="34" charset="0"/>
              </a:rPr>
              <a:t>点击菜单“实验调试”最后选项“</a:t>
            </a:r>
            <a:r>
              <a:rPr lang="en-US" altLang="zh-CN" sz="2800" dirty="0">
                <a:latin typeface="Arial" panose="020B0604020202020204" pitchFamily="34" charset="0"/>
              </a:rPr>
              <a:t>ROM/RAM</a:t>
            </a:r>
            <a:r>
              <a:rPr lang="zh-CN" altLang="en-US" sz="2800" dirty="0">
                <a:latin typeface="Arial" panose="020B0604020202020204" pitchFamily="34" charset="0"/>
              </a:rPr>
              <a:t>读写”，出现</a:t>
            </a:r>
            <a:r>
              <a:rPr lang="en-US" altLang="zh-CN" sz="2800" dirty="0">
                <a:latin typeface="Arial" panose="020B0604020202020204" pitchFamily="34" charset="0"/>
              </a:rPr>
              <a:t>FORM15</a:t>
            </a:r>
            <a:r>
              <a:rPr lang="zh-CN" altLang="en-US" sz="2800" dirty="0">
                <a:latin typeface="Arial" panose="020B0604020202020204" pitchFamily="34" charset="0"/>
              </a:rPr>
              <a:t>对话框。</a:t>
            </a:r>
            <a:endParaRPr lang="zh-CN" altLang="en-US" sz="2800" dirty="0">
              <a:latin typeface="Arial" panose="020B0604020202020204" pitchFamily="34" charset="0"/>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内容占位符 2"/>
          <p:cNvSpPr>
            <a:spLocks noGrp="1"/>
          </p:cNvSpPr>
          <p:nvPr>
            <p:ph idx="1"/>
          </p:nvPr>
        </p:nvSpPr>
        <p:spPr>
          <a:xfrm>
            <a:off x="303213" y="146050"/>
            <a:ext cx="11387137" cy="6270625"/>
          </a:xfrm>
          <a:ln/>
        </p:spPr>
        <p:txBody>
          <a:bodyPr vert="horz" wrap="square" lIns="91440" tIns="45720" rIns="91440" bIns="45720" anchor="t" anchorCtr="0"/>
          <a:p>
            <a:r>
              <a:rPr lang="zh-CN" altLang="zh-CN" sz="2800" b="1" dirty="0"/>
              <a:t>数据写入</a:t>
            </a:r>
            <a:r>
              <a:rPr lang="en-US" altLang="zh-CN" sz="2800" b="1" dirty="0"/>
              <a:t>ROM</a:t>
            </a:r>
            <a:r>
              <a:rPr lang="zh-CN" altLang="zh-CN" sz="2800" b="1" dirty="0"/>
              <a:t>、</a:t>
            </a:r>
            <a:r>
              <a:rPr lang="en-US" altLang="zh-CN" sz="2800" b="1" dirty="0"/>
              <a:t>RAM</a:t>
            </a:r>
            <a:r>
              <a:rPr lang="zh-CN" altLang="zh-CN" sz="2800" b="1" dirty="0"/>
              <a:t>：</a:t>
            </a:r>
            <a:endParaRPr lang="en-US" altLang="zh-CN" sz="2800" b="1" dirty="0"/>
          </a:p>
          <a:p>
            <a:pPr lvl="1">
              <a:lnSpc>
                <a:spcPct val="120000"/>
              </a:lnSpc>
            </a:pPr>
            <a:r>
              <a:rPr lang="zh-CN" altLang="zh-CN" sz="2400" dirty="0"/>
              <a:t>数据输入结束后，在快捷键中选择</a:t>
            </a:r>
            <a:r>
              <a:rPr lang="en-US" altLang="zh-CN" sz="2400" dirty="0"/>
              <a:t>            </a:t>
            </a:r>
            <a:r>
              <a:rPr lang="zh-CN" altLang="zh-CN" sz="2400" dirty="0"/>
              <a:t>按键，打开</a:t>
            </a:r>
            <a:r>
              <a:rPr lang="en-US" altLang="zh-CN" sz="2400" dirty="0"/>
              <a:t>COM</a:t>
            </a:r>
            <a:r>
              <a:rPr lang="zh-CN" altLang="zh-CN" sz="2400" dirty="0"/>
              <a:t>口（最右侧的红色按键为关闭串口），打开串口成功后再分别点击快捷键中的</a:t>
            </a:r>
            <a:r>
              <a:rPr lang="en-US" altLang="zh-CN" sz="2400" dirty="0"/>
              <a:t>         </a:t>
            </a:r>
            <a:r>
              <a:rPr lang="zh-CN" altLang="zh-CN" sz="2400" dirty="0"/>
              <a:t>、</a:t>
            </a:r>
            <a:r>
              <a:rPr lang="en-US" altLang="zh-CN" sz="2400" dirty="0"/>
              <a:t>    </a:t>
            </a:r>
            <a:r>
              <a:rPr lang="zh-CN" altLang="zh-CN" sz="2400" dirty="0"/>
              <a:t>按键，即可将数据下载到</a:t>
            </a:r>
            <a:r>
              <a:rPr lang="en-US" altLang="zh-CN" sz="2400" dirty="0"/>
              <a:t>ROM</a:t>
            </a:r>
            <a:r>
              <a:rPr lang="zh-CN" altLang="zh-CN" sz="2400" dirty="0"/>
              <a:t>、</a:t>
            </a:r>
            <a:r>
              <a:rPr lang="en-US" altLang="zh-CN" sz="2400" dirty="0"/>
              <a:t>RAM</a:t>
            </a:r>
            <a:r>
              <a:rPr lang="zh-CN" altLang="zh-CN" sz="2400" dirty="0"/>
              <a:t>中；快捷键</a:t>
            </a:r>
            <a:r>
              <a:rPr lang="en-US" altLang="zh-CN" sz="2400" dirty="0"/>
              <a:t>     </a:t>
            </a:r>
            <a:r>
              <a:rPr lang="zh-CN" altLang="zh-CN" sz="2400" dirty="0"/>
              <a:t>为清空键，可将所有输入框和错误提示框信息清除。</a:t>
            </a:r>
            <a:r>
              <a:rPr lang="zh-CN" altLang="en-US" sz="2400" dirty="0"/>
              <a:t>（注：</a:t>
            </a:r>
            <a:r>
              <a:rPr lang="zh-CN" altLang="en-US" sz="2400" dirty="0">
                <a:solidFill>
                  <a:srgbClr val="FF0000"/>
                </a:solidFill>
              </a:rPr>
              <a:t>串口序号默认为</a:t>
            </a:r>
            <a:r>
              <a:rPr lang="en-US" altLang="zh-CN" sz="2400" dirty="0">
                <a:solidFill>
                  <a:srgbClr val="FF0000"/>
                </a:solidFill>
              </a:rPr>
              <a:t>1</a:t>
            </a:r>
            <a:r>
              <a:rPr lang="zh-CN" altLang="en-US" sz="2400" dirty="0">
                <a:solidFill>
                  <a:srgbClr val="FF0000"/>
                </a:solidFill>
              </a:rPr>
              <a:t>，或通过“设置”菜单将串口序号设置为</a:t>
            </a:r>
            <a:r>
              <a:rPr lang="en-US" altLang="zh-CN" sz="2400" dirty="0">
                <a:solidFill>
                  <a:srgbClr val="FF0000"/>
                </a:solidFill>
              </a:rPr>
              <a:t>1</a:t>
            </a:r>
            <a:r>
              <a:rPr lang="zh-CN" altLang="en-US" sz="2400" dirty="0"/>
              <a:t>）</a:t>
            </a:r>
            <a:endParaRPr lang="en-US" altLang="zh-CN" sz="2400" dirty="0"/>
          </a:p>
          <a:p>
            <a:r>
              <a:rPr lang="en-US" altLang="zh-CN" sz="2800" b="1" dirty="0"/>
              <a:t>ROM</a:t>
            </a:r>
            <a:r>
              <a:rPr lang="zh-CN" altLang="zh-CN" sz="2800" b="1" dirty="0"/>
              <a:t>和</a:t>
            </a:r>
            <a:r>
              <a:rPr lang="en-US" altLang="zh-CN" sz="2800" b="1" dirty="0"/>
              <a:t>RAM</a:t>
            </a:r>
            <a:r>
              <a:rPr lang="zh-CN" altLang="zh-CN" sz="2800" b="1" dirty="0"/>
              <a:t>地址及数据写入规则：</a:t>
            </a:r>
            <a:r>
              <a:rPr lang="zh-CN" altLang="en-US" sz="2800" b="1" dirty="0"/>
              <a:t>（</a:t>
            </a:r>
            <a:r>
              <a:rPr lang="zh-CN" altLang="en-US" sz="2800" b="1" dirty="0">
                <a:solidFill>
                  <a:srgbClr val="FF0000"/>
                </a:solidFill>
              </a:rPr>
              <a:t>新版写入功能可忽略</a:t>
            </a:r>
            <a:r>
              <a:rPr lang="zh-CN" altLang="en-US" sz="2800" dirty="0"/>
              <a:t>）</a:t>
            </a:r>
            <a:endParaRPr lang="en-US" altLang="zh-CN" sz="2800" dirty="0"/>
          </a:p>
          <a:p>
            <a:pPr lvl="1"/>
            <a:r>
              <a:rPr lang="en-US" altLang="zh-CN" sz="2400" dirty="0"/>
              <a:t>ROM</a:t>
            </a:r>
            <a:r>
              <a:rPr lang="zh-CN" altLang="zh-CN" sz="2400" dirty="0"/>
              <a:t>、</a:t>
            </a:r>
            <a:r>
              <a:rPr lang="en-US" altLang="zh-CN" sz="2400" dirty="0"/>
              <a:t>RAM</a:t>
            </a:r>
            <a:r>
              <a:rPr lang="zh-CN" altLang="zh-CN" sz="2400" dirty="0"/>
              <a:t>地址及</a:t>
            </a:r>
            <a:r>
              <a:rPr lang="en-US" altLang="zh-CN" sz="2400" dirty="0"/>
              <a:t>RAM</a:t>
            </a:r>
            <a:r>
              <a:rPr lang="zh-CN" altLang="zh-CN" sz="2400" dirty="0"/>
              <a:t>数据均以两位数据格式输入，如</a:t>
            </a:r>
            <a:r>
              <a:rPr lang="en-US" altLang="zh-CN" sz="2400" dirty="0"/>
              <a:t>03,c2,</a:t>
            </a:r>
            <a:r>
              <a:rPr lang="zh-CN" altLang="zh-CN" sz="2400" dirty="0"/>
              <a:t>范围</a:t>
            </a:r>
            <a:r>
              <a:rPr lang="en-US" altLang="zh-CN" sz="2400" dirty="0"/>
              <a:t>00-ff</a:t>
            </a:r>
            <a:r>
              <a:rPr lang="zh-CN" altLang="en-US" sz="2400" dirty="0"/>
              <a:t>，</a:t>
            </a:r>
            <a:r>
              <a:rPr lang="en-US" altLang="zh-CN" sz="2400" dirty="0"/>
              <a:t>16</a:t>
            </a:r>
            <a:r>
              <a:rPr lang="zh-CN" altLang="en-US" sz="2400" dirty="0"/>
              <a:t>进制数</a:t>
            </a:r>
            <a:r>
              <a:rPr lang="zh-CN" altLang="zh-CN" sz="2400" dirty="0"/>
              <a:t>；</a:t>
            </a:r>
            <a:endParaRPr lang="zh-CN" altLang="zh-CN" sz="2400" dirty="0"/>
          </a:p>
          <a:p>
            <a:pPr lvl="1"/>
            <a:r>
              <a:rPr lang="en-US" altLang="zh-CN" sz="2400" dirty="0"/>
              <a:t>ROM</a:t>
            </a:r>
            <a:r>
              <a:rPr lang="zh-CN" altLang="zh-CN" sz="2400" dirty="0"/>
              <a:t>数据以六位数据格式输入，如</a:t>
            </a:r>
            <a:r>
              <a:rPr lang="en-US" altLang="zh-CN" sz="2400" dirty="0"/>
              <a:t>f23c01,</a:t>
            </a:r>
            <a:r>
              <a:rPr lang="zh-CN" altLang="zh-CN" sz="2400" dirty="0"/>
              <a:t>范围</a:t>
            </a:r>
            <a:r>
              <a:rPr lang="en-US" altLang="zh-CN" sz="2400" dirty="0"/>
              <a:t>000000-ffffff</a:t>
            </a:r>
            <a:r>
              <a:rPr lang="zh-CN" altLang="en-US" sz="2400" dirty="0"/>
              <a:t>，代表微指令，</a:t>
            </a:r>
            <a:r>
              <a:rPr lang="en-US" altLang="zh-CN" sz="2400" dirty="0"/>
              <a:t>24</a:t>
            </a:r>
            <a:r>
              <a:rPr lang="zh-CN" altLang="en-US" sz="2400" dirty="0"/>
              <a:t>位</a:t>
            </a:r>
            <a:r>
              <a:rPr lang="zh-CN" altLang="zh-CN" sz="2400" dirty="0"/>
              <a:t>；</a:t>
            </a:r>
            <a:endParaRPr lang="zh-CN" altLang="zh-CN" sz="2400" dirty="0"/>
          </a:p>
          <a:p>
            <a:pPr lvl="1"/>
            <a:r>
              <a:rPr lang="zh-CN" altLang="zh-CN" sz="2400" dirty="0"/>
              <a:t> </a:t>
            </a:r>
            <a:r>
              <a:rPr lang="en-US" altLang="zh-CN" sz="2400" dirty="0"/>
              <a:t>ROM</a:t>
            </a:r>
            <a:r>
              <a:rPr lang="zh-CN" altLang="zh-CN" sz="2400" dirty="0"/>
              <a:t>输入框每行输入</a:t>
            </a:r>
            <a:r>
              <a:rPr lang="en-US" altLang="zh-CN" sz="2400" dirty="0"/>
              <a:t>8</a:t>
            </a:r>
            <a:r>
              <a:rPr lang="zh-CN" altLang="zh-CN" sz="2400" dirty="0"/>
              <a:t>组数据回车换行，</a:t>
            </a:r>
            <a:r>
              <a:rPr lang="en-US" altLang="zh-CN" sz="2400" dirty="0"/>
              <a:t>RAM</a:t>
            </a:r>
            <a:r>
              <a:rPr lang="zh-CN" altLang="zh-CN" sz="2400" dirty="0"/>
              <a:t>输入框每行输入</a:t>
            </a:r>
            <a:r>
              <a:rPr lang="en-US" altLang="zh-CN" sz="2400" dirty="0"/>
              <a:t>18</a:t>
            </a:r>
            <a:r>
              <a:rPr lang="zh-CN" altLang="zh-CN" sz="2400" dirty="0"/>
              <a:t>组数据回车换行；</a:t>
            </a:r>
            <a:endParaRPr lang="zh-CN" altLang="zh-CN" sz="2400" dirty="0"/>
          </a:p>
          <a:p>
            <a:pPr lvl="1"/>
            <a:r>
              <a:rPr lang="zh-CN" altLang="zh-CN" sz="2400" b="1" dirty="0">
                <a:solidFill>
                  <a:srgbClr val="0000FF"/>
                </a:solidFill>
              </a:rPr>
              <a:t>每组数据之间以</a:t>
            </a:r>
            <a:r>
              <a:rPr lang="en-US" altLang="zh-CN" sz="2400" b="1" dirty="0">
                <a:solidFill>
                  <a:srgbClr val="0000FF"/>
                </a:solidFill>
              </a:rPr>
              <a:t> , </a:t>
            </a:r>
            <a:r>
              <a:rPr lang="zh-CN" altLang="zh-CN" sz="2400" b="1" dirty="0">
                <a:solidFill>
                  <a:srgbClr val="0000FF"/>
                </a:solidFill>
              </a:rPr>
              <a:t>隔开，每</a:t>
            </a:r>
            <a:r>
              <a:rPr lang="zh-CN" altLang="en-US" sz="2400" b="1" dirty="0">
                <a:solidFill>
                  <a:srgbClr val="0000FF"/>
                </a:solidFill>
              </a:rPr>
              <a:t>行</a:t>
            </a:r>
            <a:r>
              <a:rPr lang="zh-CN" altLang="zh-CN" sz="2400" b="1" dirty="0">
                <a:solidFill>
                  <a:srgbClr val="0000FF"/>
                </a:solidFill>
              </a:rPr>
              <a:t>数据最后以</a:t>
            </a:r>
            <a:r>
              <a:rPr lang="en-US" altLang="zh-CN" sz="2400" b="1" dirty="0">
                <a:solidFill>
                  <a:srgbClr val="0000FF"/>
                </a:solidFill>
              </a:rPr>
              <a:t> ; </a:t>
            </a:r>
            <a:r>
              <a:rPr lang="zh-CN" altLang="zh-CN" sz="2400" b="1" dirty="0">
                <a:solidFill>
                  <a:srgbClr val="0000FF"/>
                </a:solidFill>
              </a:rPr>
              <a:t>结束</a:t>
            </a:r>
            <a:endParaRPr lang="zh-CN" altLang="zh-CN" sz="2400" b="1" dirty="0">
              <a:solidFill>
                <a:srgbClr val="0000FF"/>
              </a:solidFill>
            </a:endParaRPr>
          </a:p>
          <a:p>
            <a:endParaRPr lang="zh-CN" altLang="en-US" dirty="0"/>
          </a:p>
        </p:txBody>
      </p:sp>
      <p:pic>
        <p:nvPicPr>
          <p:cNvPr id="53251" name="图片 3"/>
          <p:cNvPicPr>
            <a:picLocks noChangeAspect="1"/>
          </p:cNvPicPr>
          <p:nvPr/>
        </p:nvPicPr>
        <p:blipFill>
          <a:blip r:embed="rId1"/>
          <a:srcRect l="60318"/>
          <a:stretch>
            <a:fillRect/>
          </a:stretch>
        </p:blipFill>
        <p:spPr>
          <a:xfrm>
            <a:off x="5632450" y="746125"/>
            <a:ext cx="962025" cy="360363"/>
          </a:xfrm>
          <a:prstGeom prst="rect">
            <a:avLst/>
          </a:prstGeom>
          <a:noFill/>
          <a:ln w="9525">
            <a:noFill/>
          </a:ln>
        </p:spPr>
      </p:pic>
      <p:pic>
        <p:nvPicPr>
          <p:cNvPr id="53252" name="图片 4"/>
          <p:cNvPicPr>
            <a:picLocks noChangeAspect="1"/>
          </p:cNvPicPr>
          <p:nvPr/>
        </p:nvPicPr>
        <p:blipFill>
          <a:blip r:embed="rId2"/>
          <a:stretch>
            <a:fillRect/>
          </a:stretch>
        </p:blipFill>
        <p:spPr>
          <a:xfrm>
            <a:off x="8915400" y="1228725"/>
            <a:ext cx="576263" cy="360363"/>
          </a:xfrm>
          <a:prstGeom prst="rect">
            <a:avLst/>
          </a:prstGeom>
          <a:noFill/>
          <a:ln w="9525">
            <a:noFill/>
          </a:ln>
        </p:spPr>
      </p:pic>
      <p:pic>
        <p:nvPicPr>
          <p:cNvPr id="53253" name="图片 5"/>
          <p:cNvPicPr>
            <a:picLocks noChangeAspect="1"/>
          </p:cNvPicPr>
          <p:nvPr/>
        </p:nvPicPr>
        <p:blipFill>
          <a:blip r:embed="rId3"/>
          <a:stretch>
            <a:fillRect/>
          </a:stretch>
        </p:blipFill>
        <p:spPr>
          <a:xfrm>
            <a:off x="9869488" y="1176338"/>
            <a:ext cx="438150" cy="450850"/>
          </a:xfrm>
          <a:prstGeom prst="rect">
            <a:avLst/>
          </a:prstGeom>
          <a:noFill/>
          <a:ln w="9525">
            <a:noFill/>
          </a:ln>
        </p:spPr>
      </p:pic>
      <p:pic>
        <p:nvPicPr>
          <p:cNvPr id="53254" name="图片 6"/>
          <p:cNvPicPr>
            <a:picLocks noChangeAspect="1"/>
          </p:cNvPicPr>
          <p:nvPr/>
        </p:nvPicPr>
        <p:blipFill>
          <a:blip r:embed="rId4"/>
          <a:stretch>
            <a:fillRect/>
          </a:stretch>
        </p:blipFill>
        <p:spPr>
          <a:xfrm>
            <a:off x="6734175" y="1627188"/>
            <a:ext cx="469900" cy="377825"/>
          </a:xfrm>
          <a:prstGeom prst="rect">
            <a:avLst/>
          </a:prstGeom>
          <a:noFill/>
          <a:ln w="9525">
            <a:noFill/>
          </a:ln>
        </p:spPr>
      </p:pic>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内容占位符 2"/>
          <p:cNvSpPr>
            <a:spLocks noGrp="1"/>
          </p:cNvSpPr>
          <p:nvPr>
            <p:ph idx="1"/>
          </p:nvPr>
        </p:nvSpPr>
        <p:spPr>
          <a:xfrm>
            <a:off x="401638" y="549275"/>
            <a:ext cx="11388725" cy="5549900"/>
          </a:xfrm>
          <a:ln/>
        </p:spPr>
        <p:txBody>
          <a:bodyPr vert="horz" wrap="square" lIns="91440" tIns="45720" rIns="91440" bIns="45720" anchor="t" anchorCtr="0"/>
          <a:p>
            <a:pPr>
              <a:buNone/>
            </a:pPr>
            <a:r>
              <a:rPr lang="zh-CN" altLang="zh-CN" sz="3200" b="1" dirty="0"/>
              <a:t>部分错误提示：</a:t>
            </a:r>
            <a:endParaRPr lang="en-US" altLang="zh-CN" sz="3200" b="1" dirty="0"/>
          </a:p>
          <a:p>
            <a:pPr lvl="1">
              <a:lnSpc>
                <a:spcPct val="140000"/>
              </a:lnSpc>
              <a:spcAft>
                <a:spcPts val="600"/>
              </a:spcAft>
            </a:pPr>
            <a:r>
              <a:rPr lang="en-US" altLang="zh-CN" sz="2400" dirty="0"/>
              <a:t> 地址与数据对应有误：查看是否是一个起始地址对应于一组数据；</a:t>
            </a:r>
            <a:endParaRPr lang="en-US" altLang="zh-CN" sz="2400" dirty="0"/>
          </a:p>
          <a:p>
            <a:pPr lvl="1">
              <a:lnSpc>
                <a:spcPct val="140000"/>
              </a:lnSpc>
              <a:spcAft>
                <a:spcPts val="600"/>
              </a:spcAft>
            </a:pPr>
            <a:r>
              <a:rPr lang="en-US" altLang="zh-CN" sz="2400" dirty="0"/>
              <a:t> 地址输入有误：查看地址输入是否正确；</a:t>
            </a:r>
            <a:endParaRPr lang="en-US" altLang="zh-CN" sz="2400" dirty="0"/>
          </a:p>
          <a:p>
            <a:pPr lvl="1">
              <a:lnSpc>
                <a:spcPct val="140000"/>
              </a:lnSpc>
              <a:spcAft>
                <a:spcPts val="600"/>
              </a:spcAft>
            </a:pPr>
            <a:r>
              <a:rPr lang="en-US" altLang="zh-CN" sz="2400" dirty="0"/>
              <a:t> 缺少分号：查看数据输入最后是否以 ;结束；</a:t>
            </a:r>
            <a:endParaRPr lang="en-US" altLang="zh-CN" sz="2400" dirty="0"/>
          </a:p>
          <a:p>
            <a:pPr lvl="1">
              <a:lnSpc>
                <a:spcPct val="140000"/>
              </a:lnSpc>
              <a:spcAft>
                <a:spcPts val="600"/>
              </a:spcAft>
            </a:pPr>
            <a:r>
              <a:rPr lang="en-US" altLang="zh-CN" sz="2400" dirty="0"/>
              <a:t> 数据输入有误：查看每个数据的位数是否正确；</a:t>
            </a:r>
            <a:endParaRPr lang="en-US" altLang="zh-CN" sz="2400" dirty="0"/>
          </a:p>
          <a:p>
            <a:pPr lvl="1">
              <a:lnSpc>
                <a:spcPct val="140000"/>
              </a:lnSpc>
              <a:spcAft>
                <a:spcPts val="600"/>
              </a:spcAft>
            </a:pPr>
            <a:r>
              <a:rPr lang="en-US" altLang="zh-CN" sz="2400" dirty="0"/>
              <a:t> 每行限输入8组（18组）数据：查看是否有某行数据输入超过规定个数。</a:t>
            </a:r>
            <a:endParaRPr lang="en-US" altLang="zh-CN" sz="2400" dirty="0"/>
          </a:p>
          <a:p>
            <a:pPr lvl="1">
              <a:lnSpc>
                <a:spcPct val="140000"/>
              </a:lnSpc>
              <a:spcAft>
                <a:spcPts val="600"/>
              </a:spcAft>
            </a:pPr>
            <a:r>
              <a:rPr lang="en-US" altLang="zh-CN" sz="2400" dirty="0"/>
              <a:t> 地址冲突：查看后一组的起始地址是否已在前一组输入数据时对该地址已经赋值。）</a:t>
            </a:r>
            <a:endParaRPr lang="en-US" altLang="zh-CN" sz="2400" dirty="0"/>
          </a:p>
          <a:p>
            <a:pPr>
              <a:lnSpc>
                <a:spcPct val="140000"/>
              </a:lnSpc>
              <a:spcAft>
                <a:spcPts val="600"/>
              </a:spcAft>
            </a:pPr>
            <a:endParaRPr lang="zh-CN" altLang="en-US" sz="2400" dirty="0"/>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内容占位符 2"/>
          <p:cNvSpPr>
            <a:spLocks noGrp="1"/>
          </p:cNvSpPr>
          <p:nvPr>
            <p:ph idx="1"/>
          </p:nvPr>
        </p:nvSpPr>
        <p:spPr>
          <a:xfrm>
            <a:off x="401638" y="549275"/>
            <a:ext cx="11388725" cy="5549900"/>
          </a:xfrm>
          <a:ln/>
        </p:spPr>
        <p:txBody>
          <a:bodyPr vert="horz" wrap="square" lIns="91440" tIns="45720" rIns="91440" bIns="45720" anchor="t" anchorCtr="0"/>
          <a:p>
            <a:r>
              <a:rPr lang="zh-CN" altLang="zh-CN" sz="2800" b="1" dirty="0"/>
              <a:t>快捷键功能介绍</a:t>
            </a:r>
            <a:endParaRPr lang="zh-CN" altLang="zh-CN" sz="2800" dirty="0"/>
          </a:p>
          <a:p>
            <a:r>
              <a:rPr lang="zh-CN" altLang="zh-CN" sz="2400" dirty="0"/>
              <a:t>快捷键共分为四组，图示为右边三组的示意图（最左边一组与常用软件快捷键的功能相同，不再详述），图中第一组为</a:t>
            </a:r>
            <a:r>
              <a:rPr lang="zh-CN" altLang="zh-CN" sz="2400" b="1" dirty="0"/>
              <a:t>本地实验快捷键</a:t>
            </a:r>
            <a:r>
              <a:rPr lang="zh-CN" altLang="zh-CN" sz="2400" dirty="0"/>
              <a:t>，第二组为</a:t>
            </a:r>
            <a:r>
              <a:rPr lang="zh-CN" altLang="zh-CN" sz="2400" b="1" dirty="0"/>
              <a:t>远程实验快捷键</a:t>
            </a:r>
            <a:r>
              <a:rPr lang="zh-CN" altLang="zh-CN" sz="2400" dirty="0"/>
              <a:t>，第三组为</a:t>
            </a:r>
            <a:r>
              <a:rPr lang="zh-CN" altLang="zh-CN" sz="2400" b="1" dirty="0"/>
              <a:t>其它功能快捷键</a:t>
            </a:r>
            <a:r>
              <a:rPr lang="zh-CN" altLang="zh-CN" sz="2400" dirty="0"/>
              <a:t>。</a:t>
            </a:r>
            <a:endParaRPr lang="en-US" altLang="zh-CN" sz="2400" dirty="0"/>
          </a:p>
          <a:p>
            <a:endParaRPr lang="en-US" altLang="zh-CN" sz="2400" dirty="0"/>
          </a:p>
          <a:p>
            <a:endParaRPr lang="en-US" altLang="zh-CN" sz="2400" dirty="0"/>
          </a:p>
          <a:p>
            <a:r>
              <a:rPr lang="zh-CN" altLang="zh-CN" sz="2400" dirty="0"/>
              <a:t>各快捷键功能如下： </a:t>
            </a:r>
            <a:endParaRPr lang="zh-CN" altLang="zh-CN" sz="2400" dirty="0"/>
          </a:p>
          <a:p>
            <a:r>
              <a:rPr lang="zh-CN" altLang="zh-CN" sz="2400" dirty="0"/>
              <a:t>第一组，共</a:t>
            </a:r>
            <a:r>
              <a:rPr lang="en-US" altLang="zh-CN" sz="2400" dirty="0"/>
              <a:t>16</a:t>
            </a:r>
            <a:r>
              <a:rPr lang="zh-CN" altLang="zh-CN" sz="2400" dirty="0"/>
              <a:t>个快捷键，自左至右的功能分别为：</a:t>
            </a:r>
            <a:endParaRPr lang="zh-CN" altLang="zh-CN" sz="2400" dirty="0"/>
          </a:p>
          <a:p>
            <a:r>
              <a:rPr lang="zh-CN" altLang="zh-CN" sz="2400" dirty="0"/>
              <a:t>编译、下载指令、下载微指令、自动演示（连续）、自动演示（单步）、单步运行（组成原理）、连续运行（组成原理）、暂停、复位、写</a:t>
            </a:r>
            <a:r>
              <a:rPr lang="en-US" altLang="zh-CN" sz="2400" dirty="0"/>
              <a:t>ROM</a:t>
            </a:r>
            <a:r>
              <a:rPr lang="zh-CN" altLang="zh-CN" sz="2400" dirty="0"/>
              <a:t>、写</a:t>
            </a:r>
            <a:r>
              <a:rPr lang="en-US" altLang="zh-CN" sz="2400" dirty="0"/>
              <a:t>RAM</a:t>
            </a:r>
            <a:r>
              <a:rPr lang="zh-CN" altLang="zh-CN" sz="2400" dirty="0"/>
              <a:t>、清空、下载、单步运行（系统结构）、打开串口、关闭串口；。</a:t>
            </a:r>
            <a:endParaRPr lang="zh-CN" altLang="zh-CN" sz="2400" dirty="0"/>
          </a:p>
          <a:p>
            <a:endParaRPr lang="zh-CN" altLang="en-US" dirty="0"/>
          </a:p>
        </p:txBody>
      </p:sp>
      <p:pic>
        <p:nvPicPr>
          <p:cNvPr id="55299" name="图片 3" descr="000.bmp"/>
          <p:cNvPicPr>
            <a:picLocks noChangeAspect="1"/>
          </p:cNvPicPr>
          <p:nvPr/>
        </p:nvPicPr>
        <p:blipFill>
          <a:blip r:embed="rId1"/>
          <a:stretch>
            <a:fillRect/>
          </a:stretch>
        </p:blipFill>
        <p:spPr>
          <a:xfrm>
            <a:off x="1200150" y="2687638"/>
            <a:ext cx="9983788" cy="719137"/>
          </a:xfrm>
          <a:prstGeom prst="rect">
            <a:avLst/>
          </a:prstGeom>
          <a:noFill/>
          <a:ln w="9525">
            <a:noFill/>
          </a:ln>
        </p:spPr>
      </p:pic>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01638" y="549275"/>
            <a:ext cx="11388725" cy="5549900"/>
          </a:xfrm>
        </p:spPr>
        <p:txBody>
          <a:bodyPr vert="horz" wrap="square" lIns="91440" tIns="45720" rIns="91440" bIns="45720" numCol="1" anchor="t" anchorCtr="0" compatLnSpc="1"/>
          <a:lstStyle/>
          <a:p>
            <a:pPr marL="273050" marR="0" lvl="0" indent="-228600" algn="l" defTabSz="914400" rtl="0" eaLnBrk="0" fontAlgn="base" latinLnBrk="0" hangingPunct="0">
              <a:lnSpc>
                <a:spcPct val="90000"/>
              </a:lnSpc>
              <a:spcBef>
                <a:spcPts val="1800"/>
              </a:spcBef>
              <a:spcAft>
                <a:spcPct val="0"/>
              </a:spcAft>
              <a:buClr>
                <a:schemeClr val="tx2"/>
              </a:buClr>
              <a:buSzTx/>
              <a:buFont typeface="Arial" panose="020B0604020202020204" pitchFamily="34" charset="0"/>
              <a:buChar char="▪"/>
              <a:defRPr/>
            </a:pP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第二组，共</a:t>
            </a: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8</a:t>
            </a: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个快捷键，自左至右的功能分别为：</a:t>
            </a:r>
            <a:endPar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a:p>
            <a:pPr marL="0" marR="0" lvl="0" indent="0" algn="l" defTabSz="914400" rtl="0" eaLnBrk="0" fontAlgn="base" latinLnBrk="0" hangingPunct="0">
              <a:lnSpc>
                <a:spcPct val="90000"/>
              </a:lnSpc>
              <a:spcBef>
                <a:spcPts val="1800"/>
              </a:spcBef>
              <a:spcAft>
                <a:spcPct val="0"/>
              </a:spcAft>
              <a:buClr>
                <a:schemeClr val="tx2"/>
              </a:buClr>
              <a:buSzTx/>
              <a:buFont typeface="Wingdings" panose="05000000000000000000" pitchFamily="2" charset="2"/>
              <a:buNone/>
              <a:defRPr/>
            </a:pP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   </a:t>
            </a: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编译、选择配置文件、配置</a:t>
            </a: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FPGA</a:t>
            </a: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、下载机器码、</a:t>
            </a: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   </a:t>
            </a: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下载微指令、单步运行（组成原理）、下载数据、单步运行（系统结构）；</a:t>
            </a:r>
            <a:endPar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a:p>
            <a:pPr marL="273050" marR="0" lvl="0" indent="-228600" algn="l" defTabSz="914400" rtl="0" eaLnBrk="0" fontAlgn="base" latinLnBrk="0" hangingPunct="0">
              <a:lnSpc>
                <a:spcPct val="90000"/>
              </a:lnSpc>
              <a:spcBef>
                <a:spcPts val="1800"/>
              </a:spcBef>
              <a:spcAft>
                <a:spcPct val="0"/>
              </a:spcAft>
              <a:buClr>
                <a:schemeClr val="tx2"/>
              </a:buClr>
              <a:buSzTx/>
              <a:buFont typeface="Arial" panose="020B0604020202020204" pitchFamily="34" charset="0"/>
              <a:buChar char="▪"/>
              <a:defRPr/>
            </a:pP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第三组，共</a:t>
            </a: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3</a:t>
            </a: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个快捷键，自左至右的功能分别为：</a:t>
            </a:r>
            <a:endPar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a:p>
            <a:pPr marL="0" marR="0" lvl="0" indent="0" algn="l" defTabSz="914400" rtl="0" eaLnBrk="0" fontAlgn="base" latinLnBrk="0" hangingPunct="0">
              <a:lnSpc>
                <a:spcPct val="90000"/>
              </a:lnSpc>
              <a:spcBef>
                <a:spcPts val="1800"/>
              </a:spcBef>
              <a:spcAft>
                <a:spcPct val="0"/>
              </a:spcAft>
              <a:buClr>
                <a:schemeClr val="tx2"/>
              </a:buClr>
              <a:buSzTx/>
              <a:buFont typeface="Wingdings" panose="05000000000000000000" pitchFamily="2" charset="2"/>
              <a:buNone/>
              <a:defRPr/>
            </a:pP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    </a:t>
            </a: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硬件实验平台上的</a:t>
            </a: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FPGA</a:t>
            </a: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复位、</a:t>
            </a: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RAM</a:t>
            </a: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和</a:t>
            </a:r>
            <a:r>
              <a:rPr kumimoji="0" lang="en-US"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ROM</a:t>
            </a:r>
            <a:r>
              <a:rPr kumimoji="0" lang="zh-CN" altLang="zh-CN" sz="2800" b="0" i="0" u="none" strike="noStrike" kern="1200" cap="none" spc="0" normalizeH="0" baseline="0" noProof="0" dirty="0" smtClean="0">
                <a:ln>
                  <a:noFill/>
                </a:ln>
                <a:solidFill>
                  <a:schemeClr val="tx2"/>
                </a:solidFill>
                <a:effectLst/>
                <a:uLnTx/>
                <a:uFillTx/>
                <a:latin typeface="Microsoft YaHei UI" panose="020B0503020204020204" pitchFamily="34" charset="-122"/>
                <a:ea typeface="Microsoft YaHei UI" panose="020B0503020204020204" pitchFamily="34" charset="-122"/>
                <a:cs typeface="+mn-cs"/>
              </a:rPr>
              <a:t>清零</a:t>
            </a:r>
            <a:endParaRPr kumimoji="0" lang="zh-CN" altLang="en-US" sz="2800" b="0" i="0" u="none" strike="noStrike" kern="1200" cap="none" spc="0" normalizeH="0" baseline="0" noProof="0" dirty="0">
              <a:ln>
                <a:noFill/>
              </a:ln>
              <a:solidFill>
                <a:schemeClr val="tx2"/>
              </a:solidFill>
              <a:effectLst/>
              <a:uLnTx/>
              <a:uFillTx/>
              <a:latin typeface="Microsoft YaHei UI" panose="020B0503020204020204" pitchFamily="34" charset="-122"/>
              <a:ea typeface="Microsoft YaHei UI" panose="020B0503020204020204" pitchFamily="34" charset="-122"/>
              <a:cs typeface="+mn-cs"/>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内容占位符 2"/>
          <p:cNvSpPr>
            <a:spLocks noGrp="1"/>
          </p:cNvSpPr>
          <p:nvPr>
            <p:ph idx="1"/>
          </p:nvPr>
        </p:nvSpPr>
        <p:spPr>
          <a:xfrm>
            <a:off x="46038" y="549275"/>
            <a:ext cx="3506787" cy="2303463"/>
          </a:xfrm>
          <a:ln/>
        </p:spPr>
        <p:txBody>
          <a:bodyPr vert="horz" wrap="square" lIns="91440" tIns="45720" rIns="91440" bIns="45720" anchor="t" anchorCtr="0"/>
          <a:p>
            <a:r>
              <a:rPr lang="zh-CN" altLang="en-US" sz="2800" dirty="0"/>
              <a:t>实现框图如下：</a:t>
            </a:r>
            <a:endParaRPr lang="en-US" altLang="zh-CN" sz="2800" dirty="0"/>
          </a:p>
          <a:p>
            <a:r>
              <a:rPr lang="zh-CN" altLang="en-US" sz="2800" dirty="0"/>
              <a:t>虚线框内要求同学自主完成设计，并下载到</a:t>
            </a:r>
            <a:r>
              <a:rPr lang="en-US" altLang="zh-CN" sz="2800" dirty="0"/>
              <a:t>FPGA</a:t>
            </a:r>
            <a:r>
              <a:rPr lang="zh-CN" altLang="en-US" sz="2800" dirty="0"/>
              <a:t>中。</a:t>
            </a:r>
            <a:endParaRPr lang="zh-CN" altLang="en-US" sz="2800" dirty="0"/>
          </a:p>
        </p:txBody>
      </p:sp>
      <p:grpSp>
        <p:nvGrpSpPr>
          <p:cNvPr id="21507" name="组合 5"/>
          <p:cNvGrpSpPr/>
          <p:nvPr/>
        </p:nvGrpSpPr>
        <p:grpSpPr>
          <a:xfrm>
            <a:off x="3405188" y="227013"/>
            <a:ext cx="8610600" cy="6191250"/>
            <a:chOff x="3581400" y="666750"/>
            <a:chExt cx="8610600" cy="6191250"/>
          </a:xfrm>
        </p:grpSpPr>
        <p:pic>
          <p:nvPicPr>
            <p:cNvPr id="21510" name="图片 4"/>
            <p:cNvPicPr>
              <a:picLocks noChangeAspect="1"/>
            </p:cNvPicPr>
            <p:nvPr/>
          </p:nvPicPr>
          <p:blipFill>
            <a:blip r:embed="rId1"/>
            <a:stretch>
              <a:fillRect/>
            </a:stretch>
          </p:blipFill>
          <p:spPr>
            <a:xfrm>
              <a:off x="3581400" y="666750"/>
              <a:ext cx="8610600" cy="6191250"/>
            </a:xfrm>
            <a:prstGeom prst="rect">
              <a:avLst/>
            </a:prstGeom>
            <a:noFill/>
            <a:ln w="9525">
              <a:noFill/>
            </a:ln>
          </p:spPr>
        </p:pic>
        <p:sp>
          <p:nvSpPr>
            <p:cNvPr id="21511" name="TextBox 3"/>
            <p:cNvSpPr txBox="1"/>
            <p:nvPr/>
          </p:nvSpPr>
          <p:spPr>
            <a:xfrm>
              <a:off x="5879487" y="4693260"/>
              <a:ext cx="527539" cy="307777"/>
            </a:xfrm>
            <a:prstGeom prst="rect">
              <a:avLst/>
            </a:prstGeom>
            <a:noFill/>
            <a:ln w="9525">
              <a:noFill/>
            </a:ln>
          </p:spPr>
          <p:txBody>
            <a:bodyPr>
              <a:spAutoFit/>
            </a:bodyPr>
            <a:p>
              <a:pPr eaLnBrk="1" hangingPunct="1"/>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grpSp>
      <p:sp>
        <p:nvSpPr>
          <p:cNvPr id="21508" name="TextBox 5"/>
          <p:cNvSpPr txBox="1"/>
          <p:nvPr/>
        </p:nvSpPr>
        <p:spPr>
          <a:xfrm>
            <a:off x="246063" y="3113088"/>
            <a:ext cx="2919412" cy="954087"/>
          </a:xfrm>
          <a:prstGeom prst="rect">
            <a:avLst/>
          </a:prstGeom>
          <a:noFill/>
          <a:ln w="9525">
            <a:noFill/>
          </a:ln>
        </p:spPr>
        <p:txBody>
          <a:bodyPr>
            <a:spAutoFit/>
          </a:bodyPr>
          <a:p>
            <a:pPr eaLnBrk="1" hangingPunct="1"/>
            <a:r>
              <a:rPr lang="zh-CN" altLang="en-US" sz="2800" dirty="0">
                <a:solidFill>
                  <a:srgbClr val="0000FF"/>
                </a:solidFill>
                <a:latin typeface="Microsoft YaHei UI" panose="020B0503020204020204" pitchFamily="34" charset="-122"/>
                <a:ea typeface="Microsoft YaHei UI" panose="020B0503020204020204" pitchFamily="34" charset="-122"/>
              </a:rPr>
              <a:t>简单回顾微程序及相关知识</a:t>
            </a:r>
            <a:endParaRPr lang="zh-CN" altLang="en-US" sz="2800" dirty="0">
              <a:solidFill>
                <a:srgbClr val="0000FF"/>
              </a:solidFill>
              <a:latin typeface="Microsoft YaHei UI" panose="020B0503020204020204" pitchFamily="34" charset="-122"/>
              <a:ea typeface="Microsoft YaHei UI" panose="020B0503020204020204" pitchFamily="34" charset="-122"/>
            </a:endParaRPr>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5136840" y="3504600"/>
              <a:ext cx="2054880" cy="986040"/>
            </p14:xfrm>
          </p:contentPart>
        </mc:Choice>
        <mc:Fallback xmlns="">
          <p:pic>
            <p:nvPicPr>
              <p:cNvPr id="2" name="墨迹 1"/>
            </p:nvPicPr>
            <p:blipFill>
              <a:blip r:embed="rId3"/>
            </p:blipFill>
            <p:spPr>
              <a:xfrm>
                <a:off x="5136840" y="3504600"/>
                <a:ext cx="2054880" cy="986040"/>
              </a:xfrm>
              <a:prstGeom prst="rect"/>
            </p:spPr>
          </p:pic>
        </mc:Fallback>
      </mc:AlternateContent>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30" name="组合 62"/>
          <p:cNvGrpSpPr/>
          <p:nvPr/>
        </p:nvGrpSpPr>
        <p:grpSpPr>
          <a:xfrm>
            <a:off x="1539875" y="109538"/>
            <a:ext cx="9382125" cy="5911850"/>
            <a:chOff x="1734158" y="654478"/>
            <a:chExt cx="9381995" cy="5912285"/>
          </a:xfrm>
        </p:grpSpPr>
        <p:sp>
          <p:nvSpPr>
            <p:cNvPr id="62" name="矩形 61"/>
            <p:cNvSpPr/>
            <p:nvPr/>
          </p:nvSpPr>
          <p:spPr>
            <a:xfrm>
              <a:off x="1734158" y="654478"/>
              <a:ext cx="9381995" cy="59122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2538" name="组合 1"/>
            <p:cNvGrpSpPr/>
            <p:nvPr/>
          </p:nvGrpSpPr>
          <p:grpSpPr>
            <a:xfrm>
              <a:off x="2284956" y="1147175"/>
              <a:ext cx="7669213" cy="4970463"/>
              <a:chOff x="1295400" y="1447800"/>
              <a:chExt cx="7669213" cy="4970463"/>
            </a:xfrm>
          </p:grpSpPr>
          <p:sp>
            <p:nvSpPr>
              <p:cNvPr id="22539" name="AutoShape 2"/>
              <p:cNvSpPr/>
              <p:nvPr/>
            </p:nvSpPr>
            <p:spPr>
              <a:xfrm>
                <a:off x="6815138" y="5102225"/>
                <a:ext cx="204787" cy="449263"/>
              </a:xfrm>
              <a:prstGeom prst="downArrow">
                <a:avLst>
                  <a:gd name="adj1" fmla="val 50000"/>
                  <a:gd name="adj2" fmla="val 54814"/>
                </a:avLst>
              </a:prstGeom>
              <a:solidFill>
                <a:schemeClr val="folHlink"/>
              </a:solidFill>
              <a:ln w="9525" cap="flat" cmpd="sng">
                <a:solidFill>
                  <a:schemeClr val="folHlink"/>
                </a:solidFill>
                <a:prstDash val="solid"/>
                <a:miter/>
                <a:headEnd type="none" w="med" len="med"/>
                <a:tailEnd type="none" w="med" len="med"/>
              </a:ln>
            </p:spPr>
            <p:txBody>
              <a:bodyPr vert="eaVert" wrap="none" anchor="ctr" anchorCtr="0"/>
              <a:p>
                <a:pPr eaLnBrk="1" hangingPunct="1">
                  <a:spcBef>
                    <a:spcPct val="20000"/>
                  </a:spcBef>
                </a:pPr>
                <a:endParaRPr lang="zh-CN" altLang="en-US" sz="800" b="1" dirty="0">
                  <a:latin typeface="宋体" panose="02010600030101010101" pitchFamily="2" charset="-122"/>
                </a:endParaRPr>
              </a:p>
            </p:txBody>
          </p:sp>
          <p:sp>
            <p:nvSpPr>
              <p:cNvPr id="22540" name="Line 4"/>
              <p:cNvSpPr/>
              <p:nvPr/>
            </p:nvSpPr>
            <p:spPr>
              <a:xfrm>
                <a:off x="4113213" y="3444875"/>
                <a:ext cx="749300" cy="0"/>
              </a:xfrm>
              <a:prstGeom prst="line">
                <a:avLst/>
              </a:prstGeom>
              <a:ln w="38100" cap="flat" cmpd="sng">
                <a:solidFill>
                  <a:schemeClr val="folHlink"/>
                </a:solidFill>
                <a:prstDash val="solid"/>
                <a:headEnd type="none" w="med" len="med"/>
                <a:tailEnd type="stealth" w="med" len="med"/>
              </a:ln>
            </p:spPr>
          </p:sp>
          <p:sp>
            <p:nvSpPr>
              <p:cNvPr id="22541" name="Text Box 5"/>
              <p:cNvSpPr txBox="1"/>
              <p:nvPr/>
            </p:nvSpPr>
            <p:spPr>
              <a:xfrm>
                <a:off x="4141788" y="3460750"/>
                <a:ext cx="644525" cy="641350"/>
              </a:xfrm>
              <a:prstGeom prst="rect">
                <a:avLst/>
              </a:prstGeom>
              <a:noFill/>
              <a:ln w="9525">
                <a:noFill/>
              </a:ln>
            </p:spPr>
            <p:txBody>
              <a:bodyPr wrap="none">
                <a:spAutoFit/>
              </a:bodyPr>
              <a:p>
                <a:pPr eaLnBrk="1" hangingPunct="1"/>
                <a:r>
                  <a:rPr lang="zh-CN" altLang="en-US" b="1" dirty="0">
                    <a:latin typeface="Times New Roman" panose="02020603050405020304" pitchFamily="18" charset="0"/>
                  </a:rPr>
                  <a:t>地址</a:t>
                </a:r>
                <a:endParaRPr lang="zh-CN" altLang="en-US" b="1" dirty="0">
                  <a:latin typeface="Times New Roman" panose="02020603050405020304" pitchFamily="18" charset="0"/>
                </a:endParaRPr>
              </a:p>
              <a:p>
                <a:pPr eaLnBrk="1" hangingPunct="1"/>
                <a:r>
                  <a:rPr lang="zh-CN" altLang="en-US" b="1" dirty="0">
                    <a:latin typeface="Times New Roman" panose="02020603050405020304" pitchFamily="18" charset="0"/>
                  </a:rPr>
                  <a:t>选择</a:t>
                </a:r>
                <a:endParaRPr lang="zh-CN" altLang="en-US" b="1" dirty="0">
                  <a:latin typeface="Times New Roman" panose="02020603050405020304" pitchFamily="18" charset="0"/>
                </a:endParaRPr>
              </a:p>
            </p:txBody>
          </p:sp>
          <p:sp>
            <p:nvSpPr>
              <p:cNvPr id="22542" name="Freeform 6"/>
              <p:cNvSpPr/>
              <p:nvPr/>
            </p:nvSpPr>
            <p:spPr>
              <a:xfrm>
                <a:off x="3721100" y="3822700"/>
                <a:ext cx="1588" cy="847725"/>
              </a:xfrm>
              <a:custGeom>
                <a:avLst/>
                <a:gdLst/>
                <a:ahLst/>
                <a:cxnLst>
                  <a:cxn ang="0">
                    <a:pos x="0" y="2147483646"/>
                  </a:cxn>
                  <a:cxn ang="0">
                    <a:pos x="0" y="0"/>
                  </a:cxn>
                </a:cxnLst>
                <a:pathLst>
                  <a:path w="1" h="534">
                    <a:moveTo>
                      <a:pt x="0" y="534"/>
                    </a:moveTo>
                    <a:lnTo>
                      <a:pt x="0" y="0"/>
                    </a:lnTo>
                  </a:path>
                </a:pathLst>
              </a:custGeom>
              <a:noFill/>
              <a:ln w="28575" cap="flat" cmpd="sng">
                <a:solidFill>
                  <a:schemeClr val="tx1">
                    <a:alpha val="100000"/>
                  </a:schemeClr>
                </a:solidFill>
                <a:prstDash val="solid"/>
                <a:round/>
                <a:headEnd type="none" w="med" len="med"/>
                <a:tailEnd type="stealth" w="med" len="med"/>
              </a:ln>
            </p:spPr>
            <p:txBody>
              <a:bodyPr/>
              <a:p>
                <a:endParaRPr lang="zh-CN" altLang="en-US"/>
              </a:p>
            </p:txBody>
          </p:sp>
          <p:sp>
            <p:nvSpPr>
              <p:cNvPr id="22543" name="AutoShape 7"/>
              <p:cNvSpPr/>
              <p:nvPr/>
            </p:nvSpPr>
            <p:spPr>
              <a:xfrm>
                <a:off x="3810000" y="5059363"/>
                <a:ext cx="152400" cy="431800"/>
              </a:xfrm>
              <a:prstGeom prst="upArrow">
                <a:avLst>
                  <a:gd name="adj1" fmla="val 50000"/>
                  <a:gd name="adj2" fmla="val 70793"/>
                </a:avLst>
              </a:prstGeom>
              <a:solidFill>
                <a:schemeClr val="folHlink"/>
              </a:solidFill>
              <a:ln w="28575" cap="flat" cmpd="sng">
                <a:solidFill>
                  <a:schemeClr val="folHlink"/>
                </a:solidFill>
                <a:prstDash val="solid"/>
                <a:miter/>
                <a:headEnd type="none" w="med" len="med"/>
                <a:tailEnd type="none" w="med" len="med"/>
              </a:ln>
            </p:spPr>
            <p:txBody>
              <a:bodyPr vert="eaVert" wrap="none" anchor="ctr" anchorCtr="0"/>
              <a:p>
                <a:pPr eaLnBrk="1" hangingPunct="1">
                  <a:spcBef>
                    <a:spcPct val="20000"/>
                  </a:spcBef>
                </a:pPr>
                <a:endParaRPr lang="zh-CN" altLang="en-US" sz="800" b="1" dirty="0">
                  <a:latin typeface="宋体" panose="02010600030101010101" pitchFamily="2" charset="-122"/>
                </a:endParaRPr>
              </a:p>
            </p:txBody>
          </p:sp>
          <p:sp>
            <p:nvSpPr>
              <p:cNvPr id="22544" name="AutoShape 8"/>
              <p:cNvSpPr/>
              <p:nvPr/>
            </p:nvSpPr>
            <p:spPr>
              <a:xfrm>
                <a:off x="5435600" y="2759075"/>
                <a:ext cx="152400" cy="457200"/>
              </a:xfrm>
              <a:prstGeom prst="downArrow">
                <a:avLst>
                  <a:gd name="adj1" fmla="val 50000"/>
                  <a:gd name="adj2" fmla="val 75000"/>
                </a:avLst>
              </a:prstGeom>
              <a:solidFill>
                <a:schemeClr val="folHlink"/>
              </a:solidFill>
              <a:ln w="28575" cap="flat" cmpd="sng">
                <a:solidFill>
                  <a:schemeClr val="folHlink"/>
                </a:solidFill>
                <a:prstDash val="solid"/>
                <a:miter/>
                <a:headEnd type="none" w="med" len="med"/>
                <a:tailEnd type="none" w="med" len="med"/>
              </a:ln>
            </p:spPr>
            <p:txBody>
              <a:bodyPr vert="eaVert" wrap="none" anchor="ctr" anchorCtr="0"/>
              <a:p>
                <a:pPr eaLnBrk="1" hangingPunct="1">
                  <a:spcBef>
                    <a:spcPct val="20000"/>
                  </a:spcBef>
                </a:pPr>
                <a:endParaRPr lang="zh-CN" altLang="en-US" sz="800" b="1" dirty="0">
                  <a:latin typeface="宋体" panose="02010600030101010101" pitchFamily="2" charset="-122"/>
                </a:endParaRPr>
              </a:p>
            </p:txBody>
          </p:sp>
          <p:sp>
            <p:nvSpPr>
              <p:cNvPr id="22545" name="AutoShape 9"/>
              <p:cNvSpPr/>
              <p:nvPr/>
            </p:nvSpPr>
            <p:spPr>
              <a:xfrm>
                <a:off x="5014913" y="1844675"/>
                <a:ext cx="152400" cy="228600"/>
              </a:xfrm>
              <a:prstGeom prst="downArrow">
                <a:avLst>
                  <a:gd name="adj1" fmla="val 50000"/>
                  <a:gd name="adj2" fmla="val 37500"/>
                </a:avLst>
              </a:prstGeom>
              <a:solidFill>
                <a:schemeClr val="folHlink"/>
              </a:solidFill>
              <a:ln w="28575" cap="flat" cmpd="sng">
                <a:solidFill>
                  <a:schemeClr val="folHlink"/>
                </a:solidFill>
                <a:prstDash val="solid"/>
                <a:miter/>
                <a:headEnd type="none" w="med" len="med"/>
                <a:tailEnd type="none" w="med" len="med"/>
              </a:ln>
            </p:spPr>
            <p:txBody>
              <a:bodyPr vert="eaVert" wrap="none" anchor="ctr" anchorCtr="0"/>
              <a:p>
                <a:pPr eaLnBrk="1" hangingPunct="1">
                  <a:spcBef>
                    <a:spcPct val="20000"/>
                  </a:spcBef>
                </a:pPr>
                <a:endParaRPr lang="zh-CN" altLang="en-US" sz="800" b="1" dirty="0">
                  <a:latin typeface="宋体" panose="02010600030101010101" pitchFamily="2" charset="-122"/>
                </a:endParaRPr>
              </a:p>
            </p:txBody>
          </p:sp>
          <p:grpSp>
            <p:nvGrpSpPr>
              <p:cNvPr id="22546" name="Group 10"/>
              <p:cNvGrpSpPr/>
              <p:nvPr/>
            </p:nvGrpSpPr>
            <p:grpSpPr>
              <a:xfrm>
                <a:off x="2119313" y="2917825"/>
                <a:ext cx="2971800" cy="304800"/>
                <a:chOff x="1335" y="1834"/>
                <a:chExt cx="1872" cy="192"/>
              </a:xfrm>
            </p:grpSpPr>
            <p:sp>
              <p:nvSpPr>
                <p:cNvPr id="22596" name="Rectangle 11"/>
                <p:cNvSpPr/>
                <p:nvPr/>
              </p:nvSpPr>
              <p:spPr>
                <a:xfrm>
                  <a:off x="1335" y="1834"/>
                  <a:ext cx="1824" cy="48"/>
                </a:xfrm>
                <a:prstGeom prst="rect">
                  <a:avLst/>
                </a:prstGeom>
                <a:solidFill>
                  <a:schemeClr val="folHlink"/>
                </a:solidFill>
                <a:ln w="9525" cap="flat" cmpd="sng">
                  <a:solidFill>
                    <a:schemeClr val="folHlink"/>
                  </a:solidFill>
                  <a:prstDash val="solid"/>
                  <a:miter/>
                  <a:headEnd type="none" w="med" len="med"/>
                  <a:tailEnd type="none" w="med" len="med"/>
                </a:ln>
              </p:spPr>
              <p:txBody>
                <a:bodyPr wrap="none" anchor="ctr" anchorCtr="0"/>
                <a:p>
                  <a:pPr eaLnBrk="1" hangingPunct="1">
                    <a:spcBef>
                      <a:spcPct val="20000"/>
                    </a:spcBef>
                  </a:pPr>
                  <a:endParaRPr lang="zh-CN" altLang="en-US" sz="800" b="1" dirty="0">
                    <a:latin typeface="宋体" panose="02010600030101010101" pitchFamily="2" charset="-122"/>
                  </a:endParaRPr>
                </a:p>
              </p:txBody>
            </p:sp>
            <p:sp>
              <p:nvSpPr>
                <p:cNvPr id="22597" name="AutoShape 12"/>
                <p:cNvSpPr/>
                <p:nvPr/>
              </p:nvSpPr>
              <p:spPr>
                <a:xfrm>
                  <a:off x="3111" y="1834"/>
                  <a:ext cx="96" cy="192"/>
                </a:xfrm>
                <a:prstGeom prst="downArrow">
                  <a:avLst>
                    <a:gd name="adj1" fmla="val 50000"/>
                    <a:gd name="adj2" fmla="val 50000"/>
                  </a:avLst>
                </a:prstGeom>
                <a:solidFill>
                  <a:schemeClr val="folHlink"/>
                </a:solidFill>
                <a:ln w="9525" cap="flat" cmpd="sng">
                  <a:solidFill>
                    <a:schemeClr val="folHlink"/>
                  </a:solidFill>
                  <a:prstDash val="solid"/>
                  <a:miter/>
                  <a:headEnd type="none" w="med" len="med"/>
                  <a:tailEnd type="none" w="med" len="med"/>
                </a:ln>
              </p:spPr>
              <p:txBody>
                <a:bodyPr vert="eaVert" wrap="none" anchor="ctr" anchorCtr="0"/>
                <a:p>
                  <a:pPr eaLnBrk="1" hangingPunct="1">
                    <a:spcBef>
                      <a:spcPct val="20000"/>
                    </a:spcBef>
                  </a:pPr>
                  <a:endParaRPr lang="zh-CN" altLang="en-US" sz="800" b="1" dirty="0">
                    <a:latin typeface="宋体" panose="02010600030101010101" pitchFamily="2" charset="-122"/>
                  </a:endParaRPr>
                </a:p>
              </p:txBody>
            </p:sp>
          </p:grpSp>
          <p:sp>
            <p:nvSpPr>
              <p:cNvPr id="22547" name="Rectangle 13"/>
              <p:cNvSpPr/>
              <p:nvPr/>
            </p:nvSpPr>
            <p:spPr>
              <a:xfrm>
                <a:off x="6892925" y="5959475"/>
                <a:ext cx="115888" cy="457200"/>
              </a:xfrm>
              <a:prstGeom prst="rect">
                <a:avLst/>
              </a:prstGeom>
              <a:solidFill>
                <a:schemeClr val="folHlink"/>
              </a:solidFill>
              <a:ln w="9525" cap="flat" cmpd="sng">
                <a:solidFill>
                  <a:schemeClr val="folHlink"/>
                </a:solidFill>
                <a:prstDash val="solid"/>
                <a:miter/>
                <a:headEnd type="none" w="med" len="med"/>
                <a:tailEnd type="none" w="med" len="med"/>
              </a:ln>
            </p:spPr>
            <p:txBody>
              <a:bodyPr wrap="none" anchor="ctr" anchorCtr="0"/>
              <a:p>
                <a:pPr eaLnBrk="1" hangingPunct="1">
                  <a:spcBef>
                    <a:spcPct val="20000"/>
                  </a:spcBef>
                </a:pPr>
                <a:endParaRPr lang="zh-CN" altLang="en-US" sz="800" b="1" dirty="0">
                  <a:latin typeface="宋体" panose="02010600030101010101" pitchFamily="2" charset="-122"/>
                </a:endParaRPr>
              </a:p>
            </p:txBody>
          </p:sp>
          <p:sp>
            <p:nvSpPr>
              <p:cNvPr id="22548" name="Rectangle 14"/>
              <p:cNvSpPr/>
              <p:nvPr/>
            </p:nvSpPr>
            <p:spPr>
              <a:xfrm>
                <a:off x="5508625" y="4005263"/>
                <a:ext cx="588963" cy="360362"/>
              </a:xfrm>
              <a:prstGeom prst="rect">
                <a:avLst/>
              </a:prstGeom>
              <a:noFill/>
              <a:ln w="28575" cap="flat" cmpd="sng">
                <a:solidFill>
                  <a:schemeClr val="tx1"/>
                </a:solidFill>
                <a:prstDash val="solid"/>
                <a:miter/>
                <a:headEnd type="none" w="med" len="med"/>
                <a:tailEnd type="none" w="med" len="med"/>
              </a:ln>
            </p:spPr>
            <p:txBody>
              <a:bodyPr wrap="none" anchor="ctr" anchorCtr="0"/>
              <a:p>
                <a:pPr algn="ctr" eaLnBrk="1" hangingPunct="1"/>
                <a:r>
                  <a:rPr lang="zh-CN" altLang="en-US" sz="2000" b="1" dirty="0">
                    <a:latin typeface="宋体" panose="02010600030101010101" pitchFamily="2" charset="-122"/>
                  </a:rPr>
                  <a:t>+</a:t>
                </a:r>
                <a:r>
                  <a:rPr lang="zh-CN" altLang="en-US" sz="2000" b="1" dirty="0">
                    <a:latin typeface="Times New Roman" panose="02020603050405020304" pitchFamily="18" charset="0"/>
                  </a:rPr>
                  <a:t> 1</a:t>
                </a:r>
                <a:endParaRPr lang="zh-CN" altLang="en-US" sz="2000" b="1" dirty="0">
                  <a:latin typeface="Times New Roman" panose="02020603050405020304" pitchFamily="18" charset="0"/>
                </a:endParaRPr>
              </a:p>
            </p:txBody>
          </p:sp>
          <p:sp>
            <p:nvSpPr>
              <p:cNvPr id="22549" name="AutoShape 15"/>
              <p:cNvSpPr/>
              <p:nvPr/>
            </p:nvSpPr>
            <p:spPr>
              <a:xfrm>
                <a:off x="5691188" y="3644900"/>
                <a:ext cx="176212" cy="333375"/>
              </a:xfrm>
              <a:prstGeom prst="upArrow">
                <a:avLst>
                  <a:gd name="adj1" fmla="val 50000"/>
                  <a:gd name="adj2" fmla="val 47271"/>
                </a:avLst>
              </a:prstGeom>
              <a:solidFill>
                <a:schemeClr val="folHlink"/>
              </a:solidFill>
              <a:ln w="9525" cap="flat" cmpd="sng">
                <a:solidFill>
                  <a:schemeClr val="folHlink"/>
                </a:solidFill>
                <a:prstDash val="solid"/>
                <a:miter/>
                <a:headEnd type="none" w="med" len="med"/>
                <a:tailEnd type="none" w="med" len="med"/>
              </a:ln>
            </p:spPr>
            <p:txBody>
              <a:bodyPr vert="eaVert" wrap="none" anchor="ctr" anchorCtr="0"/>
              <a:p>
                <a:pPr eaLnBrk="1" hangingPunct="1">
                  <a:spcBef>
                    <a:spcPct val="20000"/>
                  </a:spcBef>
                </a:pPr>
                <a:endParaRPr lang="zh-CN" altLang="en-US" sz="800" b="1" dirty="0">
                  <a:latin typeface="宋体" panose="02010600030101010101" pitchFamily="2" charset="-122"/>
                </a:endParaRPr>
              </a:p>
            </p:txBody>
          </p:sp>
          <p:grpSp>
            <p:nvGrpSpPr>
              <p:cNvPr id="22550" name="Group 16"/>
              <p:cNvGrpSpPr/>
              <p:nvPr/>
            </p:nvGrpSpPr>
            <p:grpSpPr>
              <a:xfrm>
                <a:off x="5724525" y="4365625"/>
                <a:ext cx="585788" cy="576263"/>
                <a:chOff x="3543" y="2746"/>
                <a:chExt cx="432" cy="336"/>
              </a:xfrm>
            </p:grpSpPr>
            <p:sp>
              <p:nvSpPr>
                <p:cNvPr id="22594" name="Rectangle 17"/>
                <p:cNvSpPr/>
                <p:nvPr/>
              </p:nvSpPr>
              <p:spPr>
                <a:xfrm>
                  <a:off x="3591" y="3034"/>
                  <a:ext cx="384" cy="48"/>
                </a:xfrm>
                <a:prstGeom prst="rect">
                  <a:avLst/>
                </a:prstGeom>
                <a:solidFill>
                  <a:schemeClr val="folHlink"/>
                </a:solidFill>
                <a:ln w="9525" cap="flat" cmpd="sng">
                  <a:solidFill>
                    <a:schemeClr val="folHlink"/>
                  </a:solidFill>
                  <a:prstDash val="solid"/>
                  <a:miter/>
                  <a:headEnd type="none" w="med" len="med"/>
                  <a:tailEnd type="none" w="med" len="med"/>
                </a:ln>
              </p:spPr>
              <p:txBody>
                <a:bodyPr wrap="none" anchor="ctr" anchorCtr="0"/>
                <a:p>
                  <a:pPr eaLnBrk="1" hangingPunct="1">
                    <a:spcBef>
                      <a:spcPct val="20000"/>
                    </a:spcBef>
                  </a:pPr>
                  <a:endParaRPr lang="zh-CN" altLang="en-US" sz="800" b="1" dirty="0">
                    <a:latin typeface="宋体" panose="02010600030101010101" pitchFamily="2" charset="-122"/>
                  </a:endParaRPr>
                </a:p>
              </p:txBody>
            </p:sp>
            <p:sp>
              <p:nvSpPr>
                <p:cNvPr id="22595" name="AutoShape 18"/>
                <p:cNvSpPr/>
                <p:nvPr/>
              </p:nvSpPr>
              <p:spPr>
                <a:xfrm>
                  <a:off x="3543" y="2746"/>
                  <a:ext cx="96" cy="336"/>
                </a:xfrm>
                <a:prstGeom prst="upArrow">
                  <a:avLst>
                    <a:gd name="adj1" fmla="val 50000"/>
                    <a:gd name="adj2" fmla="val 87500"/>
                  </a:avLst>
                </a:prstGeom>
                <a:solidFill>
                  <a:schemeClr val="folHlink"/>
                </a:solidFill>
                <a:ln w="9525" cap="flat" cmpd="sng">
                  <a:solidFill>
                    <a:schemeClr val="folHlink"/>
                  </a:solidFill>
                  <a:prstDash val="solid"/>
                  <a:miter/>
                  <a:headEnd type="none" w="med" len="med"/>
                  <a:tailEnd type="none" w="med" len="med"/>
                </a:ln>
              </p:spPr>
              <p:txBody>
                <a:bodyPr vert="eaVert" wrap="none" anchor="ctr" anchorCtr="0"/>
                <a:p>
                  <a:pPr eaLnBrk="1" hangingPunct="1">
                    <a:spcBef>
                      <a:spcPct val="20000"/>
                    </a:spcBef>
                  </a:pPr>
                  <a:endParaRPr lang="zh-CN" altLang="en-US" sz="800" b="1" dirty="0">
                    <a:latin typeface="宋体" panose="02010600030101010101" pitchFamily="2" charset="-122"/>
                  </a:endParaRPr>
                </a:p>
              </p:txBody>
            </p:sp>
          </p:grpSp>
          <p:grpSp>
            <p:nvGrpSpPr>
              <p:cNvPr id="22551" name="Group 19"/>
              <p:cNvGrpSpPr/>
              <p:nvPr/>
            </p:nvGrpSpPr>
            <p:grpSpPr>
              <a:xfrm>
                <a:off x="1295400" y="4679950"/>
                <a:ext cx="6105525" cy="1431925"/>
                <a:chOff x="816" y="2948"/>
                <a:chExt cx="3846" cy="902"/>
              </a:xfrm>
            </p:grpSpPr>
            <p:sp>
              <p:nvSpPr>
                <p:cNvPr id="22585" name="Rectangle 20"/>
                <p:cNvSpPr/>
                <p:nvPr/>
              </p:nvSpPr>
              <p:spPr>
                <a:xfrm>
                  <a:off x="3975" y="2976"/>
                  <a:ext cx="687"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eaLnBrk="1" hangingPunct="1"/>
                  <a:r>
                    <a:rPr lang="en-US" altLang="zh-CN" b="1" dirty="0">
                      <a:solidFill>
                        <a:srgbClr val="FF0000"/>
                      </a:solidFill>
                      <a:latin typeface="Times New Roman" panose="02020603050405020304" pitchFamily="18" charset="0"/>
                    </a:rPr>
                    <a:t>CMAR</a:t>
                  </a:r>
                  <a:endParaRPr lang="en-US" altLang="zh-CN" b="1" dirty="0">
                    <a:solidFill>
                      <a:srgbClr val="FF0000"/>
                    </a:solidFill>
                    <a:latin typeface="Times New Roman" panose="02020603050405020304" pitchFamily="18" charset="0"/>
                  </a:endParaRPr>
                </a:p>
              </p:txBody>
            </p:sp>
            <p:sp>
              <p:nvSpPr>
                <p:cNvPr id="22586" name="Rectangle 21"/>
                <p:cNvSpPr/>
                <p:nvPr/>
              </p:nvSpPr>
              <p:spPr>
                <a:xfrm>
                  <a:off x="3975" y="3514"/>
                  <a:ext cx="687" cy="240"/>
                </a:xfrm>
                <a:prstGeom prst="rect">
                  <a:avLst/>
                </a:prstGeom>
                <a:noFill/>
                <a:ln w="28575" cap="flat" cmpd="sng">
                  <a:solidFill>
                    <a:schemeClr val="tx1"/>
                  </a:solidFill>
                  <a:prstDash val="solid"/>
                  <a:miter/>
                  <a:headEnd type="none" w="med" len="med"/>
                  <a:tailEnd type="none" w="med" len="med"/>
                </a:ln>
              </p:spPr>
              <p:txBody>
                <a:bodyPr wrap="none" lIns="72000" tIns="18000" anchor="ctr" anchorCtr="0"/>
                <a:p>
                  <a:pPr algn="ctr" eaLnBrk="1" hangingPunct="1"/>
                  <a:r>
                    <a:rPr lang="zh-CN" altLang="en-US" b="1" dirty="0">
                      <a:latin typeface="Times New Roman" panose="02020603050405020304" pitchFamily="18" charset="0"/>
                    </a:rPr>
                    <a:t>地址译码</a:t>
                  </a:r>
                  <a:endParaRPr lang="zh-CN" altLang="en-US" b="1" dirty="0">
                    <a:latin typeface="Times New Roman" panose="02020603050405020304" pitchFamily="18" charset="0"/>
                  </a:endParaRPr>
                </a:p>
              </p:txBody>
            </p:sp>
            <p:sp>
              <p:nvSpPr>
                <p:cNvPr id="22587" name="Rectangle 22"/>
                <p:cNvSpPr/>
                <p:nvPr/>
              </p:nvSpPr>
              <p:spPr>
                <a:xfrm>
                  <a:off x="2760" y="2948"/>
                  <a:ext cx="687" cy="240"/>
                </a:xfrm>
                <a:prstGeom prst="rect">
                  <a:avLst/>
                </a:prstGeom>
                <a:noFill/>
                <a:ln w="28575" cap="flat" cmpd="sng">
                  <a:solidFill>
                    <a:schemeClr val="tx1"/>
                  </a:solidFill>
                  <a:prstDash val="solid"/>
                  <a:miter/>
                  <a:headEnd type="none" w="med" len="med"/>
                  <a:tailEnd type="none" w="med" len="med"/>
                </a:ln>
              </p:spPr>
              <p:txBody>
                <a:bodyPr wrap="none" lIns="54000" tIns="7200" anchor="ctr" anchorCtr="0"/>
                <a:p>
                  <a:pPr algn="ctr" eaLnBrk="1" hangingPunct="1"/>
                  <a:r>
                    <a:rPr lang="zh-CN" altLang="en-US" b="1" dirty="0">
                      <a:latin typeface="Times New Roman" panose="02020603050405020304" pitchFamily="18" charset="0"/>
                    </a:rPr>
                    <a:t>下地址</a:t>
                  </a:r>
                  <a:endParaRPr lang="zh-CN" altLang="en-US" b="1" dirty="0">
                    <a:latin typeface="Times New Roman" panose="02020603050405020304" pitchFamily="18" charset="0"/>
                  </a:endParaRPr>
                </a:p>
              </p:txBody>
            </p:sp>
            <p:sp>
              <p:nvSpPr>
                <p:cNvPr id="22588" name="Rectangle 23"/>
                <p:cNvSpPr/>
                <p:nvPr/>
              </p:nvSpPr>
              <p:spPr>
                <a:xfrm>
                  <a:off x="2077" y="2948"/>
                  <a:ext cx="687" cy="240"/>
                </a:xfrm>
                <a:prstGeom prst="rect">
                  <a:avLst/>
                </a:prstGeom>
                <a:noFill/>
                <a:ln w="28575" cap="flat" cmpd="sng">
                  <a:solidFill>
                    <a:schemeClr val="tx1"/>
                  </a:solidFill>
                  <a:prstDash val="solid"/>
                  <a:miter/>
                  <a:headEnd type="none" w="med" len="med"/>
                  <a:tailEnd type="none" w="med" len="med"/>
                </a:ln>
              </p:spPr>
              <p:txBody>
                <a:bodyPr wrap="none" lIns="57600" tIns="7200" anchor="ctr" anchorCtr="0"/>
                <a:p>
                  <a:pPr algn="ctr" eaLnBrk="1" hangingPunct="1"/>
                  <a:r>
                    <a:rPr lang="zh-CN" altLang="en-US" b="1" dirty="0">
                      <a:latin typeface="Times New Roman" panose="02020603050405020304" pitchFamily="18" charset="0"/>
                    </a:rPr>
                    <a:t>转移方式</a:t>
                  </a:r>
                  <a:endParaRPr lang="zh-CN" altLang="en-US" b="1" dirty="0">
                    <a:latin typeface="Times New Roman" panose="02020603050405020304" pitchFamily="18" charset="0"/>
                  </a:endParaRPr>
                </a:p>
              </p:txBody>
            </p:sp>
            <p:sp>
              <p:nvSpPr>
                <p:cNvPr id="22589" name="Rectangle 24"/>
                <p:cNvSpPr/>
                <p:nvPr/>
              </p:nvSpPr>
              <p:spPr>
                <a:xfrm>
                  <a:off x="1390" y="2948"/>
                  <a:ext cx="687"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eaLnBrk="1" hangingPunct="1"/>
                  <a:endParaRPr lang="en-US" altLang="zh-CN" sz="2000" b="1" dirty="0">
                    <a:latin typeface="Times New Roman" panose="02020603050405020304" pitchFamily="18" charset="0"/>
                  </a:endParaRPr>
                </a:p>
              </p:txBody>
            </p:sp>
            <p:sp>
              <p:nvSpPr>
                <p:cNvPr id="22590" name="Text Box 25"/>
                <p:cNvSpPr txBox="1"/>
                <p:nvPr/>
              </p:nvSpPr>
              <p:spPr>
                <a:xfrm>
                  <a:off x="816" y="2948"/>
                  <a:ext cx="615" cy="250"/>
                </a:xfrm>
                <a:prstGeom prst="rect">
                  <a:avLst/>
                </a:prstGeom>
                <a:noFill/>
                <a:ln w="9525">
                  <a:noFill/>
                </a:ln>
              </p:spPr>
              <p:txBody>
                <a:bodyPr wrap="none">
                  <a:spAutoFit/>
                </a:bodyPr>
                <a:p>
                  <a:pPr eaLnBrk="1" hangingPunct="1"/>
                  <a:r>
                    <a:rPr lang="en-US" altLang="zh-CN" sz="2000" b="1" dirty="0">
                      <a:solidFill>
                        <a:srgbClr val="FF0000"/>
                      </a:solidFill>
                      <a:latin typeface="Times New Roman" panose="02020603050405020304" pitchFamily="18" charset="0"/>
                    </a:rPr>
                    <a:t>CMDR</a:t>
                  </a:r>
                  <a:endParaRPr lang="en-US" altLang="zh-CN" sz="2000" b="1" dirty="0">
                    <a:solidFill>
                      <a:srgbClr val="FF0000"/>
                    </a:solidFill>
                    <a:latin typeface="Times New Roman" panose="02020603050405020304" pitchFamily="18" charset="0"/>
                  </a:endParaRPr>
                </a:p>
              </p:txBody>
            </p:sp>
            <p:grpSp>
              <p:nvGrpSpPr>
                <p:cNvPr id="22591" name="Group 26"/>
                <p:cNvGrpSpPr/>
                <p:nvPr/>
              </p:nvGrpSpPr>
              <p:grpSpPr>
                <a:xfrm>
                  <a:off x="1383" y="3466"/>
                  <a:ext cx="2064" cy="384"/>
                  <a:chOff x="1584" y="3648"/>
                  <a:chExt cx="2064" cy="384"/>
                </a:xfrm>
              </p:grpSpPr>
              <p:sp>
                <p:nvSpPr>
                  <p:cNvPr id="22592" name="Text Box 27"/>
                  <p:cNvSpPr txBox="1"/>
                  <p:nvPr/>
                </p:nvSpPr>
                <p:spPr>
                  <a:xfrm>
                    <a:off x="2198" y="3696"/>
                    <a:ext cx="921" cy="250"/>
                  </a:xfrm>
                  <a:prstGeom prst="rect">
                    <a:avLst/>
                  </a:prstGeom>
                  <a:noFill/>
                  <a:ln w="9525">
                    <a:noFill/>
                  </a:ln>
                </p:spPr>
                <p:txBody>
                  <a:bodyPr wrap="none">
                    <a:spAutoFit/>
                  </a:bodyPr>
                  <a:p>
                    <a:pPr eaLnBrk="1" hangingPunct="1"/>
                    <a:r>
                      <a:rPr lang="zh-CN" altLang="en-US" sz="2000" b="1" dirty="0">
                        <a:latin typeface="Times New Roman" panose="02020603050405020304" pitchFamily="18" charset="0"/>
                      </a:rPr>
                      <a:t>控制存储器</a:t>
                    </a:r>
                    <a:endParaRPr lang="zh-CN" altLang="en-US" sz="2000" b="1" dirty="0">
                      <a:latin typeface="Times New Roman" panose="02020603050405020304" pitchFamily="18" charset="0"/>
                    </a:endParaRPr>
                  </a:p>
                </p:txBody>
              </p:sp>
              <p:sp>
                <p:nvSpPr>
                  <p:cNvPr id="22593" name="Rectangle 28"/>
                  <p:cNvSpPr/>
                  <p:nvPr/>
                </p:nvSpPr>
                <p:spPr>
                  <a:xfrm>
                    <a:off x="1584" y="3648"/>
                    <a:ext cx="2064" cy="384"/>
                  </a:xfrm>
                  <a:prstGeom prst="rect">
                    <a:avLst/>
                  </a:prstGeom>
                  <a:noFill/>
                  <a:ln w="28575" cap="flat" cmpd="sng">
                    <a:solidFill>
                      <a:schemeClr val="tx1"/>
                    </a:solidFill>
                    <a:prstDash val="solid"/>
                    <a:miter/>
                    <a:headEnd type="none" w="med" len="med"/>
                    <a:tailEnd type="none" w="med" len="med"/>
                  </a:ln>
                </p:spPr>
                <p:txBody>
                  <a:bodyPr wrap="none" anchor="ctr" anchorCtr="0"/>
                  <a:p>
                    <a:pPr eaLnBrk="1" hangingPunct="1">
                      <a:spcBef>
                        <a:spcPct val="20000"/>
                      </a:spcBef>
                    </a:pPr>
                    <a:endParaRPr lang="zh-CN" altLang="en-US" sz="800" b="1" dirty="0">
                      <a:latin typeface="宋体" panose="02010600030101010101" pitchFamily="2" charset="-122"/>
                    </a:endParaRPr>
                  </a:p>
                </p:txBody>
              </p:sp>
            </p:grpSp>
          </p:grpSp>
          <p:grpSp>
            <p:nvGrpSpPr>
              <p:cNvPr id="22552" name="Group 29"/>
              <p:cNvGrpSpPr/>
              <p:nvPr/>
            </p:nvGrpSpPr>
            <p:grpSpPr>
              <a:xfrm>
                <a:off x="2119313" y="3962400"/>
                <a:ext cx="1200150" cy="717550"/>
                <a:chOff x="1335" y="2496"/>
                <a:chExt cx="756" cy="452"/>
              </a:xfrm>
            </p:grpSpPr>
            <p:sp>
              <p:nvSpPr>
                <p:cNvPr id="22580" name="Line 30"/>
                <p:cNvSpPr/>
                <p:nvPr/>
              </p:nvSpPr>
              <p:spPr>
                <a:xfrm flipV="1">
                  <a:off x="1431" y="2708"/>
                  <a:ext cx="0" cy="240"/>
                </a:xfrm>
                <a:prstGeom prst="line">
                  <a:avLst/>
                </a:prstGeom>
                <a:ln w="28575" cap="flat" cmpd="sng">
                  <a:solidFill>
                    <a:schemeClr val="folHlink"/>
                  </a:solidFill>
                  <a:prstDash val="solid"/>
                  <a:headEnd type="none" w="med" len="med"/>
                  <a:tailEnd type="stealth" w="med" len="med"/>
                </a:ln>
              </p:spPr>
            </p:sp>
            <p:sp>
              <p:nvSpPr>
                <p:cNvPr id="22581" name="Line 31"/>
                <p:cNvSpPr/>
                <p:nvPr/>
              </p:nvSpPr>
              <p:spPr>
                <a:xfrm flipV="1">
                  <a:off x="1575" y="2708"/>
                  <a:ext cx="0" cy="240"/>
                </a:xfrm>
                <a:prstGeom prst="line">
                  <a:avLst/>
                </a:prstGeom>
                <a:ln w="28575" cap="flat" cmpd="sng">
                  <a:solidFill>
                    <a:schemeClr val="folHlink"/>
                  </a:solidFill>
                  <a:prstDash val="solid"/>
                  <a:headEnd type="none" w="med" len="med"/>
                  <a:tailEnd type="stealth" w="med" len="med"/>
                </a:ln>
              </p:spPr>
            </p:sp>
            <p:sp>
              <p:nvSpPr>
                <p:cNvPr id="22582" name="Line 32"/>
                <p:cNvSpPr/>
                <p:nvPr/>
              </p:nvSpPr>
              <p:spPr>
                <a:xfrm flipV="1">
                  <a:off x="2007" y="2708"/>
                  <a:ext cx="0" cy="240"/>
                </a:xfrm>
                <a:prstGeom prst="line">
                  <a:avLst/>
                </a:prstGeom>
                <a:ln w="28575" cap="flat" cmpd="sng">
                  <a:solidFill>
                    <a:schemeClr val="folHlink"/>
                  </a:solidFill>
                  <a:prstDash val="solid"/>
                  <a:headEnd type="none" w="med" len="med"/>
                  <a:tailEnd type="stealth" w="med" len="med"/>
                </a:ln>
              </p:spPr>
            </p:sp>
            <p:sp>
              <p:nvSpPr>
                <p:cNvPr id="22583" name="Text Box 33"/>
                <p:cNvSpPr txBox="1"/>
                <p:nvPr/>
              </p:nvSpPr>
              <p:spPr>
                <a:xfrm>
                  <a:off x="1661" y="2669"/>
                  <a:ext cx="276" cy="250"/>
                </a:xfrm>
                <a:prstGeom prst="rect">
                  <a:avLst/>
                </a:prstGeom>
                <a:noFill/>
                <a:ln w="9525">
                  <a:noFill/>
                </a:ln>
              </p:spPr>
              <p:txBody>
                <a:bodyPr wrap="none">
                  <a:spAutoFit/>
                </a:bodyPr>
                <a:p>
                  <a:pPr eaLnBrk="1" hangingPunct="1"/>
                  <a:r>
                    <a:rPr lang="zh-CN" altLang="en-US" sz="2000" b="1" dirty="0">
                      <a:solidFill>
                        <a:schemeClr val="folHlink"/>
                      </a:solidFill>
                      <a:latin typeface="Times New Roman" panose="02020603050405020304" pitchFamily="18" charset="0"/>
                    </a:rPr>
                    <a:t>…</a:t>
                  </a:r>
                  <a:endParaRPr lang="zh-CN" altLang="en-US" sz="2000" b="1" dirty="0">
                    <a:solidFill>
                      <a:schemeClr val="folHlink"/>
                    </a:solidFill>
                    <a:latin typeface="Times New Roman" panose="02020603050405020304" pitchFamily="18" charset="0"/>
                  </a:endParaRPr>
                </a:p>
              </p:txBody>
            </p:sp>
            <p:sp>
              <p:nvSpPr>
                <p:cNvPr id="22584" name="Text Box 34"/>
                <p:cNvSpPr txBox="1"/>
                <p:nvPr/>
              </p:nvSpPr>
              <p:spPr>
                <a:xfrm>
                  <a:off x="1335" y="2496"/>
                  <a:ext cx="756" cy="250"/>
                </a:xfrm>
                <a:prstGeom prst="rect">
                  <a:avLst/>
                </a:prstGeom>
                <a:noFill/>
                <a:ln w="9525">
                  <a:noFill/>
                </a:ln>
              </p:spPr>
              <p:txBody>
                <a:bodyPr wrap="none">
                  <a:spAutoFit/>
                </a:bodyPr>
                <a:p>
                  <a:pPr eaLnBrk="1" hangingPunct="1"/>
                  <a:r>
                    <a:rPr lang="zh-CN" altLang="en-US" sz="2000" b="1" dirty="0">
                      <a:solidFill>
                        <a:schemeClr val="folHlink"/>
                      </a:solidFill>
                      <a:latin typeface="Times New Roman" panose="02020603050405020304" pitchFamily="18" charset="0"/>
                    </a:rPr>
                    <a:t>控制信号</a:t>
                  </a:r>
                  <a:endParaRPr lang="zh-CN" altLang="en-US" sz="2000" b="1" dirty="0">
                    <a:solidFill>
                      <a:schemeClr val="folHlink"/>
                    </a:solidFill>
                    <a:latin typeface="Times New Roman" panose="02020603050405020304" pitchFamily="18" charset="0"/>
                  </a:endParaRPr>
                </a:p>
              </p:txBody>
            </p:sp>
          </p:grpSp>
          <p:grpSp>
            <p:nvGrpSpPr>
              <p:cNvPr id="22553" name="Group 35"/>
              <p:cNvGrpSpPr/>
              <p:nvPr/>
            </p:nvGrpSpPr>
            <p:grpSpPr>
              <a:xfrm>
                <a:off x="2414588" y="3143250"/>
                <a:ext cx="1698625" cy="685800"/>
                <a:chOff x="1521" y="1980"/>
                <a:chExt cx="1070" cy="432"/>
              </a:xfrm>
            </p:grpSpPr>
            <p:grpSp>
              <p:nvGrpSpPr>
                <p:cNvPr id="22573" name="Group 36"/>
                <p:cNvGrpSpPr/>
                <p:nvPr/>
              </p:nvGrpSpPr>
              <p:grpSpPr>
                <a:xfrm>
                  <a:off x="2149" y="1980"/>
                  <a:ext cx="442" cy="432"/>
                  <a:chOff x="2246" y="2544"/>
                  <a:chExt cx="442" cy="432"/>
                </a:xfrm>
              </p:grpSpPr>
              <p:sp>
                <p:nvSpPr>
                  <p:cNvPr id="22578" name="Text Box 37"/>
                  <p:cNvSpPr txBox="1"/>
                  <p:nvPr/>
                </p:nvSpPr>
                <p:spPr>
                  <a:xfrm>
                    <a:off x="2246" y="2558"/>
                    <a:ext cx="422" cy="404"/>
                  </a:xfrm>
                  <a:prstGeom prst="rect">
                    <a:avLst/>
                  </a:prstGeom>
                  <a:noFill/>
                  <a:ln w="9525">
                    <a:noFill/>
                  </a:ln>
                </p:spPr>
                <p:txBody>
                  <a:bodyPr wrap="none">
                    <a:spAutoFit/>
                  </a:bodyPr>
                  <a:p>
                    <a:pPr eaLnBrk="1" hangingPunct="1"/>
                    <a:r>
                      <a:rPr lang="zh-CN" altLang="en-US" sz="800" b="1" dirty="0">
                        <a:latin typeface="Times New Roman" panose="02020603050405020304" pitchFamily="18" charset="0"/>
                      </a:rPr>
                      <a:t> </a:t>
                    </a:r>
                    <a:r>
                      <a:rPr lang="zh-CN" altLang="en-US" b="1" dirty="0">
                        <a:latin typeface="Times New Roman" panose="02020603050405020304" pitchFamily="18" charset="0"/>
                      </a:rPr>
                      <a:t>分支</a:t>
                    </a:r>
                    <a:endParaRPr lang="zh-CN" altLang="en-US" b="1" dirty="0">
                      <a:latin typeface="Times New Roman" panose="02020603050405020304" pitchFamily="18" charset="0"/>
                    </a:endParaRPr>
                  </a:p>
                  <a:p>
                    <a:pPr eaLnBrk="1" hangingPunct="1"/>
                    <a:r>
                      <a:rPr lang="zh-CN" altLang="en-US" sz="800" b="1" dirty="0">
                        <a:latin typeface="Times New Roman" panose="02020603050405020304" pitchFamily="18" charset="0"/>
                      </a:rPr>
                      <a:t> </a:t>
                    </a:r>
                    <a:r>
                      <a:rPr lang="zh-CN" altLang="en-US" b="1" dirty="0">
                        <a:latin typeface="Times New Roman" panose="02020603050405020304" pitchFamily="18" charset="0"/>
                      </a:rPr>
                      <a:t>逻辑</a:t>
                    </a:r>
                    <a:endParaRPr lang="zh-CN" altLang="en-US" b="1" dirty="0">
                      <a:latin typeface="Times New Roman" panose="02020603050405020304" pitchFamily="18" charset="0"/>
                    </a:endParaRPr>
                  </a:p>
                </p:txBody>
              </p:sp>
              <p:sp>
                <p:nvSpPr>
                  <p:cNvPr id="22579" name="Rectangle 38"/>
                  <p:cNvSpPr/>
                  <p:nvPr/>
                </p:nvSpPr>
                <p:spPr>
                  <a:xfrm>
                    <a:off x="2256" y="2544"/>
                    <a:ext cx="432" cy="432"/>
                  </a:xfrm>
                  <a:prstGeom prst="rect">
                    <a:avLst/>
                  </a:prstGeom>
                  <a:noFill/>
                  <a:ln w="28575" cap="flat" cmpd="sng">
                    <a:solidFill>
                      <a:schemeClr val="tx1"/>
                    </a:solidFill>
                    <a:prstDash val="solid"/>
                    <a:miter/>
                    <a:headEnd type="none" w="med" len="med"/>
                    <a:tailEnd type="none" w="med" len="med"/>
                  </a:ln>
                </p:spPr>
                <p:txBody>
                  <a:bodyPr wrap="none" anchor="ctr" anchorCtr="0"/>
                  <a:p>
                    <a:pPr eaLnBrk="1" hangingPunct="1">
                      <a:spcBef>
                        <a:spcPct val="20000"/>
                      </a:spcBef>
                    </a:pPr>
                    <a:endParaRPr lang="zh-CN" altLang="en-US" sz="800" b="1" dirty="0">
                      <a:latin typeface="宋体" panose="02010600030101010101" pitchFamily="2" charset="-122"/>
                    </a:endParaRPr>
                  </a:p>
                </p:txBody>
              </p:sp>
            </p:grpSp>
            <p:sp>
              <p:nvSpPr>
                <p:cNvPr id="22574" name="Line 39"/>
                <p:cNvSpPr/>
                <p:nvPr/>
              </p:nvSpPr>
              <p:spPr>
                <a:xfrm>
                  <a:off x="1911" y="2036"/>
                  <a:ext cx="240" cy="0"/>
                </a:xfrm>
                <a:prstGeom prst="line">
                  <a:avLst/>
                </a:prstGeom>
                <a:ln w="28575" cap="flat" cmpd="sng">
                  <a:solidFill>
                    <a:schemeClr val="tx1"/>
                  </a:solidFill>
                  <a:prstDash val="solid"/>
                  <a:headEnd type="none" w="med" len="med"/>
                  <a:tailEnd type="stealth" w="med" len="med"/>
                </a:ln>
              </p:spPr>
            </p:sp>
            <p:sp>
              <p:nvSpPr>
                <p:cNvPr id="22575" name="Line 40"/>
                <p:cNvSpPr/>
                <p:nvPr/>
              </p:nvSpPr>
              <p:spPr>
                <a:xfrm>
                  <a:off x="1911" y="2324"/>
                  <a:ext cx="240" cy="0"/>
                </a:xfrm>
                <a:prstGeom prst="line">
                  <a:avLst/>
                </a:prstGeom>
                <a:ln w="28575" cap="flat" cmpd="sng">
                  <a:solidFill>
                    <a:schemeClr val="tx1"/>
                  </a:solidFill>
                  <a:prstDash val="solid"/>
                  <a:headEnd type="none" w="med" len="med"/>
                  <a:tailEnd type="stealth" w="med" len="med"/>
                </a:ln>
              </p:spPr>
            </p:sp>
            <p:sp>
              <p:nvSpPr>
                <p:cNvPr id="22576" name="Text Box 41"/>
                <p:cNvSpPr txBox="1"/>
                <p:nvPr/>
              </p:nvSpPr>
              <p:spPr>
                <a:xfrm>
                  <a:off x="1891" y="2103"/>
                  <a:ext cx="308" cy="218"/>
                </a:xfrm>
                <a:prstGeom prst="rect">
                  <a:avLst/>
                </a:prstGeom>
                <a:noFill/>
                <a:ln w="9525">
                  <a:noFill/>
                </a:ln>
              </p:spPr>
              <p:txBody>
                <a:bodyPr vert="eaVert" wrap="none">
                  <a:spAutoFit/>
                </a:bodyPr>
                <a:p>
                  <a:pPr eaLnBrk="1" hangingPunct="1"/>
                  <a:r>
                    <a:rPr lang="zh-CN" altLang="en-US" sz="2000" b="1" dirty="0">
                      <a:latin typeface="Times New Roman" panose="02020603050405020304" pitchFamily="18" charset="0"/>
                    </a:rPr>
                    <a:t>…</a:t>
                  </a:r>
                  <a:endParaRPr lang="zh-CN" altLang="en-US" sz="2000" b="1" dirty="0">
                    <a:latin typeface="Times New Roman" panose="02020603050405020304" pitchFamily="18" charset="0"/>
                  </a:endParaRPr>
                </a:p>
              </p:txBody>
            </p:sp>
            <p:sp>
              <p:nvSpPr>
                <p:cNvPr id="22577" name="Text Box 42"/>
                <p:cNvSpPr txBox="1"/>
                <p:nvPr/>
              </p:nvSpPr>
              <p:spPr>
                <a:xfrm>
                  <a:off x="1521" y="2026"/>
                  <a:ext cx="438" cy="250"/>
                </a:xfrm>
                <a:prstGeom prst="rect">
                  <a:avLst/>
                </a:prstGeom>
                <a:noFill/>
                <a:ln w="9525">
                  <a:noFill/>
                </a:ln>
              </p:spPr>
              <p:txBody>
                <a:bodyPr wrap="none">
                  <a:spAutoFit/>
                </a:bodyPr>
                <a:p>
                  <a:pPr eaLnBrk="1" hangingPunct="1"/>
                  <a:r>
                    <a:rPr lang="zh-CN" altLang="en-US" sz="2000" b="1" dirty="0">
                      <a:latin typeface="Times New Roman" panose="02020603050405020304" pitchFamily="18" charset="0"/>
                    </a:rPr>
                    <a:t>标志</a:t>
                  </a:r>
                  <a:endParaRPr lang="zh-CN" altLang="en-US" sz="2000" b="1" dirty="0">
                    <a:latin typeface="Times New Roman" panose="02020603050405020304" pitchFamily="18" charset="0"/>
                  </a:endParaRPr>
                </a:p>
              </p:txBody>
            </p:sp>
          </p:grpSp>
          <p:sp>
            <p:nvSpPr>
              <p:cNvPr id="22554" name="Text Box 43"/>
              <p:cNvSpPr txBox="1"/>
              <p:nvPr/>
            </p:nvSpPr>
            <p:spPr>
              <a:xfrm>
                <a:off x="1722438" y="2527300"/>
                <a:ext cx="1462087" cy="396875"/>
              </a:xfrm>
              <a:prstGeom prst="rect">
                <a:avLst/>
              </a:prstGeom>
              <a:noFill/>
              <a:ln w="9525">
                <a:noFill/>
              </a:ln>
            </p:spPr>
            <p:txBody>
              <a:bodyPr wrap="none">
                <a:spAutoFit/>
              </a:bodyPr>
              <a:p>
                <a:pPr eaLnBrk="1" hangingPunct="1"/>
                <a:r>
                  <a:rPr lang="zh-CN" altLang="en-US" sz="2000" b="1" dirty="0">
                    <a:latin typeface="Times New Roman" panose="02020603050405020304" pitchFamily="18" charset="0"/>
                  </a:rPr>
                  <a:t>微程序入口</a:t>
                </a:r>
                <a:endParaRPr lang="zh-CN" altLang="en-US" sz="2000" b="1" dirty="0">
                  <a:latin typeface="Times New Roman" panose="02020603050405020304" pitchFamily="18" charset="0"/>
                </a:endParaRPr>
              </a:p>
            </p:txBody>
          </p:sp>
          <p:grpSp>
            <p:nvGrpSpPr>
              <p:cNvPr id="22555" name="Group 44"/>
              <p:cNvGrpSpPr/>
              <p:nvPr/>
            </p:nvGrpSpPr>
            <p:grpSpPr>
              <a:xfrm>
                <a:off x="3810000" y="6102350"/>
                <a:ext cx="3121025" cy="315913"/>
                <a:chOff x="2400" y="3844"/>
                <a:chExt cx="1966" cy="199"/>
              </a:xfrm>
            </p:grpSpPr>
            <p:sp>
              <p:nvSpPr>
                <p:cNvPr id="22571" name="Rectangle 45"/>
                <p:cNvSpPr/>
                <p:nvPr/>
              </p:nvSpPr>
              <p:spPr>
                <a:xfrm>
                  <a:off x="2439" y="3984"/>
                  <a:ext cx="1927" cy="59"/>
                </a:xfrm>
                <a:prstGeom prst="rect">
                  <a:avLst/>
                </a:prstGeom>
                <a:solidFill>
                  <a:schemeClr val="folHlink"/>
                </a:solidFill>
                <a:ln w="9525" cap="flat" cmpd="sng">
                  <a:solidFill>
                    <a:schemeClr val="folHlink"/>
                  </a:solidFill>
                  <a:prstDash val="solid"/>
                  <a:miter/>
                  <a:headEnd type="none" w="med" len="med"/>
                  <a:tailEnd type="none" w="med" len="med"/>
                </a:ln>
              </p:spPr>
              <p:txBody>
                <a:bodyPr wrap="none" anchor="ctr" anchorCtr="0"/>
                <a:p>
                  <a:pPr eaLnBrk="1" hangingPunct="1">
                    <a:spcBef>
                      <a:spcPct val="20000"/>
                    </a:spcBef>
                  </a:pPr>
                  <a:endParaRPr lang="zh-CN" altLang="en-US" sz="800" b="1" dirty="0">
                    <a:latin typeface="宋体" panose="02010600030101010101" pitchFamily="2" charset="-122"/>
                  </a:endParaRPr>
                </a:p>
              </p:txBody>
            </p:sp>
            <p:sp>
              <p:nvSpPr>
                <p:cNvPr id="22572" name="AutoShape 46"/>
                <p:cNvSpPr/>
                <p:nvPr/>
              </p:nvSpPr>
              <p:spPr>
                <a:xfrm>
                  <a:off x="2400" y="3844"/>
                  <a:ext cx="96" cy="195"/>
                </a:xfrm>
                <a:prstGeom prst="upArrow">
                  <a:avLst>
                    <a:gd name="adj1" fmla="val 50000"/>
                    <a:gd name="adj2" fmla="val 50753"/>
                  </a:avLst>
                </a:prstGeom>
                <a:solidFill>
                  <a:schemeClr val="folHlink"/>
                </a:solidFill>
                <a:ln w="28575" cap="flat" cmpd="sng">
                  <a:solidFill>
                    <a:schemeClr val="folHlink"/>
                  </a:solidFill>
                  <a:prstDash val="solid"/>
                  <a:miter/>
                  <a:headEnd type="none" w="med" len="med"/>
                  <a:tailEnd type="none" w="med" len="med"/>
                </a:ln>
              </p:spPr>
              <p:txBody>
                <a:bodyPr vert="eaVert" wrap="none" anchor="ctr" anchorCtr="0"/>
                <a:p>
                  <a:pPr eaLnBrk="1" hangingPunct="1">
                    <a:spcBef>
                      <a:spcPct val="20000"/>
                    </a:spcBef>
                  </a:pPr>
                  <a:endParaRPr lang="zh-CN" altLang="en-US" sz="800" b="1" dirty="0">
                    <a:latin typeface="宋体" panose="02010600030101010101" pitchFamily="2" charset="-122"/>
                  </a:endParaRPr>
                </a:p>
              </p:txBody>
            </p:sp>
          </p:grpSp>
          <p:grpSp>
            <p:nvGrpSpPr>
              <p:cNvPr id="22556" name="Group 48"/>
              <p:cNvGrpSpPr/>
              <p:nvPr/>
            </p:nvGrpSpPr>
            <p:grpSpPr>
              <a:xfrm>
                <a:off x="4862513" y="1447800"/>
                <a:ext cx="2295525" cy="1311275"/>
                <a:chOff x="3063" y="912"/>
                <a:chExt cx="1446" cy="826"/>
              </a:xfrm>
            </p:grpSpPr>
            <p:grpSp>
              <p:nvGrpSpPr>
                <p:cNvPr id="22563" name="Group 49"/>
                <p:cNvGrpSpPr/>
                <p:nvPr/>
              </p:nvGrpSpPr>
              <p:grpSpPr>
                <a:xfrm>
                  <a:off x="3063" y="912"/>
                  <a:ext cx="1446" cy="260"/>
                  <a:chOff x="3063" y="912"/>
                  <a:chExt cx="1446" cy="260"/>
                </a:xfrm>
              </p:grpSpPr>
              <p:sp>
                <p:nvSpPr>
                  <p:cNvPr id="22567" name="Text Box 50"/>
                  <p:cNvSpPr txBox="1"/>
                  <p:nvPr/>
                </p:nvSpPr>
                <p:spPr>
                  <a:xfrm>
                    <a:off x="3063" y="922"/>
                    <a:ext cx="338" cy="250"/>
                  </a:xfrm>
                  <a:prstGeom prst="rect">
                    <a:avLst/>
                  </a:prstGeom>
                  <a:noFill/>
                  <a:ln w="9525">
                    <a:noFill/>
                  </a:ln>
                </p:spPr>
                <p:txBody>
                  <a:bodyPr wrap="none">
                    <a:spAutoFit/>
                  </a:bodyPr>
                  <a:p>
                    <a:pPr eaLnBrk="1" hangingPunct="1"/>
                    <a:r>
                      <a:rPr lang="en-US" altLang="zh-CN" sz="2000" b="1" dirty="0">
                        <a:latin typeface="Times New Roman" panose="02020603050405020304" pitchFamily="18" charset="0"/>
                      </a:rPr>
                      <a:t>OP</a:t>
                    </a:r>
                    <a:endParaRPr lang="en-US" altLang="zh-CN" sz="2000" b="1" dirty="0">
                      <a:latin typeface="Times New Roman" panose="02020603050405020304" pitchFamily="18" charset="0"/>
                    </a:endParaRPr>
                  </a:p>
                </p:txBody>
              </p:sp>
              <p:sp>
                <p:nvSpPr>
                  <p:cNvPr id="22568" name="Rectangle 51"/>
                  <p:cNvSpPr/>
                  <p:nvPr/>
                </p:nvSpPr>
                <p:spPr>
                  <a:xfrm>
                    <a:off x="3063" y="922"/>
                    <a:ext cx="336" cy="240"/>
                  </a:xfrm>
                  <a:prstGeom prst="rect">
                    <a:avLst/>
                  </a:prstGeom>
                  <a:noFill/>
                  <a:ln w="28575" cap="flat" cmpd="sng">
                    <a:solidFill>
                      <a:schemeClr val="tx1"/>
                    </a:solidFill>
                    <a:prstDash val="solid"/>
                    <a:miter/>
                    <a:headEnd type="none" w="med" len="med"/>
                    <a:tailEnd type="none" w="med" len="med"/>
                  </a:ln>
                </p:spPr>
                <p:txBody>
                  <a:bodyPr wrap="none" anchor="ctr" anchorCtr="0"/>
                  <a:p>
                    <a:pPr eaLnBrk="1" hangingPunct="1">
                      <a:spcBef>
                        <a:spcPct val="20000"/>
                      </a:spcBef>
                    </a:pPr>
                    <a:endParaRPr lang="zh-CN" altLang="en-US" sz="800" b="1" dirty="0">
                      <a:latin typeface="宋体" panose="02010600030101010101" pitchFamily="2" charset="-122"/>
                    </a:endParaRPr>
                  </a:p>
                </p:txBody>
              </p:sp>
              <p:sp>
                <p:nvSpPr>
                  <p:cNvPr id="22569" name="Rectangle 52"/>
                  <p:cNvSpPr/>
                  <p:nvPr/>
                </p:nvSpPr>
                <p:spPr>
                  <a:xfrm>
                    <a:off x="3399" y="922"/>
                    <a:ext cx="816" cy="240"/>
                  </a:xfrm>
                  <a:prstGeom prst="rect">
                    <a:avLst/>
                  </a:prstGeom>
                  <a:noFill/>
                  <a:ln w="28575" cap="flat" cmpd="sng">
                    <a:solidFill>
                      <a:schemeClr val="tx1"/>
                    </a:solidFill>
                    <a:prstDash val="solid"/>
                    <a:miter/>
                    <a:headEnd type="none" w="med" len="med"/>
                    <a:tailEnd type="none" w="med" len="med"/>
                  </a:ln>
                </p:spPr>
                <p:txBody>
                  <a:bodyPr wrap="none" anchor="ctr" anchorCtr="0"/>
                  <a:p>
                    <a:pPr eaLnBrk="1" hangingPunct="1">
                      <a:spcBef>
                        <a:spcPct val="20000"/>
                      </a:spcBef>
                    </a:pPr>
                    <a:endParaRPr lang="zh-CN" altLang="en-US" sz="800" b="1" dirty="0">
                      <a:latin typeface="宋体" panose="02010600030101010101" pitchFamily="2" charset="-122"/>
                    </a:endParaRPr>
                  </a:p>
                </p:txBody>
              </p:sp>
              <p:sp>
                <p:nvSpPr>
                  <p:cNvPr id="22570" name="Text Box 53"/>
                  <p:cNvSpPr txBox="1"/>
                  <p:nvPr/>
                </p:nvSpPr>
                <p:spPr>
                  <a:xfrm>
                    <a:off x="4215" y="912"/>
                    <a:ext cx="294" cy="250"/>
                  </a:xfrm>
                  <a:prstGeom prst="rect">
                    <a:avLst/>
                  </a:prstGeom>
                  <a:noFill/>
                  <a:ln w="9525">
                    <a:noFill/>
                  </a:ln>
                </p:spPr>
                <p:txBody>
                  <a:bodyPr wrap="none">
                    <a:spAutoFit/>
                  </a:bodyPr>
                  <a:p>
                    <a:pPr eaLnBrk="1" hangingPunct="1"/>
                    <a:r>
                      <a:rPr lang="en-US" altLang="zh-CN" sz="2000" b="1" dirty="0">
                        <a:latin typeface="Times New Roman" panose="02020603050405020304" pitchFamily="18" charset="0"/>
                      </a:rPr>
                      <a:t>IR</a:t>
                    </a:r>
                    <a:endParaRPr lang="en-US" altLang="zh-CN" sz="2000" b="1" dirty="0">
                      <a:latin typeface="Times New Roman" panose="02020603050405020304" pitchFamily="18" charset="0"/>
                    </a:endParaRPr>
                  </a:p>
                </p:txBody>
              </p:sp>
            </p:grpSp>
            <p:grpSp>
              <p:nvGrpSpPr>
                <p:cNvPr id="22564" name="Group 54"/>
                <p:cNvGrpSpPr/>
                <p:nvPr/>
              </p:nvGrpSpPr>
              <p:grpSpPr>
                <a:xfrm>
                  <a:off x="3063" y="1296"/>
                  <a:ext cx="778" cy="442"/>
                  <a:chOff x="3367" y="1094"/>
                  <a:chExt cx="778" cy="442"/>
                </a:xfrm>
              </p:grpSpPr>
              <p:sp>
                <p:nvSpPr>
                  <p:cNvPr id="22565" name="Text Box 55"/>
                  <p:cNvSpPr txBox="1"/>
                  <p:nvPr/>
                </p:nvSpPr>
                <p:spPr>
                  <a:xfrm>
                    <a:off x="3367" y="1094"/>
                    <a:ext cx="778" cy="442"/>
                  </a:xfrm>
                  <a:prstGeom prst="rect">
                    <a:avLst/>
                  </a:prstGeom>
                  <a:noFill/>
                  <a:ln w="9525">
                    <a:noFill/>
                  </a:ln>
                </p:spPr>
                <p:txBody>
                  <a:bodyPr wrap="none">
                    <a:spAutoFit/>
                  </a:bodyPr>
                  <a:p>
                    <a:pPr eaLnBrk="1" hangingPunct="1"/>
                    <a:r>
                      <a:rPr lang="zh-CN" altLang="en-US" sz="2000" b="1" dirty="0">
                        <a:latin typeface="Times New Roman" panose="02020603050405020304" pitchFamily="18" charset="0"/>
                      </a:rPr>
                      <a:t> </a:t>
                    </a:r>
                    <a:r>
                      <a:rPr lang="zh-CN" altLang="en-US" sz="1000" b="1" dirty="0">
                        <a:latin typeface="Times New Roman" panose="02020603050405020304" pitchFamily="18" charset="0"/>
                      </a:rPr>
                      <a:t>   </a:t>
                    </a:r>
                    <a:r>
                      <a:rPr lang="zh-CN" altLang="en-US" sz="2000" b="1" dirty="0">
                        <a:latin typeface="Times New Roman" panose="02020603050405020304" pitchFamily="18" charset="0"/>
                      </a:rPr>
                      <a:t>微地址</a:t>
                    </a:r>
                    <a:endParaRPr lang="en-US" altLang="zh-CN" sz="2000" b="1" dirty="0">
                      <a:latin typeface="Times New Roman" panose="02020603050405020304" pitchFamily="18" charset="0"/>
                    </a:endParaRPr>
                  </a:p>
                  <a:p>
                    <a:pPr eaLnBrk="1" hangingPunct="1"/>
                    <a:r>
                      <a:rPr lang="zh-CN" altLang="en-US" sz="900" b="1" dirty="0">
                        <a:latin typeface="Times New Roman" panose="02020603050405020304" pitchFamily="18" charset="0"/>
                      </a:rPr>
                      <a:t> </a:t>
                    </a:r>
                    <a:r>
                      <a:rPr lang="zh-CN" altLang="en-US" sz="2000" b="1" dirty="0">
                        <a:latin typeface="Times New Roman" panose="02020603050405020304" pitchFamily="18" charset="0"/>
                      </a:rPr>
                      <a:t>形成部件</a:t>
                    </a:r>
                    <a:endParaRPr lang="zh-CN" altLang="en-US" sz="2000" b="1" dirty="0">
                      <a:latin typeface="Times New Roman" panose="02020603050405020304" pitchFamily="18" charset="0"/>
                    </a:endParaRPr>
                  </a:p>
                </p:txBody>
              </p:sp>
              <p:sp>
                <p:nvSpPr>
                  <p:cNvPr id="22566" name="Rectangle 56"/>
                  <p:cNvSpPr/>
                  <p:nvPr/>
                </p:nvSpPr>
                <p:spPr>
                  <a:xfrm>
                    <a:off x="3377" y="1104"/>
                    <a:ext cx="768" cy="432"/>
                  </a:xfrm>
                  <a:prstGeom prst="rect">
                    <a:avLst/>
                  </a:prstGeom>
                  <a:noFill/>
                  <a:ln w="28575" cap="flat" cmpd="sng">
                    <a:solidFill>
                      <a:schemeClr val="tx1"/>
                    </a:solidFill>
                    <a:prstDash val="solid"/>
                    <a:miter/>
                    <a:headEnd type="none" w="med" len="med"/>
                    <a:tailEnd type="none" w="med" len="med"/>
                  </a:ln>
                </p:spPr>
                <p:txBody>
                  <a:bodyPr wrap="none" anchor="ctr" anchorCtr="0"/>
                  <a:p>
                    <a:pPr eaLnBrk="1" hangingPunct="1">
                      <a:spcBef>
                        <a:spcPct val="20000"/>
                      </a:spcBef>
                    </a:pPr>
                    <a:endParaRPr lang="zh-CN" altLang="en-US" sz="800" b="1" dirty="0">
                      <a:latin typeface="宋体" panose="02010600030101010101" pitchFamily="2" charset="-122"/>
                    </a:endParaRPr>
                  </a:p>
                </p:txBody>
              </p:sp>
            </p:grpSp>
          </p:grpSp>
          <p:grpSp>
            <p:nvGrpSpPr>
              <p:cNvPr id="22557" name="Group 57"/>
              <p:cNvGrpSpPr/>
              <p:nvPr/>
            </p:nvGrpSpPr>
            <p:grpSpPr>
              <a:xfrm>
                <a:off x="4862513" y="3232150"/>
                <a:ext cx="1235075" cy="412750"/>
                <a:chOff x="3367" y="1083"/>
                <a:chExt cx="778" cy="453"/>
              </a:xfrm>
            </p:grpSpPr>
            <p:sp>
              <p:nvSpPr>
                <p:cNvPr id="22561" name="Text Box 58"/>
                <p:cNvSpPr txBox="1"/>
                <p:nvPr/>
              </p:nvSpPr>
              <p:spPr>
                <a:xfrm>
                  <a:off x="3367" y="1083"/>
                  <a:ext cx="776" cy="436"/>
                </a:xfrm>
                <a:prstGeom prst="rect">
                  <a:avLst/>
                </a:prstGeom>
                <a:noFill/>
                <a:ln w="9525">
                  <a:noFill/>
                </a:ln>
              </p:spPr>
              <p:txBody>
                <a:bodyPr wrap="none">
                  <a:spAutoFit/>
                </a:bodyPr>
                <a:p>
                  <a:pPr eaLnBrk="1" hangingPunct="1"/>
                  <a:r>
                    <a:rPr lang="zh-CN" altLang="en-US" sz="800" b="1" dirty="0">
                      <a:latin typeface="Times New Roman" panose="02020603050405020304" pitchFamily="18" charset="0"/>
                    </a:rPr>
                    <a:t> </a:t>
                  </a:r>
                  <a:r>
                    <a:rPr lang="zh-CN" altLang="en-US" sz="2000" b="1" dirty="0">
                      <a:latin typeface="Times New Roman" panose="02020603050405020304" pitchFamily="18" charset="0"/>
                    </a:rPr>
                    <a:t>多路选择</a:t>
                  </a:r>
                  <a:endParaRPr lang="zh-CN" altLang="en-US" sz="2000" b="1" dirty="0">
                    <a:latin typeface="Times New Roman" panose="02020603050405020304" pitchFamily="18" charset="0"/>
                  </a:endParaRPr>
                </a:p>
              </p:txBody>
            </p:sp>
            <p:sp>
              <p:nvSpPr>
                <p:cNvPr id="22562" name="Rectangle 59"/>
                <p:cNvSpPr/>
                <p:nvPr/>
              </p:nvSpPr>
              <p:spPr>
                <a:xfrm>
                  <a:off x="3377" y="1104"/>
                  <a:ext cx="768" cy="432"/>
                </a:xfrm>
                <a:prstGeom prst="rect">
                  <a:avLst/>
                </a:prstGeom>
                <a:noFill/>
                <a:ln w="28575" cap="flat" cmpd="sng">
                  <a:solidFill>
                    <a:schemeClr val="tx1"/>
                  </a:solidFill>
                  <a:prstDash val="solid"/>
                  <a:miter/>
                  <a:headEnd type="none" w="med" len="med"/>
                  <a:tailEnd type="none" w="med" len="med"/>
                </a:ln>
              </p:spPr>
              <p:txBody>
                <a:bodyPr wrap="none" anchor="ctr" anchorCtr="0"/>
                <a:p>
                  <a:pPr eaLnBrk="1" hangingPunct="1">
                    <a:spcBef>
                      <a:spcPct val="20000"/>
                    </a:spcBef>
                  </a:pPr>
                  <a:endParaRPr lang="zh-CN" altLang="en-US" sz="800" b="1" dirty="0">
                    <a:latin typeface="宋体" panose="02010600030101010101" pitchFamily="2" charset="-122"/>
                  </a:endParaRPr>
                </a:p>
              </p:txBody>
            </p:sp>
          </p:grpSp>
          <p:sp>
            <p:nvSpPr>
              <p:cNvPr id="22558" name="Freeform 60"/>
              <p:cNvSpPr/>
              <p:nvPr/>
            </p:nvSpPr>
            <p:spPr>
              <a:xfrm>
                <a:off x="6084888" y="3429000"/>
                <a:ext cx="863600" cy="1295400"/>
              </a:xfrm>
              <a:custGeom>
                <a:avLst/>
                <a:gdLst/>
                <a:ahLst/>
                <a:cxnLst>
                  <a:cxn ang="0">
                    <a:pos x="0" y="0"/>
                  </a:cxn>
                  <a:cxn ang="0">
                    <a:pos x="2147483646" y="0"/>
                  </a:cxn>
                  <a:cxn ang="0">
                    <a:pos x="2147483646" y="2147483646"/>
                  </a:cxn>
                </a:cxnLst>
                <a:pathLst>
                  <a:path w="544" h="861">
                    <a:moveTo>
                      <a:pt x="0" y="0"/>
                    </a:moveTo>
                    <a:lnTo>
                      <a:pt x="544" y="0"/>
                    </a:lnTo>
                    <a:lnTo>
                      <a:pt x="544" y="861"/>
                    </a:lnTo>
                  </a:path>
                </a:pathLst>
              </a:custGeom>
              <a:noFill/>
              <a:ln w="107950" cap="flat" cmpd="sng">
                <a:solidFill>
                  <a:schemeClr val="folHlink">
                    <a:alpha val="100000"/>
                  </a:schemeClr>
                </a:solidFill>
                <a:prstDash val="solid"/>
                <a:round/>
                <a:headEnd type="none" w="med" len="med"/>
                <a:tailEnd type="triangle" w="sm" len="sm"/>
              </a:ln>
            </p:spPr>
            <p:txBody>
              <a:bodyPr/>
              <a:p>
                <a:endParaRPr lang="zh-CN" altLang="en-US"/>
              </a:p>
            </p:txBody>
          </p:sp>
          <p:sp>
            <p:nvSpPr>
              <p:cNvPr id="22559" name="Line 61"/>
              <p:cNvSpPr/>
              <p:nvPr/>
            </p:nvSpPr>
            <p:spPr>
              <a:xfrm flipV="1">
                <a:off x="5076825" y="3644900"/>
                <a:ext cx="0" cy="1008063"/>
              </a:xfrm>
              <a:prstGeom prst="line">
                <a:avLst/>
              </a:prstGeom>
              <a:ln w="107950" cap="flat" cmpd="sng">
                <a:solidFill>
                  <a:schemeClr val="folHlink"/>
                </a:solidFill>
                <a:prstDash val="solid"/>
                <a:headEnd type="none" w="med" len="med"/>
                <a:tailEnd type="triangle" w="sm" len="sm"/>
              </a:ln>
            </p:spPr>
          </p:sp>
          <p:sp>
            <p:nvSpPr>
              <p:cNvPr id="22560" name="Text Box 63"/>
              <p:cNvSpPr txBox="1"/>
              <p:nvPr/>
            </p:nvSpPr>
            <p:spPr>
              <a:xfrm>
                <a:off x="7164388" y="3068638"/>
                <a:ext cx="1800225" cy="1187450"/>
              </a:xfrm>
              <a:prstGeom prst="rect">
                <a:avLst/>
              </a:prstGeom>
              <a:noFill/>
              <a:ln w="9525">
                <a:noFill/>
              </a:ln>
            </p:spPr>
            <p:txBody>
              <a:bodyPr>
                <a:spAutoFit/>
              </a:bodyPr>
              <a:p>
                <a:pPr>
                  <a:spcBef>
                    <a:spcPct val="50000"/>
                  </a:spcBef>
                  <a:buClr>
                    <a:srgbClr val="003366"/>
                  </a:buClr>
                  <a:buSzPct val="80000"/>
                  <a:buFont typeface="Wingdings" panose="05000000000000000000" pitchFamily="2" charset="2"/>
                </a:pPr>
                <a:r>
                  <a:rPr lang="zh-CN" altLang="en-US" sz="2400" b="1" dirty="0">
                    <a:solidFill>
                      <a:srgbClr val="FF0000"/>
                    </a:solidFill>
                    <a:latin typeface="黑体" panose="02010609060101010101" pitchFamily="49" charset="-122"/>
                  </a:rPr>
                  <a:t>多路选择器可选择</a:t>
                </a:r>
                <a:r>
                  <a:rPr lang="en-US" altLang="zh-CN" sz="2400" b="1" dirty="0">
                    <a:solidFill>
                      <a:srgbClr val="FF0000"/>
                    </a:solidFill>
                    <a:latin typeface="黑体" panose="02010609060101010101" pitchFamily="49" charset="-122"/>
                  </a:rPr>
                  <a:t>4</a:t>
                </a:r>
                <a:r>
                  <a:rPr lang="zh-CN" altLang="en-US" sz="2400" b="1" dirty="0">
                    <a:solidFill>
                      <a:srgbClr val="FF0000"/>
                    </a:solidFill>
                    <a:latin typeface="黑体" panose="02010609060101010101" pitchFamily="49" charset="-122"/>
                  </a:rPr>
                  <a:t>路地址</a:t>
                </a:r>
                <a:endParaRPr lang="zh-CN" altLang="en-US" sz="2400" b="1" dirty="0">
                  <a:solidFill>
                    <a:srgbClr val="FF0000"/>
                  </a:solidFill>
                  <a:latin typeface="黑体" panose="02010609060101010101" pitchFamily="49" charset="-122"/>
                </a:endParaRPr>
              </a:p>
            </p:txBody>
          </p:sp>
        </p:grpSp>
      </p:grpSp>
      <p:sp>
        <p:nvSpPr>
          <p:cNvPr id="22531" name="文本框 63"/>
          <p:cNvSpPr txBox="1"/>
          <p:nvPr/>
        </p:nvSpPr>
        <p:spPr>
          <a:xfrm>
            <a:off x="4171950" y="6180138"/>
            <a:ext cx="3554413" cy="431800"/>
          </a:xfrm>
          <a:prstGeom prst="rect">
            <a:avLst/>
          </a:prstGeom>
          <a:solidFill>
            <a:schemeClr val="bg1"/>
          </a:solidFill>
          <a:ln w="9525">
            <a:noFill/>
          </a:ln>
        </p:spPr>
        <p:txBody>
          <a:bodyPr>
            <a:spAutoFit/>
          </a:bodyPr>
          <a:p>
            <a:pPr algn="ctr"/>
            <a:r>
              <a:rPr lang="zh-CN" altLang="en-US" sz="2200" dirty="0">
                <a:latin typeface="Times New Roman" panose="02020603050405020304" pitchFamily="18" charset="0"/>
              </a:rPr>
              <a:t>微程序控制单元的基本框图</a:t>
            </a:r>
            <a:endParaRPr lang="zh-CN" altLang="en-US" sz="2200" dirty="0">
              <a:latin typeface="Arial" panose="020B0604020202020204" pitchFamily="34" charset="0"/>
            </a:endParaRPr>
          </a:p>
        </p:txBody>
      </p:sp>
      <p:sp>
        <p:nvSpPr>
          <p:cNvPr id="22532" name="文本框 64"/>
          <p:cNvSpPr txBox="1"/>
          <p:nvPr/>
        </p:nvSpPr>
        <p:spPr>
          <a:xfrm>
            <a:off x="8361363" y="3933825"/>
            <a:ext cx="1490662" cy="460375"/>
          </a:xfrm>
          <a:prstGeom prst="rect">
            <a:avLst/>
          </a:prstGeom>
          <a:noFill/>
          <a:ln w="9525">
            <a:noFill/>
          </a:ln>
        </p:spPr>
        <p:txBody>
          <a:bodyPr>
            <a:spAutoFit/>
          </a:bodyPr>
          <a:p>
            <a:r>
              <a:rPr lang="zh-CN" altLang="en-US" sz="2400" dirty="0">
                <a:solidFill>
                  <a:srgbClr val="C00000"/>
                </a:solidFill>
                <a:latin typeface="Arial" panose="020B0604020202020204" pitchFamily="34" charset="0"/>
              </a:rPr>
              <a:t>（</a:t>
            </a:r>
            <a:r>
              <a:rPr lang="el-GR" altLang="zh-CN" sz="2400" dirty="0">
                <a:solidFill>
                  <a:srgbClr val="C00000"/>
                </a:solidFill>
                <a:latin typeface="Arial" panose="020B0604020202020204" pitchFamily="34" charset="0"/>
              </a:rPr>
              <a:t>μ</a:t>
            </a:r>
            <a:r>
              <a:rPr lang="en-US" altLang="zh-CN" sz="2400" dirty="0">
                <a:solidFill>
                  <a:srgbClr val="C00000"/>
                </a:solidFill>
                <a:latin typeface="Arial" panose="020B0604020202020204" pitchFamily="34" charset="0"/>
              </a:rPr>
              <a:t>PC</a:t>
            </a:r>
            <a:r>
              <a:rPr lang="zh-CN" altLang="en-US" sz="2400" dirty="0">
                <a:solidFill>
                  <a:srgbClr val="C00000"/>
                </a:solidFill>
                <a:latin typeface="Arial" panose="020B0604020202020204" pitchFamily="34" charset="0"/>
              </a:rPr>
              <a:t>）</a:t>
            </a:r>
            <a:endParaRPr lang="zh-CN" altLang="en-US" sz="2400" dirty="0">
              <a:solidFill>
                <a:srgbClr val="C00000"/>
              </a:solidFill>
              <a:latin typeface="Arial" panose="020B0604020202020204" pitchFamily="34" charset="0"/>
            </a:endParaRPr>
          </a:p>
        </p:txBody>
      </p:sp>
      <p:sp>
        <p:nvSpPr>
          <p:cNvPr id="22533" name="文本框 65"/>
          <p:cNvSpPr txBox="1"/>
          <p:nvPr/>
        </p:nvSpPr>
        <p:spPr>
          <a:xfrm>
            <a:off x="1827213" y="4267200"/>
            <a:ext cx="1490662" cy="461963"/>
          </a:xfrm>
          <a:prstGeom prst="rect">
            <a:avLst/>
          </a:prstGeom>
          <a:noFill/>
          <a:ln w="9525">
            <a:noFill/>
          </a:ln>
        </p:spPr>
        <p:txBody>
          <a:bodyPr>
            <a:spAutoFit/>
          </a:bodyPr>
          <a:p>
            <a:r>
              <a:rPr lang="zh-CN" altLang="en-US" sz="2400" dirty="0">
                <a:solidFill>
                  <a:srgbClr val="C00000"/>
                </a:solidFill>
                <a:latin typeface="Arial" panose="020B0604020202020204" pitchFamily="34" charset="0"/>
              </a:rPr>
              <a:t>（</a:t>
            </a:r>
            <a:r>
              <a:rPr lang="el-GR" altLang="zh-CN" sz="2400" dirty="0">
                <a:solidFill>
                  <a:srgbClr val="C00000"/>
                </a:solidFill>
                <a:latin typeface="Arial" panose="020B0604020202020204" pitchFamily="34" charset="0"/>
              </a:rPr>
              <a:t>μ</a:t>
            </a:r>
            <a:r>
              <a:rPr lang="en-US" altLang="zh-CN" sz="2400" dirty="0">
                <a:solidFill>
                  <a:srgbClr val="C00000"/>
                </a:solidFill>
                <a:latin typeface="Arial" panose="020B0604020202020204" pitchFamily="34" charset="0"/>
              </a:rPr>
              <a:t>IR</a:t>
            </a:r>
            <a:r>
              <a:rPr lang="zh-CN" altLang="en-US" sz="2400" dirty="0">
                <a:solidFill>
                  <a:srgbClr val="C00000"/>
                </a:solidFill>
                <a:latin typeface="Arial" panose="020B0604020202020204" pitchFamily="34" charset="0"/>
              </a:rPr>
              <a:t>）</a:t>
            </a:r>
            <a:endParaRPr lang="zh-CN" altLang="en-US" sz="2400" dirty="0">
              <a:solidFill>
                <a:srgbClr val="C00000"/>
              </a:solidFill>
              <a:latin typeface="Arial" panose="020B0604020202020204" pitchFamily="34" charset="0"/>
            </a:endParaRPr>
          </a:p>
        </p:txBody>
      </p:sp>
      <p:grpSp>
        <p:nvGrpSpPr>
          <p:cNvPr id="22534" name="组合 70"/>
          <p:cNvGrpSpPr/>
          <p:nvPr/>
        </p:nvGrpSpPr>
        <p:grpSpPr>
          <a:xfrm>
            <a:off x="3325813" y="5381625"/>
            <a:ext cx="893762" cy="461963"/>
            <a:chOff x="3326581" y="5381739"/>
            <a:chExt cx="893193" cy="461665"/>
          </a:xfrm>
        </p:grpSpPr>
        <p:sp>
          <p:nvSpPr>
            <p:cNvPr id="22535" name="矩形 66"/>
            <p:cNvSpPr/>
            <p:nvPr/>
          </p:nvSpPr>
          <p:spPr>
            <a:xfrm>
              <a:off x="3326581" y="5381739"/>
              <a:ext cx="893193" cy="461665"/>
            </a:xfrm>
            <a:prstGeom prst="rect">
              <a:avLst/>
            </a:prstGeom>
            <a:noFill/>
            <a:ln w="9525">
              <a:noFill/>
            </a:ln>
          </p:spPr>
          <p:txBody>
            <a:bodyPr wrap="none">
              <a:spAutoFit/>
            </a:bodyPr>
            <a:p>
              <a:r>
                <a:rPr lang="el-GR" altLang="zh-CN" sz="2400" dirty="0">
                  <a:solidFill>
                    <a:srgbClr val="C00000"/>
                  </a:solidFill>
                  <a:latin typeface="Arial" panose="020B0604020202020204" pitchFamily="34" charset="0"/>
                </a:rPr>
                <a:t>μ</a:t>
              </a:r>
              <a:r>
                <a:rPr lang="en-US" altLang="zh-CN" sz="2400" dirty="0">
                  <a:solidFill>
                    <a:srgbClr val="C00000"/>
                  </a:solidFill>
                  <a:latin typeface="Arial" panose="020B0604020202020204" pitchFamily="34" charset="0"/>
                </a:rPr>
                <a:t>RD </a:t>
              </a:r>
              <a:endParaRPr lang="zh-CN" altLang="en-US" sz="2400" dirty="0">
                <a:solidFill>
                  <a:srgbClr val="C00000"/>
                </a:solidFill>
                <a:latin typeface="Arial" panose="020B0604020202020204" pitchFamily="34" charset="0"/>
              </a:endParaRPr>
            </a:p>
          </p:txBody>
        </p:sp>
        <p:cxnSp>
          <p:nvCxnSpPr>
            <p:cNvPr id="70" name="直接连接符 4"/>
            <p:cNvCxnSpPr>
              <a:cxnSpLocks noChangeShapeType="1"/>
            </p:cNvCxnSpPr>
            <p:nvPr/>
          </p:nvCxnSpPr>
          <p:spPr bwMode="auto">
            <a:xfrm>
              <a:off x="3353551" y="5432506"/>
              <a:ext cx="688536" cy="0"/>
            </a:xfrm>
            <a:prstGeom prst="line">
              <a:avLst/>
            </a:prstGeom>
            <a:noFill/>
            <a:ln w="9525">
              <a:solidFill>
                <a:schemeClr val="accent6">
                  <a:lumMod val="75000"/>
                </a:schemeClr>
              </a:solidFill>
              <a:round/>
            </a:ln>
            <a:extLst>
              <a:ext uri="{909E8E84-426E-40DD-AFC4-6F175D3DCCD1}">
                <a14:hiddenFill xmlns:a14="http://schemas.microsoft.com/office/drawing/2010/main">
                  <a:noFill/>
                </a14:hiddenFill>
              </a:ext>
            </a:extLst>
          </p:spPr>
        </p:cxnSp>
      </p:gr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内容占位符 2"/>
          <p:cNvSpPr>
            <a:spLocks noGrp="1"/>
          </p:cNvSpPr>
          <p:nvPr>
            <p:ph idx="1"/>
          </p:nvPr>
        </p:nvSpPr>
        <p:spPr>
          <a:xfrm>
            <a:off x="401638" y="390525"/>
            <a:ext cx="11388725" cy="5992813"/>
          </a:xfrm>
          <a:ln/>
        </p:spPr>
        <p:txBody>
          <a:bodyPr vert="horz" wrap="square" lIns="91440" tIns="45720" rIns="91440" bIns="45720" anchor="t" anchorCtr="0"/>
          <a:p>
            <a:pPr eaLnBrk="1" hangingPunct="1">
              <a:buNone/>
            </a:pPr>
            <a:r>
              <a:rPr lang="zh-CN" altLang="zh-CN" sz="3600" dirty="0"/>
              <a:t>（</a:t>
            </a:r>
            <a:r>
              <a:rPr lang="en-US" altLang="zh-CN" sz="3600" dirty="0"/>
              <a:t>1</a:t>
            </a:r>
            <a:r>
              <a:rPr lang="zh-CN" altLang="zh-CN" sz="3600" dirty="0"/>
              <a:t>）运算器结构</a:t>
            </a:r>
            <a:endParaRPr lang="zh-CN" altLang="zh-CN" sz="3600" dirty="0"/>
          </a:p>
          <a:p>
            <a:pPr eaLnBrk="1" hangingPunct="1">
              <a:spcBef>
                <a:spcPts val="3600"/>
              </a:spcBef>
              <a:spcAft>
                <a:spcPts val="3000"/>
              </a:spcAft>
              <a:buNone/>
            </a:pPr>
            <a:r>
              <a:rPr lang="en-US" altLang="zh-CN" sz="2800" b="1" dirty="0">
                <a:solidFill>
                  <a:srgbClr val="0000FF"/>
                </a:solidFill>
              </a:rPr>
              <a:t>    </a:t>
            </a:r>
            <a:r>
              <a:rPr lang="zh-CN" altLang="zh-CN" sz="2800" b="1" dirty="0">
                <a:solidFill>
                  <a:srgbClr val="0000FF"/>
                </a:solidFill>
              </a:rPr>
              <a:t>运算器结构如</a:t>
            </a:r>
            <a:r>
              <a:rPr lang="zh-CN" altLang="en-US" sz="2800" b="1" dirty="0">
                <a:solidFill>
                  <a:srgbClr val="0000FF"/>
                </a:solidFill>
              </a:rPr>
              <a:t>上图</a:t>
            </a:r>
            <a:r>
              <a:rPr lang="zh-CN" altLang="zh-CN" sz="2800" b="1" dirty="0">
                <a:solidFill>
                  <a:srgbClr val="0000FF"/>
                </a:solidFill>
              </a:rPr>
              <a:t>所示</a:t>
            </a:r>
            <a:endParaRPr lang="zh-CN" altLang="zh-CN" sz="2800" b="1" dirty="0">
              <a:solidFill>
                <a:srgbClr val="0000FF"/>
              </a:solidFill>
            </a:endParaRPr>
          </a:p>
          <a:p>
            <a:pPr lvl="1" eaLnBrk="1" hangingPunct="1">
              <a:lnSpc>
                <a:spcPct val="200000"/>
              </a:lnSpc>
              <a:spcBef>
                <a:spcPct val="0"/>
              </a:spcBef>
              <a:buFont typeface="Wingdings" panose="05000000000000000000" pitchFamily="2" charset="2"/>
              <a:buChar char="l"/>
            </a:pPr>
            <a:r>
              <a:rPr lang="en-US" altLang="zh-CN" sz="2800" dirty="0"/>
              <a:t> </a:t>
            </a:r>
            <a:r>
              <a:rPr lang="zh-CN" altLang="zh-CN" sz="2800" dirty="0"/>
              <a:t>其中</a:t>
            </a:r>
            <a:r>
              <a:rPr lang="en-US" altLang="zh-CN" sz="2800" dirty="0"/>
              <a:t>R</a:t>
            </a:r>
            <a:r>
              <a:rPr lang="en-US" altLang="zh-CN" sz="2800" baseline="-25000" dirty="0"/>
              <a:t>0</a:t>
            </a:r>
            <a:r>
              <a:rPr lang="zh-CN" altLang="zh-CN" sz="2800" dirty="0"/>
              <a:t>、</a:t>
            </a:r>
            <a:r>
              <a:rPr lang="en-US" altLang="zh-CN" sz="2800" dirty="0"/>
              <a:t>R</a:t>
            </a:r>
            <a:r>
              <a:rPr lang="en-US" altLang="zh-CN" sz="2800" baseline="-25000" dirty="0"/>
              <a:t>1</a:t>
            </a:r>
            <a:r>
              <a:rPr lang="zh-CN" altLang="zh-CN" sz="2800" dirty="0"/>
              <a:t>、</a:t>
            </a:r>
            <a:r>
              <a:rPr lang="en-US" altLang="zh-CN" sz="2800" dirty="0"/>
              <a:t>R</a:t>
            </a:r>
            <a:r>
              <a:rPr lang="en-US" altLang="zh-CN" sz="2800" baseline="-25000" dirty="0"/>
              <a:t>2</a:t>
            </a:r>
            <a:r>
              <a:rPr lang="zh-CN" altLang="zh-CN" sz="2800" dirty="0"/>
              <a:t>均为</a:t>
            </a:r>
            <a:r>
              <a:rPr lang="en-US" altLang="zh-CN" sz="2800" dirty="0"/>
              <a:t>D</a:t>
            </a:r>
            <a:r>
              <a:rPr lang="zh-CN" altLang="zh-CN" sz="2800" dirty="0"/>
              <a:t>触发器组成的八位寄存器，在打入脉冲</a:t>
            </a:r>
            <a:r>
              <a:rPr lang="en-US" altLang="zh-CN" sz="2800" dirty="0"/>
              <a:t>CPR</a:t>
            </a:r>
            <a:r>
              <a:rPr lang="en-US" altLang="zh-CN" sz="2800" baseline="-25000" dirty="0"/>
              <a:t>i</a:t>
            </a:r>
            <a:r>
              <a:rPr lang="zh-CN" altLang="zh-CN" sz="2800" dirty="0"/>
              <a:t>的作用下，接收数据输入端提供的信息送入</a:t>
            </a:r>
            <a:r>
              <a:rPr lang="en-US" altLang="zh-CN" sz="2800" dirty="0"/>
              <a:t>R</a:t>
            </a:r>
            <a:r>
              <a:rPr lang="en-US" altLang="zh-CN" sz="2800" baseline="-25000" dirty="0"/>
              <a:t>i</a:t>
            </a:r>
            <a:r>
              <a:rPr lang="zh-CN" altLang="zh-CN" sz="2800" dirty="0"/>
              <a:t>中。</a:t>
            </a:r>
            <a:endParaRPr lang="zh-CN" altLang="zh-CN" sz="2800" dirty="0"/>
          </a:p>
          <a:p>
            <a:pPr lvl="1" eaLnBrk="1" hangingPunct="1">
              <a:lnSpc>
                <a:spcPct val="200000"/>
              </a:lnSpc>
              <a:spcBef>
                <a:spcPct val="0"/>
              </a:spcBef>
              <a:buFont typeface="Wingdings" panose="05000000000000000000" pitchFamily="2" charset="2"/>
              <a:buChar char="l"/>
            </a:pPr>
            <a:r>
              <a:rPr lang="en-US" altLang="zh-CN" sz="2800" dirty="0"/>
              <a:t> </a:t>
            </a:r>
            <a:r>
              <a:rPr lang="el-GR" altLang="zh-CN" sz="2800" dirty="0"/>
              <a:t>μ</a:t>
            </a:r>
            <a:r>
              <a:rPr lang="en-US" altLang="zh-CN" sz="2800" dirty="0"/>
              <a:t>IR</a:t>
            </a:r>
            <a:r>
              <a:rPr lang="en-US" altLang="zh-CN" sz="2800" baseline="-25000" dirty="0"/>
              <a:t>23-16</a:t>
            </a:r>
            <a:r>
              <a:rPr lang="zh-CN" altLang="zh-CN" sz="2800" dirty="0"/>
              <a:t>为微指令寄存器的高八位，可定义为操作数。</a:t>
            </a:r>
            <a:endParaRPr lang="zh-CN" altLang="zh-CN" sz="2800" dirty="0"/>
          </a:p>
          <a:p>
            <a:pPr lvl="1" eaLnBrk="1" hangingPunct="1">
              <a:lnSpc>
                <a:spcPct val="200000"/>
              </a:lnSpc>
              <a:spcBef>
                <a:spcPct val="0"/>
              </a:spcBef>
              <a:buFont typeface="Wingdings" panose="05000000000000000000" pitchFamily="2" charset="2"/>
              <a:buChar char="l"/>
            </a:pPr>
            <a:r>
              <a:rPr lang="en-US" altLang="zh-CN" sz="2800" dirty="0"/>
              <a:t> </a:t>
            </a:r>
            <a:r>
              <a:rPr lang="zh-CN" altLang="zh-CN" sz="2800" dirty="0"/>
              <a:t>打入脉冲</a:t>
            </a:r>
            <a:r>
              <a:rPr lang="en-US" altLang="zh-CN" sz="2800" dirty="0"/>
              <a:t>CPR</a:t>
            </a:r>
            <a:r>
              <a:rPr lang="en-US" altLang="zh-CN" sz="2800" baseline="-25000" dirty="0"/>
              <a:t>0</a:t>
            </a:r>
            <a:r>
              <a:rPr lang="zh-CN" altLang="zh-CN" sz="2800" dirty="0"/>
              <a:t>、</a:t>
            </a:r>
            <a:r>
              <a:rPr lang="en-US" altLang="zh-CN" sz="2800" dirty="0"/>
              <a:t>CPR</a:t>
            </a:r>
            <a:r>
              <a:rPr lang="en-US" altLang="zh-CN" sz="2800" baseline="-25000" dirty="0"/>
              <a:t>1</a:t>
            </a:r>
            <a:r>
              <a:rPr lang="zh-CN" altLang="zh-CN" sz="2800" dirty="0"/>
              <a:t>、</a:t>
            </a:r>
            <a:r>
              <a:rPr lang="en-US" altLang="zh-CN" sz="2800" dirty="0"/>
              <a:t>CPR</a:t>
            </a:r>
            <a:r>
              <a:rPr lang="en-US" altLang="zh-CN" sz="2800" baseline="-25000" dirty="0"/>
              <a:t>2</a:t>
            </a:r>
            <a:r>
              <a:rPr lang="zh-CN" altLang="zh-CN" sz="2800" dirty="0"/>
              <a:t>、进位信号</a:t>
            </a:r>
            <a:r>
              <a:rPr lang="en-US" altLang="zh-CN" sz="2800" dirty="0"/>
              <a:t>C</a:t>
            </a:r>
            <a:r>
              <a:rPr lang="en-US" altLang="zh-CN" sz="2800" baseline="-25000" dirty="0"/>
              <a:t>0</a:t>
            </a:r>
            <a:r>
              <a:rPr lang="zh-CN" altLang="en-US" sz="2800" dirty="0"/>
              <a:t>等微操作控制信号</a:t>
            </a:r>
            <a:r>
              <a:rPr lang="zh-CN" altLang="zh-CN" sz="2800" dirty="0"/>
              <a:t>均由微指令寄存器的低</a:t>
            </a:r>
            <a:r>
              <a:rPr lang="en-US" altLang="zh-CN" sz="2800" dirty="0"/>
              <a:t>8</a:t>
            </a:r>
            <a:r>
              <a:rPr lang="zh-CN" altLang="zh-CN" sz="2800" dirty="0"/>
              <a:t>位产生。</a:t>
            </a:r>
            <a:endParaRPr lang="zh-CN" altLang="en-US" sz="2800" dirty="0"/>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云形标注 4"/>
          <p:cNvSpPr/>
          <p:nvPr/>
        </p:nvSpPr>
        <p:spPr>
          <a:xfrm>
            <a:off x="2927350" y="4437063"/>
            <a:ext cx="6216650" cy="1584325"/>
          </a:xfrm>
          <a:prstGeom prst="cloudCallout">
            <a:avLst>
              <a:gd name="adj1" fmla="val 26079"/>
              <a:gd name="adj2" fmla="val -66727"/>
            </a:avLst>
          </a:prstGeom>
          <a:solidFill>
            <a:srgbClr val="FFFFFF"/>
          </a:solidFill>
          <a:ln w="9525" cap="flat" cmpd="sng">
            <a:solidFill>
              <a:srgbClr val="000000"/>
            </a:solidFill>
            <a:prstDash val="solid"/>
            <a:headEnd type="none" w="med" len="med"/>
            <a:tailEnd type="none" w="med" len="med"/>
          </a:ln>
        </p:spPr>
        <p:txBody>
          <a:bodyPr/>
          <a:p>
            <a:pPr algn="just" eaLnBrk="1" hangingPunct="1">
              <a:buFont typeface="Wingdings" panose="05000000000000000000" pitchFamily="2" charset="2"/>
            </a:pPr>
            <a:r>
              <a:rPr lang="en-US" altLang="zh-CN" sz="2800" b="1" dirty="0">
                <a:latin typeface="Franklin Gothic Medium" panose="020B0603020102020204" pitchFamily="34" charset="0"/>
              </a:rPr>
              <a:t>8</a:t>
            </a:r>
            <a:r>
              <a:rPr lang="zh-CN" altLang="en-US" sz="2800" b="1" dirty="0">
                <a:latin typeface="Franklin Gothic Medium" panose="020B0603020102020204" pitchFamily="34" charset="0"/>
              </a:rPr>
              <a:t>位寄存器器件</a:t>
            </a:r>
            <a:r>
              <a:rPr lang="en-US" altLang="zh-CN" sz="2800" b="1" dirty="0">
                <a:latin typeface="Franklin Gothic Medium" panose="020B0603020102020204" pitchFamily="34" charset="0"/>
              </a:rPr>
              <a:t>REG</a:t>
            </a:r>
            <a:endParaRPr lang="en-US" altLang="zh-CN" sz="2800" b="1" dirty="0">
              <a:latin typeface="Franklin Gothic Medium" panose="020B0603020102020204" pitchFamily="34" charset="0"/>
            </a:endParaRPr>
          </a:p>
        </p:txBody>
      </p:sp>
      <p:pic>
        <p:nvPicPr>
          <p:cNvPr id="24579" name="图片 1"/>
          <p:cNvPicPr>
            <a:picLocks noChangeAspect="1"/>
          </p:cNvPicPr>
          <p:nvPr/>
        </p:nvPicPr>
        <p:blipFill>
          <a:blip r:embed="rId1"/>
          <a:stretch>
            <a:fillRect/>
          </a:stretch>
        </p:blipFill>
        <p:spPr>
          <a:xfrm>
            <a:off x="623888" y="692150"/>
            <a:ext cx="10464800" cy="3268663"/>
          </a:xfrm>
          <a:prstGeom prst="rect">
            <a:avLst/>
          </a:prstGeom>
          <a:noFill/>
          <a:ln w="9525">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2" name="Picture 6"/>
          <p:cNvPicPr>
            <a:picLocks noChangeAspect="1"/>
          </p:cNvPicPr>
          <p:nvPr/>
        </p:nvPicPr>
        <p:blipFill>
          <a:blip r:embed="rId1"/>
          <a:stretch>
            <a:fillRect/>
          </a:stretch>
        </p:blipFill>
        <p:spPr>
          <a:xfrm>
            <a:off x="2971800" y="0"/>
            <a:ext cx="8828088" cy="6683375"/>
          </a:xfrm>
          <a:prstGeom prst="rect">
            <a:avLst/>
          </a:prstGeom>
          <a:noFill/>
          <a:ln w="9525">
            <a:noFill/>
          </a:ln>
        </p:spPr>
      </p:pic>
      <p:sp>
        <p:nvSpPr>
          <p:cNvPr id="25603" name="云形标注 6"/>
          <p:cNvSpPr/>
          <p:nvPr/>
        </p:nvSpPr>
        <p:spPr>
          <a:xfrm>
            <a:off x="298450" y="3789363"/>
            <a:ext cx="2303463" cy="1978025"/>
          </a:xfrm>
          <a:prstGeom prst="cloudCallout">
            <a:avLst>
              <a:gd name="adj1" fmla="val 80495"/>
              <a:gd name="adj2" fmla="val -62884"/>
            </a:avLst>
          </a:prstGeom>
          <a:solidFill>
            <a:srgbClr val="FFFFFF"/>
          </a:solidFill>
          <a:ln w="9525" cap="flat" cmpd="sng">
            <a:solidFill>
              <a:srgbClr val="000000"/>
            </a:solidFill>
            <a:prstDash val="solid"/>
            <a:headEnd type="none" w="med" len="med"/>
            <a:tailEnd type="none" w="med" len="med"/>
          </a:ln>
        </p:spPr>
        <p:txBody>
          <a:bodyPr/>
          <a:p>
            <a:pPr algn="just" eaLnBrk="1" hangingPunct="1"/>
            <a:r>
              <a:rPr lang="zh-CN" altLang="en-US" sz="2400" b="1" dirty="0">
                <a:solidFill>
                  <a:srgbClr val="FF0000"/>
                </a:solidFill>
                <a:latin typeface="Franklin Gothic Medium" panose="020B0603020102020204" pitchFamily="34" charset="0"/>
              </a:rPr>
              <a:t>使用</a:t>
            </a:r>
            <a:r>
              <a:rPr lang="en-US" altLang="zh-CN" sz="2400" b="1" dirty="0">
                <a:solidFill>
                  <a:srgbClr val="FF0000"/>
                </a:solidFill>
                <a:latin typeface="Franklin Gothic Medium" panose="020B0603020102020204" pitchFamily="34" charset="0"/>
              </a:rPr>
              <a:t>8</a:t>
            </a:r>
            <a:r>
              <a:rPr lang="zh-CN" altLang="en-US" sz="2400" b="1" dirty="0">
                <a:solidFill>
                  <a:srgbClr val="FF0000"/>
                </a:solidFill>
                <a:latin typeface="Franklin Gothic Medium" panose="020B0603020102020204" pitchFamily="34" charset="0"/>
              </a:rPr>
              <a:t>位加法器的简单</a:t>
            </a:r>
            <a:r>
              <a:rPr lang="en-US" altLang="zh-CN" sz="2400" b="1" dirty="0">
                <a:solidFill>
                  <a:srgbClr val="FF0000"/>
                </a:solidFill>
                <a:latin typeface="Franklin Gothic Medium" panose="020B0603020102020204" pitchFamily="34" charset="0"/>
              </a:rPr>
              <a:t>ALU</a:t>
            </a:r>
            <a:r>
              <a:rPr lang="zh-CN" altLang="en-US" sz="2400" b="1" dirty="0">
                <a:solidFill>
                  <a:srgbClr val="FF0000"/>
                </a:solidFill>
                <a:latin typeface="Franklin Gothic Medium" panose="020B0603020102020204" pitchFamily="34" charset="0"/>
              </a:rPr>
              <a:t>电路</a:t>
            </a:r>
            <a:endParaRPr lang="zh-CN" altLang="en-US" sz="2400" b="1" dirty="0">
              <a:solidFill>
                <a:srgbClr val="FF0000"/>
              </a:solidFill>
              <a:latin typeface="Franklin Gothic Medium" panose="020B0603020102020204" pitchFamily="34" charset="0"/>
            </a:endParaRPr>
          </a:p>
        </p:txBody>
      </p:sp>
      <p:sp>
        <p:nvSpPr>
          <p:cNvPr id="25604" name="矩形 1"/>
          <p:cNvSpPr/>
          <p:nvPr/>
        </p:nvSpPr>
        <p:spPr>
          <a:xfrm>
            <a:off x="125413" y="293688"/>
            <a:ext cx="2846387" cy="461962"/>
          </a:xfrm>
          <a:prstGeom prst="rect">
            <a:avLst/>
          </a:prstGeom>
          <a:noFill/>
          <a:ln w="9525">
            <a:noFill/>
          </a:ln>
        </p:spPr>
        <p:txBody>
          <a:bodyPr wrap="none">
            <a:spAutoFit/>
          </a:bodyPr>
          <a:p>
            <a:r>
              <a:rPr lang="en-US" altLang="zh-CN" sz="2400" b="1" dirty="0">
                <a:solidFill>
                  <a:srgbClr val="C00000"/>
                </a:solidFill>
                <a:latin typeface="Arial" panose="020B0604020202020204" pitchFamily="34" charset="0"/>
              </a:rPr>
              <a:t>ALU</a:t>
            </a:r>
            <a:r>
              <a:rPr lang="zh-CN" altLang="en-US" sz="2400" b="1" dirty="0">
                <a:solidFill>
                  <a:srgbClr val="C00000"/>
                </a:solidFill>
                <a:latin typeface="Arial" panose="020B0604020202020204" pitchFamily="34" charset="0"/>
              </a:rPr>
              <a:t>电路实现方案</a:t>
            </a:r>
            <a:r>
              <a:rPr lang="en-US" altLang="zh-CN" sz="2400" b="1" dirty="0">
                <a:solidFill>
                  <a:srgbClr val="C00000"/>
                </a:solidFill>
                <a:latin typeface="Arial" panose="020B0604020202020204" pitchFamily="34" charset="0"/>
              </a:rPr>
              <a:t>1</a:t>
            </a:r>
            <a:endParaRPr lang="zh-CN" altLang="en-US" sz="2400" dirty="0">
              <a:latin typeface="Arial" panose="020B0604020202020204" pitchFamily="34" charset="0"/>
            </a:endParaRPr>
          </a:p>
        </p:txBody>
      </p:sp>
      <p:sp>
        <p:nvSpPr>
          <p:cNvPr id="25605" name="文本框 2"/>
          <p:cNvSpPr txBox="1"/>
          <p:nvPr/>
        </p:nvSpPr>
        <p:spPr>
          <a:xfrm>
            <a:off x="7747000" y="4446588"/>
            <a:ext cx="1090613" cy="369887"/>
          </a:xfrm>
          <a:prstGeom prst="rect">
            <a:avLst/>
          </a:prstGeom>
          <a:noFill/>
          <a:ln w="9525">
            <a:noFill/>
          </a:ln>
        </p:spPr>
        <p:txBody>
          <a:bodyPr>
            <a:spAutoFit/>
          </a:bodyPr>
          <a:p>
            <a:r>
              <a:rPr lang="en-US" altLang="zh-CN" dirty="0">
                <a:solidFill>
                  <a:srgbClr val="C00000"/>
                </a:solidFill>
                <a:latin typeface="Arial" panose="020B0604020202020204" pitchFamily="34" charset="0"/>
              </a:rPr>
              <a:t>74283</a:t>
            </a:r>
            <a:endParaRPr lang="zh-CN" altLang="en-US" dirty="0">
              <a:solidFill>
                <a:srgbClr val="C00000"/>
              </a:solidFill>
              <a:latin typeface="Arial" panose="020B0604020202020204" pitchFamily="34" charset="0"/>
            </a:endParaRPr>
          </a:p>
        </p:txBody>
      </p:sp>
      <p:sp>
        <p:nvSpPr>
          <p:cNvPr id="25606" name="文本框 1"/>
          <p:cNvSpPr txBox="1"/>
          <p:nvPr/>
        </p:nvSpPr>
        <p:spPr>
          <a:xfrm>
            <a:off x="8793163" y="4816475"/>
            <a:ext cx="2890837" cy="958850"/>
          </a:xfrm>
          <a:prstGeom prst="rect">
            <a:avLst/>
          </a:prstGeom>
          <a:noFill/>
          <a:ln w="9525">
            <a:noFill/>
          </a:ln>
        </p:spPr>
        <p:txBody>
          <a:bodyPr>
            <a:spAutoFit/>
          </a:bodyPr>
          <a:p>
            <a:pPr>
              <a:lnSpc>
                <a:spcPct val="150000"/>
              </a:lnSpc>
              <a:spcBef>
                <a:spcPts val="800"/>
              </a:spcBef>
            </a:pPr>
            <a:r>
              <a:rPr lang="zh-CN" altLang="en-US" sz="2000" dirty="0">
                <a:solidFill>
                  <a:srgbClr val="FF0000"/>
                </a:solidFill>
                <a:latin typeface="Arial" panose="020B0604020202020204" pitchFamily="34" charset="0"/>
              </a:rPr>
              <a:t>微控制信号包括：</a:t>
            </a:r>
            <a:r>
              <a:rPr lang="en-US" altLang="zh-CN" sz="2000" dirty="0">
                <a:solidFill>
                  <a:srgbClr val="FF0000"/>
                </a:solidFill>
                <a:latin typeface="Arial" panose="020B0604020202020204" pitchFamily="34" charset="0"/>
              </a:rPr>
              <a:t>CPR0,CPR1,CPR2,C0</a:t>
            </a:r>
            <a:endParaRPr lang="zh-CN" altLang="en-US" sz="2000" dirty="0">
              <a:solidFill>
                <a:srgbClr val="FF0000"/>
              </a:solidFill>
              <a:latin typeface="Arial" panose="020B0604020202020204" pitchFamily="34" charset="0"/>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内容占位符 2"/>
          <p:cNvSpPr>
            <a:spLocks noGrp="1"/>
          </p:cNvSpPr>
          <p:nvPr>
            <p:ph idx="1"/>
          </p:nvPr>
        </p:nvSpPr>
        <p:spPr>
          <a:xfrm>
            <a:off x="401638" y="476250"/>
            <a:ext cx="11388725" cy="739775"/>
          </a:xfrm>
          <a:ln/>
        </p:spPr>
        <p:txBody>
          <a:bodyPr vert="horz" wrap="square" lIns="91440" tIns="45720" rIns="91440" bIns="45720" anchor="t" anchorCtr="0"/>
          <a:p>
            <a:r>
              <a:rPr lang="en-US" altLang="zh-CN" sz="2400" b="1" dirty="0">
                <a:solidFill>
                  <a:srgbClr val="C00000"/>
                </a:solidFill>
              </a:rPr>
              <a:t>ALU</a:t>
            </a:r>
            <a:r>
              <a:rPr lang="zh-CN" altLang="en-US" sz="2400" b="1" dirty="0">
                <a:solidFill>
                  <a:srgbClr val="C00000"/>
                </a:solidFill>
              </a:rPr>
              <a:t>电路实现方案</a:t>
            </a:r>
            <a:r>
              <a:rPr lang="en-US" altLang="zh-CN" sz="2400" b="1" dirty="0">
                <a:solidFill>
                  <a:srgbClr val="C00000"/>
                </a:solidFill>
              </a:rPr>
              <a:t>2</a:t>
            </a:r>
            <a:r>
              <a:rPr lang="zh-CN" altLang="en-US" sz="2400" dirty="0"/>
              <a:t>：利用</a:t>
            </a:r>
            <a:r>
              <a:rPr lang="en-US" altLang="zh-CN" sz="2400" dirty="0"/>
              <a:t>2</a:t>
            </a:r>
            <a:r>
              <a:rPr lang="zh-CN" altLang="en-US" sz="2400" dirty="0"/>
              <a:t>片</a:t>
            </a:r>
            <a:r>
              <a:rPr lang="en-US" altLang="zh-CN" sz="2400" dirty="0"/>
              <a:t>74LS181</a:t>
            </a:r>
            <a:r>
              <a:rPr lang="zh-CN" altLang="en-US" sz="2400" dirty="0"/>
              <a:t>实现</a:t>
            </a:r>
            <a:r>
              <a:rPr lang="zh-CN" altLang="en-US" sz="2400" dirty="0">
                <a:solidFill>
                  <a:srgbClr val="0000FF"/>
                </a:solidFill>
              </a:rPr>
              <a:t>组间串行进位</a:t>
            </a:r>
            <a:r>
              <a:rPr lang="zh-CN" altLang="en-US" sz="2400" dirty="0"/>
              <a:t>的</a:t>
            </a:r>
            <a:r>
              <a:rPr lang="en-US" altLang="zh-CN" sz="2400" dirty="0"/>
              <a:t>8</a:t>
            </a:r>
            <a:r>
              <a:rPr lang="zh-CN" altLang="en-US" sz="2400" dirty="0"/>
              <a:t>位</a:t>
            </a:r>
            <a:r>
              <a:rPr lang="en-US" altLang="zh-CN" sz="2400" dirty="0"/>
              <a:t>ALU</a:t>
            </a:r>
            <a:r>
              <a:rPr lang="zh-CN" altLang="en-US" sz="2400" dirty="0"/>
              <a:t>电路，微控制信号相应增多：</a:t>
            </a:r>
            <a:r>
              <a:rPr lang="en-US" altLang="zh-CN" sz="2400" dirty="0"/>
              <a:t>M</a:t>
            </a:r>
            <a:r>
              <a:rPr lang="zh-CN" altLang="en-US" sz="2400" dirty="0"/>
              <a:t>、</a:t>
            </a:r>
            <a:r>
              <a:rPr lang="en-US" altLang="zh-CN" sz="2400" dirty="0"/>
              <a:t>S3</a:t>
            </a:r>
            <a:r>
              <a:rPr lang="zh-CN" altLang="en-US" sz="2400" dirty="0"/>
              <a:t>、</a:t>
            </a:r>
            <a:r>
              <a:rPr lang="en-US" altLang="zh-CN" sz="2400" dirty="0"/>
              <a:t>S2</a:t>
            </a:r>
            <a:r>
              <a:rPr lang="zh-CN" altLang="en-US" sz="2400" dirty="0"/>
              <a:t>、</a:t>
            </a:r>
            <a:r>
              <a:rPr lang="en-US" altLang="zh-CN" sz="2400" dirty="0"/>
              <a:t>S1</a:t>
            </a:r>
            <a:r>
              <a:rPr lang="zh-CN" altLang="en-US" sz="2400" dirty="0"/>
              <a:t>、</a:t>
            </a:r>
            <a:r>
              <a:rPr lang="en-US" altLang="zh-CN" sz="2400" dirty="0"/>
              <a:t>S0</a:t>
            </a:r>
            <a:r>
              <a:rPr lang="zh-CN" altLang="en-US" sz="2400" dirty="0"/>
              <a:t>。</a:t>
            </a:r>
            <a:endParaRPr lang="zh-CN" altLang="en-US" sz="2400" dirty="0"/>
          </a:p>
        </p:txBody>
      </p:sp>
      <p:pic>
        <p:nvPicPr>
          <p:cNvPr id="26627" name="图片 1"/>
          <p:cNvPicPr>
            <a:picLocks noChangeAspect="1"/>
          </p:cNvPicPr>
          <p:nvPr/>
        </p:nvPicPr>
        <p:blipFill>
          <a:blip r:embed="rId1"/>
          <a:stretch>
            <a:fillRect/>
          </a:stretch>
        </p:blipFill>
        <p:spPr>
          <a:xfrm>
            <a:off x="3024188" y="1163638"/>
            <a:ext cx="7796212" cy="5614987"/>
          </a:xfrm>
          <a:prstGeom prst="rect">
            <a:avLst/>
          </a:prstGeom>
          <a:noFill/>
          <a:ln w="9525">
            <a:noFill/>
          </a:ln>
        </p:spPr>
      </p:pic>
    </p:spTree>
  </p:cSld>
  <p:clrMapOvr>
    <a:masterClrMapping/>
  </p:clrMapOvr>
  <p:transition spd="med">
    <p:fade/>
  </p:transition>
</p:sld>
</file>

<file path=ppt/theme/theme1.xml><?xml version="1.0" encoding="utf-8"?>
<a:theme xmlns:a="http://schemas.openxmlformats.org/drawingml/2006/main" name="镶边设计蓝色 16x9">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5234</Words>
  <Application>WPS 演示</Application>
  <PresentationFormat>宽屏</PresentationFormat>
  <Paragraphs>860</Paragraphs>
  <Slides>37</Slides>
  <Notes>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55" baseType="lpstr">
      <vt:lpstr>Arial</vt:lpstr>
      <vt:lpstr>宋体</vt:lpstr>
      <vt:lpstr>Wingdings</vt:lpstr>
      <vt:lpstr>Microsoft YaHei UI</vt:lpstr>
      <vt:lpstr>Corbel</vt:lpstr>
      <vt:lpstr>幼圆</vt:lpstr>
      <vt:lpstr>Euphemia</vt:lpstr>
      <vt:lpstr>Segoe Print</vt:lpstr>
      <vt:lpstr>微软雅黑</vt:lpstr>
      <vt:lpstr>Times New Roman</vt:lpstr>
      <vt:lpstr>黑体</vt:lpstr>
      <vt:lpstr>Franklin Gothic Medium</vt:lpstr>
      <vt:lpstr>Euphemia</vt:lpstr>
      <vt:lpstr>DejaVu Math TeX Gyre</vt:lpstr>
      <vt:lpstr>Arial Unicode MS</vt:lpstr>
      <vt:lpstr>Times New Roman</vt:lpstr>
      <vt:lpstr>镶边设计蓝色 16x9</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第5讲—微程序控制的运算器设计</dc:title>
  <dc:creator/>
  <cp:lastModifiedBy>玉暖蓝田</cp:lastModifiedBy>
  <cp:revision>23</cp:revision>
  <dcterms:created xsi:type="dcterms:W3CDTF">2013-07-31T01:43:10Z</dcterms:created>
  <dcterms:modified xsi:type="dcterms:W3CDTF">2024-05-24T14:39:48Z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KSOProductBuildVer">
    <vt:lpwstr>2052-12.1.0.16929</vt:lpwstr>
  </property>
  <property fmtid="{D5CDD505-2E9C-101B-9397-08002B2CF9AE}" pid="4" name="ICV">
    <vt:lpwstr>FFD27804D8D24E68A656CB02547E4631_13</vt:lpwstr>
  </property>
</Properties>
</file>