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103" d="100"/>
          <a:sy n="103" d="100"/>
        </p:scale>
        <p:origin x="76" y="22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2"/>
            <a:ext cx="4572000" cy="4465637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2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2024-11-07T13:52:39Z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