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47" autoAdjust="0"/>
    <p:restoredTop sz="95392" autoAdjust="0"/>
  </p:normalViewPr>
  <p:slideViewPr>
    <p:cSldViewPr snapToGrid="0" snapToObjects="1" showGuides="1">
      <p:cViewPr varScale="1">
        <p:scale>
          <a:sx n="145" d="100"/>
          <a:sy n="145" d="100"/>
        </p:scale>
        <p:origin x="1168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microsoft.com/office/2018/10/relationships/authors" Target="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10/30/24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10/30/24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83883F12-F83E-54DF-3DA3-B82018DE689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AF6AE7E-48A4-853E-86DB-0052397BA0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6250"/>
          <a:stretch>
            <a:fillRect/>
          </a:stretch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C44272C1-9801-6C74-E3C5-F0A5060C594E}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F9DCA5E-5350-4FD4-B89F-6451DE401AE9}"/>
                </a:ext>
              </a:extLst>
            </p:cNvPr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B5F851F-9556-831E-6D8D-DDF0E2AB1C3A}"/>
                </a:ext>
              </a:extLst>
            </p:cNvPr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1EECA3C-02C9-413D-FEA1-B9A9D24B59CA}"/>
                </a:ext>
              </a:extLst>
            </p:cNvPr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CE7519B-515E-31A4-DEAA-C410BF3FC50B}"/>
                </a:ext>
              </a:extLst>
            </p:cNvPr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1FC4F31-6613-C8FF-472F-09D5922D64A9}"/>
                </a:ext>
              </a:extLst>
            </p:cNvPr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7E100DB-B59C-06CC-F44D-0AC2D88976A3}"/>
                </a:ext>
              </a:extLst>
            </p:cNvPr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BA5E0DD-5FC6-F661-433E-C3D81611B336}"/>
                </a:ext>
              </a:extLst>
            </p:cNvPr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764B1CE-F369-710C-1DBB-869850EF9EA6}"/>
                </a:ext>
              </a:extLst>
            </p:cNvPr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5F8BC69-62FD-E097-B986-8AE6647C1CC1}"/>
                </a:ext>
              </a:extLst>
            </p:cNvPr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0BF6F28-F22D-BDD2-C17D-318A90251650}"/>
                </a:ext>
              </a:extLst>
            </p:cNvPr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BD44801-3868-B98F-B6E6-723D21BE2CE7}"/>
                </a:ext>
              </a:extLst>
            </p:cNvPr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B9963B2-1F0B-508B-C936-CBF2279564DD}"/>
                </a:ext>
              </a:extLst>
            </p:cNvPr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D7018AA-368F-A10F-540F-C69A448673FB}"/>
                </a:ext>
              </a:extLst>
            </p:cNvPr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2FDD5F8-415A-7985-73E1-5EBA423B4B34}"/>
                </a:ext>
              </a:extLst>
            </p:cNvPr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D84F4F4-71E9-81A7-0FFF-7569969BC191}"/>
                </a:ext>
              </a:extLst>
            </p:cNvPr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30F3876-145C-218F-63A4-7AFD307BE963}"/>
                </a:ext>
              </a:extLst>
            </p:cNvPr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AE1780D-B91B-9A5E-239E-0B8902560FD9}"/>
                </a:ext>
              </a:extLst>
            </p:cNvPr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84EFC02-249A-430B-A691-4E57A9273519}"/>
                </a:ext>
              </a:extLst>
            </p:cNvPr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9FDBEC2-AE31-B07A-955D-F203FA0B2D29}"/>
                </a:ext>
              </a:extLst>
            </p:cNvPr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A4FB98F-8CBB-1D06-D483-7EE2726535CF}"/>
                </a:ext>
              </a:extLst>
            </p:cNvPr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7A6A89E-FCED-7C49-F11A-3A7F41F27B16}"/>
                </a:ext>
              </a:extLst>
            </p:cNvPr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7454269-42CB-A4AD-8691-764ACA9ABF75}"/>
                </a:ext>
              </a:extLst>
            </p:cNvPr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8BD6438-BC78-251F-E5AD-7D13AD80C02A}"/>
                </a:ext>
              </a:extLst>
            </p:cNvPr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0313F53-3475-15CB-EBB7-828E7B4CD3F9}"/>
                </a:ext>
              </a:extLst>
            </p:cNvPr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9AB54B3-7972-F820-57E9-CA9FA31E126C}"/>
                </a:ext>
              </a:extLst>
            </p:cNvPr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74201EC-9C47-60A1-F523-DB69653EFE34}"/>
                </a:ext>
              </a:extLst>
            </p:cNvPr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43F55B1-954B-F7FD-B332-1C8A7808099C}"/>
                </a:ext>
              </a:extLst>
            </p:cNvPr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C78FB7F-9BF6-210D-3D6B-F759962002D9}"/>
                </a:ext>
              </a:extLst>
            </p:cNvPr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8FBFF55-6483-B840-726E-13FEA878D575}"/>
                </a:ext>
              </a:extLst>
            </p:cNvPr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A6CAC4B-A64B-36C1-FD4E-C51E3FC02B6F}"/>
                </a:ext>
              </a:extLst>
            </p:cNvPr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B9238B3-1FD7-015E-576A-51DA415FD889}"/>
                </a:ext>
              </a:extLst>
            </p:cNvPr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reeform: Shape 127">
            <a:extLst>
              <a:ext uri="{FF2B5EF4-FFF2-40B4-BE49-F238E27FC236}">
                <a16:creationId xmlns:a16="http://schemas.microsoft.com/office/drawing/2014/main" id="{E58C1731-578B-0EB3-585F-2AD5A3D10D3E}"/>
              </a:ext>
            </a:extLst>
          </p:cNvPr>
          <p:cNvSpPr/>
          <p:nvPr userDrawn="1"/>
        </p:nvSpPr>
        <p:spPr>
          <a:xfrm>
            <a:off x="-6215" y="3657600"/>
            <a:ext cx="12198214" cy="3200399"/>
          </a:xfrm>
          <a:custGeom>
            <a:avLst/>
            <a:gdLst>
              <a:gd name="connsiteX0" fmla="*/ 8951169 w 12179808"/>
              <a:gd name="connsiteY0" fmla="*/ 14 h 3200399"/>
              <a:gd name="connsiteX1" fmla="*/ 11653845 w 12179808"/>
              <a:gd name="connsiteY1" fmla="*/ 98641 h 3200399"/>
              <a:gd name="connsiteX2" fmla="*/ 12178450 w 12179808"/>
              <a:gd name="connsiteY2" fmla="*/ 134761 h 3200399"/>
              <a:gd name="connsiteX3" fmla="*/ 12178450 w 12179808"/>
              <a:gd name="connsiteY3" fmla="*/ 852282 h 3200399"/>
              <a:gd name="connsiteX4" fmla="*/ 12179808 w 12179808"/>
              <a:gd name="connsiteY4" fmla="*/ 852282 h 3200399"/>
              <a:gd name="connsiteX5" fmla="*/ 12179808 w 12179808"/>
              <a:gd name="connsiteY5" fmla="*/ 1752600 h 3200399"/>
              <a:gd name="connsiteX6" fmla="*/ 12179808 w 12179808"/>
              <a:gd name="connsiteY6" fmla="*/ 1981199 h 3200399"/>
              <a:gd name="connsiteX7" fmla="*/ 12179808 w 12179808"/>
              <a:gd name="connsiteY7" fmla="*/ 3200399 h 3200399"/>
              <a:gd name="connsiteX8" fmla="*/ 0 w 12179808"/>
              <a:gd name="connsiteY8" fmla="*/ 3200399 h 3200399"/>
              <a:gd name="connsiteX9" fmla="*/ 0 w 12179808"/>
              <a:gd name="connsiteY9" fmla="*/ 1981199 h 3200399"/>
              <a:gd name="connsiteX10" fmla="*/ 0 w 12179808"/>
              <a:gd name="connsiteY10" fmla="*/ 1752600 h 3200399"/>
              <a:gd name="connsiteX11" fmla="*/ 0 w 12179808"/>
              <a:gd name="connsiteY11" fmla="*/ 940776 h 3200399"/>
              <a:gd name="connsiteX12" fmla="*/ 0 w 12179808"/>
              <a:gd name="connsiteY12" fmla="*/ 852282 h 3200399"/>
              <a:gd name="connsiteX13" fmla="*/ 0 w 12179808"/>
              <a:gd name="connsiteY13" fmla="*/ 475166 h 3200399"/>
              <a:gd name="connsiteX14" fmla="*/ 8951169 w 12179808"/>
              <a:gd name="connsiteY14" fmla="*/ 14 h 320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79808" h="3200399">
                <a:moveTo>
                  <a:pt x="8951169" y="14"/>
                </a:moveTo>
                <a:cubicBezTo>
                  <a:pt x="9704520" y="748"/>
                  <a:pt x="10578586" y="29202"/>
                  <a:pt x="11653845" y="98641"/>
                </a:cubicBezTo>
                <a:lnTo>
                  <a:pt x="12178450" y="134761"/>
                </a:lnTo>
                <a:lnTo>
                  <a:pt x="12178450" y="852282"/>
                </a:lnTo>
                <a:lnTo>
                  <a:pt x="12179808" y="852282"/>
                </a:lnTo>
                <a:lnTo>
                  <a:pt x="12179808" y="1752600"/>
                </a:lnTo>
                <a:lnTo>
                  <a:pt x="12179808" y="1981199"/>
                </a:lnTo>
                <a:lnTo>
                  <a:pt x="12179808" y="3200399"/>
                </a:lnTo>
                <a:lnTo>
                  <a:pt x="0" y="3200399"/>
                </a:lnTo>
                <a:lnTo>
                  <a:pt x="0" y="1981199"/>
                </a:lnTo>
                <a:lnTo>
                  <a:pt x="0" y="1752600"/>
                </a:lnTo>
                <a:lnTo>
                  <a:pt x="0" y="940776"/>
                </a:lnTo>
                <a:lnTo>
                  <a:pt x="0" y="852282"/>
                </a:lnTo>
                <a:lnTo>
                  <a:pt x="0" y="475166"/>
                </a:lnTo>
                <a:cubicBezTo>
                  <a:pt x="4768989" y="475166"/>
                  <a:pt x="5812206" y="-3043"/>
                  <a:pt x="8951169" y="14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69A62-8D84-F14D-A27C-164B1364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408290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635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>
            <a:extLst>
              <a:ext uri="{FF2B5EF4-FFF2-40B4-BE49-F238E27FC236}">
                <a16:creationId xmlns:a16="http://schemas.microsoft.com/office/drawing/2014/main" id="{4F66527F-E04C-BE43-8B5C-F7F0A9DB955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" panose="02000503000000020004"/>
            </a:endParaRPr>
          </a:p>
        </p:txBody>
      </p:sp>
      <p:sp>
        <p:nvSpPr>
          <p:cNvPr id="4" name="Picture Placeholder 37">
            <a:extLst>
              <a:ext uri="{FF2B5EF4-FFF2-40B4-BE49-F238E27FC236}">
                <a16:creationId xmlns:a16="http://schemas.microsoft.com/office/drawing/2014/main" id="{77DB3177-02FA-8286-DF2E-7B4F5BD994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6215" y="-2"/>
            <a:ext cx="12169165" cy="6857998"/>
          </a:xfrm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221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9E30A1EC-0FE2-CF2B-5A03-1DDE14D9711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" panose="0200050300000002000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25579A-2D12-97A8-8D43-B92137AC7607}"/>
              </a:ext>
            </a:extLst>
          </p:cNvPr>
          <p:cNvSpPr/>
          <p:nvPr userDrawn="1"/>
        </p:nvSpPr>
        <p:spPr>
          <a:xfrm>
            <a:off x="987829" y="748146"/>
            <a:ext cx="10216342" cy="5361709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" panose="02000503000000020004"/>
            </a:endParaRPr>
          </a:p>
        </p:txBody>
      </p:sp>
      <p:sp>
        <p:nvSpPr>
          <p:cNvPr id="41" name="Picture Placeholder 37">
            <a:extLst>
              <a:ext uri="{FF2B5EF4-FFF2-40B4-BE49-F238E27FC236}">
                <a16:creationId xmlns:a16="http://schemas.microsoft.com/office/drawing/2014/main" id="{A9DF9E11-3DC1-BC77-18A4-0E01B104DC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87829" y="748146"/>
            <a:ext cx="10216342" cy="5361709"/>
          </a:xfrm>
        </p:spPr>
        <p:txBody>
          <a:bodyPr/>
          <a:lstStyle/>
          <a:p>
            <a:endParaRPr lang="en-CN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64BE6846-477A-A6B6-EED3-F0AA5E0D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12" y="87471"/>
            <a:ext cx="9995282" cy="448336"/>
          </a:xfrm>
        </p:spPr>
        <p:txBody>
          <a:bodyPr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786682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37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F1F668FE-0FDD-1E1A-4353-6F67B9A22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1" name="Group 10">
            <a:extLst>
              <a:ext uri="{FF2B5EF4-FFF2-40B4-BE49-F238E27FC236}">
                <a16:creationId xmlns:a16="http://schemas.microsoft.com/office/drawing/2014/main" id="{D14D48C7-CEC1-09E5-1E79-6C8046A1F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7C77A70-5949-A61E-9FC3-FBF0D617B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2">
              <a:extLst>
                <a:ext uri="{FF2B5EF4-FFF2-40B4-BE49-F238E27FC236}">
                  <a16:creationId xmlns:a16="http://schemas.microsoft.com/office/drawing/2014/main" id="{767F6DFC-0245-6287-8256-21A307FE2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062E220-69B0-25FC-172E-09FDA67D8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7E1A66A-0044-5E46-91A0-7FDFA5E5A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E6CCEFF-D5B0-74EB-02F2-4E4BBA794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81D6279-66C7-58EC-A26F-B4215F734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5189984-83A1-521E-761B-5BB7AA579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2F6A420-2CB9-7EDD-324A-B0CEBE016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F918D85-D77E-50A5-0851-B0808292D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8FC2123-0948-FF42-D605-3BE7AC8F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8F60ED1-0186-93DD-B077-35711DB4C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113A374-031D-1E6F-C180-1C3EF35D0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4DAB9DE-3DB7-4CE3-1A6D-D0D4ED7B6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24">
              <a:extLst>
                <a:ext uri="{FF2B5EF4-FFF2-40B4-BE49-F238E27FC236}">
                  <a16:creationId xmlns:a16="http://schemas.microsoft.com/office/drawing/2014/main" id="{E04D1F4B-20DF-E6F3-8F6F-AA2C53B01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25">
              <a:extLst>
                <a:ext uri="{FF2B5EF4-FFF2-40B4-BE49-F238E27FC236}">
                  <a16:creationId xmlns:a16="http://schemas.microsoft.com/office/drawing/2014/main" id="{50E3E8B9-8816-E53E-BE71-F37267151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3177586-401E-76BA-3755-C183A03C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0589AFB-5902-AAA8-00F9-16A6CF079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049953B-0E12-FA9C-17C6-93034941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9FC464B-3728-BF92-D8BD-E2CE30A9A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B1558BA-CB87-9325-0D82-930341CB75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6753EF0-64C0-8FD9-8D9E-3DF787FE5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811AA52-939C-8697-B215-4A496AF3E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C3011ED-1430-A5E7-A42A-5BC4B48C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54C0B37-FFC2-8892-DC7C-1DC3D74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34847F9-D1B2-F279-CA70-BCD8214FF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07283CF-6835-42F3-B526-6430F3FBF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5EF1803-EC41-EF0E-6102-F40BAD635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6530FEA-9E6C-6DE7-9CCE-8B1E9D8995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CE98AE2-157B-D2CB-B911-97DD0ABC63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D295DBE-AF7B-1E20-B0DA-2410F3A070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E0D9904-DC5D-1F99-B3FB-952578E3D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3" name="Picture 142">
            <a:extLst>
              <a:ext uri="{FF2B5EF4-FFF2-40B4-BE49-F238E27FC236}">
                <a16:creationId xmlns:a16="http://schemas.microsoft.com/office/drawing/2014/main" id="{6D3E04B6-E4C7-6C7A-0E49-5A385358FF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165" b="43493"/>
          <a:stretch/>
        </p:blipFill>
        <p:spPr>
          <a:xfrm>
            <a:off x="-6214" y="10"/>
            <a:ext cx="12214825" cy="3383374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144" name="Right Triangle 143">
            <a:extLst>
              <a:ext uri="{FF2B5EF4-FFF2-40B4-BE49-F238E27FC236}">
                <a16:creationId xmlns:a16="http://schemas.microsoft.com/office/drawing/2014/main" id="{693C14E9-0F49-BAB7-62E6-A2A831114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423970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5" name="Title Placeholder 1">
            <a:extLst>
              <a:ext uri="{FF2B5EF4-FFF2-40B4-BE49-F238E27FC236}">
                <a16:creationId xmlns:a16="http://schemas.microsoft.com/office/drawing/2014/main" id="{560705C7-56E7-0D1A-2A27-024044D77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971878"/>
            <a:ext cx="10325000" cy="1878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9915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105878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79" y="2016087"/>
            <a:ext cx="10325000" cy="38884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770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/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663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B233BE-1CB9-6FB5-D94C-D33AED6B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90160"/>
            <a:ext cx="10325000" cy="695599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88EAA-7CC8-7452-CD07-51C96DF13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531007"/>
            <a:ext cx="10325000" cy="43735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304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,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0955" y="713678"/>
            <a:ext cx="4434823" cy="1490078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" name="Right Triangle 39"/>
          <p:cNvSpPr/>
          <p:nvPr/>
        </p:nvSpPr>
        <p:spPr>
          <a:xfrm rot="2700000">
            <a:off x="11901643" y="105065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1233D36C-7D80-714A-B421-3A9542E9AE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38206" y="2375471"/>
            <a:ext cx="4419058" cy="376702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N" dirty="0"/>
          </a:p>
        </p:txBody>
      </p:sp>
      <p:sp>
        <p:nvSpPr>
          <p:cNvPr id="4" name="Picture Placeholder 12">
            <a:extLst>
              <a:ext uri="{FF2B5EF4-FFF2-40B4-BE49-F238E27FC236}">
                <a16:creationId xmlns:a16="http://schemas.microsoft.com/office/drawing/2014/main" id="{8AFDF614-6457-A597-813C-4E49D8BBEE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781" y="713677"/>
            <a:ext cx="6439899" cy="5428167"/>
          </a:xfrm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909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, Pictur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87" y="713678"/>
            <a:ext cx="4434823" cy="1490078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" name="Right Triangle 39"/>
          <p:cNvSpPr/>
          <p:nvPr/>
        </p:nvSpPr>
        <p:spPr>
          <a:xfrm rot="13500000">
            <a:off x="-281092" y="13445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1233D36C-7D80-714A-B421-3A9542E9AE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0838" y="2375471"/>
            <a:ext cx="4419058" cy="376702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N" dirty="0"/>
          </a:p>
        </p:txBody>
      </p:sp>
      <p:sp>
        <p:nvSpPr>
          <p:cNvPr id="4" name="Picture Placeholder 12">
            <a:extLst>
              <a:ext uri="{FF2B5EF4-FFF2-40B4-BE49-F238E27FC236}">
                <a16:creationId xmlns:a16="http://schemas.microsoft.com/office/drawing/2014/main" id="{8AFDF614-6457-A597-813C-4E49D8BBEE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10936" y="713677"/>
            <a:ext cx="6439899" cy="5428167"/>
          </a:xfrm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1998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,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88EAA-7CC8-7452-CD07-51C96DF13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929822"/>
            <a:ext cx="10325000" cy="12417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B0C965-27F1-6BE0-F0CD-51B56C0A7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8510"/>
            <a:ext cx="10325000" cy="695599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9" name="Picture Placeholder 12">
            <a:extLst>
              <a:ext uri="{FF2B5EF4-FFF2-40B4-BE49-F238E27FC236}">
                <a16:creationId xmlns:a16="http://schemas.microsoft.com/office/drawing/2014/main" id="{B2EC8A93-D66F-D231-655A-89FC743E1B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7374" y="2244445"/>
            <a:ext cx="10326270" cy="4599234"/>
          </a:xfrm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2166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ictur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C0FE04E-8B1F-5AAB-0D71-93977D9178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6215" y="-2"/>
            <a:ext cx="12169165" cy="6857998"/>
          </a:xfrm>
        </p:spPr>
        <p:txBody>
          <a:bodyPr/>
          <a:lstStyle/>
          <a:p>
            <a:endParaRPr lang="en-CN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6B2C9348-E48E-5174-E099-8CDD4966B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752" y="725951"/>
            <a:ext cx="9940581" cy="1893175"/>
          </a:xfrm>
        </p:spPr>
        <p:txBody>
          <a:bodyPr anchor="ctr">
            <a:normAutofit/>
          </a:bodyPr>
          <a:lstStyle>
            <a:lvl1pPr algn="ctr">
              <a:defRPr kumimoji="0" lang="en-US" sz="52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23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t>10/30/24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ight Triangle 6"/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3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23" r:id="rId2"/>
    <p:sldLayoutId id="2147483702" r:id="rId3"/>
    <p:sldLayoutId id="2147483708" r:id="rId4"/>
    <p:sldLayoutId id="2147483719" r:id="rId5"/>
    <p:sldLayoutId id="2147483725" r:id="rId6"/>
    <p:sldLayoutId id="2147483709" r:id="rId7"/>
    <p:sldLayoutId id="2147483720" r:id="rId8"/>
    <p:sldLayoutId id="2147483707" r:id="rId9"/>
    <p:sldLayoutId id="2147483716" r:id="rId10"/>
    <p:sldLayoutId id="2147483715" r:id="rId11"/>
    <p:sldLayoutId id="2147483717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233A3E"/>
      </a:dk2>
      <a:lt2>
        <a:srgbClr val="E8E5E2"/>
      </a:lt2>
      <a:accent1>
        <a:srgbClr val="2979E7"/>
      </a:accent1>
      <a:accent2>
        <a:srgbClr val="17B2D0"/>
      </a:accent2>
      <a:accent3>
        <a:srgbClr val="20B690"/>
      </a:accent3>
      <a:accent4>
        <a:srgbClr val="14B94A"/>
      </a:accent4>
      <a:accent5>
        <a:srgbClr val="2EB921"/>
      </a:accent5>
      <a:accent6>
        <a:srgbClr val="65B514"/>
      </a:accent6>
      <a:hlink>
        <a:srgbClr val="329639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Arial</vt:lpstr>
      <vt:lpstr>Calibri</vt:lpstr>
      <vt:lpstr>Grandview</vt:lpstr>
      <vt:lpstr>Helvetica Neue Medium</vt:lpstr>
      <vt:lpstr>Wingdings</vt:lpstr>
      <vt:lpstr>CosineVTI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</dc:title>
  <cp:lastModifiedBy> </cp:lastModifiedBy>
  <cp:revision>90</cp:revision>
  <dcterms:created xsi:type="dcterms:W3CDTF">2024-01-05T14:58:10Z</dcterms:created>
  <dcterms:modified xsi:type="dcterms:W3CDTF">2024-10-30T08:15:12Z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