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begin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乌尔姆华人团契 (Ulm)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全年平均聚会人数：20人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为乌尔姆团契传福音的事工祷告，求　神带领更多寻求他的人能够认识真理，重生得救；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我们已经是神的儿女是大前题（3:1）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我们要除灭魔鬼的作为（3:8）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3. 要显出谁是神的儿女（3:10）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我们已经是神的儿女是大前题（3:1）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我们要除灭魔鬼的作为（3:8）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3. 要显出谁是神的儿女（3:10）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4. 不要恨（杀）弟兄，当爱弟兄为他舍命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5. 在世财物上，怜恤穷乏的弟兄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5. 在世财物上，怜恤穷乏的弟兄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6. 我们相爱要在行为和诚实上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5. 在世财物上，怜恤穷乏的弟兄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6. 我们相爱要在行为和诚实上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7. 我们的心可以安稳，不受内心的责备，圣灵告诉我们，神就住在我们里面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要牺牲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要牺牲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要宽容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要牺牲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要宽容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要忍耐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为乌尔姆团契的慕道友和初信的弟兄姐妹祷告，求神赐给他们更大的信心，让他们在团契中不断的学习　神的话语；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要牺牲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要宽容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要忍耐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要真诚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要牺牲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要宽容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要忍耐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要真诚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要恩慈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要牺牲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要宽容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要忍耐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要真诚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要恩慈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要恒久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6600" b="1">
                <a:latin typeface="方正楷体简体"/>
              </a:rPr>
              <a:t>在耶稣里彼此相爱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000" b="1">
                <a:latin typeface="方正楷体简体"/>
              </a:rPr>
              <a:t>回应诗歌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0" y="2854800"/>
            <a:ext cx="7225200" cy="7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000" b="0">
                <a:latin typeface="方正准圆简体"/>
              </a:rPr>
              <a:t>赞美之泉敬拜赞美 (24)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我们和睦同居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何等地美善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凡事谦虚　温柔　忍耐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竭力保守圣灵赐合一的心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凡事恩慈怜悯相待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在耶稣里彼此相爱1/6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少嫉妒论断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多饶恕关爱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我们爱　因为神就是爱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在耶稣里彼此相爱2/6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我们和睦同居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何等地美善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凡事谦虚　温柔　忍耐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竭力保守圣灵赐合一的心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凡事恩慈怜悯相待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在耶稣里彼此相爱3/6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少嫉妒论断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多饶恕关爱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我们爱　因为神就是爱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在耶稣里彼此相爱4/6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少嫉妒论断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多饶恕关爱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我们爱　因为神就是爱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在耶稣里彼此相爱5/6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3. 为乌尔姆团契的同工祷告，同心合意为主侍奉，更多的奉献自己，蒙　神的喜悦和祝福。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少嫉妒论断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多饶恕关爱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我们爱　因为神就是爱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我们爱　因为神 祂就是爱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在耶稣里彼此相爱6/6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9月3日（日）、 10日（日）、 17日（日） 成人主日学的主题是《使徒行传》，由吴牧师带领。9月24日（日）休息一次。欢迎大家积极参加。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狼堡华人团契 (Wolfsburg)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全年平均聚会人数：18人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有更多的弟兄姐妹能建立每天灵修习惯（读经、祷告），并愿意按照　神的话去行，使　神的话语成为每天生活的指引。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9月10日（日）主日爱宴后，诗班将进行练唱。请诗班成员和有意参与的弟兄姊妹预留时间。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9月青年团契活动安排如下：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9月2日 迎新节目排练 ；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9月9日 花园日；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9月23日 月饼工坊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9月伉俪团契活动安排如下：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9月9日 花园日；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9月23日 三个团契联合月饼工坊庆中秋活动。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9月9日（六） 是教会花园日 将进行一系列维护和美化工作，包括修复教堂住宅、修复大堂楼顶漏水和维护清理花园等。如果您有任何疑问或建议，请联系王榛弟兄。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9月16日 （六）下午两点将举行管惠萍传道按牧典礼，邀请弟兄姊妹一起观礼见证。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9月23日（六）下午两点，青年、伉俪、长青团契将联合举办月饼工坊庆中秋活动。我们也诚挚邀请弟兄姊妹们一家一菜，共同享受晚餐。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9月24日（日）主日聚会有每月祷告会，请大家预留时间参加。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9月29日（五）-10月1日（日） 汉堡教会培灵会主题为《事奉• 我• 我的家》，由管惠萍牧师主讲，邀请信徒踊跃参加。内容如下：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- 9月29日（五）19:00 爱宴，19:30 培灵会（1）「事奉与我」；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- 9月30 日（六）13:00 爱宴，14:00  培灵会（2) 「事奉与我的家」；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- 10 月1 日（日）10:30 圣餐主日敬拜内，培灵会（3）「事奉 • 我 • 我的家」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本月寿星：吴振忠、胡钰、卢玲娜、赵桂龙、周斌、蔡文彦、沈嘉禾、李渊、施予暄、（Hannah）、陈怡琳（Joella）、张起恩、邵羲之（吱吱）、Yan Esther Xie（燕燕）、暞荣（Tomai）。愿神赐福你们！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为我们所接触到的慕道朋友信主代祷，特别为弟兄姐妹尚未信主的家人代祷。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3. 为我们所在的德国教会Stadtmission代祷；为教会的三位牧师代祷，他们分别负责全面事工，儿童青少年事工及华人事工。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_frie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常作准备</a:t>
            </a:r>
            <a:r>
              <a:rPr lang="zh-CN" sz="2400" b="1">
                <a:latin typeface="方正楷体简体"/>
              </a:rPr>
              <a:t>彼得前书 3:13-18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吴雨洁传道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徐圣佳姊妹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莊雅玲姊妹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陈明艳姊妹、刘朗朗弟兄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王泽宇弟兄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施　逸弟兄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尤晨雪姊妹、赵海静姊妹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傅祥芸姊妹、蔡文彦姊妹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郑　炜弟兄、周　斌弟兄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2023 年 09 月 17 日主日服事表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我们要彼此相爱</a:t>
            </a:r>
            <a:r>
              <a:rPr lang="zh-CN" sz="2400" b="1">
                <a:latin typeface="方正楷体简体"/>
              </a:rPr>
              <a:t>约翰一书3:11-24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刘朗朗弟兄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周诚英姊妹、袁家辉弟兄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施　逸弟兄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黄罗佳弟兄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周向荣姊妹、徐　蔚姊妹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王　娜姊妹、邵　凯弟兄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丘灿荣弟兄、邱奕洲弟兄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2023 年 09 月 10 日主日服事表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1660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24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300" b="1">
                <a:latin typeface="方正楷体简体"/>
              </a:rPr>
              <a:t>2023 年 9 月 10 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3964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600" b="1">
                <a:latin typeface="方正楷体简体"/>
              </a:rPr>
              <a:t>2023 年 9 月 10 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7200" b="1">
                <a:latin typeface="方正楷体简体"/>
              </a:rPr>
              <a:t>诗篇136:1-9,23-26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000" b="1">
                <a:latin typeface="方正楷体简体"/>
              </a:rPr>
              <a:t>宣  召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</a:t>
            </a:r>
            <a:r>
              <a:rPr lang="zh-CN" sz="4400" b="1">
                <a:latin typeface="方正楷体简体"/>
              </a:rPr>
              <a:t>你们要称谢耶和华，因他本为善。他的慈爱永远长存。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</a:t>
            </a:r>
            <a:r>
              <a:rPr lang="zh-CN" sz="4400" b="1">
                <a:latin typeface="方正楷体简体"/>
              </a:rPr>
              <a:t>你们要称谢万神之神，因他的慈爱永远长存。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3</a:t>
            </a:r>
            <a:r>
              <a:rPr lang="zh-CN" sz="4400" b="1">
                <a:latin typeface="方正楷体简体"/>
              </a:rPr>
              <a:t>你们要称谢万主之主，因他的慈爱永远长存。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诗篇136:1-9,23-26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4</a:t>
            </a:r>
            <a:r>
              <a:rPr lang="zh-CN" sz="4400" b="1">
                <a:latin typeface="方正楷体简体"/>
              </a:rPr>
              <a:t>称谢那独行大奇事的，因他的慈爱永远长存。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5</a:t>
            </a:r>
            <a:r>
              <a:rPr lang="zh-CN" sz="4400" b="1">
                <a:latin typeface="方正楷体简体"/>
              </a:rPr>
              <a:t>称谢那用智慧造天的，因他的慈爱永远长存。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6</a:t>
            </a:r>
            <a:r>
              <a:rPr lang="zh-CN" sz="4400" b="1">
                <a:latin typeface="方正楷体简体"/>
              </a:rPr>
              <a:t>称谢那铺地在水以上的，因他的慈爱永远长存。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诗篇136:1-9,23-26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7</a:t>
            </a:r>
            <a:r>
              <a:rPr lang="zh-CN" sz="4400" b="1">
                <a:latin typeface="方正楷体简体"/>
              </a:rPr>
              <a:t>称谢那造成大光的，因他的慈爱永远长存。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8</a:t>
            </a:r>
            <a:r>
              <a:rPr lang="zh-CN" sz="4400" b="1">
                <a:latin typeface="方正楷体简体"/>
              </a:rPr>
              <a:t>他造日头管白昼，因他的慈爱永远长存。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9</a:t>
            </a:r>
            <a:r>
              <a:rPr lang="zh-CN" sz="4400" b="1">
                <a:latin typeface="方正楷体简体"/>
              </a:rPr>
              <a:t>他造月亮星宿管黑夜，因他的慈爱永远长存。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23</a:t>
            </a:r>
            <a:r>
              <a:rPr lang="zh-CN" sz="4400" b="1">
                <a:latin typeface="方正楷体简体"/>
              </a:rPr>
              <a:t>他顾念我们在卑微的地步，因他的慈爱永远长存。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诗篇136:1-9,23-26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24</a:t>
            </a:r>
            <a:r>
              <a:rPr lang="zh-CN" sz="4400" b="1">
                <a:latin typeface="方正楷体简体"/>
              </a:rPr>
              <a:t>他救拔我们脱离敌人，因他的慈爱永远长存。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25</a:t>
            </a:r>
            <a:r>
              <a:rPr lang="zh-CN" sz="4400" b="1">
                <a:latin typeface="方正楷体简体"/>
              </a:rPr>
              <a:t>他赐粮食给凡有血气的，因他的慈爱永远长存。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26</a:t>
            </a:r>
            <a:r>
              <a:rPr lang="zh-CN" sz="4400" b="1">
                <a:latin typeface="方正楷体简体"/>
              </a:rPr>
              <a:t>你们要称谢天上的神，因他的慈爱永远长存。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诗篇136:1-9,23-26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6600" b="1">
                <a:latin typeface="方正楷体简体"/>
              </a:rPr>
              <a:t>宣信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6600" b="1">
                <a:latin typeface="方正楷体简体"/>
              </a:rPr>
              <a:t>无价至宝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6600" b="1">
                <a:latin typeface="方正楷体简体"/>
              </a:rPr>
              <a:t>有一道河-小羊诗歌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000" b="1">
                <a:latin typeface="方正楷体简体"/>
              </a:rPr>
              <a:t>诗歌赞美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8000" b="1">
                <a:latin typeface="方正准圆简体"/>
              </a:rPr>
              <a:t>宣信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000" b="0">
                <a:latin typeface="方正准圆简体"/>
              </a:rPr>
              <a:t>新心音乐《敬拜权能主》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我相信上帝，全能的圣天父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我相信圣子耶稣基督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我相信圣灵，永远同在保护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三一真神我们敬拜俯伏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宣信1/9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为中国及其他国家的政府领导人祷告，求主赐给他们公正和智慧，让他们能够管理好国家的事务，并保障人民的权益。走在　神的心意里面。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是谁 铺张宇宙万物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点燃星辰无数，照亮我道路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是谁 护理山川大海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走兽与飞鸟祂一一看顾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宣信2/9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我相信上帝，全能的圣天父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我相信圣子耶稣基督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我相信圣灵，永远同在保护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三一真神我们敬拜俯伏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宣信3/9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是谁 离开荣耀宝座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降生成为人子走十架的路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是谁 担当我们罪愆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死里复活是我们救赎主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宣信4/9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我相信上帝，全能的圣天父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我相信圣子耶稣基督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我相信圣灵，永远同在保护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三一真神我们敬拜俯伏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宣信5/9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是谁 住在我们心里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更新引导证明我是神儿女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是谁 为我叹息祈求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改造我生命更像主耶稣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宣信6/9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我相信上帝，全能的圣天父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我相信圣子耶稣基督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我相信圣灵，永远同在保护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三一真神我们敬拜俯伏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宣信7/9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生命中的幽谷，生活中的痛苦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祢必牵我手与我同渡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试探中的挣扎，罪恶中的枷锁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祢的恩典使我能胜过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宣信8/9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我相信上帝，全能的圣天父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我相信圣子耶稣基督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我相信圣灵，永远同在保护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三一真神我们敬拜俯伏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三一真神我们敬拜俯伏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宣信9/9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8000" b="1">
                <a:latin typeface="方正准圆简体"/>
              </a:rPr>
              <a:t>无价至宝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000" b="0">
                <a:latin typeface="方正准圆简体"/>
              </a:rPr>
              <a:t>约书亚乐团 《大卫帐幕的荣耀专辑 - 恢复荣耀》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为身体抱恙或年长的弟兄姊妹祷告，求主医治他们的创伤和疾病，赐给他们信心和安慰，经历主的恩典。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我的名字刻划在你心中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我的脸孔深映在你眼中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不是因为我势力才能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乃是因着你奇妙宽容恩典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无价至宝1/9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虽然有时我会跌倒软弱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你却一直包容不放弃我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用你慈爱紧紧的拥抱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我赞美你宝贵奇妙大爱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无价至宝2/9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唯有你配得所有的赞美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一切尊贵荣耀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主你的十架是无价至宝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你是我尊贵的主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无价至宝3/9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唯有你配得所有的赞美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一切尊贵荣耀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主你的十架是无价至宝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你是我尊贵的主 耶稣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无价至宝4/9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我的名字刻划在你心中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我的脸孔深映在你眼中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不是因为我势力才能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乃是因着你奇妙宽容恩典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无价至宝5/9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虽然有时我会跌倒软弱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你却一直包容不放弃我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用你慈爱紧紧的拥抱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我赞美你宝贵奇妙大爱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无价至宝6/9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唯有你配得所有的赞美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一切尊贵荣耀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主你的十架是无价至宝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你是我尊贵的主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无价至宝7/9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唯有你配得所有的赞美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一切尊贵荣耀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主你的十架是无价至宝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你是我尊贵的主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无价至宝8/9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唯有你配得所有的赞美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一切尊贵荣耀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主你的十架是无价至宝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你是我尊贵的主 耶稣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无价至宝9/9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感恩　神的恩典让越来越多的华人来到汉堡，为教会的成长以及在生命中更加看重耶稣的恩典 和更多的经历他毫无保留长阔高深的爱而求告　神。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8000" b="1">
                <a:latin typeface="方正准圆简体"/>
              </a:rPr>
              <a:t>有一道河-小羊诗歌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000" b="0">
                <a:latin typeface="方正准圆简体"/>
              </a:rPr>
              <a:t>(一粒麦子)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这河的分汊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使神的城 欢喜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从宝座流出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带来医治生命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有一道河-小羊诗歌1/15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这一道河 它所到之处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万物生生不息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神的江河 就在这里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赐下生命能力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有一道河-小羊诗歌2/15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能使瞎眼重见光明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聋子听主声音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瘸腿者起来行走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受压制的得自由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有一道河-小羊诗歌3/15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主赐华冠代替灰尘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喜乐油代替悲哀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赞美衣代替忧伤的灵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为荣耀神的名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有一道河-小羊诗歌4/15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这河的分汊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使神的城 欢喜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从宝座流出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带来医治生命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有一道河-小羊诗歌5/15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这一道河 它所到之处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万物生生不息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神的江河 就在这里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赐下生命能力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有一道河-小羊诗歌6/15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能使瞎眼重见光明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聋子听主声音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瘸腿者起来行走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受压制的得自由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有一道河-小羊诗歌7/15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主赐华冠代替灰尘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喜乐油代替悲哀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赞美衣代替忧伤的灵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为荣耀神的名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有一道河-小羊诗歌8/15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能使瞎眼重见光明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聋子听主声音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瘸腿者起来行走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受压制的得自由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有一道河-小羊诗歌9/15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感谢主，教会的少年人纷纷决志委身于基督，求主大大感动和引导他们的生命。为教育事工持续祷告，求主使用我们的主日学老师和学生，让他们从小就充满　神的话语，被圣灵引导，坚定走在合乎　神旨意的道路上。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主赐华冠代替灰尘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喜乐油代替悲哀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赞美衣代替忧伤的灵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为荣耀神的名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有一道河-小羊诗歌10/15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哦让瞎眼重见光明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聋子听主声音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瘸腿者起来行走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受压制的得自由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有一道河-小羊诗歌11/15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主赐华冠代替灰尘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喜乐油代替悲哀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赞美衣代替忧伤的灵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为荣耀神的名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有一道河-小羊诗歌12/15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是圣灵的江河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是圣灵的江河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是圣灵的江河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是圣灵的江河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有一道河-小羊诗歌13/15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敞开你的心 让活水涌流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敞开你的心 让活水涌流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有一道河-小羊诗歌14/15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荣耀神的名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有一道河-小羊诗歌15/15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045600"/>
            <a:ext cx="9144000" cy="199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400"/>
              </a:lnSpc>
              <a:spcBef>
                <a:spcPts val="24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8000" b="1">
                <a:solidFill>
                  <a:srgbClr val="FFFF00"/>
                </a:solidFill>
                <a:latin typeface="方正楷体简体"/>
              </a:rPr>
              <a:t>彼此爱顾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我赐给你们一条新命令，乃是叫你们彼此相爱，我怎样爱你们，你们也要怎样相爱。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你们若有彼此相爱的心，众人因此就认出你们是我的门徒了。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一切苦毒，恼恨，忿怒，嚷闹，毁 谤，并一切的恶毒，都当从你们中 间除掉。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并要以恩慈相待，存怜悯的心，彼 此饶恕，正如 　神在基督里饶恕了 你们一样。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请为后疫情时代的福音工作代祷，愿我们不单顾自己的事，更是看到别人的需要，看到身边还未信主的朋友的需要，而勇于开口。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所以你们该效法 　神，好像蒙慈爱 的儿女一样，也要凭爱心行事。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正如基督爱我们，为我们舍了自 己，当作馨香的供物和祭物，献与 　神。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我们因为爱弟兄，就晓得是已经出死入生了。没有爱心的仍住在死中。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凡恨他弟兄的，就是杀人的，你们晓得凡杀人的，没有永生存在他里面。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主为我们舍命，我们从此就知道 何为爱，我们也当为弟兄舍命。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凡有世上财物的，看见弟兄穷乏， 却塞住怜恤的心，爱 　神的心怎能 存在他里面呢？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小子们哪，我们相爱，不要只在言 语和舌头上，总要在行为和诚实 上。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亲爱的弟兄阿，我们应当彼此相 爱，因为爱是从　神来的， 凡有爱 心的，都是由 　神而生，并且认识 　神。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总而言之，你们要同心，彼此体恤。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相爱如弟兄，存慈怜谦卑的心。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不以恶报恶，以辱骂还辱骂，倒要祝福。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因你们是为此蒙召，好叫你们承受福气。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最要紧是彼此切实相爱，因为爱 能遮掩许多的罪。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你们要互相款待，不发怨言。 各人要照所得的恩赐彼此服事， 作 　神百般恩赐的好管家。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请为吴雨洁传道在德国开展校园事工祷告，求主赐给她智慧、爱心，并与她一同工作的同工同心合意，在事奉中得到力量和鼓励。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7200" b="1">
                <a:latin typeface="方正楷体简体"/>
              </a:rPr>
              <a:t>约翰一书3:11-24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000" b="1">
                <a:latin typeface="方正楷体简体"/>
              </a:rPr>
              <a:t>读  经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11</a:t>
            </a:r>
            <a:r>
              <a:rPr lang="zh-CN" sz="4400" b="1">
                <a:latin typeface="方正楷体简体"/>
              </a:rPr>
              <a:t>我们应当彼此相爱。这就是你们从起初所听见的命令。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12</a:t>
            </a:r>
            <a:r>
              <a:rPr lang="zh-CN" sz="4400" b="1">
                <a:latin typeface="方正楷体简体"/>
              </a:rPr>
              <a:t>不可像该隐。他是属那恶者，杀了他的兄弟。为什么杀了他呢？因自己的行为是恶的，兄弟的行为是善的。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13</a:t>
            </a:r>
            <a:r>
              <a:rPr lang="zh-CN" sz="4400" b="1">
                <a:latin typeface="方正楷体简体"/>
              </a:rPr>
              <a:t>弟兄们，世人若恨你们，不要以为希奇。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14</a:t>
            </a:r>
            <a:r>
              <a:rPr lang="zh-CN" sz="4400" b="1">
                <a:latin typeface="方正楷体简体"/>
              </a:rPr>
              <a:t>我们因为爱弟兄，就晓得是已经出死入生了。没有爱心的，仍住在死中。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15</a:t>
            </a:r>
            <a:r>
              <a:rPr lang="zh-CN" sz="4400" b="1">
                <a:latin typeface="方正楷体简体"/>
              </a:rPr>
              <a:t>凡恨他弟兄的，就是杀人的。你们晓得凡杀人的，没有永生存在他里面。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16</a:t>
            </a:r>
            <a:r>
              <a:rPr lang="zh-CN" sz="4400" b="1">
                <a:latin typeface="方正楷体简体"/>
              </a:rPr>
              <a:t>主为我们舍命，我们从此就知道何为爱。我们也当为弟兄舍命。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17</a:t>
            </a:r>
            <a:r>
              <a:rPr lang="zh-CN" sz="4400" b="1">
                <a:latin typeface="方正楷体简体"/>
              </a:rPr>
              <a:t>凡有世上财物的，看见弟兄穷乏，却塞住怜恤的心，爱神的心怎能存在他里面呢？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18</a:t>
            </a:r>
            <a:r>
              <a:rPr lang="zh-CN" sz="4400" b="1">
                <a:latin typeface="方正楷体简体"/>
              </a:rPr>
              <a:t>小子们哪，我们相爱，不要只在言语和舌头上。总要在行为和诚实上。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19</a:t>
            </a:r>
            <a:r>
              <a:rPr lang="zh-CN" sz="4400" b="1">
                <a:latin typeface="方正楷体简体"/>
              </a:rPr>
              <a:t>从此就知道我们是属真理的，并且我们的心在神面前可以安稳。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20</a:t>
            </a:r>
            <a:r>
              <a:rPr lang="zh-CN" sz="4400" b="1">
                <a:latin typeface="方正楷体简体"/>
              </a:rPr>
              <a:t>我们的心若责备我们，神比我们的心大，一切事没有不知道的。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21</a:t>
            </a:r>
            <a:r>
              <a:rPr lang="zh-CN" sz="4400" b="1">
                <a:latin typeface="方正楷体简体"/>
              </a:rPr>
              <a:t>亲爱的弟兄阿，我们的心若不责备我们，就可以向神坦然无惧了。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22</a:t>
            </a:r>
            <a:r>
              <a:rPr lang="zh-CN" sz="4400" b="1">
                <a:latin typeface="方正楷体简体"/>
              </a:rPr>
              <a:t>并且我们一切所求的，就从他得着。因为我们遵守他的命令，行他所喜悦的事。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23</a:t>
            </a:r>
            <a:r>
              <a:rPr lang="zh-CN" sz="4400" b="1">
                <a:latin typeface="方正楷体简体"/>
              </a:rPr>
              <a:t>神的命令就是叫我们信他儿子耶稣基督的名，且照他所赐给我们的命令彼此相爱。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24</a:t>
            </a:r>
            <a:r>
              <a:rPr lang="zh-CN" sz="4400" b="1">
                <a:latin typeface="方正楷体简体"/>
              </a:rPr>
              <a:t>遵守神命令的，就住在神里面。神也住在他里面。我们所以知道神住在我们里面，是因他所赐给我们的圣灵。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求　神赐福保守教会牧者们身体健康、力量充沛、出入平安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each_title_bk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399" y="1839600"/>
            <a:ext cx="8118000" cy="459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24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6600" b="1">
                <a:latin typeface="方正楷体简体"/>
              </a:rPr>
              <a:t>我们要彼此相爱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2962800"/>
            <a:ext cx="8118000" cy="347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000" b="0">
                <a:latin typeface="方正楷体简体"/>
              </a:rPr>
              <a:t>吴振忠牧师证道</a:t>
            </a:r>
          </a:p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000" b="0">
                <a:latin typeface="方正楷体简体"/>
              </a:rPr>
              <a:t>约翰一书 3:11-24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单向爱人与相向彼此相爱的分别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单向爱人与相向彼此相爱的分别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主耶稣所关切挂心的事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单向爱人与相向彼此相爱的分别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主耶稣所关切挂心的事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3. 老约翰重申“我们要彼此相爱”是主的命令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单向爱人与相向彼此相爱的分别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主耶稣所关切挂心的事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3. 老约翰重申“我们要彼此相爱”是主的命令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4. 是属灵的群体、神国的子民、神家里的儿女的事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5. 彼此就是要一起做，以实际互动表达出来的行为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5. 彼此就是要一起做，以实际互动表达出来的行为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6. 爱的真谛是真实相爱的内容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5. 彼此就是要一起做，以实际互动表达出来的行为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6. 爱的真谛是真实相爱的内容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7. 改变我们的心，活出具彼此相爱行为的生命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我们已经是神的儿女是大前题（3:1）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我们已经是神的儿女是大前题（3:1）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我们要除灭魔鬼的作为（3:8）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