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pray_begin_slid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乌尔姆华人团契 (Ulm)</a:t>
            </a:r>
          </a:p>
          <a:p>
            <a:pPr algn="l">
              <a:lnSpc>
                <a:spcPts val="5200"/>
              </a:lnSpc>
              <a:spcBef>
                <a:spcPts val="1200"/>
              </a:spcBef>
              <a:spcAft>
                <a:spcPts val="0"/>
              </a:spcAft>
              <a:defRPr lang="zh-CN">
                <a:ea typeface="FZKai-Z03"/>
              </a:defRPr>
            </a:pPr>
            <a:r>
              <a:rPr lang="zh-CN" sz="4400" b="1">
                <a:latin typeface="FZKai-Z03"/>
              </a:rPr>
              <a:t>全年平均聚会人数：20 人</a:t>
            </a:r>
          </a:p>
          <a:p>
            <a:pPr algn="l">
              <a:lnSpc>
                <a:spcPts val="5200"/>
              </a:lnSpc>
              <a:spcBef>
                <a:spcPts val="1200"/>
              </a:spcBef>
              <a:spcAft>
                <a:spcPts val="0"/>
              </a:spcAft>
              <a:defRPr lang="zh-CN">
                <a:ea typeface="FZKai-Z03"/>
              </a:defRPr>
            </a:pPr>
            <a:r>
              <a:rPr lang="zh-CN" sz="4400" b="1">
                <a:latin typeface="FZKai-Z03"/>
              </a:rPr>
              <a:t>1. 为乌尔姆团契传福音的事工祷告，求　神带领更多寻求他的人能够认识真理，重生得救；</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引言：</a:t>
            </a:r>
          </a:p>
          <a:p>
            <a:pPr algn="l">
              <a:lnSpc>
                <a:spcPts val="5200"/>
              </a:lnSpc>
              <a:spcBef>
                <a:spcPts val="1200"/>
              </a:spcBef>
              <a:spcAft>
                <a:spcPts val="0"/>
              </a:spcAft>
              <a:defRPr lang="zh-CN">
                <a:ea typeface="FZKai-Z03"/>
              </a:defRPr>
            </a:pPr>
            <a:r>
              <a:rPr lang="zh-CN" sz="4400" b="1">
                <a:latin typeface="FZKai-Z03"/>
              </a:rPr>
              <a:t>5. 彼此就是要一起做，以实际互动表达出来的行为</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引言：</a:t>
            </a:r>
          </a:p>
          <a:p>
            <a:pPr algn="l">
              <a:lnSpc>
                <a:spcPts val="5200"/>
              </a:lnSpc>
              <a:spcBef>
                <a:spcPts val="1200"/>
              </a:spcBef>
              <a:spcAft>
                <a:spcPts val="0"/>
              </a:spcAft>
              <a:defRPr lang="zh-CN">
                <a:ea typeface="FZKai-Z03"/>
              </a:defRPr>
            </a:pPr>
            <a:r>
              <a:rPr lang="zh-CN" sz="4400" b="1">
                <a:latin typeface="FZKai-Z03"/>
              </a:rPr>
              <a:t>5. 彼此就是要一起做，以实际互动表达出来的行为</a:t>
            </a:r>
          </a:p>
          <a:p>
            <a:pPr algn="l">
              <a:lnSpc>
                <a:spcPts val="5200"/>
              </a:lnSpc>
              <a:spcBef>
                <a:spcPts val="1200"/>
              </a:spcBef>
              <a:spcAft>
                <a:spcPts val="0"/>
              </a:spcAft>
              <a:defRPr lang="zh-CN">
                <a:ea typeface="FZKai-Z03"/>
              </a:defRPr>
            </a:pPr>
            <a:r>
              <a:rPr lang="zh-CN" sz="4400" b="1">
                <a:latin typeface="FZKai-Z03"/>
              </a:rPr>
              <a:t>6. 爱的真谛是真实相爱的内容</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引言：</a:t>
            </a:r>
          </a:p>
          <a:p>
            <a:pPr algn="l">
              <a:lnSpc>
                <a:spcPts val="5200"/>
              </a:lnSpc>
              <a:spcBef>
                <a:spcPts val="1200"/>
              </a:spcBef>
              <a:spcAft>
                <a:spcPts val="0"/>
              </a:spcAft>
              <a:defRPr lang="zh-CN">
                <a:ea typeface="FZKai-Z03"/>
              </a:defRPr>
            </a:pPr>
            <a:r>
              <a:rPr lang="zh-CN" sz="4400" b="1">
                <a:latin typeface="FZKai-Z03"/>
              </a:rPr>
              <a:t>5. 彼此就是要一起做，以实际互动表达出来的行为</a:t>
            </a:r>
          </a:p>
          <a:p>
            <a:pPr algn="l">
              <a:lnSpc>
                <a:spcPts val="5200"/>
              </a:lnSpc>
              <a:spcBef>
                <a:spcPts val="1200"/>
              </a:spcBef>
              <a:spcAft>
                <a:spcPts val="0"/>
              </a:spcAft>
              <a:defRPr lang="zh-CN">
                <a:ea typeface="FZKai-Z03"/>
              </a:defRPr>
            </a:pPr>
            <a:r>
              <a:rPr lang="zh-CN" sz="4400" b="1">
                <a:latin typeface="FZKai-Z03"/>
              </a:rPr>
              <a:t>6. 爱的真谛是真实相爱的内容</a:t>
            </a:r>
          </a:p>
          <a:p>
            <a:pPr algn="l">
              <a:lnSpc>
                <a:spcPts val="5200"/>
              </a:lnSpc>
              <a:spcBef>
                <a:spcPts val="1200"/>
              </a:spcBef>
              <a:spcAft>
                <a:spcPts val="0"/>
              </a:spcAft>
              <a:defRPr lang="zh-CN">
                <a:ea typeface="FZKai-Z03"/>
              </a:defRPr>
            </a:pPr>
            <a:r>
              <a:rPr lang="zh-CN" sz="4400" b="1">
                <a:latin typeface="FZKai-Z03"/>
              </a:rPr>
              <a:t>7. 改变我们的心，活出具彼此相爱行为的生命</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经文的理解与应用：</a:t>
            </a:r>
          </a:p>
          <a:p>
            <a:pPr algn="l">
              <a:lnSpc>
                <a:spcPts val="5200"/>
              </a:lnSpc>
              <a:spcBef>
                <a:spcPts val="1200"/>
              </a:spcBef>
              <a:spcAft>
                <a:spcPts val="0"/>
              </a:spcAft>
              <a:defRPr lang="zh-CN">
                <a:ea typeface="FZKai-Z03"/>
              </a:defRPr>
            </a:pPr>
            <a:r>
              <a:rPr lang="zh-CN" sz="4400" b="1">
                <a:latin typeface="FZKai-Z03"/>
              </a:rPr>
              <a:t>1. 我们已经是神的儿女是大前提（3:1）</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经文的理解与应用：</a:t>
            </a:r>
          </a:p>
          <a:p>
            <a:pPr algn="l">
              <a:lnSpc>
                <a:spcPts val="5200"/>
              </a:lnSpc>
              <a:spcBef>
                <a:spcPts val="1200"/>
              </a:spcBef>
              <a:spcAft>
                <a:spcPts val="0"/>
              </a:spcAft>
              <a:defRPr lang="zh-CN">
                <a:ea typeface="FZKai-Z03"/>
              </a:defRPr>
            </a:pPr>
            <a:r>
              <a:rPr lang="zh-CN" sz="4400" b="1">
                <a:latin typeface="FZKai-Z03"/>
              </a:rPr>
              <a:t>1. 我们已经是神的儿女是大前提（3:1）</a:t>
            </a:r>
          </a:p>
          <a:p>
            <a:pPr algn="l">
              <a:lnSpc>
                <a:spcPts val="5200"/>
              </a:lnSpc>
              <a:spcBef>
                <a:spcPts val="1200"/>
              </a:spcBef>
              <a:spcAft>
                <a:spcPts val="0"/>
              </a:spcAft>
              <a:defRPr lang="zh-CN">
                <a:ea typeface="FZKai-Z03"/>
              </a:defRPr>
            </a:pPr>
            <a:r>
              <a:rPr lang="zh-CN" sz="4400" b="1">
                <a:latin typeface="FZKai-Z03"/>
              </a:rPr>
              <a:t>2. 我们要除灭魔鬼的作为（3:8）</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经文的理解与应用：</a:t>
            </a:r>
          </a:p>
          <a:p>
            <a:pPr algn="l">
              <a:lnSpc>
                <a:spcPts val="5200"/>
              </a:lnSpc>
              <a:spcBef>
                <a:spcPts val="1200"/>
              </a:spcBef>
              <a:spcAft>
                <a:spcPts val="0"/>
              </a:spcAft>
              <a:defRPr lang="zh-CN">
                <a:ea typeface="FZKai-Z03"/>
              </a:defRPr>
            </a:pPr>
            <a:r>
              <a:rPr lang="zh-CN" sz="4400" b="1">
                <a:latin typeface="FZKai-Z03"/>
              </a:rPr>
              <a:t>1. 我们已经是神的儿女是大前提（3:1）</a:t>
            </a:r>
          </a:p>
          <a:p>
            <a:pPr algn="l">
              <a:lnSpc>
                <a:spcPts val="5200"/>
              </a:lnSpc>
              <a:spcBef>
                <a:spcPts val="1200"/>
              </a:spcBef>
              <a:spcAft>
                <a:spcPts val="0"/>
              </a:spcAft>
              <a:defRPr lang="zh-CN">
                <a:ea typeface="FZKai-Z03"/>
              </a:defRPr>
            </a:pPr>
            <a:r>
              <a:rPr lang="zh-CN" sz="4400" b="1">
                <a:latin typeface="FZKai-Z03"/>
              </a:rPr>
              <a:t>2. 我们要除灭魔鬼的作为（3:8）</a:t>
            </a:r>
          </a:p>
          <a:p>
            <a:pPr algn="l">
              <a:lnSpc>
                <a:spcPts val="5200"/>
              </a:lnSpc>
              <a:spcBef>
                <a:spcPts val="1200"/>
              </a:spcBef>
              <a:spcAft>
                <a:spcPts val="0"/>
              </a:spcAft>
              <a:defRPr lang="zh-CN">
                <a:ea typeface="FZKai-Z03"/>
              </a:defRPr>
            </a:pPr>
            <a:r>
              <a:rPr lang="zh-CN" sz="4400" b="1">
                <a:latin typeface="FZKai-Z03"/>
              </a:rPr>
              <a:t>3. 要显出谁是神的儿女（3:10）</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经文的理解与应用：</a:t>
            </a:r>
          </a:p>
          <a:p>
            <a:pPr algn="l">
              <a:lnSpc>
                <a:spcPts val="5200"/>
              </a:lnSpc>
              <a:spcBef>
                <a:spcPts val="1200"/>
              </a:spcBef>
              <a:spcAft>
                <a:spcPts val="0"/>
              </a:spcAft>
              <a:defRPr lang="zh-CN">
                <a:ea typeface="FZKai-Z03"/>
              </a:defRPr>
            </a:pPr>
            <a:r>
              <a:rPr lang="zh-CN" sz="4400" b="1">
                <a:latin typeface="FZKai-Z03"/>
              </a:rPr>
              <a:t>1. 我们已经是神的儿女是大前提（3:1）</a:t>
            </a:r>
          </a:p>
          <a:p>
            <a:pPr algn="l">
              <a:lnSpc>
                <a:spcPts val="5200"/>
              </a:lnSpc>
              <a:spcBef>
                <a:spcPts val="1200"/>
              </a:spcBef>
              <a:spcAft>
                <a:spcPts val="0"/>
              </a:spcAft>
              <a:defRPr lang="zh-CN">
                <a:ea typeface="FZKai-Z03"/>
              </a:defRPr>
            </a:pPr>
            <a:r>
              <a:rPr lang="zh-CN" sz="4400" b="1">
                <a:latin typeface="FZKai-Z03"/>
              </a:rPr>
              <a:t>2. 我们要除灭魔鬼的作为（3:8）</a:t>
            </a:r>
          </a:p>
          <a:p>
            <a:pPr algn="l">
              <a:lnSpc>
                <a:spcPts val="5200"/>
              </a:lnSpc>
              <a:spcBef>
                <a:spcPts val="1200"/>
              </a:spcBef>
              <a:spcAft>
                <a:spcPts val="0"/>
              </a:spcAft>
              <a:defRPr lang="zh-CN">
                <a:ea typeface="FZKai-Z03"/>
              </a:defRPr>
            </a:pPr>
            <a:r>
              <a:rPr lang="zh-CN" sz="4400" b="1">
                <a:latin typeface="FZKai-Z03"/>
              </a:rPr>
              <a:t>3. 要显出谁是神的儿女（3:10）</a:t>
            </a:r>
          </a:p>
          <a:p>
            <a:pPr algn="l">
              <a:lnSpc>
                <a:spcPts val="5200"/>
              </a:lnSpc>
              <a:spcBef>
                <a:spcPts val="1200"/>
              </a:spcBef>
              <a:spcAft>
                <a:spcPts val="0"/>
              </a:spcAft>
              <a:defRPr lang="zh-CN">
                <a:ea typeface="FZKai-Z03"/>
              </a:defRPr>
            </a:pPr>
            <a:r>
              <a:rPr lang="zh-CN" sz="4400" b="1">
                <a:latin typeface="FZKai-Z03"/>
              </a:rPr>
              <a:t>4. 不要恨（杀）弟兄，当爱弟兄为他舍命</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经文的理解与应用：</a:t>
            </a:r>
          </a:p>
          <a:p>
            <a:pPr algn="l">
              <a:lnSpc>
                <a:spcPts val="5200"/>
              </a:lnSpc>
              <a:spcBef>
                <a:spcPts val="1200"/>
              </a:spcBef>
              <a:spcAft>
                <a:spcPts val="0"/>
              </a:spcAft>
              <a:defRPr lang="zh-CN">
                <a:ea typeface="FZKai-Z03"/>
              </a:defRPr>
            </a:pPr>
            <a:r>
              <a:rPr lang="zh-CN" sz="4400" b="1">
                <a:latin typeface="FZKai-Z03"/>
              </a:rPr>
              <a:t>5. 在世财物上，怜恤穷乏的弟兄</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经文的理解与应用：</a:t>
            </a:r>
          </a:p>
          <a:p>
            <a:pPr algn="l">
              <a:lnSpc>
                <a:spcPts val="5200"/>
              </a:lnSpc>
              <a:spcBef>
                <a:spcPts val="1200"/>
              </a:spcBef>
              <a:spcAft>
                <a:spcPts val="0"/>
              </a:spcAft>
              <a:defRPr lang="zh-CN">
                <a:ea typeface="FZKai-Z03"/>
              </a:defRPr>
            </a:pPr>
            <a:r>
              <a:rPr lang="zh-CN" sz="4400" b="1">
                <a:latin typeface="FZKai-Z03"/>
              </a:rPr>
              <a:t>5. 在世财物上，怜恤穷乏的弟兄</a:t>
            </a:r>
          </a:p>
          <a:p>
            <a:pPr algn="l">
              <a:lnSpc>
                <a:spcPts val="5200"/>
              </a:lnSpc>
              <a:spcBef>
                <a:spcPts val="1200"/>
              </a:spcBef>
              <a:spcAft>
                <a:spcPts val="0"/>
              </a:spcAft>
              <a:defRPr lang="zh-CN">
                <a:ea typeface="FZKai-Z03"/>
              </a:defRPr>
            </a:pPr>
            <a:r>
              <a:rPr lang="zh-CN" sz="4400" b="1">
                <a:latin typeface="FZKai-Z03"/>
              </a:rPr>
              <a:t>6. 我们相爱要在行为和诚实上</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经文的理解与应用：</a:t>
            </a:r>
          </a:p>
          <a:p>
            <a:pPr algn="l">
              <a:lnSpc>
                <a:spcPts val="5200"/>
              </a:lnSpc>
              <a:spcBef>
                <a:spcPts val="1200"/>
              </a:spcBef>
              <a:spcAft>
                <a:spcPts val="0"/>
              </a:spcAft>
              <a:defRPr lang="zh-CN">
                <a:ea typeface="FZKai-Z03"/>
              </a:defRPr>
            </a:pPr>
            <a:r>
              <a:rPr lang="zh-CN" sz="4400" b="1">
                <a:latin typeface="FZKai-Z03"/>
              </a:rPr>
              <a:t>5. 在世财物上，怜恤穷乏的弟兄</a:t>
            </a:r>
          </a:p>
          <a:p>
            <a:pPr algn="l">
              <a:lnSpc>
                <a:spcPts val="5200"/>
              </a:lnSpc>
              <a:spcBef>
                <a:spcPts val="1200"/>
              </a:spcBef>
              <a:spcAft>
                <a:spcPts val="0"/>
              </a:spcAft>
              <a:defRPr lang="zh-CN">
                <a:ea typeface="FZKai-Z03"/>
              </a:defRPr>
            </a:pPr>
            <a:r>
              <a:rPr lang="zh-CN" sz="4400" b="1">
                <a:latin typeface="FZKai-Z03"/>
              </a:rPr>
              <a:t>6. 我们相爱要在行为和诚实上</a:t>
            </a:r>
          </a:p>
          <a:p>
            <a:pPr algn="l">
              <a:lnSpc>
                <a:spcPts val="5200"/>
              </a:lnSpc>
              <a:spcBef>
                <a:spcPts val="1200"/>
              </a:spcBef>
              <a:spcAft>
                <a:spcPts val="0"/>
              </a:spcAft>
              <a:defRPr lang="zh-CN">
                <a:ea typeface="FZKai-Z03"/>
              </a:defRPr>
            </a:pPr>
            <a:r>
              <a:rPr lang="zh-CN" sz="4400" b="1">
                <a:latin typeface="FZKai-Z03"/>
              </a:rPr>
              <a:t>7. 我们的心可以安稳，不受内心的责备，圣灵告诉我们，神就住在我们里面</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2. 为乌尔姆团契的慕道友和初信的弟兄姐妹祷告，求神赐给他们更大的信心，让他们在团契中不断的学习　神的话语；</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i="1">
                <a:latin typeface="FZKai-Z03"/>
              </a:rPr>
              <a:t>总结：</a:t>
            </a:r>
          </a:p>
          <a:p>
            <a:pPr algn="l">
              <a:lnSpc>
                <a:spcPts val="5200"/>
              </a:lnSpc>
              <a:spcBef>
                <a:spcPts val="1200"/>
              </a:spcBef>
              <a:spcAft>
                <a:spcPts val="0"/>
              </a:spcAft>
              <a:defRPr lang="zh-CN">
                <a:ea typeface="FZKai-Z03"/>
              </a:defRPr>
            </a:pPr>
            <a:r>
              <a:rPr lang="zh-CN" sz="4400" b="1" i="1">
                <a:latin typeface="FZKai-Z03"/>
              </a:rPr>
              <a:t>以行动作彼此相爱的总结：</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i="1">
                <a:latin typeface="FZKai-Z03"/>
              </a:rPr>
              <a:t>总结：</a:t>
            </a:r>
          </a:p>
          <a:p>
            <a:pPr algn="l">
              <a:lnSpc>
                <a:spcPts val="5200"/>
              </a:lnSpc>
              <a:spcBef>
                <a:spcPts val="1200"/>
              </a:spcBef>
              <a:spcAft>
                <a:spcPts val="0"/>
              </a:spcAft>
              <a:defRPr lang="zh-CN">
                <a:ea typeface="FZKai-Z03"/>
              </a:defRPr>
            </a:pPr>
            <a:r>
              <a:rPr lang="zh-CN" sz="4400" b="1" i="1">
                <a:latin typeface="FZKai-Z03"/>
              </a:rPr>
              <a:t>以行动作彼此相爱的总结：</a:t>
            </a:r>
          </a:p>
          <a:p>
            <a:pPr algn="l">
              <a:lnSpc>
                <a:spcPts val="5200"/>
              </a:lnSpc>
              <a:spcBef>
                <a:spcPts val="1200"/>
              </a:spcBef>
              <a:spcAft>
                <a:spcPts val="0"/>
              </a:spcAft>
              <a:defRPr lang="zh-CN">
                <a:ea typeface="FZKai-Z03"/>
              </a:defRPr>
            </a:pPr>
            <a:r>
              <a:rPr lang="zh-CN" sz="4400" b="1" i="1">
                <a:latin typeface="FZKai-Z03"/>
              </a:rPr>
              <a:t>要珍惜</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i="1">
                <a:latin typeface="FZKai-Z03"/>
              </a:rPr>
              <a:t>总结：</a:t>
            </a:r>
          </a:p>
          <a:p>
            <a:pPr algn="l">
              <a:lnSpc>
                <a:spcPts val="5200"/>
              </a:lnSpc>
              <a:spcBef>
                <a:spcPts val="1200"/>
              </a:spcBef>
              <a:spcAft>
                <a:spcPts val="0"/>
              </a:spcAft>
              <a:defRPr lang="zh-CN">
                <a:ea typeface="FZKai-Z03"/>
              </a:defRPr>
            </a:pPr>
            <a:r>
              <a:rPr lang="zh-CN" sz="4400" b="1" i="1">
                <a:latin typeface="FZKai-Z03"/>
              </a:rPr>
              <a:t>以行动作彼此相爱的总结：</a:t>
            </a:r>
          </a:p>
          <a:p>
            <a:pPr algn="l">
              <a:lnSpc>
                <a:spcPts val="5200"/>
              </a:lnSpc>
              <a:spcBef>
                <a:spcPts val="1200"/>
              </a:spcBef>
              <a:spcAft>
                <a:spcPts val="0"/>
              </a:spcAft>
              <a:defRPr lang="zh-CN">
                <a:ea typeface="FZKai-Z03"/>
              </a:defRPr>
            </a:pPr>
            <a:r>
              <a:rPr lang="zh-CN" sz="4400" b="1" i="1">
                <a:latin typeface="FZKai-Z03"/>
              </a:rPr>
              <a:t>要珍惜</a:t>
            </a:r>
          </a:p>
          <a:p>
            <a:pPr algn="l">
              <a:lnSpc>
                <a:spcPts val="5200"/>
              </a:lnSpc>
              <a:spcBef>
                <a:spcPts val="1200"/>
              </a:spcBef>
              <a:spcAft>
                <a:spcPts val="0"/>
              </a:spcAft>
              <a:defRPr lang="zh-CN">
                <a:ea typeface="FZKai-Z03"/>
              </a:defRPr>
            </a:pPr>
            <a:r>
              <a:rPr lang="zh-CN" sz="4400" b="1" i="1">
                <a:latin typeface="FZKai-Z03"/>
              </a:rPr>
              <a:t>要牺牲</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i="1">
                <a:latin typeface="FZKai-Z03"/>
              </a:rPr>
              <a:t>总结：</a:t>
            </a:r>
          </a:p>
          <a:p>
            <a:pPr algn="l">
              <a:lnSpc>
                <a:spcPts val="5200"/>
              </a:lnSpc>
              <a:spcBef>
                <a:spcPts val="1200"/>
              </a:spcBef>
              <a:spcAft>
                <a:spcPts val="0"/>
              </a:spcAft>
              <a:defRPr lang="zh-CN">
                <a:ea typeface="FZKai-Z03"/>
              </a:defRPr>
            </a:pPr>
            <a:r>
              <a:rPr lang="zh-CN" sz="4400" b="1" i="1">
                <a:latin typeface="FZKai-Z03"/>
              </a:rPr>
              <a:t>以行动作彼此相爱的总结：</a:t>
            </a:r>
          </a:p>
          <a:p>
            <a:pPr algn="l">
              <a:lnSpc>
                <a:spcPts val="5200"/>
              </a:lnSpc>
              <a:spcBef>
                <a:spcPts val="1200"/>
              </a:spcBef>
              <a:spcAft>
                <a:spcPts val="0"/>
              </a:spcAft>
              <a:defRPr lang="zh-CN">
                <a:ea typeface="FZKai-Z03"/>
              </a:defRPr>
            </a:pPr>
            <a:r>
              <a:rPr lang="zh-CN" sz="4400" b="1" i="1">
                <a:latin typeface="FZKai-Z03"/>
              </a:rPr>
              <a:t>要珍惜</a:t>
            </a:r>
          </a:p>
          <a:p>
            <a:pPr algn="l">
              <a:lnSpc>
                <a:spcPts val="5200"/>
              </a:lnSpc>
              <a:spcBef>
                <a:spcPts val="1200"/>
              </a:spcBef>
              <a:spcAft>
                <a:spcPts val="0"/>
              </a:spcAft>
              <a:defRPr lang="zh-CN">
                <a:ea typeface="FZKai-Z03"/>
              </a:defRPr>
            </a:pPr>
            <a:r>
              <a:rPr lang="zh-CN" sz="4400" b="1" i="1">
                <a:latin typeface="FZKai-Z03"/>
              </a:rPr>
              <a:t>要牺牲</a:t>
            </a:r>
          </a:p>
          <a:p>
            <a:pPr algn="l">
              <a:lnSpc>
                <a:spcPts val="5200"/>
              </a:lnSpc>
              <a:spcBef>
                <a:spcPts val="1200"/>
              </a:spcBef>
              <a:spcAft>
                <a:spcPts val="0"/>
              </a:spcAft>
              <a:defRPr lang="zh-CN">
                <a:ea typeface="FZKai-Z03"/>
              </a:defRPr>
            </a:pPr>
            <a:r>
              <a:rPr lang="zh-CN" sz="4400" b="1" i="1">
                <a:latin typeface="FZKai-Z03"/>
              </a:rPr>
              <a:t>要宽容</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i="1">
                <a:latin typeface="FZKai-Z03"/>
              </a:rPr>
              <a:t>总结：</a:t>
            </a:r>
          </a:p>
          <a:p>
            <a:pPr algn="l">
              <a:lnSpc>
                <a:spcPts val="5200"/>
              </a:lnSpc>
              <a:spcBef>
                <a:spcPts val="1200"/>
              </a:spcBef>
              <a:spcAft>
                <a:spcPts val="0"/>
              </a:spcAft>
              <a:defRPr lang="zh-CN">
                <a:ea typeface="FZKai-Z03"/>
              </a:defRPr>
            </a:pPr>
            <a:r>
              <a:rPr lang="zh-CN" sz="4400" b="1" i="1">
                <a:latin typeface="FZKai-Z03"/>
              </a:rPr>
              <a:t>以行动作彼此相爱的总结：</a:t>
            </a:r>
          </a:p>
          <a:p>
            <a:pPr algn="l">
              <a:lnSpc>
                <a:spcPts val="5200"/>
              </a:lnSpc>
              <a:spcBef>
                <a:spcPts val="1200"/>
              </a:spcBef>
              <a:spcAft>
                <a:spcPts val="0"/>
              </a:spcAft>
              <a:defRPr lang="zh-CN">
                <a:ea typeface="FZKai-Z03"/>
              </a:defRPr>
            </a:pPr>
            <a:r>
              <a:rPr lang="zh-CN" sz="4400" b="1" i="1">
                <a:latin typeface="FZKai-Z03"/>
              </a:rPr>
              <a:t>要珍惜</a:t>
            </a:r>
          </a:p>
          <a:p>
            <a:pPr algn="l">
              <a:lnSpc>
                <a:spcPts val="5200"/>
              </a:lnSpc>
              <a:spcBef>
                <a:spcPts val="1200"/>
              </a:spcBef>
              <a:spcAft>
                <a:spcPts val="0"/>
              </a:spcAft>
              <a:defRPr lang="zh-CN">
                <a:ea typeface="FZKai-Z03"/>
              </a:defRPr>
            </a:pPr>
            <a:r>
              <a:rPr lang="zh-CN" sz="4400" b="1" i="1">
                <a:latin typeface="FZKai-Z03"/>
              </a:rPr>
              <a:t>要牺牲</a:t>
            </a:r>
          </a:p>
          <a:p>
            <a:pPr algn="l">
              <a:lnSpc>
                <a:spcPts val="5200"/>
              </a:lnSpc>
              <a:spcBef>
                <a:spcPts val="1200"/>
              </a:spcBef>
              <a:spcAft>
                <a:spcPts val="0"/>
              </a:spcAft>
              <a:defRPr lang="zh-CN">
                <a:ea typeface="FZKai-Z03"/>
              </a:defRPr>
            </a:pPr>
            <a:r>
              <a:rPr lang="zh-CN" sz="4400" b="1" i="1">
                <a:latin typeface="FZKai-Z03"/>
              </a:rPr>
              <a:t>要宽容</a:t>
            </a:r>
          </a:p>
          <a:p>
            <a:pPr algn="l">
              <a:lnSpc>
                <a:spcPts val="5200"/>
              </a:lnSpc>
              <a:spcBef>
                <a:spcPts val="1200"/>
              </a:spcBef>
              <a:spcAft>
                <a:spcPts val="0"/>
              </a:spcAft>
              <a:defRPr lang="zh-CN">
                <a:ea typeface="FZKai-Z03"/>
              </a:defRPr>
            </a:pPr>
            <a:r>
              <a:rPr lang="zh-CN" sz="4400" b="1" i="1">
                <a:latin typeface="FZKai-Z03"/>
              </a:rPr>
              <a:t>要忍耐</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i="1">
                <a:latin typeface="FZKai-Z03"/>
              </a:rPr>
              <a:t>总结：</a:t>
            </a:r>
          </a:p>
          <a:p>
            <a:pPr algn="l">
              <a:lnSpc>
                <a:spcPts val="5200"/>
              </a:lnSpc>
              <a:spcBef>
                <a:spcPts val="1200"/>
              </a:spcBef>
              <a:spcAft>
                <a:spcPts val="0"/>
              </a:spcAft>
              <a:defRPr lang="zh-CN">
                <a:ea typeface="FZKai-Z03"/>
              </a:defRPr>
            </a:pPr>
            <a:r>
              <a:rPr lang="zh-CN" sz="4400" b="1" i="1">
                <a:latin typeface="FZKai-Z03"/>
              </a:rPr>
              <a:t>以行动作彼此相爱的总结：</a:t>
            </a:r>
          </a:p>
          <a:p>
            <a:pPr algn="l">
              <a:lnSpc>
                <a:spcPts val="5200"/>
              </a:lnSpc>
              <a:spcBef>
                <a:spcPts val="1200"/>
              </a:spcBef>
              <a:spcAft>
                <a:spcPts val="0"/>
              </a:spcAft>
              <a:defRPr lang="zh-CN">
                <a:ea typeface="FZKai-Z03"/>
              </a:defRPr>
            </a:pPr>
            <a:r>
              <a:rPr lang="zh-CN" sz="4400" b="1" i="1">
                <a:latin typeface="FZKai-Z03"/>
              </a:rPr>
              <a:t>要珍惜</a:t>
            </a:r>
          </a:p>
          <a:p>
            <a:pPr algn="l">
              <a:lnSpc>
                <a:spcPts val="5200"/>
              </a:lnSpc>
              <a:spcBef>
                <a:spcPts val="1200"/>
              </a:spcBef>
              <a:spcAft>
                <a:spcPts val="0"/>
              </a:spcAft>
              <a:defRPr lang="zh-CN">
                <a:ea typeface="FZKai-Z03"/>
              </a:defRPr>
            </a:pPr>
            <a:r>
              <a:rPr lang="zh-CN" sz="4400" b="1" i="1">
                <a:latin typeface="FZKai-Z03"/>
              </a:rPr>
              <a:t>要牺牲</a:t>
            </a:r>
          </a:p>
          <a:p>
            <a:pPr algn="l">
              <a:lnSpc>
                <a:spcPts val="5200"/>
              </a:lnSpc>
              <a:spcBef>
                <a:spcPts val="1200"/>
              </a:spcBef>
              <a:spcAft>
                <a:spcPts val="0"/>
              </a:spcAft>
              <a:defRPr lang="zh-CN">
                <a:ea typeface="FZKai-Z03"/>
              </a:defRPr>
            </a:pPr>
            <a:r>
              <a:rPr lang="zh-CN" sz="4400" b="1" i="1">
                <a:latin typeface="FZKai-Z03"/>
              </a:rPr>
              <a:t>要宽容</a:t>
            </a:r>
          </a:p>
          <a:p>
            <a:pPr algn="l">
              <a:lnSpc>
                <a:spcPts val="5200"/>
              </a:lnSpc>
              <a:spcBef>
                <a:spcPts val="1200"/>
              </a:spcBef>
              <a:spcAft>
                <a:spcPts val="0"/>
              </a:spcAft>
              <a:defRPr lang="zh-CN">
                <a:ea typeface="FZKai-Z03"/>
              </a:defRPr>
            </a:pPr>
            <a:r>
              <a:rPr lang="zh-CN" sz="4400" b="1" i="1">
                <a:latin typeface="FZKai-Z03"/>
              </a:rPr>
              <a:t>要忍耐</a:t>
            </a:r>
          </a:p>
          <a:p>
            <a:pPr algn="l">
              <a:lnSpc>
                <a:spcPts val="5200"/>
              </a:lnSpc>
              <a:spcBef>
                <a:spcPts val="1200"/>
              </a:spcBef>
              <a:spcAft>
                <a:spcPts val="0"/>
              </a:spcAft>
              <a:defRPr lang="zh-CN">
                <a:ea typeface="FZKai-Z03"/>
              </a:defRPr>
            </a:pPr>
            <a:r>
              <a:rPr lang="zh-CN" sz="4400" b="1" i="1">
                <a:latin typeface="FZKai-Z03"/>
              </a:rPr>
              <a:t>要真诚</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i="1">
                <a:latin typeface="FZKai-Z03"/>
              </a:rPr>
              <a:t>总结：</a:t>
            </a:r>
          </a:p>
          <a:p>
            <a:pPr algn="l">
              <a:lnSpc>
                <a:spcPts val="5200"/>
              </a:lnSpc>
              <a:spcBef>
                <a:spcPts val="1200"/>
              </a:spcBef>
              <a:spcAft>
                <a:spcPts val="0"/>
              </a:spcAft>
              <a:defRPr lang="zh-CN">
                <a:ea typeface="FZKai-Z03"/>
              </a:defRPr>
            </a:pPr>
            <a:r>
              <a:rPr lang="zh-CN" sz="4400" b="1" i="1">
                <a:latin typeface="FZKai-Z03"/>
              </a:rPr>
              <a:t>以行动作彼此相爱的总结：</a:t>
            </a:r>
          </a:p>
          <a:p>
            <a:pPr algn="l">
              <a:lnSpc>
                <a:spcPts val="5200"/>
              </a:lnSpc>
              <a:spcBef>
                <a:spcPts val="1200"/>
              </a:spcBef>
              <a:spcAft>
                <a:spcPts val="0"/>
              </a:spcAft>
              <a:defRPr lang="zh-CN">
                <a:ea typeface="FZKai-Z03"/>
              </a:defRPr>
            </a:pPr>
            <a:r>
              <a:rPr lang="zh-CN" sz="4400" b="1" i="1">
                <a:latin typeface="FZKai-Z03"/>
              </a:rPr>
              <a:t>要珍惜</a:t>
            </a:r>
          </a:p>
          <a:p>
            <a:pPr algn="l">
              <a:lnSpc>
                <a:spcPts val="5200"/>
              </a:lnSpc>
              <a:spcBef>
                <a:spcPts val="1200"/>
              </a:spcBef>
              <a:spcAft>
                <a:spcPts val="0"/>
              </a:spcAft>
              <a:defRPr lang="zh-CN">
                <a:ea typeface="FZKai-Z03"/>
              </a:defRPr>
            </a:pPr>
            <a:r>
              <a:rPr lang="zh-CN" sz="4400" b="1" i="1">
                <a:latin typeface="FZKai-Z03"/>
              </a:rPr>
              <a:t>要牺牲</a:t>
            </a:r>
          </a:p>
          <a:p>
            <a:pPr algn="l">
              <a:lnSpc>
                <a:spcPts val="5200"/>
              </a:lnSpc>
              <a:spcBef>
                <a:spcPts val="1200"/>
              </a:spcBef>
              <a:spcAft>
                <a:spcPts val="0"/>
              </a:spcAft>
              <a:defRPr lang="zh-CN">
                <a:ea typeface="FZKai-Z03"/>
              </a:defRPr>
            </a:pPr>
            <a:r>
              <a:rPr lang="zh-CN" sz="4400" b="1" i="1">
                <a:latin typeface="FZKai-Z03"/>
              </a:rPr>
              <a:t>要宽容</a:t>
            </a:r>
          </a:p>
          <a:p>
            <a:pPr algn="l">
              <a:lnSpc>
                <a:spcPts val="5200"/>
              </a:lnSpc>
              <a:spcBef>
                <a:spcPts val="1200"/>
              </a:spcBef>
              <a:spcAft>
                <a:spcPts val="0"/>
              </a:spcAft>
              <a:defRPr lang="zh-CN">
                <a:ea typeface="FZKai-Z03"/>
              </a:defRPr>
            </a:pPr>
            <a:r>
              <a:rPr lang="zh-CN" sz="4400" b="1" i="1">
                <a:latin typeface="FZKai-Z03"/>
              </a:rPr>
              <a:t>要忍耐</a:t>
            </a:r>
          </a:p>
          <a:p>
            <a:pPr algn="l">
              <a:lnSpc>
                <a:spcPts val="5200"/>
              </a:lnSpc>
              <a:spcBef>
                <a:spcPts val="1200"/>
              </a:spcBef>
              <a:spcAft>
                <a:spcPts val="0"/>
              </a:spcAft>
              <a:defRPr lang="zh-CN">
                <a:ea typeface="FZKai-Z03"/>
              </a:defRPr>
            </a:pPr>
            <a:r>
              <a:rPr lang="zh-CN" sz="4400" b="1" i="1">
                <a:latin typeface="FZKai-Z03"/>
              </a:rPr>
              <a:t>要真诚</a:t>
            </a:r>
          </a:p>
          <a:p>
            <a:pPr algn="l">
              <a:lnSpc>
                <a:spcPts val="5200"/>
              </a:lnSpc>
              <a:spcBef>
                <a:spcPts val="1200"/>
              </a:spcBef>
              <a:spcAft>
                <a:spcPts val="0"/>
              </a:spcAft>
              <a:defRPr lang="zh-CN">
                <a:ea typeface="FZKai-Z03"/>
              </a:defRPr>
            </a:pPr>
            <a:r>
              <a:rPr lang="zh-CN" sz="4400" b="1" i="1">
                <a:latin typeface="FZKai-Z03"/>
              </a:rPr>
              <a:t>要恩慈</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i="1">
                <a:latin typeface="FZKai-Z03"/>
              </a:rPr>
              <a:t>总结：</a:t>
            </a:r>
          </a:p>
          <a:p>
            <a:pPr algn="l">
              <a:lnSpc>
                <a:spcPts val="5200"/>
              </a:lnSpc>
              <a:spcBef>
                <a:spcPts val="1200"/>
              </a:spcBef>
              <a:spcAft>
                <a:spcPts val="0"/>
              </a:spcAft>
              <a:defRPr lang="zh-CN">
                <a:ea typeface="FZKai-Z03"/>
              </a:defRPr>
            </a:pPr>
            <a:r>
              <a:rPr lang="zh-CN" sz="4400" b="1" i="1">
                <a:latin typeface="FZKai-Z03"/>
              </a:rPr>
              <a:t>以行动作彼此相爱的总结：</a:t>
            </a:r>
          </a:p>
          <a:p>
            <a:pPr algn="l">
              <a:lnSpc>
                <a:spcPts val="5200"/>
              </a:lnSpc>
              <a:spcBef>
                <a:spcPts val="1200"/>
              </a:spcBef>
              <a:spcAft>
                <a:spcPts val="0"/>
              </a:spcAft>
              <a:defRPr lang="zh-CN">
                <a:ea typeface="FZKai-Z03"/>
              </a:defRPr>
            </a:pPr>
            <a:r>
              <a:rPr lang="zh-CN" sz="4400" b="1" i="1">
                <a:latin typeface="FZKai-Z03"/>
              </a:rPr>
              <a:t>要珍惜</a:t>
            </a:r>
          </a:p>
          <a:p>
            <a:pPr algn="l">
              <a:lnSpc>
                <a:spcPts val="5200"/>
              </a:lnSpc>
              <a:spcBef>
                <a:spcPts val="1200"/>
              </a:spcBef>
              <a:spcAft>
                <a:spcPts val="0"/>
              </a:spcAft>
              <a:defRPr lang="zh-CN">
                <a:ea typeface="FZKai-Z03"/>
              </a:defRPr>
            </a:pPr>
            <a:r>
              <a:rPr lang="zh-CN" sz="4400" b="1" i="1">
                <a:latin typeface="FZKai-Z03"/>
              </a:rPr>
              <a:t>要牺牲</a:t>
            </a:r>
          </a:p>
          <a:p>
            <a:pPr algn="l">
              <a:lnSpc>
                <a:spcPts val="5200"/>
              </a:lnSpc>
              <a:spcBef>
                <a:spcPts val="1200"/>
              </a:spcBef>
              <a:spcAft>
                <a:spcPts val="0"/>
              </a:spcAft>
              <a:defRPr lang="zh-CN">
                <a:ea typeface="FZKai-Z03"/>
              </a:defRPr>
            </a:pPr>
            <a:r>
              <a:rPr lang="zh-CN" sz="4400" b="1" i="1">
                <a:latin typeface="FZKai-Z03"/>
              </a:rPr>
              <a:t>要宽容</a:t>
            </a:r>
          </a:p>
          <a:p>
            <a:pPr algn="l">
              <a:lnSpc>
                <a:spcPts val="5200"/>
              </a:lnSpc>
              <a:spcBef>
                <a:spcPts val="1200"/>
              </a:spcBef>
              <a:spcAft>
                <a:spcPts val="0"/>
              </a:spcAft>
              <a:defRPr lang="zh-CN">
                <a:ea typeface="FZKai-Z03"/>
              </a:defRPr>
            </a:pPr>
            <a:r>
              <a:rPr lang="zh-CN" sz="4400" b="1" i="1">
                <a:latin typeface="FZKai-Z03"/>
              </a:rPr>
              <a:t>要忍耐</a:t>
            </a:r>
          </a:p>
          <a:p>
            <a:pPr algn="l">
              <a:lnSpc>
                <a:spcPts val="5200"/>
              </a:lnSpc>
              <a:spcBef>
                <a:spcPts val="1200"/>
              </a:spcBef>
              <a:spcAft>
                <a:spcPts val="0"/>
              </a:spcAft>
              <a:defRPr lang="zh-CN">
                <a:ea typeface="FZKai-Z03"/>
              </a:defRPr>
            </a:pPr>
            <a:r>
              <a:rPr lang="zh-CN" sz="4400" b="1" i="1">
                <a:latin typeface="FZKai-Z03"/>
              </a:rPr>
              <a:t>要真诚</a:t>
            </a:r>
          </a:p>
          <a:p>
            <a:pPr algn="l">
              <a:lnSpc>
                <a:spcPts val="5200"/>
              </a:lnSpc>
              <a:spcBef>
                <a:spcPts val="1200"/>
              </a:spcBef>
              <a:spcAft>
                <a:spcPts val="0"/>
              </a:spcAft>
              <a:defRPr lang="zh-CN">
                <a:ea typeface="FZKai-Z03"/>
              </a:defRPr>
            </a:pPr>
            <a:r>
              <a:rPr lang="zh-CN" sz="4400" b="1" i="1">
                <a:latin typeface="FZKai-Z03"/>
              </a:rPr>
              <a:t>要恩慈</a:t>
            </a:r>
          </a:p>
          <a:p>
            <a:pPr algn="l">
              <a:lnSpc>
                <a:spcPts val="5200"/>
              </a:lnSpc>
              <a:spcBef>
                <a:spcPts val="1200"/>
              </a:spcBef>
              <a:spcAft>
                <a:spcPts val="0"/>
              </a:spcAft>
              <a:defRPr lang="zh-CN">
                <a:ea typeface="FZKai-Z03"/>
              </a:defRPr>
            </a:pPr>
            <a:r>
              <a:rPr lang="zh-CN" sz="4400" b="1" i="1">
                <a:latin typeface="FZKai-Z03"/>
              </a:rPr>
              <a:t>要恒久</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genera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06799" y="1835999"/>
            <a:ext cx="8496000" cy="4834800"/>
          </a:xfrm>
          <a:prstGeom prst="rect">
            <a:avLst/>
          </a:prstGeom>
          <a:noFill/>
        </p:spPr>
        <p:txBody>
          <a:bodyPr wrap="square">
            <a:spAutoFit/>
          </a:bodyPr>
          <a:lstStyle/>
          <a:p>
            <a:pPr algn="l">
              <a:lnSpc>
                <a:spcPts val="7700"/>
              </a:lnSpc>
              <a:spcBef>
                <a:spcPts val="0"/>
              </a:spcBef>
              <a:spcAft>
                <a:spcPts val="0"/>
              </a:spcAft>
              <a:defRPr lang="zh-CN">
                <a:ea typeface="FZKai-Z03"/>
              </a:defRPr>
            </a:pPr>
            <a:r>
              <a:rPr lang="zh-CN" sz="6600" b="1">
                <a:latin typeface="FZKai-Z03"/>
              </a:rPr>
              <a:t>在耶稣里彼此相爱</a:t>
            </a:r>
          </a:p>
        </p:txBody>
      </p:sp>
      <p:sp>
        <p:nvSpPr>
          <p:cNvPr id="4" name="TextBox 3"/>
          <p:cNvSpPr txBox="1"/>
          <p:nvPr/>
        </p:nvSpPr>
        <p:spPr>
          <a:xfrm>
            <a:off x="410399" y="183600"/>
            <a:ext cx="6552000" cy="687600"/>
          </a:xfrm>
          <a:prstGeom prst="rect">
            <a:avLst/>
          </a:prstGeom>
          <a:noFill/>
        </p:spPr>
        <p:txBody>
          <a:bodyPr wrap="square">
            <a:spAutoFit/>
          </a:bodyPr>
          <a:lstStyle/>
          <a:p>
            <a:pPr algn="l">
              <a:lnSpc>
                <a:spcPts val="4700"/>
              </a:lnSpc>
              <a:spcBef>
                <a:spcPts val="0"/>
              </a:spcBef>
              <a:spcAft>
                <a:spcPts val="0"/>
              </a:spcAft>
              <a:defRPr lang="zh-CN">
                <a:ea typeface="FZKai-Z03"/>
              </a:defRPr>
            </a:pPr>
            <a:r>
              <a:rPr lang="zh-CN" sz="4000" b="1">
                <a:latin typeface="FZKai-Z03"/>
              </a:rPr>
              <a:t>回应诗歌</a:t>
            </a:r>
          </a:p>
        </p:txBody>
      </p:sp>
      <p:sp>
        <p:nvSpPr>
          <p:cNvPr id="5" name="TextBox 4"/>
          <p:cNvSpPr txBox="1"/>
          <p:nvPr/>
        </p:nvSpPr>
        <p:spPr>
          <a:xfrm>
            <a:off x="478800" y="2854800"/>
            <a:ext cx="7225200" cy="709200"/>
          </a:xfrm>
          <a:prstGeom prst="rect">
            <a:avLst/>
          </a:prstGeom>
          <a:noFill/>
        </p:spPr>
        <p:txBody>
          <a:bodyPr wrap="square">
            <a:spAutoFit/>
          </a:bodyPr>
          <a:lstStyle/>
          <a:p>
            <a:pPr algn="l">
              <a:lnSpc>
                <a:spcPts val="4700"/>
              </a:lnSpc>
              <a:spcBef>
                <a:spcPts val="0"/>
              </a:spcBef>
              <a:spcAft>
                <a:spcPts val="0"/>
              </a:spcAft>
              <a:defRPr lang="zh-CN">
                <a:ea typeface="FZZhunYuan-M02"/>
              </a:defRPr>
            </a:pPr>
            <a:r>
              <a:rPr lang="zh-CN" sz="4000" b="0">
                <a:latin typeface="FZZhunYuan-M02"/>
              </a:rPr>
              <a:t>赞美之泉《I believe》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3. 为乌尔姆团契的同工祷告，同心合意为主侍奉，更多的奉献自己，蒙　神的喜悦和祝福。</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我们和睦同居</a:t>
            </a:r>
          </a:p>
          <a:p>
            <a:pPr algn="ctr">
              <a:lnSpc>
                <a:spcPts val="7000"/>
              </a:lnSpc>
              <a:spcBef>
                <a:spcPts val="0"/>
              </a:spcBef>
              <a:spcAft>
                <a:spcPts val="0"/>
              </a:spcAft>
              <a:defRPr lang="zh-CN">
                <a:ea typeface="FZZhunYuan-M02"/>
              </a:defRPr>
            </a:pPr>
            <a:r>
              <a:rPr lang="zh-CN" sz="4800" b="0">
                <a:latin typeface="FZZhunYuan-M02"/>
              </a:rPr>
              <a:t>何等地美善</a:t>
            </a:r>
          </a:p>
          <a:p>
            <a:pPr algn="ctr">
              <a:lnSpc>
                <a:spcPts val="7000"/>
              </a:lnSpc>
              <a:spcBef>
                <a:spcPts val="0"/>
              </a:spcBef>
              <a:spcAft>
                <a:spcPts val="0"/>
              </a:spcAft>
              <a:defRPr lang="zh-CN">
                <a:ea typeface="FZZhunYuan-M02"/>
              </a:defRPr>
            </a:pPr>
            <a:r>
              <a:rPr lang="zh-CN" sz="4800" b="0">
                <a:latin typeface="FZZhunYuan-M02"/>
              </a:rPr>
              <a:t>凡事谦虚　温柔　忍耐</a:t>
            </a:r>
          </a:p>
          <a:p>
            <a:pPr algn="ctr">
              <a:lnSpc>
                <a:spcPts val="7000"/>
              </a:lnSpc>
              <a:spcBef>
                <a:spcPts val="0"/>
              </a:spcBef>
              <a:spcAft>
                <a:spcPts val="0"/>
              </a:spcAft>
              <a:defRPr lang="zh-CN">
                <a:ea typeface="FZZhunYuan-M02"/>
              </a:defRPr>
            </a:pPr>
            <a:r>
              <a:rPr lang="zh-CN" sz="4800" b="0">
                <a:latin typeface="FZZhunYuan-M02"/>
              </a:rPr>
              <a:t>竭力保守圣灵赐合一的心</a:t>
            </a:r>
          </a:p>
          <a:p>
            <a:pPr algn="ctr">
              <a:lnSpc>
                <a:spcPts val="7000"/>
              </a:lnSpc>
              <a:spcBef>
                <a:spcPts val="0"/>
              </a:spcBef>
              <a:spcAft>
                <a:spcPts val="0"/>
              </a:spcAft>
              <a:defRPr lang="zh-CN">
                <a:ea typeface="FZZhunYuan-M02"/>
              </a:defRPr>
            </a:pPr>
            <a:r>
              <a:rPr lang="zh-CN" sz="4800" b="0">
                <a:latin typeface="FZZhunYuan-M02"/>
              </a:rPr>
              <a:t>凡事恩慈怜悯相待</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在耶稣里彼此相爱 1/6</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在耶稣里彼此相爱</a:t>
            </a:r>
          </a:p>
          <a:p>
            <a:pPr algn="ctr">
              <a:lnSpc>
                <a:spcPts val="7000"/>
              </a:lnSpc>
              <a:spcBef>
                <a:spcPts val="0"/>
              </a:spcBef>
              <a:spcAft>
                <a:spcPts val="0"/>
              </a:spcAft>
              <a:defRPr lang="zh-CN">
                <a:ea typeface="FZZhunYuan-M02"/>
              </a:defRPr>
            </a:pPr>
            <a:r>
              <a:rPr lang="zh-CN" sz="4800" b="0">
                <a:latin typeface="FZZhunYuan-M02"/>
              </a:rPr>
              <a:t>在耶稣里彼此相爱</a:t>
            </a:r>
          </a:p>
          <a:p>
            <a:pPr algn="ctr">
              <a:lnSpc>
                <a:spcPts val="7000"/>
              </a:lnSpc>
              <a:spcBef>
                <a:spcPts val="0"/>
              </a:spcBef>
              <a:spcAft>
                <a:spcPts val="0"/>
              </a:spcAft>
              <a:defRPr lang="zh-CN">
                <a:ea typeface="FZZhunYuan-M02"/>
              </a:defRPr>
            </a:pPr>
            <a:r>
              <a:rPr lang="zh-CN" sz="4800" b="0">
                <a:latin typeface="FZZhunYuan-M02"/>
              </a:rPr>
              <a:t>少嫉妒论断</a:t>
            </a:r>
          </a:p>
          <a:p>
            <a:pPr algn="ctr">
              <a:lnSpc>
                <a:spcPts val="7000"/>
              </a:lnSpc>
              <a:spcBef>
                <a:spcPts val="0"/>
              </a:spcBef>
              <a:spcAft>
                <a:spcPts val="0"/>
              </a:spcAft>
              <a:defRPr lang="zh-CN">
                <a:ea typeface="FZZhunYuan-M02"/>
              </a:defRPr>
            </a:pPr>
            <a:r>
              <a:rPr lang="zh-CN" sz="4800" b="0">
                <a:latin typeface="FZZhunYuan-M02"/>
              </a:rPr>
              <a:t>多饶恕关爱</a:t>
            </a:r>
          </a:p>
          <a:p>
            <a:pPr algn="ctr">
              <a:lnSpc>
                <a:spcPts val="7000"/>
              </a:lnSpc>
              <a:spcBef>
                <a:spcPts val="0"/>
              </a:spcBef>
              <a:spcAft>
                <a:spcPts val="0"/>
              </a:spcAft>
              <a:defRPr lang="zh-CN">
                <a:ea typeface="FZZhunYuan-M02"/>
              </a:defRPr>
            </a:pPr>
            <a:r>
              <a:rPr lang="zh-CN" sz="4800" b="0">
                <a:latin typeface="FZZhunYuan-M02"/>
              </a:rPr>
              <a:t>我们爱　因为神就是爱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在耶稣里彼此相爱 2/6</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我们和睦同居</a:t>
            </a:r>
          </a:p>
          <a:p>
            <a:pPr algn="ctr">
              <a:lnSpc>
                <a:spcPts val="7000"/>
              </a:lnSpc>
              <a:spcBef>
                <a:spcPts val="0"/>
              </a:spcBef>
              <a:spcAft>
                <a:spcPts val="0"/>
              </a:spcAft>
              <a:defRPr lang="zh-CN">
                <a:ea typeface="FZZhunYuan-M02"/>
              </a:defRPr>
            </a:pPr>
            <a:r>
              <a:rPr lang="zh-CN" sz="4800" b="0">
                <a:latin typeface="FZZhunYuan-M02"/>
              </a:rPr>
              <a:t>何等地美善</a:t>
            </a:r>
          </a:p>
          <a:p>
            <a:pPr algn="ctr">
              <a:lnSpc>
                <a:spcPts val="7000"/>
              </a:lnSpc>
              <a:spcBef>
                <a:spcPts val="0"/>
              </a:spcBef>
              <a:spcAft>
                <a:spcPts val="0"/>
              </a:spcAft>
              <a:defRPr lang="zh-CN">
                <a:ea typeface="FZZhunYuan-M02"/>
              </a:defRPr>
            </a:pPr>
            <a:r>
              <a:rPr lang="zh-CN" sz="4800" b="0">
                <a:latin typeface="FZZhunYuan-M02"/>
              </a:rPr>
              <a:t>凡事谦虚　温柔　忍耐</a:t>
            </a:r>
          </a:p>
          <a:p>
            <a:pPr algn="ctr">
              <a:lnSpc>
                <a:spcPts val="7000"/>
              </a:lnSpc>
              <a:spcBef>
                <a:spcPts val="0"/>
              </a:spcBef>
              <a:spcAft>
                <a:spcPts val="0"/>
              </a:spcAft>
              <a:defRPr lang="zh-CN">
                <a:ea typeface="FZZhunYuan-M02"/>
              </a:defRPr>
            </a:pPr>
            <a:r>
              <a:rPr lang="zh-CN" sz="4800" b="0">
                <a:latin typeface="FZZhunYuan-M02"/>
              </a:rPr>
              <a:t>竭力保守圣灵赐合一的心</a:t>
            </a:r>
          </a:p>
          <a:p>
            <a:pPr algn="ctr">
              <a:lnSpc>
                <a:spcPts val="7000"/>
              </a:lnSpc>
              <a:spcBef>
                <a:spcPts val="0"/>
              </a:spcBef>
              <a:spcAft>
                <a:spcPts val="0"/>
              </a:spcAft>
              <a:defRPr lang="zh-CN">
                <a:ea typeface="FZZhunYuan-M02"/>
              </a:defRPr>
            </a:pPr>
            <a:r>
              <a:rPr lang="zh-CN" sz="4800" b="0">
                <a:latin typeface="FZZhunYuan-M02"/>
              </a:rPr>
              <a:t>凡事恩慈怜悯相待</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在耶稣里彼此相爱 3/6</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在耶稣里彼此相爱</a:t>
            </a:r>
          </a:p>
          <a:p>
            <a:pPr algn="ctr">
              <a:lnSpc>
                <a:spcPts val="7000"/>
              </a:lnSpc>
              <a:spcBef>
                <a:spcPts val="0"/>
              </a:spcBef>
              <a:spcAft>
                <a:spcPts val="0"/>
              </a:spcAft>
              <a:defRPr lang="zh-CN">
                <a:ea typeface="FZZhunYuan-M02"/>
              </a:defRPr>
            </a:pPr>
            <a:r>
              <a:rPr lang="zh-CN" sz="4800" b="0">
                <a:latin typeface="FZZhunYuan-M02"/>
              </a:rPr>
              <a:t>在耶稣里彼此相爱</a:t>
            </a:r>
          </a:p>
          <a:p>
            <a:pPr algn="ctr">
              <a:lnSpc>
                <a:spcPts val="7000"/>
              </a:lnSpc>
              <a:spcBef>
                <a:spcPts val="0"/>
              </a:spcBef>
              <a:spcAft>
                <a:spcPts val="0"/>
              </a:spcAft>
              <a:defRPr lang="zh-CN">
                <a:ea typeface="FZZhunYuan-M02"/>
              </a:defRPr>
            </a:pPr>
            <a:r>
              <a:rPr lang="zh-CN" sz="4800" b="0">
                <a:latin typeface="FZZhunYuan-M02"/>
              </a:rPr>
              <a:t>少嫉妒论断</a:t>
            </a:r>
          </a:p>
          <a:p>
            <a:pPr algn="ctr">
              <a:lnSpc>
                <a:spcPts val="7000"/>
              </a:lnSpc>
              <a:spcBef>
                <a:spcPts val="0"/>
              </a:spcBef>
              <a:spcAft>
                <a:spcPts val="0"/>
              </a:spcAft>
              <a:defRPr lang="zh-CN">
                <a:ea typeface="FZZhunYuan-M02"/>
              </a:defRPr>
            </a:pPr>
            <a:r>
              <a:rPr lang="zh-CN" sz="4800" b="0">
                <a:latin typeface="FZZhunYuan-M02"/>
              </a:rPr>
              <a:t>多饶恕关爱</a:t>
            </a:r>
          </a:p>
          <a:p>
            <a:pPr algn="ctr">
              <a:lnSpc>
                <a:spcPts val="7000"/>
              </a:lnSpc>
              <a:spcBef>
                <a:spcPts val="0"/>
              </a:spcBef>
              <a:spcAft>
                <a:spcPts val="0"/>
              </a:spcAft>
              <a:defRPr lang="zh-CN">
                <a:ea typeface="FZZhunYuan-M02"/>
              </a:defRPr>
            </a:pPr>
            <a:r>
              <a:rPr lang="zh-CN" sz="4800" b="0">
                <a:latin typeface="FZZhunYuan-M02"/>
              </a:rPr>
              <a:t>我们爱　因为神就是爱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在耶稣里彼此相爱 4/6</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在耶稣里彼此相爱</a:t>
            </a:r>
          </a:p>
          <a:p>
            <a:pPr algn="ctr">
              <a:lnSpc>
                <a:spcPts val="7000"/>
              </a:lnSpc>
              <a:spcBef>
                <a:spcPts val="0"/>
              </a:spcBef>
              <a:spcAft>
                <a:spcPts val="0"/>
              </a:spcAft>
              <a:defRPr lang="zh-CN">
                <a:ea typeface="FZZhunYuan-M02"/>
              </a:defRPr>
            </a:pPr>
            <a:r>
              <a:rPr lang="zh-CN" sz="4800" b="0">
                <a:latin typeface="FZZhunYuan-M02"/>
              </a:rPr>
              <a:t>在耶稣里彼此相爱</a:t>
            </a:r>
          </a:p>
          <a:p>
            <a:pPr algn="ctr">
              <a:lnSpc>
                <a:spcPts val="7000"/>
              </a:lnSpc>
              <a:spcBef>
                <a:spcPts val="0"/>
              </a:spcBef>
              <a:spcAft>
                <a:spcPts val="0"/>
              </a:spcAft>
              <a:defRPr lang="zh-CN">
                <a:ea typeface="FZZhunYuan-M02"/>
              </a:defRPr>
            </a:pPr>
            <a:r>
              <a:rPr lang="zh-CN" sz="4800" b="0">
                <a:latin typeface="FZZhunYuan-M02"/>
              </a:rPr>
              <a:t>少嫉妒论断</a:t>
            </a:r>
          </a:p>
          <a:p>
            <a:pPr algn="ctr">
              <a:lnSpc>
                <a:spcPts val="7000"/>
              </a:lnSpc>
              <a:spcBef>
                <a:spcPts val="0"/>
              </a:spcBef>
              <a:spcAft>
                <a:spcPts val="0"/>
              </a:spcAft>
              <a:defRPr lang="zh-CN">
                <a:ea typeface="FZZhunYuan-M02"/>
              </a:defRPr>
            </a:pPr>
            <a:r>
              <a:rPr lang="zh-CN" sz="4800" b="0">
                <a:latin typeface="FZZhunYuan-M02"/>
              </a:rPr>
              <a:t>多饶恕关爱</a:t>
            </a:r>
          </a:p>
          <a:p>
            <a:pPr algn="ctr">
              <a:lnSpc>
                <a:spcPts val="7000"/>
              </a:lnSpc>
              <a:spcBef>
                <a:spcPts val="0"/>
              </a:spcBef>
              <a:spcAft>
                <a:spcPts val="0"/>
              </a:spcAft>
              <a:defRPr lang="zh-CN">
                <a:ea typeface="FZZhunYuan-M02"/>
              </a:defRPr>
            </a:pPr>
            <a:r>
              <a:rPr lang="zh-CN" sz="4800" b="0">
                <a:latin typeface="FZZhunYuan-M02"/>
              </a:rPr>
              <a:t>我们爱　因为神就是爱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在耶稣里彼此相爱 5/6</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在耶稣里彼此相爱</a:t>
            </a:r>
          </a:p>
          <a:p>
            <a:pPr algn="ctr">
              <a:lnSpc>
                <a:spcPts val="7000"/>
              </a:lnSpc>
              <a:spcBef>
                <a:spcPts val="0"/>
              </a:spcBef>
              <a:spcAft>
                <a:spcPts val="0"/>
              </a:spcAft>
              <a:defRPr lang="zh-CN">
                <a:ea typeface="FZZhunYuan-M02"/>
              </a:defRPr>
            </a:pPr>
            <a:r>
              <a:rPr lang="zh-CN" sz="4800" b="0">
                <a:latin typeface="FZZhunYuan-M02"/>
              </a:rPr>
              <a:t>在耶稣里彼此相爱</a:t>
            </a:r>
          </a:p>
          <a:p>
            <a:pPr algn="ctr">
              <a:lnSpc>
                <a:spcPts val="7000"/>
              </a:lnSpc>
              <a:spcBef>
                <a:spcPts val="0"/>
              </a:spcBef>
              <a:spcAft>
                <a:spcPts val="0"/>
              </a:spcAft>
              <a:defRPr lang="zh-CN">
                <a:ea typeface="FZZhunYuan-M02"/>
              </a:defRPr>
            </a:pPr>
            <a:r>
              <a:rPr lang="zh-CN" sz="4800" b="0">
                <a:latin typeface="FZZhunYuan-M02"/>
              </a:rPr>
              <a:t>少嫉妒论断</a:t>
            </a:r>
          </a:p>
          <a:p>
            <a:pPr algn="ctr">
              <a:lnSpc>
                <a:spcPts val="7000"/>
              </a:lnSpc>
              <a:spcBef>
                <a:spcPts val="0"/>
              </a:spcBef>
              <a:spcAft>
                <a:spcPts val="0"/>
              </a:spcAft>
              <a:defRPr lang="zh-CN">
                <a:ea typeface="FZZhunYuan-M02"/>
              </a:defRPr>
            </a:pPr>
            <a:r>
              <a:rPr lang="zh-CN" sz="4800" b="0">
                <a:latin typeface="FZZhunYuan-M02"/>
              </a:rPr>
              <a:t>多饶恕关爱</a:t>
            </a:r>
          </a:p>
          <a:p>
            <a:pPr algn="ctr">
              <a:lnSpc>
                <a:spcPts val="7000"/>
              </a:lnSpc>
              <a:spcBef>
                <a:spcPts val="0"/>
              </a:spcBef>
              <a:spcAft>
                <a:spcPts val="0"/>
              </a:spcAft>
              <a:defRPr lang="zh-CN">
                <a:ea typeface="FZZhunYuan-M02"/>
              </a:defRPr>
            </a:pPr>
            <a:r>
              <a:rPr lang="zh-CN" sz="4800" b="0">
                <a:latin typeface="FZZhunYuan-M02"/>
              </a:rPr>
              <a:t>我们爱　因为神就是爱</a:t>
            </a:r>
          </a:p>
          <a:p>
            <a:pPr algn="ctr">
              <a:lnSpc>
                <a:spcPts val="7000"/>
              </a:lnSpc>
              <a:spcBef>
                <a:spcPts val="0"/>
              </a:spcBef>
              <a:spcAft>
                <a:spcPts val="0"/>
              </a:spcAft>
              <a:defRPr lang="zh-CN">
                <a:ea typeface="FZZhunYuan-M02"/>
              </a:defRPr>
            </a:pPr>
            <a:r>
              <a:rPr lang="zh-CN" sz="4800" b="0">
                <a:latin typeface="FZZhunYuan-M02"/>
              </a:rPr>
              <a:t>我们爱　因为神　祂就是爱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在耶稣里彼此相爱 6/6</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offering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offering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offering_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狼堡华人团契 (Wolfsburg)</a:t>
            </a:r>
          </a:p>
          <a:p>
            <a:pPr algn="l">
              <a:lnSpc>
                <a:spcPts val="5200"/>
              </a:lnSpc>
              <a:spcBef>
                <a:spcPts val="1200"/>
              </a:spcBef>
              <a:spcAft>
                <a:spcPts val="0"/>
              </a:spcAft>
              <a:defRPr lang="zh-CN">
                <a:ea typeface="FZKai-Z03"/>
              </a:defRPr>
            </a:pPr>
            <a:r>
              <a:rPr lang="zh-CN" sz="4400" b="1">
                <a:latin typeface="FZKai-Z03"/>
              </a:rPr>
              <a:t>全年平均聚会人数：18 人</a:t>
            </a:r>
          </a:p>
          <a:p>
            <a:pPr algn="l">
              <a:lnSpc>
                <a:spcPts val="5200"/>
              </a:lnSpc>
              <a:spcBef>
                <a:spcPts val="1200"/>
              </a:spcBef>
              <a:spcAft>
                <a:spcPts val="0"/>
              </a:spcAft>
              <a:defRPr lang="zh-CN">
                <a:ea typeface="FZKai-Z03"/>
              </a:defRPr>
            </a:pPr>
            <a:r>
              <a:rPr lang="zh-CN" sz="4400" b="1">
                <a:latin typeface="FZKai-Z03"/>
              </a:rPr>
              <a:t>1. 有更多的弟兄姐妹能建立每天灵修习惯（读经、祷告），并愿意按照　神的话去行，使　神的话语成为每天生活的指引。</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report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report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report_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 3 日（日）、 10 日（日）、 17 日（日） 成人主日学的主题是《使徒行传》，由吴牧师带领。9月24日（日）休息一次。欢迎大家积极参加。</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 10 日（日）主日爱宴后，诗班将进行练唱。请诗班成员和有意参与的弟兄姊妹预留时间。</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月青年团契活动安排如下：</a:t>
            </a:r>
          </a:p>
          <a:p>
            <a:pPr algn="l">
              <a:lnSpc>
                <a:spcPts val="5200"/>
              </a:lnSpc>
              <a:spcBef>
                <a:spcPts val="1200"/>
              </a:spcBef>
              <a:spcAft>
                <a:spcPts val="0"/>
              </a:spcAft>
              <a:defRPr lang="zh-CN">
                <a:ea typeface="FZKai-Z03"/>
              </a:defRPr>
            </a:pPr>
            <a:r>
              <a:rPr lang="zh-CN" sz="4400" b="1">
                <a:latin typeface="FZKai-Z03"/>
              </a:rPr>
              <a:t>9 月 9 日：花园日；</a:t>
            </a:r>
          </a:p>
          <a:p>
            <a:pPr algn="l">
              <a:lnSpc>
                <a:spcPts val="5200"/>
              </a:lnSpc>
              <a:spcBef>
                <a:spcPts val="1200"/>
              </a:spcBef>
              <a:spcAft>
                <a:spcPts val="0"/>
              </a:spcAft>
              <a:defRPr lang="zh-CN">
                <a:ea typeface="FZKai-Z03"/>
              </a:defRPr>
            </a:pPr>
            <a:r>
              <a:rPr lang="zh-CN" sz="4400" b="1">
                <a:latin typeface="FZKai-Z03"/>
              </a:rPr>
              <a:t>9 月 23 日：月饼工坊</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月伉俪团契活动安排如下：</a:t>
            </a:r>
          </a:p>
          <a:p>
            <a:pPr algn="l">
              <a:lnSpc>
                <a:spcPts val="5200"/>
              </a:lnSpc>
              <a:spcBef>
                <a:spcPts val="1200"/>
              </a:spcBef>
              <a:spcAft>
                <a:spcPts val="0"/>
              </a:spcAft>
              <a:defRPr lang="zh-CN">
                <a:ea typeface="FZKai-Z03"/>
              </a:defRPr>
            </a:pPr>
            <a:r>
              <a:rPr lang="zh-CN" sz="4400" b="1">
                <a:latin typeface="FZKai-Z03"/>
              </a:rPr>
              <a:t>9 月 9 日：花园日；</a:t>
            </a:r>
          </a:p>
          <a:p>
            <a:pPr algn="l">
              <a:lnSpc>
                <a:spcPts val="5200"/>
              </a:lnSpc>
              <a:spcBef>
                <a:spcPts val="1200"/>
              </a:spcBef>
              <a:spcAft>
                <a:spcPts val="0"/>
              </a:spcAft>
              <a:defRPr lang="zh-CN">
                <a:ea typeface="FZKai-Z03"/>
              </a:defRPr>
            </a:pPr>
            <a:r>
              <a:rPr lang="zh-CN" sz="4400" b="1">
                <a:latin typeface="FZKai-Z03"/>
              </a:rPr>
              <a:t>9 月 23 日：三个团契联合月饼工坊庆中秋活动。</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 9 日（六）是教会花园日，将进行一系列维护和美化工作，包括修复教堂住宅、修复大堂楼顶漏水和维护清理花园等。如果您有任何疑问或建议，请联系王榛弟兄。</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 16 日（六）下午两点将举行管惠萍传道按牧典礼，邀请弟兄姊妹一起观礼见证。</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2. 为我们所接触到的慕道朋友信主代祷，特别为弟兄姐妹尚未信主的家人代祷。</a:t>
            </a:r>
          </a:p>
          <a:p>
            <a:pPr algn="l">
              <a:lnSpc>
                <a:spcPts val="5200"/>
              </a:lnSpc>
              <a:spcBef>
                <a:spcPts val="1200"/>
              </a:spcBef>
              <a:spcAft>
                <a:spcPts val="0"/>
              </a:spcAft>
              <a:defRPr lang="zh-CN">
                <a:ea typeface="FZKai-Z03"/>
              </a:defRPr>
            </a:pPr>
            <a:r>
              <a:rPr lang="zh-CN" sz="4400" b="1">
                <a:latin typeface="FZKai-Z03"/>
              </a:rPr>
              <a:t>3. 为我们所在的德国教会Stadtmission代祷；为教会的三位牧师代祷，他们分别负责全面事工，儿童青少年事工及华人事工。</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 23 日（六）下午两点，青年、伉俪、长青团契将联合举办月饼工坊庆中秋活动。我们也诚挚邀请弟兄姊妹们一家一菜，共同享受晚餐。</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 24 日（日）主日聚会有每月祷告会，请大家预留时间参加。</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9 月 29 日（五）- 10 月 1 日（日）汉堡教会培灵会主题为《事奉 • 我 • 我的家》，由管惠萍牧师主讲，邀请信徒踊跃参加。内容如下：</a:t>
            </a:r>
          </a:p>
          <a:p>
            <a:pPr algn="l">
              <a:lnSpc>
                <a:spcPts val="5200"/>
              </a:lnSpc>
              <a:spcBef>
                <a:spcPts val="1200"/>
              </a:spcBef>
              <a:spcAft>
                <a:spcPts val="0"/>
              </a:spcAft>
              <a:defRPr lang="zh-CN">
                <a:ea typeface="FZKai-Z03"/>
              </a:defRPr>
            </a:pPr>
            <a:r>
              <a:rPr lang="zh-CN" sz="4400" b="1">
                <a:latin typeface="FZKai-Z03"/>
              </a:rPr>
              <a:t>- 9 月 29 日（五）19:00 爱宴，19:30 培灵会（1）「事奉与我」；</a:t>
            </a:r>
          </a:p>
          <a:p>
            <a:pPr algn="l">
              <a:lnSpc>
                <a:spcPts val="5200"/>
              </a:lnSpc>
              <a:spcBef>
                <a:spcPts val="1200"/>
              </a:spcBef>
              <a:spcAft>
                <a:spcPts val="0"/>
              </a:spcAft>
              <a:defRPr lang="zh-CN">
                <a:ea typeface="FZKai-Z03"/>
              </a:defRPr>
            </a:pPr>
            <a:r>
              <a:rPr lang="zh-CN" sz="4400" b="1">
                <a:latin typeface="FZKai-Z03"/>
              </a:rPr>
              <a:t>- 9 月 30 日（六）13:00 爱宴，14:00 培灵会（2）「事奉与我的家」；</a:t>
            </a:r>
          </a:p>
          <a:p>
            <a:pPr algn="l">
              <a:lnSpc>
                <a:spcPts val="5200"/>
              </a:lnSpc>
              <a:spcBef>
                <a:spcPts val="1200"/>
              </a:spcBef>
              <a:spcAft>
                <a:spcPts val="0"/>
              </a:spcAft>
              <a:defRPr lang="zh-CN">
                <a:ea typeface="FZKai-Z03"/>
              </a:defRPr>
            </a:pPr>
            <a:r>
              <a:rPr lang="zh-CN" sz="4400" b="1">
                <a:latin typeface="FZKai-Z03"/>
              </a:rPr>
              <a:t>- 10 月 1 日（日）10:30 圣餐主日敬拜内，培灵会（3）「事奉 • 我 • 我的家」</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本月寿星：吴振忠、胡钰、卢玲娜、赵桂龙、周斌、蔡文彦、沈嘉禾、李渊、施予暄（Hannah）、陈怡琳（Joella）、张起恩、邵羲之（吱吱）、Yan Esther Xie（燕燕）、暞荣（Tomai）。愿神赐福你们！</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活动报告</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new_friends.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worker_list.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0400" y="417600"/>
            <a:ext cx="9025200" cy="6217200"/>
          </a:xfrm>
          <a:prstGeom prst="rect">
            <a:avLst/>
          </a:prstGeom>
          <a:noFill/>
        </p:spPr>
        <p:txBody>
          <a:bodyPr wrap="square" anchor="ctr">
            <a:spAutoFit/>
          </a:bodyPr>
          <a:lstStyle/>
          <a:p>
            <a:pPr algn="ctr">
              <a:lnSpc>
                <a:spcPts val="3700"/>
              </a:lnSpc>
              <a:spcBef>
                <a:spcPts val="768"/>
              </a:spcBef>
              <a:spcAft>
                <a:spcPts val="0"/>
              </a:spcAft>
              <a:defRPr lang="zh-CN">
                <a:ea typeface="FZKai-Z03"/>
              </a:defRPr>
            </a:pPr>
            <a:r>
              <a:rPr lang="zh-CN" sz="3200" b="1">
                <a:latin typeface="FZKai-Z03"/>
              </a:rPr>
              <a:t>主题：常作准备</a:t>
            </a:r>
            <a:r>
              <a:rPr lang="zh-CN" sz="2400" b="1">
                <a:latin typeface="FZKai-Z03"/>
              </a:rPr>
              <a:t>彼得前书 3:13-18</a:t>
            </a:r>
          </a:p>
          <a:p>
            <a:pPr algn="ctr">
              <a:lnSpc>
                <a:spcPts val="3700"/>
              </a:lnSpc>
              <a:spcBef>
                <a:spcPts val="768"/>
              </a:spcBef>
              <a:spcAft>
                <a:spcPts val="0"/>
              </a:spcAft>
              <a:defRPr lang="zh-CN">
                <a:ea typeface="FZKai-Z03"/>
              </a:defRPr>
            </a:pPr>
            <a:r>
              <a:rPr lang="zh-CN" sz="3200" b="1">
                <a:latin typeface="FZKai-Z03"/>
              </a:rPr>
              <a:t>证道：吴雨洁传道</a:t>
            </a:r>
          </a:p>
          <a:p>
            <a:pPr algn="ctr">
              <a:lnSpc>
                <a:spcPts val="3700"/>
              </a:lnSpc>
              <a:spcBef>
                <a:spcPts val="768"/>
              </a:spcBef>
              <a:spcAft>
                <a:spcPts val="0"/>
              </a:spcAft>
              <a:defRPr lang="zh-CN">
                <a:ea typeface="FZKai-Z03"/>
              </a:defRPr>
            </a:pPr>
            <a:r>
              <a:rPr lang="zh-CN" sz="3200" b="1">
                <a:latin typeface="FZKai-Z03"/>
              </a:rPr>
              <a:t>司会：徐圣佳姊妹</a:t>
            </a:r>
          </a:p>
          <a:p>
            <a:pPr algn="ctr">
              <a:lnSpc>
                <a:spcPts val="3700"/>
              </a:lnSpc>
              <a:spcBef>
                <a:spcPts val="768"/>
              </a:spcBef>
              <a:spcAft>
                <a:spcPts val="0"/>
              </a:spcAft>
              <a:defRPr lang="zh-CN">
                <a:ea typeface="FZKai-Z03"/>
              </a:defRPr>
            </a:pPr>
            <a:r>
              <a:rPr lang="zh-CN" sz="3200" b="1">
                <a:latin typeface="FZKai-Z03"/>
              </a:rPr>
              <a:t>司琴：莊雅玲姊妹</a:t>
            </a:r>
          </a:p>
          <a:p>
            <a:pPr algn="ctr">
              <a:lnSpc>
                <a:spcPts val="3700"/>
              </a:lnSpc>
              <a:spcBef>
                <a:spcPts val="768"/>
              </a:spcBef>
              <a:spcAft>
                <a:spcPts val="0"/>
              </a:spcAft>
              <a:defRPr lang="zh-CN">
                <a:ea typeface="FZKai-Z03"/>
              </a:defRPr>
            </a:pPr>
            <a:r>
              <a:rPr lang="zh-CN" sz="3200" b="1">
                <a:latin typeface="FZKai-Z03"/>
              </a:rPr>
              <a:t>领唱：陈明艳姊妹、刘朗朗弟兄</a:t>
            </a:r>
          </a:p>
          <a:p>
            <a:pPr algn="ctr">
              <a:lnSpc>
                <a:spcPts val="3700"/>
              </a:lnSpc>
              <a:spcBef>
                <a:spcPts val="768"/>
              </a:spcBef>
              <a:spcAft>
                <a:spcPts val="0"/>
              </a:spcAft>
              <a:defRPr lang="zh-CN">
                <a:ea typeface="FZKai-Z03"/>
              </a:defRPr>
            </a:pPr>
            <a:r>
              <a:rPr lang="zh-CN" sz="3200" b="1">
                <a:latin typeface="FZKai-Z03"/>
              </a:rPr>
              <a:t>主领执事：王泽宇弟兄</a:t>
            </a:r>
          </a:p>
          <a:p>
            <a:pPr algn="ctr">
              <a:lnSpc>
                <a:spcPts val="3700"/>
              </a:lnSpc>
              <a:spcBef>
                <a:spcPts val="768"/>
              </a:spcBef>
              <a:spcAft>
                <a:spcPts val="0"/>
              </a:spcAft>
              <a:defRPr lang="zh-CN">
                <a:ea typeface="FZKai-Z03"/>
              </a:defRPr>
            </a:pPr>
            <a:r>
              <a:rPr lang="zh-CN" sz="3200" b="1">
                <a:latin typeface="FZKai-Z03"/>
              </a:rPr>
              <a:t>少年主日学：施　逸弟兄</a:t>
            </a:r>
          </a:p>
          <a:p>
            <a:pPr algn="ctr">
              <a:lnSpc>
                <a:spcPts val="3700"/>
              </a:lnSpc>
              <a:spcBef>
                <a:spcPts val="768"/>
              </a:spcBef>
              <a:spcAft>
                <a:spcPts val="0"/>
              </a:spcAft>
              <a:defRPr lang="zh-CN">
                <a:ea typeface="FZKai-Z03"/>
              </a:defRPr>
            </a:pPr>
            <a:r>
              <a:rPr lang="zh-CN" sz="3200" b="1">
                <a:latin typeface="FZKai-Z03"/>
              </a:rPr>
              <a:t>少儿主日学：尤晨雪姊妹、赵海静姊妹</a:t>
            </a:r>
          </a:p>
          <a:p>
            <a:pPr algn="ctr">
              <a:lnSpc>
                <a:spcPts val="3700"/>
              </a:lnSpc>
              <a:spcBef>
                <a:spcPts val="768"/>
              </a:spcBef>
              <a:spcAft>
                <a:spcPts val="0"/>
              </a:spcAft>
              <a:defRPr lang="zh-CN">
                <a:ea typeface="FZKai-Z03"/>
              </a:defRPr>
            </a:pPr>
            <a:r>
              <a:rPr lang="zh-CN" sz="3200" b="1">
                <a:latin typeface="FZKai-Z03"/>
              </a:rPr>
              <a:t>幼儿主日学：傅祥芸姊妹、蔡文彦姊妹</a:t>
            </a:r>
          </a:p>
          <a:p>
            <a:pPr algn="ctr">
              <a:lnSpc>
                <a:spcPts val="3700"/>
              </a:lnSpc>
              <a:spcBef>
                <a:spcPts val="768"/>
              </a:spcBef>
              <a:spcAft>
                <a:spcPts val="0"/>
              </a:spcAft>
              <a:defRPr lang="zh-CN">
                <a:ea typeface="FZKai-Z03"/>
              </a:defRPr>
            </a:pPr>
            <a:r>
              <a:rPr lang="zh-CN" sz="3200" b="1">
                <a:latin typeface="FZKai-Z03"/>
              </a:rPr>
              <a:t>PPT制作播放：郑　炜弟兄、邵　颢弟兄</a:t>
            </a:r>
          </a:p>
        </p:txBody>
      </p:sp>
      <p:sp>
        <p:nvSpPr>
          <p:cNvPr id="4" name="TextBox 3"/>
          <p:cNvSpPr txBox="1"/>
          <p:nvPr/>
        </p:nvSpPr>
        <p:spPr>
          <a:xfrm>
            <a:off x="118800" y="32400"/>
            <a:ext cx="8888400" cy="522000"/>
          </a:xfrm>
          <a:prstGeom prst="rect">
            <a:avLst/>
          </a:prstGeom>
          <a:noFill/>
        </p:spPr>
        <p:txBody>
          <a:bodyPr wrap="square" anchor="ctr">
            <a:spAutoFit/>
          </a:bodyPr>
          <a:lstStyle/>
          <a:p>
            <a:pPr algn="ctr">
              <a:lnSpc>
                <a:spcPts val="2800"/>
              </a:lnSpc>
              <a:spcBef>
                <a:spcPts val="25"/>
              </a:spcBef>
              <a:spcAft>
                <a:spcPts val="0"/>
              </a:spcAft>
              <a:defRPr lang="zh-CN">
                <a:ea typeface="FZKai-Z03"/>
              </a:defRPr>
            </a:pPr>
            <a:r>
              <a:rPr lang="zh-CN" sz="2400" b="1">
                <a:latin typeface="FZKai-Z03"/>
              </a:rPr>
              <a:t>2023 年 9 月 10 日主日服事表</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5.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6.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worker_list.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0400" y="417600"/>
            <a:ext cx="9025200" cy="6217200"/>
          </a:xfrm>
          <a:prstGeom prst="rect">
            <a:avLst/>
          </a:prstGeom>
          <a:noFill/>
        </p:spPr>
        <p:txBody>
          <a:bodyPr wrap="square" anchor="ctr">
            <a:spAutoFit/>
          </a:bodyPr>
          <a:lstStyle/>
          <a:p>
            <a:pPr algn="ctr">
              <a:lnSpc>
                <a:spcPts val="3700"/>
              </a:lnSpc>
              <a:spcBef>
                <a:spcPts val="768"/>
              </a:spcBef>
              <a:spcAft>
                <a:spcPts val="0"/>
              </a:spcAft>
              <a:defRPr lang="zh-CN">
                <a:ea typeface="FZKai-Z03"/>
              </a:defRPr>
            </a:pPr>
            <a:r>
              <a:rPr lang="zh-CN" sz="3200" b="1">
                <a:latin typeface="FZKai-Z03"/>
              </a:rPr>
              <a:t>主题：我们要彼此相爱</a:t>
            </a:r>
            <a:r>
              <a:rPr lang="zh-CN" sz="2400" b="1">
                <a:latin typeface="FZKai-Z03"/>
              </a:rPr>
              <a:t>约翰一书第 3 章</a:t>
            </a:r>
          </a:p>
          <a:p>
            <a:pPr algn="ctr">
              <a:lnSpc>
                <a:spcPts val="3700"/>
              </a:lnSpc>
              <a:spcBef>
                <a:spcPts val="768"/>
              </a:spcBef>
              <a:spcAft>
                <a:spcPts val="0"/>
              </a:spcAft>
              <a:defRPr lang="zh-CN">
                <a:ea typeface="FZKai-Z03"/>
              </a:defRPr>
            </a:pPr>
            <a:r>
              <a:rPr lang="zh-CN" sz="3200" b="1">
                <a:latin typeface="FZKai-Z03"/>
              </a:rPr>
              <a:t>证道：吴振忠牧师</a:t>
            </a:r>
          </a:p>
          <a:p>
            <a:pPr algn="ctr">
              <a:lnSpc>
                <a:spcPts val="3700"/>
              </a:lnSpc>
              <a:spcBef>
                <a:spcPts val="768"/>
              </a:spcBef>
              <a:spcAft>
                <a:spcPts val="0"/>
              </a:spcAft>
              <a:defRPr lang="zh-CN">
                <a:ea typeface="FZKai-Z03"/>
              </a:defRPr>
            </a:pPr>
            <a:r>
              <a:rPr lang="zh-CN" sz="3200" b="1">
                <a:latin typeface="FZKai-Z03"/>
              </a:rPr>
              <a:t>司会：刘朗朗弟兄</a:t>
            </a:r>
          </a:p>
          <a:p>
            <a:pPr algn="ctr">
              <a:lnSpc>
                <a:spcPts val="3700"/>
              </a:lnSpc>
              <a:spcBef>
                <a:spcPts val="768"/>
              </a:spcBef>
              <a:spcAft>
                <a:spcPts val="0"/>
              </a:spcAft>
              <a:defRPr lang="zh-CN">
                <a:ea typeface="FZKai-Z03"/>
              </a:defRPr>
            </a:pPr>
            <a:r>
              <a:rPr lang="zh-CN" sz="3200" b="1">
                <a:latin typeface="FZKai-Z03"/>
              </a:rPr>
              <a:t>司琴：李　帆弟兄</a:t>
            </a:r>
          </a:p>
          <a:p>
            <a:pPr algn="ctr">
              <a:lnSpc>
                <a:spcPts val="3700"/>
              </a:lnSpc>
              <a:spcBef>
                <a:spcPts val="768"/>
              </a:spcBef>
              <a:spcAft>
                <a:spcPts val="0"/>
              </a:spcAft>
              <a:defRPr lang="zh-CN">
                <a:ea typeface="FZKai-Z03"/>
              </a:defRPr>
            </a:pPr>
            <a:r>
              <a:rPr lang="zh-CN" sz="3200" b="1">
                <a:latin typeface="FZKai-Z03"/>
              </a:rPr>
              <a:t>领唱：周诚英姊妹、袁家辉弟兄</a:t>
            </a:r>
          </a:p>
          <a:p>
            <a:pPr algn="ctr">
              <a:lnSpc>
                <a:spcPts val="3700"/>
              </a:lnSpc>
              <a:spcBef>
                <a:spcPts val="768"/>
              </a:spcBef>
              <a:spcAft>
                <a:spcPts val="0"/>
              </a:spcAft>
              <a:defRPr lang="zh-CN">
                <a:ea typeface="FZKai-Z03"/>
              </a:defRPr>
            </a:pPr>
            <a:r>
              <a:rPr lang="zh-CN" sz="3200" b="1">
                <a:latin typeface="FZKai-Z03"/>
              </a:rPr>
              <a:t>主领执事：施　逸弟兄</a:t>
            </a:r>
          </a:p>
          <a:p>
            <a:pPr algn="ctr">
              <a:lnSpc>
                <a:spcPts val="3700"/>
              </a:lnSpc>
              <a:spcBef>
                <a:spcPts val="768"/>
              </a:spcBef>
              <a:spcAft>
                <a:spcPts val="0"/>
              </a:spcAft>
              <a:defRPr lang="zh-CN">
                <a:ea typeface="FZKai-Z03"/>
              </a:defRPr>
            </a:pPr>
            <a:r>
              <a:rPr lang="zh-CN" sz="3200" b="1">
                <a:latin typeface="FZKai-Z03"/>
              </a:rPr>
              <a:t>少年主日学：黄罗佳弟兄</a:t>
            </a:r>
          </a:p>
          <a:p>
            <a:pPr algn="ctr">
              <a:lnSpc>
                <a:spcPts val="3700"/>
              </a:lnSpc>
              <a:spcBef>
                <a:spcPts val="768"/>
              </a:spcBef>
              <a:spcAft>
                <a:spcPts val="0"/>
              </a:spcAft>
              <a:defRPr lang="zh-CN">
                <a:ea typeface="FZKai-Z03"/>
              </a:defRPr>
            </a:pPr>
            <a:r>
              <a:rPr lang="zh-CN" sz="3200" b="1">
                <a:latin typeface="FZKai-Z03"/>
              </a:rPr>
              <a:t>少儿主日学：周向荣姊妹、徐　蔚姊妹</a:t>
            </a:r>
          </a:p>
          <a:p>
            <a:pPr algn="ctr">
              <a:lnSpc>
                <a:spcPts val="3700"/>
              </a:lnSpc>
              <a:spcBef>
                <a:spcPts val="768"/>
              </a:spcBef>
              <a:spcAft>
                <a:spcPts val="0"/>
              </a:spcAft>
              <a:defRPr lang="zh-CN">
                <a:ea typeface="FZKai-Z03"/>
              </a:defRPr>
            </a:pPr>
            <a:r>
              <a:rPr lang="zh-CN" sz="3200" b="1">
                <a:latin typeface="FZKai-Z03"/>
              </a:rPr>
              <a:t>幼儿主日学：王　娜姊妹、邵　凯弟兄</a:t>
            </a:r>
          </a:p>
          <a:p>
            <a:pPr algn="ctr">
              <a:lnSpc>
                <a:spcPts val="3700"/>
              </a:lnSpc>
              <a:spcBef>
                <a:spcPts val="768"/>
              </a:spcBef>
              <a:spcAft>
                <a:spcPts val="0"/>
              </a:spcAft>
              <a:defRPr lang="zh-CN">
                <a:ea typeface="FZKai-Z03"/>
              </a:defRPr>
            </a:pPr>
            <a:r>
              <a:rPr lang="zh-CN" sz="3200" b="1">
                <a:latin typeface="FZKai-Z03"/>
              </a:rPr>
              <a:t>PPT制作播放：丘灿荣弟兄、邱奕洲弟兄</a:t>
            </a:r>
          </a:p>
        </p:txBody>
      </p:sp>
      <p:sp>
        <p:nvSpPr>
          <p:cNvPr id="4" name="TextBox 3"/>
          <p:cNvSpPr txBox="1"/>
          <p:nvPr/>
        </p:nvSpPr>
        <p:spPr>
          <a:xfrm>
            <a:off x="118800" y="32400"/>
            <a:ext cx="8888400" cy="522000"/>
          </a:xfrm>
          <a:prstGeom prst="rect">
            <a:avLst/>
          </a:prstGeom>
          <a:noFill/>
        </p:spPr>
        <p:txBody>
          <a:bodyPr wrap="square" anchor="ctr">
            <a:spAutoFit/>
          </a:bodyPr>
          <a:lstStyle/>
          <a:p>
            <a:pPr algn="ctr">
              <a:lnSpc>
                <a:spcPts val="2800"/>
              </a:lnSpc>
              <a:spcBef>
                <a:spcPts val="25"/>
              </a:spcBef>
              <a:spcAft>
                <a:spcPts val="0"/>
              </a:spcAft>
              <a:defRPr lang="zh-CN">
                <a:ea typeface="FZKai-Z03"/>
              </a:defRPr>
            </a:pPr>
            <a:r>
              <a:rPr lang="zh-CN" sz="2400" b="1">
                <a:latin typeface="FZKai-Z03"/>
              </a:rPr>
              <a:t>2023 年 9 月 3 日主日服事表</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6.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2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2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2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egin_slide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egin_slide_2.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42800" y="2015999"/>
            <a:ext cx="5166000" cy="648000"/>
          </a:xfrm>
          <a:prstGeom prst="rect">
            <a:avLst/>
          </a:prstGeom>
          <a:noFill/>
        </p:spPr>
        <p:txBody>
          <a:bodyPr wrap="square">
            <a:spAutoFit/>
          </a:bodyPr>
          <a:lstStyle/>
          <a:p>
            <a:pPr algn="l">
              <a:lnSpc>
                <a:spcPts val="3900"/>
              </a:lnSpc>
              <a:spcBef>
                <a:spcPts val="24"/>
              </a:spcBef>
              <a:spcAft>
                <a:spcPts val="0"/>
              </a:spcAft>
              <a:defRPr lang="zh-CN">
                <a:ea typeface="FZKai-Z03"/>
              </a:defRPr>
            </a:pPr>
            <a:r>
              <a:rPr lang="zh-CN" sz="3300" b="1">
                <a:latin typeface="FZKai-Z03"/>
              </a:rPr>
              <a:t>2023 年 09 月 03 日</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egin_slide_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pray_titl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42800" y="2015999"/>
            <a:ext cx="5396400" cy="648000"/>
          </a:xfrm>
          <a:prstGeom prst="rect">
            <a:avLst/>
          </a:prstGeom>
          <a:noFill/>
        </p:spPr>
        <p:txBody>
          <a:bodyPr wrap="square">
            <a:spAutoFit/>
          </a:bodyPr>
          <a:lstStyle/>
          <a:p>
            <a:pPr algn="l">
              <a:lnSpc>
                <a:spcPts val="4200"/>
              </a:lnSpc>
              <a:spcBef>
                <a:spcPts val="1200"/>
              </a:spcBef>
              <a:spcAft>
                <a:spcPts val="0"/>
              </a:spcAft>
              <a:defRPr lang="zh-CN">
                <a:ea typeface="FZKai-Z03"/>
              </a:defRPr>
            </a:pPr>
            <a:r>
              <a:rPr lang="zh-CN" sz="3600" b="1">
                <a:latin typeface="FZKai-Z03"/>
              </a:rPr>
              <a:t>2023 年 09 月 03 日</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egin_slide_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genera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06799" y="1835999"/>
            <a:ext cx="8496000" cy="4834800"/>
          </a:xfrm>
          <a:prstGeom prst="rect">
            <a:avLst/>
          </a:prstGeom>
          <a:noFill/>
        </p:spPr>
        <p:txBody>
          <a:bodyPr wrap="square">
            <a:spAutoFit/>
          </a:bodyPr>
          <a:lstStyle/>
          <a:p>
            <a:pPr algn="l">
              <a:lnSpc>
                <a:spcPts val="8300"/>
              </a:lnSpc>
              <a:spcBef>
                <a:spcPts val="0"/>
              </a:spcBef>
              <a:spcAft>
                <a:spcPts val="0"/>
              </a:spcAft>
              <a:defRPr lang="zh-CN">
                <a:ea typeface="FZKai-Z03"/>
              </a:defRPr>
            </a:pPr>
            <a:r>
              <a:rPr lang="zh-CN" sz="7200" b="1">
                <a:latin typeface="FZKai-Z03"/>
              </a:rPr>
              <a:t>诗篇第 136 章（1-9,23-26）</a:t>
            </a:r>
          </a:p>
          <a:p>
            <a:pPr algn="l">
              <a:lnSpc>
                <a:spcPts val="8300"/>
              </a:lnSpc>
              <a:spcBef>
                <a:spcPts val="0"/>
              </a:spcBef>
              <a:spcAft>
                <a:spcPts val="0"/>
              </a:spcAft>
              <a:defRPr lang="zh-CN">
                <a:ea typeface="FZKai-Z03"/>
              </a:defRPr>
            </a:pPr>
            <a:r>
              <a:rPr lang="zh-CN" sz="7200" b="1">
                <a:latin typeface="FZKai-Z03"/>
              </a:rPr>
              <a:t/>
            </a:r>
          </a:p>
        </p:txBody>
      </p:sp>
      <p:sp>
        <p:nvSpPr>
          <p:cNvPr id="4" name="TextBox 3"/>
          <p:cNvSpPr txBox="1"/>
          <p:nvPr/>
        </p:nvSpPr>
        <p:spPr>
          <a:xfrm>
            <a:off x="410399" y="183600"/>
            <a:ext cx="6552000" cy="687600"/>
          </a:xfrm>
          <a:prstGeom prst="rect">
            <a:avLst/>
          </a:prstGeom>
          <a:noFill/>
        </p:spPr>
        <p:txBody>
          <a:bodyPr wrap="square">
            <a:spAutoFit/>
          </a:bodyPr>
          <a:lstStyle/>
          <a:p>
            <a:pPr algn="l">
              <a:lnSpc>
                <a:spcPts val="4700"/>
              </a:lnSpc>
              <a:spcBef>
                <a:spcPts val="0"/>
              </a:spcBef>
              <a:spcAft>
                <a:spcPts val="0"/>
              </a:spcAft>
              <a:defRPr lang="zh-CN">
                <a:ea typeface="FZKai-Z03"/>
              </a:defRPr>
            </a:pPr>
            <a:r>
              <a:rPr lang="zh-CN" sz="4000" b="1">
                <a:latin typeface="FZKai-Z03"/>
              </a:rPr>
              <a:t>宣  召</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1 </a:t>
            </a:r>
            <a:r>
              <a:rPr lang="zh-CN" sz="4400" b="1">
                <a:latin typeface="FZKai-Z03"/>
              </a:rPr>
              <a:t>你们要称谢耶和华，因他本为善。他的慈爱永远长存。</a:t>
            </a:r>
          </a:p>
          <a:p>
            <a:pPr algn="l">
              <a:lnSpc>
                <a:spcPts val="5200"/>
              </a:lnSpc>
              <a:spcBef>
                <a:spcPts val="1200"/>
              </a:spcBef>
              <a:spcAft>
                <a:spcPts val="0"/>
              </a:spcAft>
              <a:defRPr lang="zh-CN">
                <a:ea typeface="FZKai-Z03"/>
              </a:defRPr>
            </a:pPr>
            <a:r>
              <a:rPr baseline="30000" lang="zh-CN" sz="4400" b="1">
                <a:latin typeface="FZKai-Z03"/>
              </a:rPr>
              <a:t>2 </a:t>
            </a:r>
            <a:r>
              <a:rPr lang="zh-CN" sz="4400" b="1">
                <a:latin typeface="FZKai-Z03"/>
              </a:rPr>
              <a:t>你们要称谢万神之神，因他的慈爱永远长存。</a:t>
            </a:r>
          </a:p>
          <a:p>
            <a:pPr algn="l">
              <a:lnSpc>
                <a:spcPts val="5200"/>
              </a:lnSpc>
              <a:spcBef>
                <a:spcPts val="1200"/>
              </a:spcBef>
              <a:spcAft>
                <a:spcPts val="0"/>
              </a:spcAft>
              <a:defRPr lang="zh-CN">
                <a:ea typeface="FZKai-Z03"/>
              </a:defRPr>
            </a:pPr>
            <a:r>
              <a:rPr baseline="30000" lang="zh-CN" sz="4400" b="1">
                <a:latin typeface="FZKai-Z03"/>
              </a:rPr>
              <a:t>3 </a:t>
            </a:r>
            <a:r>
              <a:rPr lang="zh-CN" sz="4400" b="1">
                <a:latin typeface="FZKai-Z03"/>
              </a:rPr>
              <a:t>你们要称谢万主之主，因他的慈爱永远长存。</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诗篇第 136 章（1-9,23-26）</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4 </a:t>
            </a:r>
            <a:r>
              <a:rPr lang="zh-CN" sz="4400" b="1">
                <a:latin typeface="FZKai-Z03"/>
              </a:rPr>
              <a:t>称谢那独行大奇事的，因他的慈爱永远长存。</a:t>
            </a:r>
          </a:p>
          <a:p>
            <a:pPr algn="l">
              <a:lnSpc>
                <a:spcPts val="5200"/>
              </a:lnSpc>
              <a:spcBef>
                <a:spcPts val="1200"/>
              </a:spcBef>
              <a:spcAft>
                <a:spcPts val="0"/>
              </a:spcAft>
              <a:defRPr lang="zh-CN">
                <a:ea typeface="FZKai-Z03"/>
              </a:defRPr>
            </a:pPr>
            <a:r>
              <a:rPr baseline="30000" lang="zh-CN" sz="4400" b="1">
                <a:latin typeface="FZKai-Z03"/>
              </a:rPr>
              <a:t>5 </a:t>
            </a:r>
            <a:r>
              <a:rPr lang="zh-CN" sz="4400" b="1">
                <a:latin typeface="FZKai-Z03"/>
              </a:rPr>
              <a:t>称谢那用智慧造天的，因他的慈爱永远长存。</a:t>
            </a:r>
          </a:p>
          <a:p>
            <a:pPr algn="l">
              <a:lnSpc>
                <a:spcPts val="5200"/>
              </a:lnSpc>
              <a:spcBef>
                <a:spcPts val="1200"/>
              </a:spcBef>
              <a:spcAft>
                <a:spcPts val="0"/>
              </a:spcAft>
              <a:defRPr lang="zh-CN">
                <a:ea typeface="FZKai-Z03"/>
              </a:defRPr>
            </a:pPr>
            <a:r>
              <a:rPr baseline="30000" lang="zh-CN" sz="4400" b="1">
                <a:latin typeface="FZKai-Z03"/>
              </a:rPr>
              <a:t>6 </a:t>
            </a:r>
            <a:r>
              <a:rPr lang="zh-CN" sz="4400" b="1">
                <a:latin typeface="FZKai-Z03"/>
              </a:rPr>
              <a:t>称谢那铺地在水以上的，因他的慈爱永远长存。</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诗篇第 136 章（1-9,23-26）</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7 </a:t>
            </a:r>
            <a:r>
              <a:rPr lang="zh-CN" sz="4400" b="1">
                <a:latin typeface="FZKai-Z03"/>
              </a:rPr>
              <a:t>称谢那造成大光的，因他的慈爱永远长存。</a:t>
            </a:r>
          </a:p>
          <a:p>
            <a:pPr algn="l">
              <a:lnSpc>
                <a:spcPts val="5200"/>
              </a:lnSpc>
              <a:spcBef>
                <a:spcPts val="1200"/>
              </a:spcBef>
              <a:spcAft>
                <a:spcPts val="0"/>
              </a:spcAft>
              <a:defRPr lang="zh-CN">
                <a:ea typeface="FZKai-Z03"/>
              </a:defRPr>
            </a:pPr>
            <a:r>
              <a:rPr baseline="30000" lang="zh-CN" sz="4400" b="1">
                <a:latin typeface="FZKai-Z03"/>
              </a:rPr>
              <a:t>8 </a:t>
            </a:r>
            <a:r>
              <a:rPr lang="zh-CN" sz="4400" b="1">
                <a:latin typeface="FZKai-Z03"/>
              </a:rPr>
              <a:t>他造日头管白昼，因他的慈爱永远长存。</a:t>
            </a:r>
          </a:p>
          <a:p>
            <a:pPr algn="l">
              <a:lnSpc>
                <a:spcPts val="5200"/>
              </a:lnSpc>
              <a:spcBef>
                <a:spcPts val="1200"/>
              </a:spcBef>
              <a:spcAft>
                <a:spcPts val="0"/>
              </a:spcAft>
              <a:defRPr lang="zh-CN">
                <a:ea typeface="FZKai-Z03"/>
              </a:defRPr>
            </a:pPr>
            <a:r>
              <a:rPr baseline="30000" lang="zh-CN" sz="4400" b="1">
                <a:latin typeface="FZKai-Z03"/>
              </a:rPr>
              <a:t>9 </a:t>
            </a:r>
            <a:r>
              <a:rPr lang="zh-CN" sz="4400" b="1">
                <a:latin typeface="FZKai-Z03"/>
              </a:rPr>
              <a:t>他造月亮星宿管黑夜，因他的慈爱永远长存。</a:t>
            </a:r>
          </a:p>
          <a:p>
            <a:pPr algn="l">
              <a:lnSpc>
                <a:spcPts val="5200"/>
              </a:lnSpc>
              <a:spcBef>
                <a:spcPts val="1200"/>
              </a:spcBef>
              <a:spcAft>
                <a:spcPts val="0"/>
              </a:spcAft>
              <a:defRPr lang="zh-CN">
                <a:ea typeface="FZKai-Z03"/>
              </a:defRPr>
            </a:pPr>
            <a:r>
              <a:rPr baseline="30000" lang="zh-CN" sz="4400" b="1">
                <a:latin typeface="FZKai-Z03"/>
              </a:rPr>
              <a:t>23 </a:t>
            </a:r>
            <a:r>
              <a:rPr lang="zh-CN" sz="4400" b="1">
                <a:latin typeface="FZKai-Z03"/>
              </a:rPr>
              <a:t>他顾念我们在卑微的地步，因他的慈爱永远长存。</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诗篇第 136 章（1-9,23-26）</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24 </a:t>
            </a:r>
            <a:r>
              <a:rPr lang="zh-CN" sz="4400" b="1">
                <a:latin typeface="FZKai-Z03"/>
              </a:rPr>
              <a:t>他救拔我们脱离敌人，因他的慈爱永远长存。</a:t>
            </a:r>
          </a:p>
          <a:p>
            <a:pPr algn="l">
              <a:lnSpc>
                <a:spcPts val="5200"/>
              </a:lnSpc>
              <a:spcBef>
                <a:spcPts val="1200"/>
              </a:spcBef>
              <a:spcAft>
                <a:spcPts val="0"/>
              </a:spcAft>
              <a:defRPr lang="zh-CN">
                <a:ea typeface="FZKai-Z03"/>
              </a:defRPr>
            </a:pPr>
            <a:r>
              <a:rPr baseline="30000" lang="zh-CN" sz="4400" b="1">
                <a:latin typeface="FZKai-Z03"/>
              </a:rPr>
              <a:t>25 </a:t>
            </a:r>
            <a:r>
              <a:rPr lang="zh-CN" sz="4400" b="1">
                <a:latin typeface="FZKai-Z03"/>
              </a:rPr>
              <a:t>他赐粮食给凡有血气的，因他的慈爱永远长存。</a:t>
            </a:r>
          </a:p>
          <a:p>
            <a:pPr algn="l">
              <a:lnSpc>
                <a:spcPts val="5200"/>
              </a:lnSpc>
              <a:spcBef>
                <a:spcPts val="1200"/>
              </a:spcBef>
              <a:spcAft>
                <a:spcPts val="0"/>
              </a:spcAft>
              <a:defRPr lang="zh-CN">
                <a:ea typeface="FZKai-Z03"/>
              </a:defRPr>
            </a:pPr>
            <a:r>
              <a:rPr baseline="30000" lang="zh-CN" sz="4400" b="1">
                <a:latin typeface="FZKai-Z03"/>
              </a:rPr>
              <a:t>26 </a:t>
            </a:r>
            <a:r>
              <a:rPr lang="zh-CN" sz="4400" b="1">
                <a:latin typeface="FZKai-Z03"/>
              </a:rPr>
              <a:t>你们要称谢天上的神，因他的慈爱永远长存。</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诗篇第 136 章（1-9,23-26）</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genera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06799" y="1835999"/>
            <a:ext cx="8496000" cy="4834800"/>
          </a:xfrm>
          <a:prstGeom prst="rect">
            <a:avLst/>
          </a:prstGeom>
          <a:noFill/>
        </p:spPr>
        <p:txBody>
          <a:bodyPr wrap="square">
            <a:spAutoFit/>
          </a:bodyPr>
          <a:lstStyle/>
          <a:p>
            <a:pPr algn="l">
              <a:lnSpc>
                <a:spcPts val="7700"/>
              </a:lnSpc>
              <a:spcBef>
                <a:spcPts val="0"/>
              </a:spcBef>
              <a:spcAft>
                <a:spcPts val="0"/>
              </a:spcAft>
              <a:defRPr lang="zh-CN">
                <a:ea typeface="FZKai-Z03"/>
              </a:defRPr>
            </a:pPr>
            <a:r>
              <a:rPr lang="zh-CN" sz="6600" b="1">
                <a:latin typeface="FZKai-Z03"/>
              </a:rPr>
              <a:t>宣信</a:t>
            </a:r>
          </a:p>
          <a:p>
            <a:pPr algn="l">
              <a:lnSpc>
                <a:spcPts val="7700"/>
              </a:lnSpc>
              <a:spcBef>
                <a:spcPts val="0"/>
              </a:spcBef>
              <a:spcAft>
                <a:spcPts val="0"/>
              </a:spcAft>
              <a:defRPr lang="zh-CN">
                <a:ea typeface="FZKai-Z03"/>
              </a:defRPr>
            </a:pPr>
            <a:r>
              <a:rPr lang="zh-CN" sz="6600" b="1">
                <a:latin typeface="FZKai-Z03"/>
              </a:rPr>
              <a:t>无价至宝</a:t>
            </a:r>
          </a:p>
          <a:p>
            <a:pPr algn="l">
              <a:lnSpc>
                <a:spcPts val="7700"/>
              </a:lnSpc>
              <a:spcBef>
                <a:spcPts val="0"/>
              </a:spcBef>
              <a:spcAft>
                <a:spcPts val="0"/>
              </a:spcAft>
              <a:defRPr lang="zh-CN">
                <a:ea typeface="FZKai-Z03"/>
              </a:defRPr>
            </a:pPr>
            <a:r>
              <a:rPr lang="zh-CN" sz="6600" b="1">
                <a:latin typeface="FZKai-Z03"/>
              </a:rPr>
              <a:t>有一道河</a:t>
            </a:r>
          </a:p>
        </p:txBody>
      </p:sp>
      <p:sp>
        <p:nvSpPr>
          <p:cNvPr id="4" name="TextBox 3"/>
          <p:cNvSpPr txBox="1"/>
          <p:nvPr/>
        </p:nvSpPr>
        <p:spPr>
          <a:xfrm>
            <a:off x="410399" y="183600"/>
            <a:ext cx="6552000" cy="687600"/>
          </a:xfrm>
          <a:prstGeom prst="rect">
            <a:avLst/>
          </a:prstGeom>
          <a:noFill/>
        </p:spPr>
        <p:txBody>
          <a:bodyPr wrap="square">
            <a:spAutoFit/>
          </a:bodyPr>
          <a:lstStyle/>
          <a:p>
            <a:pPr algn="l">
              <a:lnSpc>
                <a:spcPts val="4700"/>
              </a:lnSpc>
              <a:spcBef>
                <a:spcPts val="0"/>
              </a:spcBef>
              <a:spcAft>
                <a:spcPts val="0"/>
              </a:spcAft>
              <a:defRPr lang="zh-CN">
                <a:ea typeface="FZKai-Z03"/>
              </a:defRPr>
            </a:pPr>
            <a:r>
              <a:rPr lang="zh-CN" sz="4000" b="1">
                <a:latin typeface="FZKai-Z03"/>
              </a:rPr>
              <a:t>诗歌赞美</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30000" y="1886400"/>
            <a:ext cx="7887600" cy="1324800"/>
          </a:xfrm>
          <a:prstGeom prst="rect">
            <a:avLst/>
          </a:prstGeom>
          <a:noFill/>
        </p:spPr>
        <p:txBody>
          <a:bodyPr wrap="square" anchor="ctr">
            <a:spAutoFit/>
          </a:bodyPr>
          <a:lstStyle/>
          <a:p>
            <a:pPr algn="ctr">
              <a:lnSpc>
                <a:spcPts val="9400"/>
              </a:lnSpc>
              <a:spcBef>
                <a:spcPts val="0"/>
              </a:spcBef>
              <a:spcAft>
                <a:spcPts val="0"/>
              </a:spcAft>
              <a:defRPr lang="zh-CN">
                <a:ea typeface="FZZhunYuan-M02"/>
              </a:defRPr>
            </a:pPr>
            <a:r>
              <a:rPr lang="zh-CN" sz="8000" b="0">
                <a:latin typeface="FZZhunYuan-M02"/>
              </a:rPr>
              <a:t>宣信</a:t>
            </a:r>
          </a:p>
        </p:txBody>
      </p:sp>
      <p:sp>
        <p:nvSpPr>
          <p:cNvPr id="3" name="TextBox 2"/>
          <p:cNvSpPr txBox="1"/>
          <p:nvPr/>
        </p:nvSpPr>
        <p:spPr>
          <a:xfrm>
            <a:off x="183600" y="3214800"/>
            <a:ext cx="8755200" cy="709200"/>
          </a:xfrm>
          <a:prstGeom prst="rect">
            <a:avLst/>
          </a:prstGeom>
          <a:noFill/>
        </p:spPr>
        <p:txBody>
          <a:bodyPr wrap="square" anchor="ctr">
            <a:spAutoFit/>
          </a:bodyPr>
          <a:lstStyle/>
          <a:p>
            <a:pPr algn="ctr">
              <a:lnSpc>
                <a:spcPts val="4700"/>
              </a:lnSpc>
              <a:spcBef>
                <a:spcPts val="0"/>
              </a:spcBef>
              <a:spcAft>
                <a:spcPts val="0"/>
              </a:spcAft>
              <a:defRPr lang="zh-CN">
                <a:ea typeface="FZZhunYuan-M02"/>
              </a:defRPr>
            </a:pPr>
            <a:r>
              <a:rPr lang="zh-CN" sz="4000" b="0">
                <a:latin typeface="FZZhunYuan-M02"/>
              </a:rPr>
              <a:t>新心音乐事工《敬拜权能主》</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我相信上帝　全能的圣天父</a:t>
            </a:r>
          </a:p>
          <a:p>
            <a:pPr algn="ctr">
              <a:lnSpc>
                <a:spcPts val="7000"/>
              </a:lnSpc>
              <a:spcBef>
                <a:spcPts val="0"/>
              </a:spcBef>
              <a:spcAft>
                <a:spcPts val="0"/>
              </a:spcAft>
              <a:defRPr lang="zh-CN">
                <a:ea typeface="FZZhunYuan-M02"/>
              </a:defRPr>
            </a:pPr>
            <a:r>
              <a:rPr lang="zh-CN" sz="4800" b="0">
                <a:latin typeface="FZZhunYuan-M02"/>
              </a:rPr>
              <a:t>我相信圣子耶稣基督</a:t>
            </a:r>
          </a:p>
          <a:p>
            <a:pPr algn="ctr">
              <a:lnSpc>
                <a:spcPts val="7000"/>
              </a:lnSpc>
              <a:spcBef>
                <a:spcPts val="0"/>
              </a:spcBef>
              <a:spcAft>
                <a:spcPts val="0"/>
              </a:spcAft>
              <a:defRPr lang="zh-CN">
                <a:ea typeface="FZZhunYuan-M02"/>
              </a:defRPr>
            </a:pPr>
            <a:r>
              <a:rPr lang="zh-CN" sz="4800" b="0">
                <a:latin typeface="FZZhunYuan-M02"/>
              </a:rPr>
              <a:t>我相信圣灵　永远同在保护</a:t>
            </a:r>
          </a:p>
          <a:p>
            <a:pPr algn="ctr">
              <a:lnSpc>
                <a:spcPts val="7000"/>
              </a:lnSpc>
              <a:spcBef>
                <a:spcPts val="0"/>
              </a:spcBef>
              <a:spcAft>
                <a:spcPts val="0"/>
              </a:spcAft>
              <a:defRPr lang="zh-CN">
                <a:ea typeface="FZZhunYuan-M02"/>
              </a:defRPr>
            </a:pPr>
            <a:r>
              <a:rPr lang="zh-CN"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1/9</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为中国及其他国家的政府领导人祷告，求主赐给他们公正和智慧，让他们能够管理好国家的事务，并保障人民的权益。走在　神的心意里面。</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是谁　铺张宇宙万物</a:t>
            </a:r>
          </a:p>
          <a:p>
            <a:pPr algn="ctr">
              <a:lnSpc>
                <a:spcPts val="7000"/>
              </a:lnSpc>
              <a:spcBef>
                <a:spcPts val="0"/>
              </a:spcBef>
              <a:spcAft>
                <a:spcPts val="0"/>
              </a:spcAft>
              <a:defRPr lang="zh-CN">
                <a:ea typeface="FZZhunYuan-M02"/>
              </a:defRPr>
            </a:pPr>
            <a:r>
              <a:rPr lang="zh-CN" sz="4800" b="0">
                <a:latin typeface="FZZhunYuan-M02"/>
              </a:rPr>
              <a:t>点燃星辰无数　照亮我道路</a:t>
            </a:r>
          </a:p>
          <a:p>
            <a:pPr algn="ctr">
              <a:lnSpc>
                <a:spcPts val="7000"/>
              </a:lnSpc>
              <a:spcBef>
                <a:spcPts val="0"/>
              </a:spcBef>
              <a:spcAft>
                <a:spcPts val="0"/>
              </a:spcAft>
              <a:defRPr lang="zh-CN">
                <a:ea typeface="FZZhunYuan-M02"/>
              </a:defRPr>
            </a:pPr>
            <a:r>
              <a:rPr lang="zh-CN" sz="4800" b="0">
                <a:latin typeface="FZZhunYuan-M02"/>
              </a:rPr>
              <a:t>是谁　护理山川大海</a:t>
            </a:r>
          </a:p>
          <a:p>
            <a:pPr algn="ctr">
              <a:lnSpc>
                <a:spcPts val="7000"/>
              </a:lnSpc>
              <a:spcBef>
                <a:spcPts val="0"/>
              </a:spcBef>
              <a:spcAft>
                <a:spcPts val="0"/>
              </a:spcAft>
              <a:defRPr lang="zh-CN">
                <a:ea typeface="FZZhunYuan-M02"/>
              </a:defRPr>
            </a:pPr>
            <a:r>
              <a:rPr lang="zh-CN" sz="4800" b="0">
                <a:latin typeface="FZZhunYuan-M02"/>
              </a:rPr>
              <a:t>走兽与飞鸟祂一一看顾</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2/9</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我相信上帝　全能的圣天父</a:t>
            </a:r>
          </a:p>
          <a:p>
            <a:pPr algn="ctr">
              <a:lnSpc>
                <a:spcPts val="7000"/>
              </a:lnSpc>
              <a:spcBef>
                <a:spcPts val="0"/>
              </a:spcBef>
              <a:spcAft>
                <a:spcPts val="0"/>
              </a:spcAft>
              <a:defRPr lang="zh-CN">
                <a:ea typeface="FZZhunYuan-M02"/>
              </a:defRPr>
            </a:pPr>
            <a:r>
              <a:rPr lang="zh-CN" sz="4800" b="0">
                <a:latin typeface="FZZhunYuan-M02"/>
              </a:rPr>
              <a:t>我相信圣子耶稣基督</a:t>
            </a:r>
          </a:p>
          <a:p>
            <a:pPr algn="ctr">
              <a:lnSpc>
                <a:spcPts val="7000"/>
              </a:lnSpc>
              <a:spcBef>
                <a:spcPts val="0"/>
              </a:spcBef>
              <a:spcAft>
                <a:spcPts val="0"/>
              </a:spcAft>
              <a:defRPr lang="zh-CN">
                <a:ea typeface="FZZhunYuan-M02"/>
              </a:defRPr>
            </a:pPr>
            <a:r>
              <a:rPr lang="zh-CN" sz="4800" b="0">
                <a:latin typeface="FZZhunYuan-M02"/>
              </a:rPr>
              <a:t>我相信圣灵　永远同在保护</a:t>
            </a:r>
          </a:p>
          <a:p>
            <a:pPr algn="ctr">
              <a:lnSpc>
                <a:spcPts val="7000"/>
              </a:lnSpc>
              <a:spcBef>
                <a:spcPts val="0"/>
              </a:spcBef>
              <a:spcAft>
                <a:spcPts val="0"/>
              </a:spcAft>
              <a:defRPr lang="zh-CN">
                <a:ea typeface="FZZhunYuan-M02"/>
              </a:defRPr>
            </a:pPr>
            <a:r>
              <a:rPr lang="zh-CN"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3/9</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是谁　离开荣耀宝座</a:t>
            </a:r>
          </a:p>
          <a:p>
            <a:pPr algn="ctr">
              <a:lnSpc>
                <a:spcPts val="7000"/>
              </a:lnSpc>
              <a:spcBef>
                <a:spcPts val="0"/>
              </a:spcBef>
              <a:spcAft>
                <a:spcPts val="0"/>
              </a:spcAft>
              <a:defRPr lang="zh-CN">
                <a:ea typeface="FZZhunYuan-M02"/>
              </a:defRPr>
            </a:pPr>
            <a:r>
              <a:rPr lang="zh-CN" sz="4800" b="0">
                <a:latin typeface="FZZhunYuan-M02"/>
              </a:rPr>
              <a:t>降生成为人子走十架的路</a:t>
            </a:r>
          </a:p>
          <a:p>
            <a:pPr algn="ctr">
              <a:lnSpc>
                <a:spcPts val="7000"/>
              </a:lnSpc>
              <a:spcBef>
                <a:spcPts val="0"/>
              </a:spcBef>
              <a:spcAft>
                <a:spcPts val="0"/>
              </a:spcAft>
              <a:defRPr lang="zh-CN">
                <a:ea typeface="FZZhunYuan-M02"/>
              </a:defRPr>
            </a:pPr>
            <a:r>
              <a:rPr lang="zh-CN" sz="4800" b="0">
                <a:latin typeface="FZZhunYuan-M02"/>
              </a:rPr>
              <a:t>是谁　担当我们罪愆</a:t>
            </a:r>
          </a:p>
          <a:p>
            <a:pPr algn="ctr">
              <a:lnSpc>
                <a:spcPts val="7000"/>
              </a:lnSpc>
              <a:spcBef>
                <a:spcPts val="0"/>
              </a:spcBef>
              <a:spcAft>
                <a:spcPts val="0"/>
              </a:spcAft>
              <a:defRPr lang="zh-CN">
                <a:ea typeface="FZZhunYuan-M02"/>
              </a:defRPr>
            </a:pPr>
            <a:r>
              <a:rPr lang="zh-CN" sz="4800" b="0">
                <a:latin typeface="FZZhunYuan-M02"/>
              </a:rPr>
              <a:t>死里复活是我们救赎主</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4/9</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我相信上帝　全能的圣天父</a:t>
            </a:r>
          </a:p>
          <a:p>
            <a:pPr algn="ctr">
              <a:lnSpc>
                <a:spcPts val="7000"/>
              </a:lnSpc>
              <a:spcBef>
                <a:spcPts val="0"/>
              </a:spcBef>
              <a:spcAft>
                <a:spcPts val="0"/>
              </a:spcAft>
              <a:defRPr lang="zh-CN">
                <a:ea typeface="FZZhunYuan-M02"/>
              </a:defRPr>
            </a:pPr>
            <a:r>
              <a:rPr lang="zh-CN" sz="4800" b="0">
                <a:latin typeface="FZZhunYuan-M02"/>
              </a:rPr>
              <a:t>我相信圣子耶稣基督</a:t>
            </a:r>
          </a:p>
          <a:p>
            <a:pPr algn="ctr">
              <a:lnSpc>
                <a:spcPts val="7000"/>
              </a:lnSpc>
              <a:spcBef>
                <a:spcPts val="0"/>
              </a:spcBef>
              <a:spcAft>
                <a:spcPts val="0"/>
              </a:spcAft>
              <a:defRPr lang="zh-CN">
                <a:ea typeface="FZZhunYuan-M02"/>
              </a:defRPr>
            </a:pPr>
            <a:r>
              <a:rPr lang="zh-CN" sz="4800" b="0">
                <a:latin typeface="FZZhunYuan-M02"/>
              </a:rPr>
              <a:t>我相信圣灵　永远同在保护</a:t>
            </a:r>
          </a:p>
          <a:p>
            <a:pPr algn="ctr">
              <a:lnSpc>
                <a:spcPts val="7000"/>
              </a:lnSpc>
              <a:spcBef>
                <a:spcPts val="0"/>
              </a:spcBef>
              <a:spcAft>
                <a:spcPts val="0"/>
              </a:spcAft>
              <a:defRPr lang="zh-CN">
                <a:ea typeface="FZZhunYuan-M02"/>
              </a:defRPr>
            </a:pPr>
            <a:r>
              <a:rPr lang="zh-CN"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5/9</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是谁　住在我们心里</a:t>
            </a:r>
          </a:p>
          <a:p>
            <a:pPr algn="ctr">
              <a:lnSpc>
                <a:spcPts val="7000"/>
              </a:lnSpc>
              <a:spcBef>
                <a:spcPts val="0"/>
              </a:spcBef>
              <a:spcAft>
                <a:spcPts val="0"/>
              </a:spcAft>
              <a:defRPr lang="zh-CN">
                <a:ea typeface="FZZhunYuan-M02"/>
              </a:defRPr>
            </a:pPr>
            <a:r>
              <a:rPr lang="zh-CN" sz="4800" b="0">
                <a:latin typeface="FZZhunYuan-M02"/>
              </a:rPr>
              <a:t>更新引导证明我是神儿女</a:t>
            </a:r>
          </a:p>
          <a:p>
            <a:pPr algn="ctr">
              <a:lnSpc>
                <a:spcPts val="7000"/>
              </a:lnSpc>
              <a:spcBef>
                <a:spcPts val="0"/>
              </a:spcBef>
              <a:spcAft>
                <a:spcPts val="0"/>
              </a:spcAft>
              <a:defRPr lang="zh-CN">
                <a:ea typeface="FZZhunYuan-M02"/>
              </a:defRPr>
            </a:pPr>
            <a:r>
              <a:rPr lang="zh-CN" sz="4800" b="0">
                <a:latin typeface="FZZhunYuan-M02"/>
              </a:rPr>
              <a:t>是谁　为我叹息祈求</a:t>
            </a:r>
          </a:p>
          <a:p>
            <a:pPr algn="ctr">
              <a:lnSpc>
                <a:spcPts val="7000"/>
              </a:lnSpc>
              <a:spcBef>
                <a:spcPts val="0"/>
              </a:spcBef>
              <a:spcAft>
                <a:spcPts val="0"/>
              </a:spcAft>
              <a:defRPr lang="zh-CN">
                <a:ea typeface="FZZhunYuan-M02"/>
              </a:defRPr>
            </a:pPr>
            <a:r>
              <a:rPr lang="zh-CN" sz="4800" b="0">
                <a:latin typeface="FZZhunYuan-M02"/>
              </a:rPr>
              <a:t>改造我生命更像主耶稣</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6/9</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我相信上帝　全能的圣天父</a:t>
            </a:r>
          </a:p>
          <a:p>
            <a:pPr algn="ctr">
              <a:lnSpc>
                <a:spcPts val="7000"/>
              </a:lnSpc>
              <a:spcBef>
                <a:spcPts val="0"/>
              </a:spcBef>
              <a:spcAft>
                <a:spcPts val="0"/>
              </a:spcAft>
              <a:defRPr lang="zh-CN">
                <a:ea typeface="FZZhunYuan-M02"/>
              </a:defRPr>
            </a:pPr>
            <a:r>
              <a:rPr lang="zh-CN" sz="4800" b="0">
                <a:latin typeface="FZZhunYuan-M02"/>
              </a:rPr>
              <a:t>我相信圣子耶稣基督</a:t>
            </a:r>
          </a:p>
          <a:p>
            <a:pPr algn="ctr">
              <a:lnSpc>
                <a:spcPts val="7000"/>
              </a:lnSpc>
              <a:spcBef>
                <a:spcPts val="0"/>
              </a:spcBef>
              <a:spcAft>
                <a:spcPts val="0"/>
              </a:spcAft>
              <a:defRPr lang="zh-CN">
                <a:ea typeface="FZZhunYuan-M02"/>
              </a:defRPr>
            </a:pPr>
            <a:r>
              <a:rPr lang="zh-CN" sz="4800" b="0">
                <a:latin typeface="FZZhunYuan-M02"/>
              </a:rPr>
              <a:t>我相信圣灵　永远同在保护</a:t>
            </a:r>
          </a:p>
          <a:p>
            <a:pPr algn="ctr">
              <a:lnSpc>
                <a:spcPts val="7000"/>
              </a:lnSpc>
              <a:spcBef>
                <a:spcPts val="0"/>
              </a:spcBef>
              <a:spcAft>
                <a:spcPts val="0"/>
              </a:spcAft>
              <a:defRPr lang="zh-CN">
                <a:ea typeface="FZZhunYuan-M02"/>
              </a:defRPr>
            </a:pPr>
            <a:r>
              <a:rPr lang="zh-CN"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7/9</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生命中的幽谷　生活中的痛苦</a:t>
            </a:r>
          </a:p>
          <a:p>
            <a:pPr algn="ctr">
              <a:lnSpc>
                <a:spcPts val="7000"/>
              </a:lnSpc>
              <a:spcBef>
                <a:spcPts val="0"/>
              </a:spcBef>
              <a:spcAft>
                <a:spcPts val="0"/>
              </a:spcAft>
              <a:defRPr lang="zh-CN">
                <a:ea typeface="FZZhunYuan-M02"/>
              </a:defRPr>
            </a:pPr>
            <a:r>
              <a:rPr lang="zh-CN" sz="4800" b="0">
                <a:latin typeface="FZZhunYuan-M02"/>
              </a:rPr>
              <a:t>祢必牵我手与我同渡</a:t>
            </a:r>
          </a:p>
          <a:p>
            <a:pPr algn="ctr">
              <a:lnSpc>
                <a:spcPts val="7000"/>
              </a:lnSpc>
              <a:spcBef>
                <a:spcPts val="0"/>
              </a:spcBef>
              <a:spcAft>
                <a:spcPts val="0"/>
              </a:spcAft>
              <a:defRPr lang="zh-CN">
                <a:ea typeface="FZZhunYuan-M02"/>
              </a:defRPr>
            </a:pPr>
            <a:r>
              <a:rPr lang="zh-CN" sz="4800" b="0">
                <a:latin typeface="FZZhunYuan-M02"/>
              </a:rPr>
              <a:t>试探中的挣扎　罪恶中的枷锁</a:t>
            </a:r>
          </a:p>
          <a:p>
            <a:pPr algn="ctr">
              <a:lnSpc>
                <a:spcPts val="7000"/>
              </a:lnSpc>
              <a:spcBef>
                <a:spcPts val="0"/>
              </a:spcBef>
              <a:spcAft>
                <a:spcPts val="0"/>
              </a:spcAft>
              <a:defRPr lang="zh-CN">
                <a:ea typeface="FZZhunYuan-M02"/>
              </a:defRPr>
            </a:pPr>
            <a:r>
              <a:rPr lang="zh-CN" sz="4800" b="0">
                <a:latin typeface="FZZhunYuan-M02"/>
              </a:rPr>
              <a:t>祢的恩典使我能胜过</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8/9</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我相信上帝　全能的圣天父</a:t>
            </a:r>
          </a:p>
          <a:p>
            <a:pPr algn="ctr">
              <a:lnSpc>
                <a:spcPts val="7000"/>
              </a:lnSpc>
              <a:spcBef>
                <a:spcPts val="0"/>
              </a:spcBef>
              <a:spcAft>
                <a:spcPts val="0"/>
              </a:spcAft>
              <a:defRPr lang="zh-CN">
                <a:ea typeface="FZZhunYuan-M02"/>
              </a:defRPr>
            </a:pPr>
            <a:r>
              <a:rPr lang="zh-CN" sz="4800" b="0">
                <a:latin typeface="FZZhunYuan-M02"/>
              </a:rPr>
              <a:t>我相信圣子耶稣基督</a:t>
            </a:r>
          </a:p>
          <a:p>
            <a:pPr algn="ctr">
              <a:lnSpc>
                <a:spcPts val="7000"/>
              </a:lnSpc>
              <a:spcBef>
                <a:spcPts val="0"/>
              </a:spcBef>
              <a:spcAft>
                <a:spcPts val="0"/>
              </a:spcAft>
              <a:defRPr lang="zh-CN">
                <a:ea typeface="FZZhunYuan-M02"/>
              </a:defRPr>
            </a:pPr>
            <a:r>
              <a:rPr lang="zh-CN" sz="4800" b="0">
                <a:latin typeface="FZZhunYuan-M02"/>
              </a:rPr>
              <a:t>我相信圣灵　永远同在保护</a:t>
            </a:r>
          </a:p>
          <a:p>
            <a:pPr algn="ctr">
              <a:lnSpc>
                <a:spcPts val="7000"/>
              </a:lnSpc>
              <a:spcBef>
                <a:spcPts val="0"/>
              </a:spcBef>
              <a:spcAft>
                <a:spcPts val="0"/>
              </a:spcAft>
              <a:defRPr lang="zh-CN">
                <a:ea typeface="FZZhunYuan-M02"/>
              </a:defRPr>
            </a:pPr>
            <a:r>
              <a:rPr lang="zh-CN" sz="4800" b="0">
                <a:latin typeface="FZZhunYuan-M02"/>
              </a:rPr>
              <a:t>三一真神我们敬拜俯伏</a:t>
            </a:r>
          </a:p>
          <a:p>
            <a:pPr algn="ctr">
              <a:lnSpc>
                <a:spcPts val="7000"/>
              </a:lnSpc>
              <a:spcBef>
                <a:spcPts val="0"/>
              </a:spcBef>
              <a:spcAft>
                <a:spcPts val="0"/>
              </a:spcAft>
              <a:defRPr lang="zh-CN">
                <a:ea typeface="FZZhunYuan-M02"/>
              </a:defRPr>
            </a:pPr>
            <a:r>
              <a:rPr lang="zh-CN"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宣信 9/9</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30000" y="1886400"/>
            <a:ext cx="7887600" cy="1324800"/>
          </a:xfrm>
          <a:prstGeom prst="rect">
            <a:avLst/>
          </a:prstGeom>
          <a:noFill/>
        </p:spPr>
        <p:txBody>
          <a:bodyPr wrap="square" anchor="ctr">
            <a:spAutoFit/>
          </a:bodyPr>
          <a:lstStyle/>
          <a:p>
            <a:pPr algn="ctr">
              <a:lnSpc>
                <a:spcPts val="9400"/>
              </a:lnSpc>
              <a:spcBef>
                <a:spcPts val="0"/>
              </a:spcBef>
              <a:spcAft>
                <a:spcPts val="0"/>
              </a:spcAft>
              <a:defRPr lang="zh-CN">
                <a:ea typeface="FZZhunYuan-M02"/>
              </a:defRPr>
            </a:pPr>
            <a:r>
              <a:rPr lang="zh-CN" sz="8000" b="0">
                <a:latin typeface="FZZhunYuan-M02"/>
              </a:rPr>
              <a:t>无价至宝</a:t>
            </a:r>
          </a:p>
        </p:txBody>
      </p:sp>
      <p:sp>
        <p:nvSpPr>
          <p:cNvPr id="3" name="TextBox 2"/>
          <p:cNvSpPr txBox="1"/>
          <p:nvPr/>
        </p:nvSpPr>
        <p:spPr>
          <a:xfrm>
            <a:off x="183600" y="3214800"/>
            <a:ext cx="8755200" cy="709200"/>
          </a:xfrm>
          <a:prstGeom prst="rect">
            <a:avLst/>
          </a:prstGeom>
          <a:noFill/>
        </p:spPr>
        <p:txBody>
          <a:bodyPr wrap="square" anchor="ctr">
            <a:spAutoFit/>
          </a:bodyPr>
          <a:lstStyle/>
          <a:p>
            <a:pPr algn="ctr">
              <a:lnSpc>
                <a:spcPts val="4700"/>
              </a:lnSpc>
              <a:spcBef>
                <a:spcPts val="0"/>
              </a:spcBef>
              <a:spcAft>
                <a:spcPts val="0"/>
              </a:spcAft>
              <a:defRPr lang="zh-CN">
                <a:ea typeface="FZZhunYuan-M02"/>
              </a:defRPr>
            </a:pPr>
            <a:r>
              <a:rPr lang="zh-CN" sz="4000" b="0">
                <a:latin typeface="FZZhunYuan-M02"/>
              </a:rPr>
              <a:t>约书亚乐团《大卫帐幕的荣耀专辑 - 恢复荣耀》</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为身体抱恙或年长的弟兄姊妹祷告，求主医治他们的创伤和疾病，赐给他们信心和安慰，经历主的恩典。</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我的名字刻划在你心中</a:t>
            </a:r>
          </a:p>
          <a:p>
            <a:pPr algn="ctr">
              <a:lnSpc>
                <a:spcPts val="7000"/>
              </a:lnSpc>
              <a:spcBef>
                <a:spcPts val="0"/>
              </a:spcBef>
              <a:spcAft>
                <a:spcPts val="0"/>
              </a:spcAft>
              <a:defRPr lang="zh-CN">
                <a:ea typeface="FZZhunYuan-M02"/>
              </a:defRPr>
            </a:pPr>
            <a:r>
              <a:rPr lang="zh-CN" sz="4800" b="0">
                <a:latin typeface="FZZhunYuan-M02"/>
              </a:rPr>
              <a:t>我的脸孔深映在你眼中</a:t>
            </a:r>
          </a:p>
          <a:p>
            <a:pPr algn="ctr">
              <a:lnSpc>
                <a:spcPts val="7000"/>
              </a:lnSpc>
              <a:spcBef>
                <a:spcPts val="0"/>
              </a:spcBef>
              <a:spcAft>
                <a:spcPts val="0"/>
              </a:spcAft>
              <a:defRPr lang="zh-CN">
                <a:ea typeface="FZZhunYuan-M02"/>
              </a:defRPr>
            </a:pPr>
            <a:r>
              <a:rPr lang="zh-CN" sz="4800" b="0">
                <a:latin typeface="FZZhunYuan-M02"/>
              </a:rPr>
              <a:t>不是因为我势力才能</a:t>
            </a:r>
          </a:p>
          <a:p>
            <a:pPr algn="ctr">
              <a:lnSpc>
                <a:spcPts val="7000"/>
              </a:lnSpc>
              <a:spcBef>
                <a:spcPts val="0"/>
              </a:spcBef>
              <a:spcAft>
                <a:spcPts val="0"/>
              </a:spcAft>
              <a:defRPr lang="zh-CN">
                <a:ea typeface="FZZhunYuan-M02"/>
              </a:defRPr>
            </a:pPr>
            <a:r>
              <a:rPr lang="zh-CN" sz="4800" b="0">
                <a:latin typeface="FZZhunYuan-M02"/>
              </a:rPr>
              <a:t>乃是因着你奇妙宽容恩典</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1/9</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虽然有时我会跌倒软弱</a:t>
            </a:r>
          </a:p>
          <a:p>
            <a:pPr algn="ctr">
              <a:lnSpc>
                <a:spcPts val="7000"/>
              </a:lnSpc>
              <a:spcBef>
                <a:spcPts val="0"/>
              </a:spcBef>
              <a:spcAft>
                <a:spcPts val="0"/>
              </a:spcAft>
              <a:defRPr lang="zh-CN">
                <a:ea typeface="FZZhunYuan-M02"/>
              </a:defRPr>
            </a:pPr>
            <a:r>
              <a:rPr lang="zh-CN" sz="4800" b="0">
                <a:latin typeface="FZZhunYuan-M02"/>
              </a:rPr>
              <a:t>你却一直包容不放弃我</a:t>
            </a:r>
          </a:p>
          <a:p>
            <a:pPr algn="ctr">
              <a:lnSpc>
                <a:spcPts val="7000"/>
              </a:lnSpc>
              <a:spcBef>
                <a:spcPts val="0"/>
              </a:spcBef>
              <a:spcAft>
                <a:spcPts val="0"/>
              </a:spcAft>
              <a:defRPr lang="zh-CN">
                <a:ea typeface="FZZhunYuan-M02"/>
              </a:defRPr>
            </a:pPr>
            <a:r>
              <a:rPr lang="zh-CN" sz="4800" b="0">
                <a:latin typeface="FZZhunYuan-M02"/>
              </a:rPr>
              <a:t>用你慈爱紧紧的拥抱</a:t>
            </a:r>
          </a:p>
          <a:p>
            <a:pPr algn="ctr">
              <a:lnSpc>
                <a:spcPts val="7000"/>
              </a:lnSpc>
              <a:spcBef>
                <a:spcPts val="0"/>
              </a:spcBef>
              <a:spcAft>
                <a:spcPts val="0"/>
              </a:spcAft>
              <a:defRPr lang="zh-CN">
                <a:ea typeface="FZZhunYuan-M02"/>
              </a:defRPr>
            </a:pPr>
            <a:r>
              <a:rPr lang="zh-CN" sz="4800" b="0">
                <a:latin typeface="FZZhunYuan-M02"/>
              </a:rPr>
              <a:t>我赞美你宝贵奇妙大爱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2/9</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唯有你配得所有的赞美</a:t>
            </a:r>
          </a:p>
          <a:p>
            <a:pPr algn="ctr">
              <a:lnSpc>
                <a:spcPts val="7000"/>
              </a:lnSpc>
              <a:spcBef>
                <a:spcPts val="0"/>
              </a:spcBef>
              <a:spcAft>
                <a:spcPts val="0"/>
              </a:spcAft>
              <a:defRPr lang="zh-CN">
                <a:ea typeface="FZZhunYuan-M02"/>
              </a:defRPr>
            </a:pPr>
            <a:r>
              <a:rPr lang="zh-CN" sz="4800" b="0">
                <a:latin typeface="FZZhunYuan-M02"/>
              </a:rPr>
              <a:t>一切尊贵荣耀</a:t>
            </a:r>
          </a:p>
          <a:p>
            <a:pPr algn="ctr">
              <a:lnSpc>
                <a:spcPts val="7000"/>
              </a:lnSpc>
              <a:spcBef>
                <a:spcPts val="0"/>
              </a:spcBef>
              <a:spcAft>
                <a:spcPts val="0"/>
              </a:spcAft>
              <a:defRPr lang="zh-CN">
                <a:ea typeface="FZZhunYuan-M02"/>
              </a:defRPr>
            </a:pPr>
            <a:r>
              <a:rPr lang="zh-CN" sz="4800" b="0">
                <a:latin typeface="FZZhunYuan-M02"/>
              </a:rPr>
              <a:t>主你的十架是无价至宝</a:t>
            </a:r>
          </a:p>
          <a:p>
            <a:pPr algn="ctr">
              <a:lnSpc>
                <a:spcPts val="7000"/>
              </a:lnSpc>
              <a:spcBef>
                <a:spcPts val="0"/>
              </a:spcBef>
              <a:spcAft>
                <a:spcPts val="0"/>
              </a:spcAft>
              <a:defRPr lang="zh-CN">
                <a:ea typeface="FZZhunYuan-M02"/>
              </a:defRPr>
            </a:pPr>
            <a:r>
              <a:rPr lang="zh-CN" sz="4800" b="0">
                <a:latin typeface="FZZhunYuan-M02"/>
              </a:rPr>
              <a:t>你是我尊贵的主</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3/9</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唯有你配得所有的赞美</a:t>
            </a:r>
          </a:p>
          <a:p>
            <a:pPr algn="ctr">
              <a:lnSpc>
                <a:spcPts val="7000"/>
              </a:lnSpc>
              <a:spcBef>
                <a:spcPts val="0"/>
              </a:spcBef>
              <a:spcAft>
                <a:spcPts val="0"/>
              </a:spcAft>
              <a:defRPr lang="zh-CN">
                <a:ea typeface="FZZhunYuan-M02"/>
              </a:defRPr>
            </a:pPr>
            <a:r>
              <a:rPr lang="zh-CN" sz="4800" b="0">
                <a:latin typeface="FZZhunYuan-M02"/>
              </a:rPr>
              <a:t>一切尊贵荣耀</a:t>
            </a:r>
          </a:p>
          <a:p>
            <a:pPr algn="ctr">
              <a:lnSpc>
                <a:spcPts val="7000"/>
              </a:lnSpc>
              <a:spcBef>
                <a:spcPts val="0"/>
              </a:spcBef>
              <a:spcAft>
                <a:spcPts val="0"/>
              </a:spcAft>
              <a:defRPr lang="zh-CN">
                <a:ea typeface="FZZhunYuan-M02"/>
              </a:defRPr>
            </a:pPr>
            <a:r>
              <a:rPr lang="zh-CN" sz="4800" b="0">
                <a:latin typeface="FZZhunYuan-M02"/>
              </a:rPr>
              <a:t>主你的十架是无价至宝</a:t>
            </a:r>
          </a:p>
          <a:p>
            <a:pPr algn="ctr">
              <a:lnSpc>
                <a:spcPts val="7000"/>
              </a:lnSpc>
              <a:spcBef>
                <a:spcPts val="0"/>
              </a:spcBef>
              <a:spcAft>
                <a:spcPts val="0"/>
              </a:spcAft>
              <a:defRPr lang="zh-CN">
                <a:ea typeface="FZZhunYuan-M02"/>
              </a:defRPr>
            </a:pPr>
            <a:r>
              <a:rPr lang="zh-CN" sz="4800" b="0">
                <a:latin typeface="FZZhunYuan-M02"/>
              </a:rPr>
              <a:t>你是我尊贵的主　耶稣</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4/9</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我的名字刻划在你心中</a:t>
            </a:r>
          </a:p>
          <a:p>
            <a:pPr algn="ctr">
              <a:lnSpc>
                <a:spcPts val="7000"/>
              </a:lnSpc>
              <a:spcBef>
                <a:spcPts val="0"/>
              </a:spcBef>
              <a:spcAft>
                <a:spcPts val="0"/>
              </a:spcAft>
              <a:defRPr lang="zh-CN">
                <a:ea typeface="FZZhunYuan-M02"/>
              </a:defRPr>
            </a:pPr>
            <a:r>
              <a:rPr lang="zh-CN" sz="4800" b="0">
                <a:latin typeface="FZZhunYuan-M02"/>
              </a:rPr>
              <a:t>我的脸孔深映在你眼中</a:t>
            </a:r>
          </a:p>
          <a:p>
            <a:pPr algn="ctr">
              <a:lnSpc>
                <a:spcPts val="7000"/>
              </a:lnSpc>
              <a:spcBef>
                <a:spcPts val="0"/>
              </a:spcBef>
              <a:spcAft>
                <a:spcPts val="0"/>
              </a:spcAft>
              <a:defRPr lang="zh-CN">
                <a:ea typeface="FZZhunYuan-M02"/>
              </a:defRPr>
            </a:pPr>
            <a:r>
              <a:rPr lang="zh-CN" sz="4800" b="0">
                <a:latin typeface="FZZhunYuan-M02"/>
              </a:rPr>
              <a:t>不是因为我势力才能</a:t>
            </a:r>
          </a:p>
          <a:p>
            <a:pPr algn="ctr">
              <a:lnSpc>
                <a:spcPts val="7000"/>
              </a:lnSpc>
              <a:spcBef>
                <a:spcPts val="0"/>
              </a:spcBef>
              <a:spcAft>
                <a:spcPts val="0"/>
              </a:spcAft>
              <a:defRPr lang="zh-CN">
                <a:ea typeface="FZZhunYuan-M02"/>
              </a:defRPr>
            </a:pPr>
            <a:r>
              <a:rPr lang="zh-CN" sz="4800" b="0">
                <a:latin typeface="FZZhunYuan-M02"/>
              </a:rPr>
              <a:t>乃是因着你奇妙宽容恩典</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5/9</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虽然有时我会跌倒软弱</a:t>
            </a:r>
          </a:p>
          <a:p>
            <a:pPr algn="ctr">
              <a:lnSpc>
                <a:spcPts val="7000"/>
              </a:lnSpc>
              <a:spcBef>
                <a:spcPts val="0"/>
              </a:spcBef>
              <a:spcAft>
                <a:spcPts val="0"/>
              </a:spcAft>
              <a:defRPr lang="zh-CN">
                <a:ea typeface="FZZhunYuan-M02"/>
              </a:defRPr>
            </a:pPr>
            <a:r>
              <a:rPr lang="zh-CN" sz="4800" b="0">
                <a:latin typeface="FZZhunYuan-M02"/>
              </a:rPr>
              <a:t>你却一直包容不放弃我</a:t>
            </a:r>
          </a:p>
          <a:p>
            <a:pPr algn="ctr">
              <a:lnSpc>
                <a:spcPts val="7000"/>
              </a:lnSpc>
              <a:spcBef>
                <a:spcPts val="0"/>
              </a:spcBef>
              <a:spcAft>
                <a:spcPts val="0"/>
              </a:spcAft>
              <a:defRPr lang="zh-CN">
                <a:ea typeface="FZZhunYuan-M02"/>
              </a:defRPr>
            </a:pPr>
            <a:r>
              <a:rPr lang="zh-CN" sz="4800" b="0">
                <a:latin typeface="FZZhunYuan-M02"/>
              </a:rPr>
              <a:t>用你慈爱紧紧的拥抱</a:t>
            </a:r>
          </a:p>
          <a:p>
            <a:pPr algn="ctr">
              <a:lnSpc>
                <a:spcPts val="7000"/>
              </a:lnSpc>
              <a:spcBef>
                <a:spcPts val="0"/>
              </a:spcBef>
              <a:spcAft>
                <a:spcPts val="0"/>
              </a:spcAft>
              <a:defRPr lang="zh-CN">
                <a:ea typeface="FZZhunYuan-M02"/>
              </a:defRPr>
            </a:pPr>
            <a:r>
              <a:rPr lang="zh-CN" sz="4800" b="0">
                <a:latin typeface="FZZhunYuan-M02"/>
              </a:rPr>
              <a:t>我赞美你宝贵奇妙大爱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6/9</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唯有你配得所有的赞美</a:t>
            </a:r>
          </a:p>
          <a:p>
            <a:pPr algn="ctr">
              <a:lnSpc>
                <a:spcPts val="7000"/>
              </a:lnSpc>
              <a:spcBef>
                <a:spcPts val="0"/>
              </a:spcBef>
              <a:spcAft>
                <a:spcPts val="0"/>
              </a:spcAft>
              <a:defRPr lang="zh-CN">
                <a:ea typeface="FZZhunYuan-M02"/>
              </a:defRPr>
            </a:pPr>
            <a:r>
              <a:rPr lang="zh-CN" sz="4800" b="0">
                <a:latin typeface="FZZhunYuan-M02"/>
              </a:rPr>
              <a:t>一切尊贵荣耀</a:t>
            </a:r>
          </a:p>
          <a:p>
            <a:pPr algn="ctr">
              <a:lnSpc>
                <a:spcPts val="7000"/>
              </a:lnSpc>
              <a:spcBef>
                <a:spcPts val="0"/>
              </a:spcBef>
              <a:spcAft>
                <a:spcPts val="0"/>
              </a:spcAft>
              <a:defRPr lang="zh-CN">
                <a:ea typeface="FZZhunYuan-M02"/>
              </a:defRPr>
            </a:pPr>
            <a:r>
              <a:rPr lang="zh-CN" sz="4800" b="0">
                <a:latin typeface="FZZhunYuan-M02"/>
              </a:rPr>
              <a:t>主你的十架是无价至宝</a:t>
            </a:r>
          </a:p>
          <a:p>
            <a:pPr algn="ctr">
              <a:lnSpc>
                <a:spcPts val="7000"/>
              </a:lnSpc>
              <a:spcBef>
                <a:spcPts val="0"/>
              </a:spcBef>
              <a:spcAft>
                <a:spcPts val="0"/>
              </a:spcAft>
              <a:defRPr lang="zh-CN">
                <a:ea typeface="FZZhunYuan-M02"/>
              </a:defRPr>
            </a:pPr>
            <a:r>
              <a:rPr lang="zh-CN" sz="4800" b="0">
                <a:latin typeface="FZZhunYuan-M02"/>
              </a:rPr>
              <a:t>你是我尊贵的主</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7/9</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唯有你配得所有的赞美</a:t>
            </a:r>
          </a:p>
          <a:p>
            <a:pPr algn="ctr">
              <a:lnSpc>
                <a:spcPts val="7000"/>
              </a:lnSpc>
              <a:spcBef>
                <a:spcPts val="0"/>
              </a:spcBef>
              <a:spcAft>
                <a:spcPts val="0"/>
              </a:spcAft>
              <a:defRPr lang="zh-CN">
                <a:ea typeface="FZZhunYuan-M02"/>
              </a:defRPr>
            </a:pPr>
            <a:r>
              <a:rPr lang="zh-CN" sz="4800" b="0">
                <a:latin typeface="FZZhunYuan-M02"/>
              </a:rPr>
              <a:t>一切尊贵荣耀</a:t>
            </a:r>
          </a:p>
          <a:p>
            <a:pPr algn="ctr">
              <a:lnSpc>
                <a:spcPts val="7000"/>
              </a:lnSpc>
              <a:spcBef>
                <a:spcPts val="0"/>
              </a:spcBef>
              <a:spcAft>
                <a:spcPts val="0"/>
              </a:spcAft>
              <a:defRPr lang="zh-CN">
                <a:ea typeface="FZZhunYuan-M02"/>
              </a:defRPr>
            </a:pPr>
            <a:r>
              <a:rPr lang="zh-CN" sz="4800" b="0">
                <a:latin typeface="FZZhunYuan-M02"/>
              </a:rPr>
              <a:t>主你的十架是无价至宝</a:t>
            </a:r>
          </a:p>
          <a:p>
            <a:pPr algn="ctr">
              <a:lnSpc>
                <a:spcPts val="7000"/>
              </a:lnSpc>
              <a:spcBef>
                <a:spcPts val="0"/>
              </a:spcBef>
              <a:spcAft>
                <a:spcPts val="0"/>
              </a:spcAft>
              <a:defRPr lang="zh-CN">
                <a:ea typeface="FZZhunYuan-M02"/>
              </a:defRPr>
            </a:pPr>
            <a:r>
              <a:rPr lang="zh-CN" sz="4800" b="0">
                <a:latin typeface="FZZhunYuan-M02"/>
              </a:rPr>
              <a:t>你是我尊贵的主</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8/9</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唯有你配得所有的赞美</a:t>
            </a:r>
          </a:p>
          <a:p>
            <a:pPr algn="ctr">
              <a:lnSpc>
                <a:spcPts val="7000"/>
              </a:lnSpc>
              <a:spcBef>
                <a:spcPts val="0"/>
              </a:spcBef>
              <a:spcAft>
                <a:spcPts val="0"/>
              </a:spcAft>
              <a:defRPr lang="zh-CN">
                <a:ea typeface="FZZhunYuan-M02"/>
              </a:defRPr>
            </a:pPr>
            <a:r>
              <a:rPr lang="zh-CN" sz="4800" b="0">
                <a:latin typeface="FZZhunYuan-M02"/>
              </a:rPr>
              <a:t>一切尊贵荣耀</a:t>
            </a:r>
          </a:p>
          <a:p>
            <a:pPr algn="ctr">
              <a:lnSpc>
                <a:spcPts val="7000"/>
              </a:lnSpc>
              <a:spcBef>
                <a:spcPts val="0"/>
              </a:spcBef>
              <a:spcAft>
                <a:spcPts val="0"/>
              </a:spcAft>
              <a:defRPr lang="zh-CN">
                <a:ea typeface="FZZhunYuan-M02"/>
              </a:defRPr>
            </a:pPr>
            <a:r>
              <a:rPr lang="zh-CN" sz="4800" b="0">
                <a:latin typeface="FZZhunYuan-M02"/>
              </a:rPr>
              <a:t>主你的十架是无价至宝</a:t>
            </a:r>
          </a:p>
          <a:p>
            <a:pPr algn="ctr">
              <a:lnSpc>
                <a:spcPts val="7000"/>
              </a:lnSpc>
              <a:spcBef>
                <a:spcPts val="0"/>
              </a:spcBef>
              <a:spcAft>
                <a:spcPts val="0"/>
              </a:spcAft>
              <a:defRPr lang="zh-CN">
                <a:ea typeface="FZZhunYuan-M02"/>
              </a:defRPr>
            </a:pPr>
            <a:r>
              <a:rPr lang="zh-CN" sz="4800" b="0">
                <a:latin typeface="FZZhunYuan-M02"/>
              </a:rPr>
              <a:t>你是我尊贵的主　耶稣</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无价至宝 9/9</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感恩　神的恩典让越来越多的华人来到汉堡，为教会的成长以及在生命中更加看重耶稣的恩典和更多的经历他毫无保留长阔高深的爱而求告　神。</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30000" y="1886400"/>
            <a:ext cx="7887600" cy="1324800"/>
          </a:xfrm>
          <a:prstGeom prst="rect">
            <a:avLst/>
          </a:prstGeom>
          <a:noFill/>
        </p:spPr>
        <p:txBody>
          <a:bodyPr wrap="square" anchor="ctr">
            <a:spAutoFit/>
          </a:bodyPr>
          <a:lstStyle/>
          <a:p>
            <a:pPr algn="ctr">
              <a:lnSpc>
                <a:spcPts val="9400"/>
              </a:lnSpc>
              <a:spcBef>
                <a:spcPts val="0"/>
              </a:spcBef>
              <a:spcAft>
                <a:spcPts val="0"/>
              </a:spcAft>
              <a:defRPr lang="zh-CN">
                <a:ea typeface="FZZhunYuan-M02"/>
              </a:defRPr>
            </a:pPr>
            <a:r>
              <a:rPr lang="zh-CN" sz="8000" b="0">
                <a:latin typeface="FZZhunYuan-M02"/>
              </a:rPr>
              <a:t>有一道河</a:t>
            </a:r>
          </a:p>
        </p:txBody>
      </p:sp>
      <p:sp>
        <p:nvSpPr>
          <p:cNvPr id="3" name="TextBox 2"/>
          <p:cNvSpPr txBox="1"/>
          <p:nvPr/>
        </p:nvSpPr>
        <p:spPr>
          <a:xfrm>
            <a:off x="183600" y="3214800"/>
            <a:ext cx="8755200" cy="709200"/>
          </a:xfrm>
          <a:prstGeom prst="rect">
            <a:avLst/>
          </a:prstGeom>
          <a:noFill/>
        </p:spPr>
        <p:txBody>
          <a:bodyPr wrap="square" anchor="ctr">
            <a:spAutoFit/>
          </a:bodyPr>
          <a:lstStyle/>
          <a:p>
            <a:pPr algn="ctr">
              <a:lnSpc>
                <a:spcPts val="4700"/>
              </a:lnSpc>
              <a:spcBef>
                <a:spcPts val="0"/>
              </a:spcBef>
              <a:spcAft>
                <a:spcPts val="0"/>
              </a:spcAft>
              <a:defRPr lang="zh-CN">
                <a:ea typeface="FZZhunYuan-M02"/>
              </a:defRPr>
            </a:pPr>
            <a:r>
              <a:rPr lang="zh-CN" sz="4000" b="0">
                <a:latin typeface="FZZhunYuan-M02"/>
              </a:rPr>
              <a:t>小羊诗歌《一粒麦子》</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有一道河　这河的分汊</a:t>
            </a:r>
          </a:p>
          <a:p>
            <a:pPr algn="ctr">
              <a:lnSpc>
                <a:spcPts val="7000"/>
              </a:lnSpc>
              <a:spcBef>
                <a:spcPts val="0"/>
              </a:spcBef>
              <a:spcAft>
                <a:spcPts val="0"/>
              </a:spcAft>
              <a:defRPr lang="zh-CN">
                <a:ea typeface="FZZhunYuan-M02"/>
              </a:defRPr>
            </a:pPr>
            <a:r>
              <a:rPr lang="zh-CN" sz="4800" b="0">
                <a:latin typeface="FZZhunYuan-M02"/>
              </a:rPr>
              <a:t>使神的城　欢喜</a:t>
            </a:r>
          </a:p>
          <a:p>
            <a:pPr algn="ctr">
              <a:lnSpc>
                <a:spcPts val="7000"/>
              </a:lnSpc>
              <a:spcBef>
                <a:spcPts val="0"/>
              </a:spcBef>
              <a:spcAft>
                <a:spcPts val="0"/>
              </a:spcAft>
              <a:defRPr lang="zh-CN">
                <a:ea typeface="FZZhunYuan-M02"/>
              </a:defRPr>
            </a:pPr>
            <a:r>
              <a:rPr lang="zh-CN" sz="4800" b="0">
                <a:latin typeface="FZZhunYuan-M02"/>
              </a:rPr>
              <a:t>有一道河　从宝座流出</a:t>
            </a:r>
          </a:p>
          <a:p>
            <a:pPr algn="ctr">
              <a:lnSpc>
                <a:spcPts val="7000"/>
              </a:lnSpc>
              <a:spcBef>
                <a:spcPts val="0"/>
              </a:spcBef>
              <a:spcAft>
                <a:spcPts val="0"/>
              </a:spcAft>
              <a:defRPr lang="zh-CN">
                <a:ea typeface="FZZhunYuan-M02"/>
              </a:defRPr>
            </a:pPr>
            <a:r>
              <a:rPr lang="zh-CN" sz="4800" b="0">
                <a:latin typeface="FZZhunYuan-M02"/>
              </a:rPr>
              <a:t>带来医治生命</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1/15</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这一道河　它所到之处</a:t>
            </a:r>
          </a:p>
          <a:p>
            <a:pPr algn="ctr">
              <a:lnSpc>
                <a:spcPts val="7000"/>
              </a:lnSpc>
              <a:spcBef>
                <a:spcPts val="0"/>
              </a:spcBef>
              <a:spcAft>
                <a:spcPts val="0"/>
              </a:spcAft>
              <a:defRPr lang="zh-CN">
                <a:ea typeface="FZZhunYuan-M02"/>
              </a:defRPr>
            </a:pPr>
            <a:r>
              <a:rPr lang="zh-CN" sz="4800" b="0">
                <a:latin typeface="FZZhunYuan-M02"/>
              </a:rPr>
              <a:t>万物生生不息</a:t>
            </a:r>
          </a:p>
          <a:p>
            <a:pPr algn="ctr">
              <a:lnSpc>
                <a:spcPts val="7000"/>
              </a:lnSpc>
              <a:spcBef>
                <a:spcPts val="0"/>
              </a:spcBef>
              <a:spcAft>
                <a:spcPts val="0"/>
              </a:spcAft>
              <a:defRPr lang="zh-CN">
                <a:ea typeface="FZZhunYuan-M02"/>
              </a:defRPr>
            </a:pPr>
            <a:r>
              <a:rPr lang="zh-CN" sz="4800" b="0">
                <a:latin typeface="FZZhunYuan-M02"/>
              </a:rPr>
              <a:t>神的江河　就在这里</a:t>
            </a:r>
          </a:p>
          <a:p>
            <a:pPr algn="ctr">
              <a:lnSpc>
                <a:spcPts val="7000"/>
              </a:lnSpc>
              <a:spcBef>
                <a:spcPts val="0"/>
              </a:spcBef>
              <a:spcAft>
                <a:spcPts val="0"/>
              </a:spcAft>
              <a:defRPr lang="zh-CN">
                <a:ea typeface="FZZhunYuan-M02"/>
              </a:defRPr>
            </a:pPr>
            <a:r>
              <a:rPr lang="zh-CN" sz="4800" b="0">
                <a:latin typeface="FZZhunYuan-M02"/>
              </a:rPr>
              <a:t>赐下生命能力</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2/15</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能使瞎眼重见光明</a:t>
            </a:r>
          </a:p>
          <a:p>
            <a:pPr algn="ctr">
              <a:lnSpc>
                <a:spcPts val="7000"/>
              </a:lnSpc>
              <a:spcBef>
                <a:spcPts val="0"/>
              </a:spcBef>
              <a:spcAft>
                <a:spcPts val="0"/>
              </a:spcAft>
              <a:defRPr lang="zh-CN">
                <a:ea typeface="FZZhunYuan-M02"/>
              </a:defRPr>
            </a:pPr>
            <a:r>
              <a:rPr lang="zh-CN" sz="4800" b="0">
                <a:latin typeface="FZZhunYuan-M02"/>
              </a:rPr>
              <a:t>聋子听主声音</a:t>
            </a:r>
          </a:p>
          <a:p>
            <a:pPr algn="ctr">
              <a:lnSpc>
                <a:spcPts val="7000"/>
              </a:lnSpc>
              <a:spcBef>
                <a:spcPts val="0"/>
              </a:spcBef>
              <a:spcAft>
                <a:spcPts val="0"/>
              </a:spcAft>
              <a:defRPr lang="zh-CN">
                <a:ea typeface="FZZhunYuan-M02"/>
              </a:defRPr>
            </a:pPr>
            <a:r>
              <a:rPr lang="zh-CN" sz="4800" b="0">
                <a:latin typeface="FZZhunYuan-M02"/>
              </a:rPr>
              <a:t>瘸腿者起来行走</a:t>
            </a:r>
          </a:p>
          <a:p>
            <a:pPr algn="ctr">
              <a:lnSpc>
                <a:spcPts val="7000"/>
              </a:lnSpc>
              <a:spcBef>
                <a:spcPts val="0"/>
              </a:spcBef>
              <a:spcAft>
                <a:spcPts val="0"/>
              </a:spcAft>
              <a:defRPr lang="zh-CN">
                <a:ea typeface="FZZhunYuan-M02"/>
              </a:defRPr>
            </a:pPr>
            <a:r>
              <a:rPr lang="zh-CN" sz="4800" b="0">
                <a:latin typeface="FZZhunYuan-M02"/>
              </a:rPr>
              <a:t>受压制的得自由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3/15</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主赐华冠代替灰尘</a:t>
            </a:r>
          </a:p>
          <a:p>
            <a:pPr algn="ctr">
              <a:lnSpc>
                <a:spcPts val="7000"/>
              </a:lnSpc>
              <a:spcBef>
                <a:spcPts val="0"/>
              </a:spcBef>
              <a:spcAft>
                <a:spcPts val="0"/>
              </a:spcAft>
              <a:defRPr lang="zh-CN">
                <a:ea typeface="FZZhunYuan-M02"/>
              </a:defRPr>
            </a:pPr>
            <a:r>
              <a:rPr lang="zh-CN" sz="4800" b="0">
                <a:latin typeface="FZZhunYuan-M02"/>
              </a:rPr>
              <a:t>喜乐油代替悲哀</a:t>
            </a:r>
          </a:p>
          <a:p>
            <a:pPr algn="ctr">
              <a:lnSpc>
                <a:spcPts val="7000"/>
              </a:lnSpc>
              <a:spcBef>
                <a:spcPts val="0"/>
              </a:spcBef>
              <a:spcAft>
                <a:spcPts val="0"/>
              </a:spcAft>
              <a:defRPr lang="zh-CN">
                <a:ea typeface="FZZhunYuan-M02"/>
              </a:defRPr>
            </a:pPr>
            <a:r>
              <a:rPr lang="zh-CN" sz="4800" b="0">
                <a:latin typeface="FZZhunYuan-M02"/>
              </a:rPr>
              <a:t>赞美衣代替忧伤的灵</a:t>
            </a:r>
          </a:p>
          <a:p>
            <a:pPr algn="ctr">
              <a:lnSpc>
                <a:spcPts val="7000"/>
              </a:lnSpc>
              <a:spcBef>
                <a:spcPts val="0"/>
              </a:spcBef>
              <a:spcAft>
                <a:spcPts val="0"/>
              </a:spcAft>
              <a:defRPr lang="zh-CN">
                <a:ea typeface="FZZhunYuan-M02"/>
              </a:defRPr>
            </a:pPr>
            <a:r>
              <a:rPr lang="zh-CN" sz="4800" b="0">
                <a:latin typeface="FZZhunYuan-M02"/>
              </a:rPr>
              <a:t>为荣耀神的名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4/15</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有一道河　这河的分汊</a:t>
            </a:r>
          </a:p>
          <a:p>
            <a:pPr algn="ctr">
              <a:lnSpc>
                <a:spcPts val="7000"/>
              </a:lnSpc>
              <a:spcBef>
                <a:spcPts val="0"/>
              </a:spcBef>
              <a:spcAft>
                <a:spcPts val="0"/>
              </a:spcAft>
              <a:defRPr lang="zh-CN">
                <a:ea typeface="FZZhunYuan-M02"/>
              </a:defRPr>
            </a:pPr>
            <a:r>
              <a:rPr lang="zh-CN" sz="4800" b="0">
                <a:latin typeface="FZZhunYuan-M02"/>
              </a:rPr>
              <a:t>使神的城　欢喜</a:t>
            </a:r>
          </a:p>
          <a:p>
            <a:pPr algn="ctr">
              <a:lnSpc>
                <a:spcPts val="7000"/>
              </a:lnSpc>
              <a:spcBef>
                <a:spcPts val="0"/>
              </a:spcBef>
              <a:spcAft>
                <a:spcPts val="0"/>
              </a:spcAft>
              <a:defRPr lang="zh-CN">
                <a:ea typeface="FZZhunYuan-M02"/>
              </a:defRPr>
            </a:pPr>
            <a:r>
              <a:rPr lang="zh-CN" sz="4800" b="0">
                <a:latin typeface="FZZhunYuan-M02"/>
              </a:rPr>
              <a:t>有一道河　从宝座流出</a:t>
            </a:r>
          </a:p>
          <a:p>
            <a:pPr algn="ctr">
              <a:lnSpc>
                <a:spcPts val="7000"/>
              </a:lnSpc>
              <a:spcBef>
                <a:spcPts val="0"/>
              </a:spcBef>
              <a:spcAft>
                <a:spcPts val="0"/>
              </a:spcAft>
              <a:defRPr lang="zh-CN">
                <a:ea typeface="FZZhunYuan-M02"/>
              </a:defRPr>
            </a:pPr>
            <a:r>
              <a:rPr lang="zh-CN" sz="4800" b="0">
                <a:latin typeface="FZZhunYuan-M02"/>
              </a:rPr>
              <a:t>带来医治生命</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5/15</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这一道河　它所到之处</a:t>
            </a:r>
          </a:p>
          <a:p>
            <a:pPr algn="ctr">
              <a:lnSpc>
                <a:spcPts val="7000"/>
              </a:lnSpc>
              <a:spcBef>
                <a:spcPts val="0"/>
              </a:spcBef>
              <a:spcAft>
                <a:spcPts val="0"/>
              </a:spcAft>
              <a:defRPr lang="zh-CN">
                <a:ea typeface="FZZhunYuan-M02"/>
              </a:defRPr>
            </a:pPr>
            <a:r>
              <a:rPr lang="zh-CN" sz="4800" b="0">
                <a:latin typeface="FZZhunYuan-M02"/>
              </a:rPr>
              <a:t>万物生生不息</a:t>
            </a:r>
          </a:p>
          <a:p>
            <a:pPr algn="ctr">
              <a:lnSpc>
                <a:spcPts val="7000"/>
              </a:lnSpc>
              <a:spcBef>
                <a:spcPts val="0"/>
              </a:spcBef>
              <a:spcAft>
                <a:spcPts val="0"/>
              </a:spcAft>
              <a:defRPr lang="zh-CN">
                <a:ea typeface="FZZhunYuan-M02"/>
              </a:defRPr>
            </a:pPr>
            <a:r>
              <a:rPr lang="zh-CN" sz="4800" b="0">
                <a:latin typeface="FZZhunYuan-M02"/>
              </a:rPr>
              <a:t>神的江河　就在这里</a:t>
            </a:r>
          </a:p>
          <a:p>
            <a:pPr algn="ctr">
              <a:lnSpc>
                <a:spcPts val="7000"/>
              </a:lnSpc>
              <a:spcBef>
                <a:spcPts val="0"/>
              </a:spcBef>
              <a:spcAft>
                <a:spcPts val="0"/>
              </a:spcAft>
              <a:defRPr lang="zh-CN">
                <a:ea typeface="FZZhunYuan-M02"/>
              </a:defRPr>
            </a:pPr>
            <a:r>
              <a:rPr lang="zh-CN" sz="4800" b="0">
                <a:latin typeface="FZZhunYuan-M02"/>
              </a:rPr>
              <a:t>赐下生命能力</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6/15</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能使瞎眼重见光明</a:t>
            </a:r>
          </a:p>
          <a:p>
            <a:pPr algn="ctr">
              <a:lnSpc>
                <a:spcPts val="7000"/>
              </a:lnSpc>
              <a:spcBef>
                <a:spcPts val="0"/>
              </a:spcBef>
              <a:spcAft>
                <a:spcPts val="0"/>
              </a:spcAft>
              <a:defRPr lang="zh-CN">
                <a:ea typeface="FZZhunYuan-M02"/>
              </a:defRPr>
            </a:pPr>
            <a:r>
              <a:rPr lang="zh-CN" sz="4800" b="0">
                <a:latin typeface="FZZhunYuan-M02"/>
              </a:rPr>
              <a:t>聋子听主声音</a:t>
            </a:r>
          </a:p>
          <a:p>
            <a:pPr algn="ctr">
              <a:lnSpc>
                <a:spcPts val="7000"/>
              </a:lnSpc>
              <a:spcBef>
                <a:spcPts val="0"/>
              </a:spcBef>
              <a:spcAft>
                <a:spcPts val="0"/>
              </a:spcAft>
              <a:defRPr lang="zh-CN">
                <a:ea typeface="FZZhunYuan-M02"/>
              </a:defRPr>
            </a:pPr>
            <a:r>
              <a:rPr lang="zh-CN" sz="4800" b="0">
                <a:latin typeface="FZZhunYuan-M02"/>
              </a:rPr>
              <a:t>瘸腿者起来行走</a:t>
            </a:r>
          </a:p>
          <a:p>
            <a:pPr algn="ctr">
              <a:lnSpc>
                <a:spcPts val="7000"/>
              </a:lnSpc>
              <a:spcBef>
                <a:spcPts val="0"/>
              </a:spcBef>
              <a:spcAft>
                <a:spcPts val="0"/>
              </a:spcAft>
              <a:defRPr lang="zh-CN">
                <a:ea typeface="FZZhunYuan-M02"/>
              </a:defRPr>
            </a:pPr>
            <a:r>
              <a:rPr lang="zh-CN" sz="4800" b="0">
                <a:latin typeface="FZZhunYuan-M02"/>
              </a:rPr>
              <a:t>受压制的得自由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7/15</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主赐华冠代替灰尘</a:t>
            </a:r>
          </a:p>
          <a:p>
            <a:pPr algn="ctr">
              <a:lnSpc>
                <a:spcPts val="7000"/>
              </a:lnSpc>
              <a:spcBef>
                <a:spcPts val="0"/>
              </a:spcBef>
              <a:spcAft>
                <a:spcPts val="0"/>
              </a:spcAft>
              <a:defRPr lang="zh-CN">
                <a:ea typeface="FZZhunYuan-M02"/>
              </a:defRPr>
            </a:pPr>
            <a:r>
              <a:rPr lang="zh-CN" sz="4800" b="0">
                <a:latin typeface="FZZhunYuan-M02"/>
              </a:rPr>
              <a:t>喜乐油代替悲哀</a:t>
            </a:r>
          </a:p>
          <a:p>
            <a:pPr algn="ctr">
              <a:lnSpc>
                <a:spcPts val="7000"/>
              </a:lnSpc>
              <a:spcBef>
                <a:spcPts val="0"/>
              </a:spcBef>
              <a:spcAft>
                <a:spcPts val="0"/>
              </a:spcAft>
              <a:defRPr lang="zh-CN">
                <a:ea typeface="FZZhunYuan-M02"/>
              </a:defRPr>
            </a:pPr>
            <a:r>
              <a:rPr lang="zh-CN" sz="4800" b="0">
                <a:latin typeface="FZZhunYuan-M02"/>
              </a:rPr>
              <a:t>赞美衣代替忧伤的灵</a:t>
            </a:r>
          </a:p>
          <a:p>
            <a:pPr algn="ctr">
              <a:lnSpc>
                <a:spcPts val="7000"/>
              </a:lnSpc>
              <a:spcBef>
                <a:spcPts val="0"/>
              </a:spcBef>
              <a:spcAft>
                <a:spcPts val="0"/>
              </a:spcAft>
              <a:defRPr lang="zh-CN">
                <a:ea typeface="FZZhunYuan-M02"/>
              </a:defRPr>
            </a:pPr>
            <a:r>
              <a:rPr lang="zh-CN" sz="4800" b="0">
                <a:latin typeface="FZZhunYuan-M02"/>
              </a:rPr>
              <a:t>为荣耀神的名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8/15</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能使瞎眼重见光明</a:t>
            </a:r>
          </a:p>
          <a:p>
            <a:pPr algn="ctr">
              <a:lnSpc>
                <a:spcPts val="7000"/>
              </a:lnSpc>
              <a:spcBef>
                <a:spcPts val="0"/>
              </a:spcBef>
              <a:spcAft>
                <a:spcPts val="0"/>
              </a:spcAft>
              <a:defRPr lang="zh-CN">
                <a:ea typeface="FZZhunYuan-M02"/>
              </a:defRPr>
            </a:pPr>
            <a:r>
              <a:rPr lang="zh-CN" sz="4800" b="0">
                <a:latin typeface="FZZhunYuan-M02"/>
              </a:rPr>
              <a:t>聋子听主声音</a:t>
            </a:r>
          </a:p>
          <a:p>
            <a:pPr algn="ctr">
              <a:lnSpc>
                <a:spcPts val="7000"/>
              </a:lnSpc>
              <a:spcBef>
                <a:spcPts val="0"/>
              </a:spcBef>
              <a:spcAft>
                <a:spcPts val="0"/>
              </a:spcAft>
              <a:defRPr lang="zh-CN">
                <a:ea typeface="FZZhunYuan-M02"/>
              </a:defRPr>
            </a:pPr>
            <a:r>
              <a:rPr lang="zh-CN" sz="4800" b="0">
                <a:latin typeface="FZZhunYuan-M02"/>
              </a:rPr>
              <a:t>瘸腿者起来行走</a:t>
            </a:r>
          </a:p>
          <a:p>
            <a:pPr algn="ctr">
              <a:lnSpc>
                <a:spcPts val="7000"/>
              </a:lnSpc>
              <a:spcBef>
                <a:spcPts val="0"/>
              </a:spcBef>
              <a:spcAft>
                <a:spcPts val="0"/>
              </a:spcAft>
              <a:defRPr lang="zh-CN">
                <a:ea typeface="FZZhunYuan-M02"/>
              </a:defRPr>
            </a:pPr>
            <a:r>
              <a:rPr lang="zh-CN" sz="4800" b="0">
                <a:latin typeface="FZZhunYuan-M02"/>
              </a:rPr>
              <a:t>受压制的得自由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9/15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感谢主，教会的少年人纷纷决志委身于基督，求主大大感动和引导他们的生命。为教育事工持续祷告，求主使用我们的主日学老师和学生，让他们从小就充满　神的话语，被圣灵引导，坚定走在合乎　神旨意的道路上。</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主赐华冠代替灰尘</a:t>
            </a:r>
          </a:p>
          <a:p>
            <a:pPr algn="ctr">
              <a:lnSpc>
                <a:spcPts val="7000"/>
              </a:lnSpc>
              <a:spcBef>
                <a:spcPts val="0"/>
              </a:spcBef>
              <a:spcAft>
                <a:spcPts val="0"/>
              </a:spcAft>
              <a:defRPr lang="zh-CN">
                <a:ea typeface="FZZhunYuan-M02"/>
              </a:defRPr>
            </a:pPr>
            <a:r>
              <a:rPr lang="zh-CN" sz="4800" b="0">
                <a:latin typeface="FZZhunYuan-M02"/>
              </a:rPr>
              <a:t>喜乐油代替悲哀</a:t>
            </a:r>
          </a:p>
          <a:p>
            <a:pPr algn="ctr">
              <a:lnSpc>
                <a:spcPts val="7000"/>
              </a:lnSpc>
              <a:spcBef>
                <a:spcPts val="0"/>
              </a:spcBef>
              <a:spcAft>
                <a:spcPts val="0"/>
              </a:spcAft>
              <a:defRPr lang="zh-CN">
                <a:ea typeface="FZZhunYuan-M02"/>
              </a:defRPr>
            </a:pPr>
            <a:r>
              <a:rPr lang="zh-CN" sz="4800" b="0">
                <a:latin typeface="FZZhunYuan-M02"/>
              </a:rPr>
              <a:t>赞美衣代替忧伤的灵</a:t>
            </a:r>
          </a:p>
          <a:p>
            <a:pPr algn="ctr">
              <a:lnSpc>
                <a:spcPts val="7000"/>
              </a:lnSpc>
              <a:spcBef>
                <a:spcPts val="0"/>
              </a:spcBef>
              <a:spcAft>
                <a:spcPts val="0"/>
              </a:spcAft>
              <a:defRPr lang="zh-CN">
                <a:ea typeface="FZZhunYuan-M02"/>
              </a:defRPr>
            </a:pPr>
            <a:r>
              <a:rPr lang="zh-CN" sz="4800" b="0">
                <a:latin typeface="FZZhunYuan-M02"/>
              </a:rPr>
              <a:t>为荣耀神的名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10/15</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哦让瞎眼重见光明</a:t>
            </a:r>
          </a:p>
          <a:p>
            <a:pPr algn="ctr">
              <a:lnSpc>
                <a:spcPts val="7000"/>
              </a:lnSpc>
              <a:spcBef>
                <a:spcPts val="0"/>
              </a:spcBef>
              <a:spcAft>
                <a:spcPts val="0"/>
              </a:spcAft>
              <a:defRPr lang="zh-CN">
                <a:ea typeface="FZZhunYuan-M02"/>
              </a:defRPr>
            </a:pPr>
            <a:r>
              <a:rPr lang="zh-CN" sz="4800" b="0">
                <a:latin typeface="FZZhunYuan-M02"/>
              </a:rPr>
              <a:t>聋子听主声音</a:t>
            </a:r>
          </a:p>
          <a:p>
            <a:pPr algn="ctr">
              <a:lnSpc>
                <a:spcPts val="7000"/>
              </a:lnSpc>
              <a:spcBef>
                <a:spcPts val="0"/>
              </a:spcBef>
              <a:spcAft>
                <a:spcPts val="0"/>
              </a:spcAft>
              <a:defRPr lang="zh-CN">
                <a:ea typeface="FZZhunYuan-M02"/>
              </a:defRPr>
            </a:pPr>
            <a:r>
              <a:rPr lang="zh-CN" sz="4800" b="0">
                <a:latin typeface="FZZhunYuan-M02"/>
              </a:rPr>
              <a:t>瘸腿者起来行走</a:t>
            </a:r>
          </a:p>
          <a:p>
            <a:pPr algn="ctr">
              <a:lnSpc>
                <a:spcPts val="7000"/>
              </a:lnSpc>
              <a:spcBef>
                <a:spcPts val="0"/>
              </a:spcBef>
              <a:spcAft>
                <a:spcPts val="0"/>
              </a:spcAft>
              <a:defRPr lang="zh-CN">
                <a:ea typeface="FZZhunYuan-M02"/>
              </a:defRPr>
            </a:pPr>
            <a:r>
              <a:rPr lang="zh-CN" sz="4800" b="0">
                <a:latin typeface="FZZhunYuan-M02"/>
              </a:rPr>
              <a:t>受压制的得自由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11/15</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主赐华冠代替灰尘</a:t>
            </a:r>
          </a:p>
          <a:p>
            <a:pPr algn="ctr">
              <a:lnSpc>
                <a:spcPts val="7000"/>
              </a:lnSpc>
              <a:spcBef>
                <a:spcPts val="0"/>
              </a:spcBef>
              <a:spcAft>
                <a:spcPts val="0"/>
              </a:spcAft>
              <a:defRPr lang="zh-CN">
                <a:ea typeface="FZZhunYuan-M02"/>
              </a:defRPr>
            </a:pPr>
            <a:r>
              <a:rPr lang="zh-CN" sz="4800" b="0">
                <a:latin typeface="FZZhunYuan-M02"/>
              </a:rPr>
              <a:t>喜乐油代替悲哀</a:t>
            </a:r>
          </a:p>
          <a:p>
            <a:pPr algn="ctr">
              <a:lnSpc>
                <a:spcPts val="7000"/>
              </a:lnSpc>
              <a:spcBef>
                <a:spcPts val="0"/>
              </a:spcBef>
              <a:spcAft>
                <a:spcPts val="0"/>
              </a:spcAft>
              <a:defRPr lang="zh-CN">
                <a:ea typeface="FZZhunYuan-M02"/>
              </a:defRPr>
            </a:pPr>
            <a:r>
              <a:rPr lang="zh-CN" sz="4800" b="0">
                <a:latin typeface="FZZhunYuan-M02"/>
              </a:rPr>
              <a:t>赞美衣代替忧伤的灵</a:t>
            </a:r>
          </a:p>
          <a:p>
            <a:pPr algn="ctr">
              <a:lnSpc>
                <a:spcPts val="7000"/>
              </a:lnSpc>
              <a:spcBef>
                <a:spcPts val="0"/>
              </a:spcBef>
              <a:spcAft>
                <a:spcPts val="0"/>
              </a:spcAft>
              <a:defRPr lang="zh-CN">
                <a:ea typeface="FZZhunYuan-M02"/>
              </a:defRPr>
            </a:pPr>
            <a:r>
              <a:rPr lang="zh-CN" sz="4800" b="0">
                <a:latin typeface="FZZhunYuan-M02"/>
              </a:rPr>
              <a:t>为荣耀神的名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12/15</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有一道河　是圣灵的江河</a:t>
            </a:r>
          </a:p>
          <a:p>
            <a:pPr algn="ctr">
              <a:lnSpc>
                <a:spcPts val="7000"/>
              </a:lnSpc>
              <a:spcBef>
                <a:spcPts val="0"/>
              </a:spcBef>
              <a:spcAft>
                <a:spcPts val="0"/>
              </a:spcAft>
              <a:defRPr lang="zh-CN">
                <a:ea typeface="FZZhunYuan-M02"/>
              </a:defRPr>
            </a:pPr>
            <a:r>
              <a:rPr lang="zh-CN" sz="4800" b="0">
                <a:latin typeface="FZZhunYuan-M02"/>
              </a:rPr>
              <a:t>有一道河　是圣灵的江河</a:t>
            </a:r>
          </a:p>
          <a:p>
            <a:pPr algn="ctr">
              <a:lnSpc>
                <a:spcPts val="7000"/>
              </a:lnSpc>
              <a:spcBef>
                <a:spcPts val="0"/>
              </a:spcBef>
              <a:spcAft>
                <a:spcPts val="0"/>
              </a:spcAft>
              <a:defRPr lang="zh-CN">
                <a:ea typeface="FZZhunYuan-M02"/>
              </a:defRPr>
            </a:pPr>
            <a:r>
              <a:rPr lang="zh-CN" sz="4800" b="0">
                <a:latin typeface="FZZhunYuan-M02"/>
              </a:rPr>
              <a:t>有一道河　是圣灵的江河</a:t>
            </a:r>
          </a:p>
          <a:p>
            <a:pPr algn="ctr">
              <a:lnSpc>
                <a:spcPts val="7000"/>
              </a:lnSpc>
              <a:spcBef>
                <a:spcPts val="0"/>
              </a:spcBef>
              <a:spcAft>
                <a:spcPts val="0"/>
              </a:spcAft>
              <a:defRPr lang="zh-CN">
                <a:ea typeface="FZZhunYuan-M02"/>
              </a:defRPr>
            </a:pPr>
            <a:r>
              <a:rPr lang="zh-CN" sz="4800" b="0">
                <a:latin typeface="FZZhunYuan-M02"/>
              </a:rPr>
              <a:t>有一道河　是圣灵的江河</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13/15</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敞开你的心　让活水涌流</a:t>
            </a:r>
          </a:p>
          <a:p>
            <a:pPr algn="ctr">
              <a:lnSpc>
                <a:spcPts val="7000"/>
              </a:lnSpc>
              <a:spcBef>
                <a:spcPts val="0"/>
              </a:spcBef>
              <a:spcAft>
                <a:spcPts val="0"/>
              </a:spcAft>
              <a:defRPr lang="zh-CN">
                <a:ea typeface="FZZhunYuan-M02"/>
              </a:defRPr>
            </a:pPr>
            <a:r>
              <a:rPr lang="zh-CN" sz="4800" b="0">
                <a:latin typeface="FZZhunYuan-M02"/>
              </a:rPr>
              <a:t>敞开你的心　让活水涌流</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14/15</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lang="zh-CN" sz="4800" b="0">
                <a:latin typeface="FZZhunYuan-M02"/>
              </a:rPr>
              <a:t>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lang="zh-CN" sz="2400" b="0">
                <a:latin typeface="FZKai-Z03"/>
              </a:rPr>
              <a:t>有一道河 15/15</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titl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3045600"/>
            <a:ext cx="9144000" cy="1998000"/>
          </a:xfrm>
          <a:prstGeom prst="rect">
            <a:avLst/>
          </a:prstGeom>
          <a:noFill/>
        </p:spPr>
        <p:txBody>
          <a:bodyPr wrap="square">
            <a:spAutoFit/>
          </a:bodyPr>
          <a:lstStyle/>
          <a:p>
            <a:pPr algn="ctr">
              <a:lnSpc>
                <a:spcPts val="9400"/>
              </a:lnSpc>
              <a:spcBef>
                <a:spcPts val="24"/>
              </a:spcBef>
              <a:spcAft>
                <a:spcPts val="0"/>
              </a:spcAft>
              <a:defRPr lang="zh-CN">
                <a:ea typeface="FZKai-Z03"/>
              </a:defRPr>
            </a:pPr>
            <a:r>
              <a:rPr lang="zh-CN" sz="8000" b="1">
                <a:solidFill>
                  <a:srgbClr val="FFFF00"/>
                </a:solidFill>
                <a:latin typeface="FZKai-Z03"/>
              </a:rPr>
              <a:t>彼此爱顾</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我赐给你们一条新命令，乃是叫你们彼此相爱，我怎样爱你们，你们也要怎样相爱。</a:t>
            </a:r>
          </a:p>
          <a:p>
            <a:pPr algn="l">
              <a:lnSpc>
                <a:spcPts val="5200"/>
              </a:lnSpc>
              <a:spcBef>
                <a:spcPts val="1200"/>
              </a:spcBef>
              <a:spcAft>
                <a:spcPts val="0"/>
              </a:spcAft>
              <a:defRPr lang="zh-CN">
                <a:ea typeface="FZKai-Z03"/>
              </a:defRPr>
            </a:pPr>
            <a:r>
              <a:rPr lang="zh-CN" sz="4400" b="1">
                <a:solidFill>
                  <a:srgbClr val="FFFF00"/>
                </a:solidFill>
                <a:latin typeface="FZKai-Z03"/>
              </a:rPr>
              <a:t>你们若有彼此相爱的心，众人因此就认出你们是我的门徒了。</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一切苦毒，恼恨，忿怒，嚷闹，毁谤，并一切的恶毒，都当从你们中间除掉。</a:t>
            </a:r>
          </a:p>
          <a:p>
            <a:pPr algn="l">
              <a:lnSpc>
                <a:spcPts val="5200"/>
              </a:lnSpc>
              <a:spcBef>
                <a:spcPts val="1200"/>
              </a:spcBef>
              <a:spcAft>
                <a:spcPts val="0"/>
              </a:spcAft>
              <a:defRPr lang="zh-CN">
                <a:ea typeface="FZKai-Z03"/>
              </a:defRPr>
            </a:pPr>
            <a:r>
              <a:rPr lang="zh-CN" sz="4400" b="1">
                <a:solidFill>
                  <a:srgbClr val="FFFF00"/>
                </a:solidFill>
                <a:latin typeface="FZKai-Z03"/>
              </a:rPr>
              <a:t>并要以恩慈相待，存怜悯的心，彼此饶恕，正如　　神在基督里饶恕了你们一样。</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请为后疫情时代的福音工作代祷，愿我们不单顾自己的事，更是看到别人的需要，看到身边还未信主的朋友的需要，而勇于开口。</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所以你们该效法　　神，好像蒙慈爱的儿女一样，也要凭爱心行事。</a:t>
            </a:r>
          </a:p>
          <a:p>
            <a:pPr algn="l">
              <a:lnSpc>
                <a:spcPts val="5200"/>
              </a:lnSpc>
              <a:spcBef>
                <a:spcPts val="1200"/>
              </a:spcBef>
              <a:spcAft>
                <a:spcPts val="0"/>
              </a:spcAft>
              <a:defRPr lang="zh-CN">
                <a:ea typeface="FZKai-Z03"/>
              </a:defRPr>
            </a:pPr>
            <a:r>
              <a:rPr lang="zh-CN" sz="4400" b="1">
                <a:solidFill>
                  <a:srgbClr val="FFFF00"/>
                </a:solidFill>
                <a:latin typeface="FZKai-Z03"/>
              </a:rPr>
              <a:t>正如基督爱我们，为我们舍了自己，当作馨香的供物和祭物，献与　　神。</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我们因为爱弟兄，就晓得是已经出死入生了。没有爱心的仍住在死中。</a:t>
            </a:r>
          </a:p>
          <a:p>
            <a:pPr algn="l">
              <a:lnSpc>
                <a:spcPts val="5200"/>
              </a:lnSpc>
              <a:spcBef>
                <a:spcPts val="1200"/>
              </a:spcBef>
              <a:spcAft>
                <a:spcPts val="0"/>
              </a:spcAft>
              <a:defRPr lang="zh-CN">
                <a:ea typeface="FZKai-Z03"/>
              </a:defRPr>
            </a:pPr>
            <a:r>
              <a:rPr lang="zh-CN" sz="4400" b="1">
                <a:solidFill>
                  <a:srgbClr val="FFFF00"/>
                </a:solidFill>
                <a:latin typeface="FZKai-Z03"/>
              </a:rPr>
              <a:t>凡恨他弟兄的，就是杀人的，你们晓得凡杀人的，没有永生存在他里面。</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主为我们舍命，我们从此就知道何为爱，我们也当为弟兄舍命。</a:t>
            </a:r>
          </a:p>
          <a:p>
            <a:pPr algn="l">
              <a:lnSpc>
                <a:spcPts val="5200"/>
              </a:lnSpc>
              <a:spcBef>
                <a:spcPts val="1200"/>
              </a:spcBef>
              <a:spcAft>
                <a:spcPts val="0"/>
              </a:spcAft>
              <a:defRPr lang="zh-CN">
                <a:ea typeface="FZKai-Z03"/>
              </a:defRPr>
            </a:pPr>
            <a:r>
              <a:rPr lang="zh-CN" sz="4400" b="1">
                <a:solidFill>
                  <a:srgbClr val="FFFF00"/>
                </a:solidFill>
                <a:latin typeface="FZKai-Z03"/>
              </a:rPr>
              <a:t>凡有世上财物的，看见弟兄穷乏，却塞住怜恤的心，爱　　神的心怎能存在他里面呢？</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小子们哪，我们相爱，不要只在言语和舌头上，总要在行为和诚实上。</a:t>
            </a:r>
          </a:p>
          <a:p>
            <a:pPr algn="l">
              <a:lnSpc>
                <a:spcPts val="5200"/>
              </a:lnSpc>
              <a:spcBef>
                <a:spcPts val="1200"/>
              </a:spcBef>
              <a:spcAft>
                <a:spcPts val="0"/>
              </a:spcAft>
              <a:defRPr lang="zh-CN">
                <a:ea typeface="FZKai-Z03"/>
              </a:defRPr>
            </a:pPr>
            <a:r>
              <a:rPr lang="zh-CN" sz="4400" b="1">
                <a:solidFill>
                  <a:srgbClr val="FFFF00"/>
                </a:solidFill>
                <a:latin typeface="FZKai-Z03"/>
              </a:rPr>
              <a:t>亲爱的弟兄阿，我们应当彼此相爱，因为爱是从　　神来的，凡有爱心的，都是由　　神而生，并且认识　　神。</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总而言之，你们要同心，彼此体恤。</a:t>
            </a:r>
          </a:p>
          <a:p>
            <a:pPr algn="l">
              <a:lnSpc>
                <a:spcPts val="5200"/>
              </a:lnSpc>
              <a:spcBef>
                <a:spcPts val="1200"/>
              </a:spcBef>
              <a:spcAft>
                <a:spcPts val="0"/>
              </a:spcAft>
              <a:defRPr lang="zh-CN">
                <a:ea typeface="FZKai-Z03"/>
              </a:defRPr>
            </a:pPr>
            <a:r>
              <a:rPr lang="zh-CN" sz="4400" b="1">
                <a:solidFill>
                  <a:srgbClr val="FFFF00"/>
                </a:solidFill>
                <a:latin typeface="FZKai-Z03"/>
              </a:rPr>
              <a:t>相爱如弟兄，存慈怜谦卑的心。</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不以恶报恶，以辱骂还辱骂，倒要祝福。</a:t>
            </a:r>
          </a:p>
          <a:p>
            <a:pPr algn="l">
              <a:lnSpc>
                <a:spcPts val="5200"/>
              </a:lnSpc>
              <a:spcBef>
                <a:spcPts val="1200"/>
              </a:spcBef>
              <a:spcAft>
                <a:spcPts val="0"/>
              </a:spcAft>
              <a:defRPr lang="zh-CN">
                <a:ea typeface="FZKai-Z03"/>
              </a:defRPr>
            </a:pPr>
            <a:r>
              <a:rPr lang="zh-CN" sz="4400" b="1">
                <a:solidFill>
                  <a:srgbClr val="FFFF00"/>
                </a:solidFill>
                <a:latin typeface="FZKai-Z03"/>
              </a:rPr>
              <a:t>因你们是为此蒙召，好叫你们承受福气。</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solidFill>
                  <a:srgbClr val="FFFFFF"/>
                </a:solidFill>
                <a:latin typeface="FZKai-Z03"/>
              </a:rPr>
              <a:t>最要紧是彼此切实相爱，因为爱能遮掩许多的罪。</a:t>
            </a:r>
          </a:p>
          <a:p>
            <a:pPr algn="l">
              <a:lnSpc>
                <a:spcPts val="5200"/>
              </a:lnSpc>
              <a:spcBef>
                <a:spcPts val="1200"/>
              </a:spcBef>
              <a:spcAft>
                <a:spcPts val="0"/>
              </a:spcAft>
              <a:defRPr lang="zh-CN">
                <a:ea typeface="FZKai-Z03"/>
              </a:defRPr>
            </a:pPr>
            <a:r>
              <a:rPr lang="zh-CN" sz="4400" b="1">
                <a:solidFill>
                  <a:srgbClr val="FFFF00"/>
                </a:solidFill>
                <a:latin typeface="FZKai-Z03"/>
              </a:rPr>
              <a:t>你们要互相款待，不发怨言。各人要照所得的恩赐彼此服事，作　　神百般恩赐的好管家。</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solidFill>
                  <a:srgbClr val="FFFFFF"/>
                </a:solidFill>
                <a:latin typeface="FZKai-Z03"/>
              </a:rPr>
              <a:t>启应经文（彼此爱顾）</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ain_pray_bkg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ain_pray_bkg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请为吴雨洁传道在德国开展校园事工祷告，求主赐给她智慧、爱心，并与她一同工作的同工同心合意，在事奉中得到力量和鼓励。</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genera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06799" y="1835999"/>
            <a:ext cx="8496000" cy="4834800"/>
          </a:xfrm>
          <a:prstGeom prst="rect">
            <a:avLst/>
          </a:prstGeom>
          <a:noFill/>
        </p:spPr>
        <p:txBody>
          <a:bodyPr wrap="square">
            <a:spAutoFit/>
          </a:bodyPr>
          <a:lstStyle/>
          <a:p>
            <a:pPr algn="l">
              <a:lnSpc>
                <a:spcPts val="8300"/>
              </a:lnSpc>
              <a:spcBef>
                <a:spcPts val="0"/>
              </a:spcBef>
              <a:spcAft>
                <a:spcPts val="0"/>
              </a:spcAft>
              <a:defRPr lang="zh-CN">
                <a:ea typeface="FZKai-Z03"/>
              </a:defRPr>
            </a:pPr>
            <a:r>
              <a:rPr lang="zh-CN" sz="7200" b="1">
                <a:latin typeface="FZKai-Z03"/>
              </a:rPr>
              <a:t>约翰一书第 3 章</a:t>
            </a:r>
          </a:p>
          <a:p>
            <a:pPr algn="l">
              <a:lnSpc>
                <a:spcPts val="8300"/>
              </a:lnSpc>
              <a:spcBef>
                <a:spcPts val="0"/>
              </a:spcBef>
              <a:spcAft>
                <a:spcPts val="0"/>
              </a:spcAft>
              <a:defRPr lang="zh-CN">
                <a:ea typeface="FZKai-Z03"/>
              </a:defRPr>
            </a:pPr>
            <a:r>
              <a:rPr lang="zh-CN" sz="7200" b="1">
                <a:latin typeface="FZKai-Z03"/>
              </a:rPr>
              <a:t/>
            </a:r>
          </a:p>
        </p:txBody>
      </p:sp>
      <p:sp>
        <p:nvSpPr>
          <p:cNvPr id="4" name="TextBox 3"/>
          <p:cNvSpPr txBox="1"/>
          <p:nvPr/>
        </p:nvSpPr>
        <p:spPr>
          <a:xfrm>
            <a:off x="410399" y="183600"/>
            <a:ext cx="6552000" cy="687600"/>
          </a:xfrm>
          <a:prstGeom prst="rect">
            <a:avLst/>
          </a:prstGeom>
          <a:noFill/>
        </p:spPr>
        <p:txBody>
          <a:bodyPr wrap="square">
            <a:spAutoFit/>
          </a:bodyPr>
          <a:lstStyle/>
          <a:p>
            <a:pPr algn="l">
              <a:lnSpc>
                <a:spcPts val="4700"/>
              </a:lnSpc>
              <a:spcBef>
                <a:spcPts val="0"/>
              </a:spcBef>
              <a:spcAft>
                <a:spcPts val="0"/>
              </a:spcAft>
              <a:defRPr lang="zh-CN">
                <a:ea typeface="FZKai-Z03"/>
              </a:defRPr>
            </a:pPr>
            <a:r>
              <a:rPr lang="zh-CN" sz="4000" b="1">
                <a:latin typeface="FZKai-Z03"/>
              </a:rPr>
              <a:t>读  经</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1 </a:t>
            </a:r>
            <a:r>
              <a:rPr lang="zh-CN" sz="4400" b="1">
                <a:latin typeface="FZKai-Z03"/>
              </a:rPr>
              <a:t>你看父赐给我们是何等的慈爱，使我们得称为神的儿女。我们也真是他的儿女。世人所以不认识我们，是因未曾认识他。</a:t>
            </a:r>
          </a:p>
          <a:p>
            <a:pPr algn="l">
              <a:lnSpc>
                <a:spcPts val="5200"/>
              </a:lnSpc>
              <a:spcBef>
                <a:spcPts val="1200"/>
              </a:spcBef>
              <a:spcAft>
                <a:spcPts val="0"/>
              </a:spcAft>
              <a:defRPr lang="zh-CN">
                <a:ea typeface="FZKai-Z03"/>
              </a:defRPr>
            </a:pPr>
            <a:r>
              <a:rPr baseline="30000" lang="zh-CN" sz="4400" b="1">
                <a:latin typeface="FZKai-Z03"/>
              </a:rPr>
              <a:t>2 </a:t>
            </a:r>
            <a:r>
              <a:rPr lang="zh-CN" sz="4400" b="1">
                <a:latin typeface="FZKai-Z03"/>
              </a:rPr>
              <a:t>亲爱的弟兄阿，我们现在是神的儿女，将来如何，还未显明。但我们知道主若显现，我们必要像他。因为必得见他的真体。</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3 </a:t>
            </a:r>
            <a:r>
              <a:rPr lang="zh-CN" sz="4400" b="1">
                <a:latin typeface="FZKai-Z03"/>
              </a:rPr>
              <a:t>凡向他有这指望的，就洁净自己，像他洁净一样。</a:t>
            </a:r>
          </a:p>
          <a:p>
            <a:pPr algn="l">
              <a:lnSpc>
                <a:spcPts val="5200"/>
              </a:lnSpc>
              <a:spcBef>
                <a:spcPts val="1200"/>
              </a:spcBef>
              <a:spcAft>
                <a:spcPts val="0"/>
              </a:spcAft>
              <a:defRPr lang="zh-CN">
                <a:ea typeface="FZKai-Z03"/>
              </a:defRPr>
            </a:pPr>
            <a:r>
              <a:rPr baseline="30000" lang="zh-CN" sz="4400" b="1">
                <a:latin typeface="FZKai-Z03"/>
              </a:rPr>
              <a:t>4 </a:t>
            </a:r>
            <a:r>
              <a:rPr lang="zh-CN" sz="4400" b="1">
                <a:latin typeface="FZKai-Z03"/>
              </a:rPr>
              <a:t>凡犯罪的，就是违背律法。违背律法就是罪。</a:t>
            </a:r>
          </a:p>
          <a:p>
            <a:pPr algn="l">
              <a:lnSpc>
                <a:spcPts val="5200"/>
              </a:lnSpc>
              <a:spcBef>
                <a:spcPts val="1200"/>
              </a:spcBef>
              <a:spcAft>
                <a:spcPts val="0"/>
              </a:spcAft>
              <a:defRPr lang="zh-CN">
                <a:ea typeface="FZKai-Z03"/>
              </a:defRPr>
            </a:pPr>
            <a:r>
              <a:rPr baseline="30000" lang="zh-CN" sz="4400" b="1">
                <a:latin typeface="FZKai-Z03"/>
              </a:rPr>
              <a:t>5 </a:t>
            </a:r>
            <a:r>
              <a:rPr lang="zh-CN" sz="4400" b="1">
                <a:latin typeface="FZKai-Z03"/>
              </a:rPr>
              <a:t>你们知道主曾显现，是要除掉人的罪。在他并没有罪。</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6 </a:t>
            </a:r>
            <a:r>
              <a:rPr lang="zh-CN" sz="4400" b="1">
                <a:latin typeface="FZKai-Z03"/>
              </a:rPr>
              <a:t>凡住在他里面的，就不犯罪。凡犯罪的，是未曾看见他，也未曾认识他。</a:t>
            </a:r>
          </a:p>
          <a:p>
            <a:pPr algn="l">
              <a:lnSpc>
                <a:spcPts val="5200"/>
              </a:lnSpc>
              <a:spcBef>
                <a:spcPts val="1200"/>
              </a:spcBef>
              <a:spcAft>
                <a:spcPts val="0"/>
              </a:spcAft>
              <a:defRPr lang="zh-CN">
                <a:ea typeface="FZKai-Z03"/>
              </a:defRPr>
            </a:pPr>
            <a:r>
              <a:rPr baseline="30000" lang="zh-CN" sz="4400" b="1">
                <a:latin typeface="FZKai-Z03"/>
              </a:rPr>
              <a:t>7 </a:t>
            </a:r>
            <a:r>
              <a:rPr lang="zh-CN" sz="4400" b="1">
                <a:latin typeface="FZKai-Z03"/>
              </a:rPr>
              <a:t>小子们哪，不要被人诱惑，行义的才是义人。正如主是义的一样。</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8 </a:t>
            </a:r>
            <a:r>
              <a:rPr lang="zh-CN" sz="4400" b="1">
                <a:latin typeface="FZKai-Z03"/>
              </a:rPr>
              <a:t>犯罪的是属魔鬼，因为魔鬼从起初就犯罪。神的儿子显现出来，为要除灭魔鬼的作为。</a:t>
            </a:r>
          </a:p>
          <a:p>
            <a:pPr algn="l">
              <a:lnSpc>
                <a:spcPts val="5200"/>
              </a:lnSpc>
              <a:spcBef>
                <a:spcPts val="1200"/>
              </a:spcBef>
              <a:spcAft>
                <a:spcPts val="0"/>
              </a:spcAft>
              <a:defRPr lang="zh-CN">
                <a:ea typeface="FZKai-Z03"/>
              </a:defRPr>
            </a:pPr>
            <a:r>
              <a:rPr baseline="30000" lang="zh-CN" sz="4400" b="1">
                <a:latin typeface="FZKai-Z03"/>
              </a:rPr>
              <a:t>9 </a:t>
            </a:r>
            <a:r>
              <a:rPr lang="zh-CN" sz="4400" b="1">
                <a:latin typeface="FZKai-Z03"/>
              </a:rPr>
              <a:t>凡从神生的就不犯罪，因神的道（原文作种）存在他心里。他也不能犯罪，因为他是由神生的。</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10 </a:t>
            </a:r>
            <a:r>
              <a:rPr lang="zh-CN" sz="4400" b="1">
                <a:latin typeface="FZKai-Z03"/>
              </a:rPr>
              <a:t>从此就显出谁是神的儿女，谁是魔鬼的儿女。凡不行义的，就不属神。不爱弟兄的也是如此。</a:t>
            </a:r>
          </a:p>
          <a:p>
            <a:pPr algn="l">
              <a:lnSpc>
                <a:spcPts val="5200"/>
              </a:lnSpc>
              <a:spcBef>
                <a:spcPts val="1200"/>
              </a:spcBef>
              <a:spcAft>
                <a:spcPts val="0"/>
              </a:spcAft>
              <a:defRPr lang="zh-CN">
                <a:ea typeface="FZKai-Z03"/>
              </a:defRPr>
            </a:pPr>
            <a:r>
              <a:rPr baseline="30000" lang="zh-CN" sz="4400" b="1">
                <a:latin typeface="FZKai-Z03"/>
              </a:rPr>
              <a:t>11 </a:t>
            </a:r>
            <a:r>
              <a:rPr lang="zh-CN" sz="4400" b="1">
                <a:latin typeface="FZKai-Z03"/>
              </a:rPr>
              <a:t>我们应当彼此相爱。这就是你们从起初所听见的命令。</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12 </a:t>
            </a:r>
            <a:r>
              <a:rPr lang="zh-CN" sz="4400" b="1">
                <a:latin typeface="FZKai-Z03"/>
              </a:rPr>
              <a:t>不可像该隐。他是属那恶者，杀了他的兄弟。为什么杀了他呢？因自己的行为是恶的，兄弟的行为是善的。</a:t>
            </a:r>
          </a:p>
          <a:p>
            <a:pPr algn="l">
              <a:lnSpc>
                <a:spcPts val="5200"/>
              </a:lnSpc>
              <a:spcBef>
                <a:spcPts val="1200"/>
              </a:spcBef>
              <a:spcAft>
                <a:spcPts val="0"/>
              </a:spcAft>
              <a:defRPr lang="zh-CN">
                <a:ea typeface="FZKai-Z03"/>
              </a:defRPr>
            </a:pPr>
            <a:r>
              <a:rPr baseline="30000" lang="zh-CN" sz="4400" b="1">
                <a:latin typeface="FZKai-Z03"/>
              </a:rPr>
              <a:t>13 </a:t>
            </a:r>
            <a:r>
              <a:rPr lang="zh-CN" sz="4400" b="1">
                <a:latin typeface="FZKai-Z03"/>
              </a:rPr>
              <a:t>弟兄们，世人若恨你们，不要以为希奇。</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14 </a:t>
            </a:r>
            <a:r>
              <a:rPr lang="zh-CN" sz="4400" b="1">
                <a:latin typeface="FZKai-Z03"/>
              </a:rPr>
              <a:t>我们因为爱弟兄，就晓得是已经出死入生了。没有爱心的，仍住在死中。</a:t>
            </a:r>
          </a:p>
          <a:p>
            <a:pPr algn="l">
              <a:lnSpc>
                <a:spcPts val="5200"/>
              </a:lnSpc>
              <a:spcBef>
                <a:spcPts val="1200"/>
              </a:spcBef>
              <a:spcAft>
                <a:spcPts val="0"/>
              </a:spcAft>
              <a:defRPr lang="zh-CN">
                <a:ea typeface="FZKai-Z03"/>
              </a:defRPr>
            </a:pPr>
            <a:r>
              <a:rPr baseline="30000" lang="zh-CN" sz="4400" b="1">
                <a:latin typeface="FZKai-Z03"/>
              </a:rPr>
              <a:t>15 </a:t>
            </a:r>
            <a:r>
              <a:rPr lang="zh-CN" sz="4400" b="1">
                <a:latin typeface="FZKai-Z03"/>
              </a:rPr>
              <a:t>凡恨他弟兄的，就是杀人的。你们晓得凡杀人的，没有永生存在他里面。</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16 </a:t>
            </a:r>
            <a:r>
              <a:rPr lang="zh-CN" sz="4400" b="1">
                <a:latin typeface="FZKai-Z03"/>
              </a:rPr>
              <a:t>主为我们舍命，我们从此就知道何为爱。我们也当为弟兄舍命。</a:t>
            </a:r>
          </a:p>
          <a:p>
            <a:pPr algn="l">
              <a:lnSpc>
                <a:spcPts val="5200"/>
              </a:lnSpc>
              <a:spcBef>
                <a:spcPts val="1200"/>
              </a:spcBef>
              <a:spcAft>
                <a:spcPts val="0"/>
              </a:spcAft>
              <a:defRPr lang="zh-CN">
                <a:ea typeface="FZKai-Z03"/>
              </a:defRPr>
            </a:pPr>
            <a:r>
              <a:rPr baseline="30000" lang="zh-CN" sz="4400" b="1">
                <a:latin typeface="FZKai-Z03"/>
              </a:rPr>
              <a:t>17 </a:t>
            </a:r>
            <a:r>
              <a:rPr lang="zh-CN" sz="4400" b="1">
                <a:latin typeface="FZKai-Z03"/>
              </a:rPr>
              <a:t>凡有世上财物的，看见弟兄穷乏，却塞住怜恤的心，爱神的心怎能存在他里面呢？</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求　神赐福保守教会牧者们身体健康、力量充沛、出入平安。</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代祷事项</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18 </a:t>
            </a:r>
            <a:r>
              <a:rPr lang="zh-CN" sz="4400" b="1">
                <a:latin typeface="FZKai-Z03"/>
              </a:rPr>
              <a:t>小子们哪，我们相爱，不要只在言语和舌头上。总要在行为和诚实上。</a:t>
            </a:r>
          </a:p>
          <a:p>
            <a:pPr algn="l">
              <a:lnSpc>
                <a:spcPts val="5200"/>
              </a:lnSpc>
              <a:spcBef>
                <a:spcPts val="1200"/>
              </a:spcBef>
              <a:spcAft>
                <a:spcPts val="0"/>
              </a:spcAft>
              <a:defRPr lang="zh-CN">
                <a:ea typeface="FZKai-Z03"/>
              </a:defRPr>
            </a:pPr>
            <a:r>
              <a:rPr baseline="30000" lang="zh-CN" sz="4400" b="1">
                <a:latin typeface="FZKai-Z03"/>
              </a:rPr>
              <a:t>19 </a:t>
            </a:r>
            <a:r>
              <a:rPr lang="zh-CN" sz="4400" b="1">
                <a:latin typeface="FZKai-Z03"/>
              </a:rPr>
              <a:t>从此就知道我们是属真理的，并且我们的心在神面前可以安稳。</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20 </a:t>
            </a:r>
            <a:r>
              <a:rPr lang="zh-CN" sz="4400" b="1">
                <a:latin typeface="FZKai-Z03"/>
              </a:rPr>
              <a:t>我们的心若责备我们，神比我们的心大，一切事没有不知道的。</a:t>
            </a:r>
          </a:p>
          <a:p>
            <a:pPr algn="l">
              <a:lnSpc>
                <a:spcPts val="5200"/>
              </a:lnSpc>
              <a:spcBef>
                <a:spcPts val="1200"/>
              </a:spcBef>
              <a:spcAft>
                <a:spcPts val="0"/>
              </a:spcAft>
              <a:defRPr lang="zh-CN">
                <a:ea typeface="FZKai-Z03"/>
              </a:defRPr>
            </a:pPr>
            <a:r>
              <a:rPr baseline="30000" lang="zh-CN" sz="4400" b="1">
                <a:latin typeface="FZKai-Z03"/>
              </a:rPr>
              <a:t>21 </a:t>
            </a:r>
            <a:r>
              <a:rPr lang="zh-CN" sz="4400" b="1">
                <a:latin typeface="FZKai-Z03"/>
              </a:rPr>
              <a:t>亲爱的弟兄阿，我们的心若不责备我们，就可以向神坦然无惧了。</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22 </a:t>
            </a:r>
            <a:r>
              <a:rPr lang="zh-CN" sz="4400" b="1">
                <a:latin typeface="FZKai-Z03"/>
              </a:rPr>
              <a:t>并且我们一切所求的，就从他得着。因为我们遵守他的命令，行他所喜悦的事。</a:t>
            </a:r>
          </a:p>
          <a:p>
            <a:pPr algn="l">
              <a:lnSpc>
                <a:spcPts val="5200"/>
              </a:lnSpc>
              <a:spcBef>
                <a:spcPts val="1200"/>
              </a:spcBef>
              <a:spcAft>
                <a:spcPts val="0"/>
              </a:spcAft>
              <a:defRPr lang="zh-CN">
                <a:ea typeface="FZKai-Z03"/>
              </a:defRPr>
            </a:pPr>
            <a:r>
              <a:rPr baseline="30000" lang="zh-CN" sz="4400" b="1">
                <a:latin typeface="FZKai-Z03"/>
              </a:rPr>
              <a:t>23 </a:t>
            </a:r>
            <a:r>
              <a:rPr lang="zh-CN" sz="4400" b="1">
                <a:latin typeface="FZKai-Z03"/>
              </a:rPr>
              <a:t>神的命令就是叫我们信他儿子耶稣基督的名，且照他所赐给我们的命令彼此相爱。</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lang="zh-CN" sz="4400" b="1">
                <a:latin typeface="FZKai-Z03"/>
              </a:rPr>
              <a:t>24 </a:t>
            </a:r>
            <a:r>
              <a:rPr lang="zh-CN" sz="4400" b="1">
                <a:latin typeface="FZKai-Z03"/>
              </a:rPr>
              <a:t>遵守神命令的，就住在神里面。神也住在他里面。我们所以知道神住在我们里面，是因他所赐给我们的圣灵。</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读经（约翰一书第 3 章）</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reach_title_bkg.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10399" y="1839600"/>
            <a:ext cx="8118000" cy="4593600"/>
          </a:xfrm>
          <a:prstGeom prst="rect">
            <a:avLst/>
          </a:prstGeom>
          <a:noFill/>
        </p:spPr>
        <p:txBody>
          <a:bodyPr wrap="square">
            <a:spAutoFit/>
          </a:bodyPr>
          <a:lstStyle/>
          <a:p>
            <a:pPr algn="l">
              <a:lnSpc>
                <a:spcPts val="7700"/>
              </a:lnSpc>
              <a:spcBef>
                <a:spcPts val="24"/>
              </a:spcBef>
              <a:spcAft>
                <a:spcPts val="0"/>
              </a:spcAft>
              <a:defRPr lang="zh-CN">
                <a:ea typeface="FZKai-Z03"/>
              </a:defRPr>
            </a:pPr>
            <a:r>
              <a:rPr lang="zh-CN" sz="6600" b="1">
                <a:latin typeface="FZKai-Z03"/>
              </a:rPr>
              <a:t>我们要彼此相爱</a:t>
            </a:r>
          </a:p>
        </p:txBody>
      </p:sp>
      <p:sp>
        <p:nvSpPr>
          <p:cNvPr id="4" name="TextBox 3"/>
          <p:cNvSpPr txBox="1"/>
          <p:nvPr/>
        </p:nvSpPr>
        <p:spPr>
          <a:xfrm>
            <a:off x="410399" y="2962800"/>
            <a:ext cx="8118000" cy="3470400"/>
          </a:xfrm>
          <a:prstGeom prst="rect">
            <a:avLst/>
          </a:prstGeom>
          <a:noFill/>
        </p:spPr>
        <p:txBody>
          <a:bodyPr wrap="square">
            <a:spAutoFit/>
          </a:bodyPr>
          <a:lstStyle/>
          <a:p>
            <a:pPr algn="l">
              <a:lnSpc>
                <a:spcPts val="4700"/>
              </a:lnSpc>
              <a:spcBef>
                <a:spcPts val="0"/>
              </a:spcBef>
              <a:spcAft>
                <a:spcPts val="0"/>
              </a:spcAft>
              <a:defRPr lang="zh-CN">
                <a:ea typeface="FZKai-Z03"/>
              </a:defRPr>
            </a:pPr>
            <a:r>
              <a:rPr lang="zh-CN" sz="4000" b="0">
                <a:latin typeface="FZKai-Z03"/>
              </a:rPr>
              <a:t>吴振忠牧师证道</a:t>
            </a:r>
          </a:p>
          <a:p>
            <a:pPr algn="l">
              <a:lnSpc>
                <a:spcPts val="4700"/>
              </a:lnSpc>
              <a:spcBef>
                <a:spcPts val="0"/>
              </a:spcBef>
              <a:spcAft>
                <a:spcPts val="0"/>
              </a:spcAft>
              <a:defRPr lang="zh-CN">
                <a:ea typeface="FZKai-Z03"/>
              </a:defRPr>
            </a:pPr>
            <a:r>
              <a:rPr lang="zh-CN" sz="4000" b="0">
                <a:latin typeface="FZKai-Z03"/>
              </a:rPr>
              <a:t>约翰一书第 3 章</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引言：</a:t>
            </a:r>
          </a:p>
          <a:p>
            <a:pPr algn="l">
              <a:lnSpc>
                <a:spcPts val="5200"/>
              </a:lnSpc>
              <a:spcBef>
                <a:spcPts val="1200"/>
              </a:spcBef>
              <a:spcAft>
                <a:spcPts val="0"/>
              </a:spcAft>
              <a:defRPr lang="zh-CN">
                <a:ea typeface="FZKai-Z03"/>
              </a:defRPr>
            </a:pPr>
            <a:r>
              <a:rPr lang="zh-CN" sz="4400" b="1">
                <a:latin typeface="FZKai-Z03"/>
              </a:rPr>
              <a:t>1. 单向爱人与相向彼此相爱的分别</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引言：</a:t>
            </a:r>
          </a:p>
          <a:p>
            <a:pPr algn="l">
              <a:lnSpc>
                <a:spcPts val="5200"/>
              </a:lnSpc>
              <a:spcBef>
                <a:spcPts val="1200"/>
              </a:spcBef>
              <a:spcAft>
                <a:spcPts val="0"/>
              </a:spcAft>
              <a:defRPr lang="zh-CN">
                <a:ea typeface="FZKai-Z03"/>
              </a:defRPr>
            </a:pPr>
            <a:r>
              <a:rPr lang="zh-CN" sz="4400" b="1">
                <a:latin typeface="FZKai-Z03"/>
              </a:rPr>
              <a:t>1. 单向爱人与相向彼此相爱的分别</a:t>
            </a:r>
          </a:p>
          <a:p>
            <a:pPr algn="l">
              <a:lnSpc>
                <a:spcPts val="5200"/>
              </a:lnSpc>
              <a:spcBef>
                <a:spcPts val="1200"/>
              </a:spcBef>
              <a:spcAft>
                <a:spcPts val="0"/>
              </a:spcAft>
              <a:defRPr lang="zh-CN">
                <a:ea typeface="FZKai-Z03"/>
              </a:defRPr>
            </a:pPr>
            <a:r>
              <a:rPr lang="zh-CN" sz="4400" b="1">
                <a:latin typeface="FZKai-Z03"/>
              </a:rPr>
              <a:t>2. 主耶稣所关切挂心的事</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引言：</a:t>
            </a:r>
          </a:p>
          <a:p>
            <a:pPr algn="l">
              <a:lnSpc>
                <a:spcPts val="5200"/>
              </a:lnSpc>
              <a:spcBef>
                <a:spcPts val="1200"/>
              </a:spcBef>
              <a:spcAft>
                <a:spcPts val="0"/>
              </a:spcAft>
              <a:defRPr lang="zh-CN">
                <a:ea typeface="FZKai-Z03"/>
              </a:defRPr>
            </a:pPr>
            <a:r>
              <a:rPr lang="zh-CN" sz="4400" b="1">
                <a:latin typeface="FZKai-Z03"/>
              </a:rPr>
              <a:t>1. 单向爱人与相向彼此相爱的分别</a:t>
            </a:r>
          </a:p>
          <a:p>
            <a:pPr algn="l">
              <a:lnSpc>
                <a:spcPts val="5200"/>
              </a:lnSpc>
              <a:spcBef>
                <a:spcPts val="1200"/>
              </a:spcBef>
              <a:spcAft>
                <a:spcPts val="0"/>
              </a:spcAft>
              <a:defRPr lang="zh-CN">
                <a:ea typeface="FZKai-Z03"/>
              </a:defRPr>
            </a:pPr>
            <a:r>
              <a:rPr lang="zh-CN" sz="4400" b="1">
                <a:latin typeface="FZKai-Z03"/>
              </a:rPr>
              <a:t>2. 主耶稣所关切挂心的事</a:t>
            </a:r>
          </a:p>
          <a:p>
            <a:pPr algn="l">
              <a:lnSpc>
                <a:spcPts val="5200"/>
              </a:lnSpc>
              <a:spcBef>
                <a:spcPts val="1200"/>
              </a:spcBef>
              <a:spcAft>
                <a:spcPts val="0"/>
              </a:spcAft>
              <a:defRPr lang="zh-CN">
                <a:ea typeface="FZKai-Z03"/>
              </a:defRPr>
            </a:pPr>
            <a:r>
              <a:rPr lang="zh-CN" sz="4400" b="1">
                <a:latin typeface="FZKai-Z03"/>
              </a:rPr>
              <a:t>3. 老约翰重申“我们要彼此相爱”是主的命令</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lang="zh-CN" sz="4400" b="1">
                <a:latin typeface="FZKai-Z03"/>
              </a:rPr>
              <a:t>引言：</a:t>
            </a:r>
          </a:p>
          <a:p>
            <a:pPr algn="l">
              <a:lnSpc>
                <a:spcPts val="5200"/>
              </a:lnSpc>
              <a:spcBef>
                <a:spcPts val="1200"/>
              </a:spcBef>
              <a:spcAft>
                <a:spcPts val="0"/>
              </a:spcAft>
              <a:defRPr lang="zh-CN">
                <a:ea typeface="FZKai-Z03"/>
              </a:defRPr>
            </a:pPr>
            <a:r>
              <a:rPr lang="zh-CN" sz="4400" b="1">
                <a:latin typeface="FZKai-Z03"/>
              </a:rPr>
              <a:t>1. 单向爱人与相向彼此相爱的分别</a:t>
            </a:r>
          </a:p>
          <a:p>
            <a:pPr algn="l">
              <a:lnSpc>
                <a:spcPts val="5200"/>
              </a:lnSpc>
              <a:spcBef>
                <a:spcPts val="1200"/>
              </a:spcBef>
              <a:spcAft>
                <a:spcPts val="0"/>
              </a:spcAft>
              <a:defRPr lang="zh-CN">
                <a:ea typeface="FZKai-Z03"/>
              </a:defRPr>
            </a:pPr>
            <a:r>
              <a:rPr lang="zh-CN" sz="4400" b="1">
                <a:latin typeface="FZKai-Z03"/>
              </a:rPr>
              <a:t>2. 主耶稣所关切挂心的事</a:t>
            </a:r>
          </a:p>
          <a:p>
            <a:pPr algn="l">
              <a:lnSpc>
                <a:spcPts val="5200"/>
              </a:lnSpc>
              <a:spcBef>
                <a:spcPts val="1200"/>
              </a:spcBef>
              <a:spcAft>
                <a:spcPts val="0"/>
              </a:spcAft>
              <a:defRPr lang="zh-CN">
                <a:ea typeface="FZKai-Z03"/>
              </a:defRPr>
            </a:pPr>
            <a:r>
              <a:rPr lang="zh-CN" sz="4400" b="1">
                <a:latin typeface="FZKai-Z03"/>
              </a:rPr>
              <a:t>3. 老约翰重申“我们要彼此相爱”是主的命令</a:t>
            </a:r>
          </a:p>
          <a:p>
            <a:pPr algn="l">
              <a:lnSpc>
                <a:spcPts val="5200"/>
              </a:lnSpc>
              <a:spcBef>
                <a:spcPts val="1200"/>
              </a:spcBef>
              <a:spcAft>
                <a:spcPts val="0"/>
              </a:spcAft>
              <a:defRPr lang="zh-CN">
                <a:ea typeface="FZKai-Z03"/>
              </a:defRPr>
            </a:pPr>
            <a:r>
              <a:rPr lang="zh-CN" sz="4400" b="1">
                <a:latin typeface="FZKai-Z03"/>
              </a:rPr>
              <a:t>4. 是属灵的群体、神国的子民、神家里的儿女的事</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lang="zh-CN" sz="2400" b="1">
                <a:latin typeface="FZKai-Z03"/>
              </a:rPr>
              <a:t>我们要彼此相爱（约翰一书第 3 章）</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