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" Type="http://schemas.openxmlformats.org/officeDocument/2006/relationships/slide" Target="slides/slide5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" Type="http://schemas.openxmlformats.org/officeDocument/2006/relationships/slide" Target="slides/slide6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" Type="http://schemas.openxmlformats.org/officeDocument/2006/relationships/slide" Target="slides/slide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pray_begin_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慕尼黑信义华人教会(München)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全年平均聚会人数：80人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1.感谢主，2022年6月的圣灵降临节有多位成人和小朋友受洗，求圣灵保守他们一生认识跟从主！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report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7 月 30日 （日）成人主日学的主题是《利未记研读》，主领刘芸竺姊妹。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7 月份青年团契活动安排如下：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7 月 29 日（六） alpha course 怎样被圣灵充满 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7 月 30 日 (日）有每月的祷告会，同心彼此代祷，为教会守望，请大家预留时间参加。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教会 2023 年「教会堂址维护基金步行筹款」活动定于 8 月 19 日（六）举行。具体信息将于近期公布。请弟兄姊妹预留时间参加，参与表格请向马内利弟兄领取。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教会主日学教室在主日学结束后会关闭。请家长及时接回孩子。出于安全及管理方面的考量，非主日学的时间，请勿让孩子在无人看管的情况下，在主日学教室嬉戏玩耍。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2023 年 德国华人基督徒同工训练营将于2023 年 8 月 3-6日在 Jugendherberge Kassel 举行。同工营还有一些空位，欢迎有兴趣的弟兄姊妹们报名参加，报名请联系吴牧师。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_friend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worker_li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400" y="417600"/>
            <a:ext cx="9025200" cy="6217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主题：约拿在鱼腹中的祷告</a:t>
            </a:r>
            <a:r>
              <a:rPr sz="2400" b="1">
                <a:latin typeface="FZKai-Z03S"/>
              </a:rPr>
              <a:t>拿2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证道：吴振忠牧师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司会：刘芸竺姊妹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司琴：李　帆弟兄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领唱：莊雅玲姊妹、王　进弟兄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主领执事：王泽宇弟兄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少年主日学：马内利弟兄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少儿主日学：刘朗朗弟兄、周向荣姊妹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幼儿主日学：蔡文彦姊妹、苑　辉弟兄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PPT制作播放：邱奕洲弟兄、周　斌弟兄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800" y="32400"/>
            <a:ext cx="88884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800"/>
              </a:lnSpc>
              <a:spcBef>
                <a:spcPts val="25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2023 年 08 月 23 日主日服事表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2.随着教会人数增加，我们从2022年7月开始实行小组计划，愿加强弟兄姊妹之间彼此建造，同心追求成长。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纽伦堡华人基督教会(Nürnberg)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全年平均聚会人数：130人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1.为纽伦堡教会的爱兰根团契、拜罗伊特团契、班贝格团契、纽伦堡学生团契祷告；求主继续祝福、使用各个团契，让更多的人能听到福音、让弟兄姊妹饥渴慕义神的话、让神的爱在弟兄姊妹中见证、显明出来。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2.为德国所有的主的教会祷告、为纽伦堡教会祷告，成为一个传福音的教会、彼此相爱的、教导神话语的教会。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worker_li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400" y="417600"/>
            <a:ext cx="9025200" cy="6217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主题：善仆与恶仆</a:t>
            </a:r>
            <a:r>
              <a:rPr sz="2400" b="1">
                <a:latin typeface="FZKai-Z03S"/>
              </a:rPr>
              <a:t>路19:11-28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证道：吴振忠牧师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司会：马内利弟兄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司琴：郑美灵姊妹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领唱：牟晓昀姊妹、刘朗朗弟兄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主领执事：李　帆弟兄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少年主日学：刘芸竺姊妹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少儿主日学：徐　慧姊妹、鲍　晓姊妹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幼儿主日学：李如颖姊妹、陈慧雯姊妹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PPT制作播放：郑　炜弟兄、丘灿荣弟兄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800" y="32400"/>
            <a:ext cx="88884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800"/>
              </a:lnSpc>
              <a:spcBef>
                <a:spcPts val="25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2023 年 08 月 16 日主日服事表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egin_slid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egin_slide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2800" y="2015999"/>
            <a:ext cx="5166000" cy="64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900"/>
              </a:lnSpc>
              <a:spcBef>
                <a:spcPts val="24"/>
              </a:spcBef>
              <a:spcAft>
                <a:spcPts val="0"/>
              </a:spcAft>
            </a:pPr>
            <a:r>
              <a:rPr sz="3300" b="1">
                <a:latin typeface="FZKai-Z03S"/>
              </a:rPr>
              <a:t>2023 年 08 月 16 日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egin_slide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egin_slide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pray_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2800" y="2015999"/>
            <a:ext cx="5396400" cy="64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200"/>
              </a:lnSpc>
              <a:spcBef>
                <a:spcPts val="24"/>
              </a:spcBef>
              <a:spcAft>
                <a:spcPts val="0"/>
              </a:spcAft>
            </a:pPr>
            <a:r>
              <a:rPr sz="3600" b="1">
                <a:latin typeface="FZKai-Z03S"/>
              </a:rPr>
              <a:t>2023 年 08 月 16 日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gener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6799" y="1835999"/>
            <a:ext cx="8496000" cy="483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8300"/>
              </a:lnSpc>
              <a:spcBef>
                <a:spcPts val="0"/>
              </a:spcBef>
              <a:spcAft>
                <a:spcPts val="0"/>
              </a:spcAft>
            </a:pPr>
            <a:r>
              <a:rPr sz="7200" b="1">
                <a:latin typeface="方正楷体简体"/>
              </a:rPr>
              <a:t>诗篇 1篇</a:t>
            </a:r>
          </a:p>
          <a:p>
            <a:pPr algn="l">
              <a:lnSpc>
                <a:spcPts val="8300"/>
              </a:lnSpc>
              <a:spcBef>
                <a:spcPts val="0"/>
              </a:spcBef>
              <a:spcAft>
                <a:spcPts val="0"/>
              </a:spcAft>
            </a:pPr>
            <a:r>
              <a:rPr sz="7200" b="1">
                <a:latin typeface="方正楷体简体"/>
              </a:rP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399" y="183600"/>
            <a:ext cx="6552000" cy="68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1">
                <a:latin typeface="FZKai-Z03S"/>
              </a:rPr>
              <a:t>宣  召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</a:t>
            </a:r>
            <a:r>
              <a:rPr sz="4400" b="1">
                <a:latin typeface="方正楷体简体"/>
              </a:rPr>
              <a:t>不从恶人的计谋，不站罪人的道路，不坐亵慢人的座位，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2</a:t>
            </a:r>
            <a:r>
              <a:rPr sz="4400" b="1">
                <a:latin typeface="方正楷体简体"/>
              </a:rPr>
              <a:t>惟喜爱耶和华的律法，昼夜思想，这人便为有福！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3</a:t>
            </a:r>
            <a:r>
              <a:rPr sz="4400" b="1">
                <a:latin typeface="方正楷体简体"/>
              </a:rPr>
              <a:t>他要像一棵树栽在溪水旁，按时候结果子，叶子也不枯干。凡他所做的尽都顺利。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诗篇 1篇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4</a:t>
            </a:r>
            <a:r>
              <a:rPr sz="4400" b="1">
                <a:latin typeface="方正楷体简体"/>
              </a:rPr>
              <a:t>恶人并不是这样，乃像糠粃被风吹散。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5</a:t>
            </a:r>
            <a:r>
              <a:rPr sz="4400" b="1">
                <a:latin typeface="方正楷体简体"/>
              </a:rPr>
              <a:t>因此，当审判的时候恶人必站立不住；罪人在义人的会中也是如此。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诗篇 1篇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gener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6799" y="1835999"/>
            <a:ext cx="8496000" cy="483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7700"/>
              </a:lnSpc>
              <a:spcBef>
                <a:spcPts val="0"/>
              </a:spcBef>
              <a:spcAft>
                <a:spcPts val="0"/>
              </a:spcAft>
            </a:pPr>
            <a:r>
              <a:rPr sz="6600" b="1">
                <a:latin typeface="方正楷体简体"/>
              </a:rPr>
              <a:t>住在你里面</a:t>
            </a:r>
          </a:p>
          <a:p>
            <a:pPr algn="l">
              <a:lnSpc>
                <a:spcPts val="7700"/>
              </a:lnSpc>
              <a:spcBef>
                <a:spcPts val="0"/>
              </a:spcBef>
              <a:spcAft>
                <a:spcPts val="0"/>
              </a:spcAft>
            </a:pPr>
            <a:r>
              <a:rPr sz="6600" b="1">
                <a:latin typeface="方正楷体简体"/>
              </a:rPr>
              <a:t>夜间的歌曲</a:t>
            </a:r>
          </a:p>
          <a:p>
            <a:pPr algn="l">
              <a:lnSpc>
                <a:spcPts val="7700"/>
              </a:lnSpc>
              <a:spcBef>
                <a:spcPts val="0"/>
              </a:spcBef>
              <a:spcAft>
                <a:spcPts val="0"/>
              </a:spcAft>
            </a:pPr>
            <a:r>
              <a:rPr sz="6600" b="1">
                <a:latin typeface="方正楷体简体"/>
              </a:rPr>
              <a:t>荣耀颂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399" y="183600"/>
            <a:ext cx="6552000" cy="68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1">
                <a:latin typeface="FZKai-Z03S"/>
              </a:rPr>
              <a:t>诗歌赞美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30000" y="1886400"/>
            <a:ext cx="7887600" cy="1324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9400"/>
              </a:lnSpc>
              <a:spcBef>
                <a:spcPts val="0"/>
              </a:spcBef>
              <a:spcAft>
                <a:spcPts val="0"/>
              </a:spcAft>
            </a:pPr>
            <a:r>
              <a:rPr sz="8000" b="1">
                <a:latin typeface="FZZhunYuan-M02S"/>
              </a:rPr>
              <a:t>住在你里面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600" y="3214800"/>
            <a:ext cx="8755200" cy="709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0">
                <a:latin typeface="方正准圆简体"/>
              </a:rPr>
              <a:t>赞美之泉《相信有爱就有奇迹》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在干旱无水之地我渴慕祢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在旷野无人之处我寻求祢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得救在乎归回安息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得力在乎平静安稳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住在你里面1/7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我等候祢 如鹰展翅上腾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在干旱无水之地我渴慕祢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在旷野无人之处我寻求祢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得救在乎归回安息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住在你里面2/7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得力在乎平静安稳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我等候祢 如鹰展翅上腾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如同枝子与葡萄树紧紧相连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住在你里面3/7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领受生命活水泉源永不枯竭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住在你里面4/7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为中国及其他国家的政府领导人祷告，求主赐给他们公正和智慧，让他们能够管理好国家的事务，并保障人民的权益。走在　神的心意里面。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如同枝子与葡萄树紧紧相连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领受生命活水泉源永不枯竭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住在你里面5/7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如同枝子与葡萄树紧紧相连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领受生命活水泉源永不枯竭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住在你里面6/7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领受生命活水泉源永不枯竭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住在你里面7/7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30000" y="1886400"/>
            <a:ext cx="7887600" cy="1324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9400"/>
              </a:lnSpc>
              <a:spcBef>
                <a:spcPts val="0"/>
              </a:spcBef>
              <a:spcAft>
                <a:spcPts val="0"/>
              </a:spcAft>
            </a:pPr>
            <a:r>
              <a:rPr sz="8000" b="1">
                <a:latin typeface="FZZhunYuan-M02S"/>
              </a:rPr>
              <a:t>夜间的歌曲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600" y="3214800"/>
            <a:ext cx="8755200" cy="709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0">
                <a:latin typeface="方正准圆简体"/>
              </a:rPr>
              <a:t>新心音乐事工《英雄》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患难之日我寻求主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烦躁的心不受安慰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悲哀之年我要发声呼求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举手祷告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夜间的歌曲1/11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沉吟悲伤内心发昏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难道主要永远丢弃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不再施恩 应许废弃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难道他的慈爱永远穷尽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夜间的歌曲2/11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忘记施恩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因发怒止住他怜悯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难道主要永远丢弃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不再施恩 应许废弃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难道他的慈爱永远穷尽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夜间的歌曲3/11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忘记施恩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因发怒止住他怜悯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赐我夜间的歌曲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追念主的能力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夜间的歌曲4/11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夜间的歌曲 记念古时奇事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夜间的歌曲 默念他的作为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因他曾在大水中开道路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至高的神能力无限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夜间的歌曲5/11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为同工营的顺利进行和圣灵大大运行在营会中祈求，让参与的弟兄姊妹们被圣灵带领，生命里外更新。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大地众水战抖惊惶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慈爱的神使人夜间歌唱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重拾盼望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你忠诚慈爱引导我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夜间的歌曲6/11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难道主要永远丢弃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不再施恩 应许废弃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难道他的慈爱永远穷尽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忘记施恩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因发怒止住他怜悯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夜间的歌曲7/11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赐我夜间的歌曲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追念主的能力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夜间的歌曲 记念古时奇事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夜间的歌曲 默念他的作为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因他曾在大水中开道路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夜间的歌曲8/11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赐我夜间的歌曲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追念主的能力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夜间的歌曲 记念古时奇事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夜间的歌曲 默念他的作为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因他曾在大水中开道路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夜间的歌曲9/11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至高的神能力无限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大地众水战抖惊惶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慈爱的神使人夜间歌唱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重拾盼望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你忠诚慈爱引导我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夜间的歌曲10/11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慈爱的神使人夜间歌唱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重拾盼望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你忠诚慈爱引导我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夜间的歌曲11/11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30000" y="1886400"/>
            <a:ext cx="7887600" cy="1324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9400"/>
              </a:lnSpc>
              <a:spcBef>
                <a:spcPts val="0"/>
              </a:spcBef>
              <a:spcAft>
                <a:spcPts val="0"/>
              </a:spcAft>
            </a:pPr>
            <a:r>
              <a:rPr sz="8000" b="1">
                <a:latin typeface="FZZhunYuan-M02S"/>
              </a:rPr>
              <a:t>荣耀颂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600" y="3214800"/>
            <a:ext cx="8755200" cy="709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0">
                <a:latin typeface="方正准圆简体"/>
              </a:rPr>
              <a:t>新心音乐事工《诸天述说神的荣耀》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诸天述说神的荣耀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穹苍传扬他的作为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赞美的呼声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如澎湃的大水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太阳普照温暖世界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荣耀颂1/8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月亮星宿发出光辉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宇宙的万有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必大声赞美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荣耀颂2/8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为身体抱恙或年纪大的弟兄姊妹祷告，求主医治他们的创伤和疾病，赐给他们信心和安慰，经历主的恩典。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但愿普天下的人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向至高神下跪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惟独基督是主 配得天上地下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荣耀颂3/8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永永远远一切的荣耀与尊贵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高山夸耀神的伟大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洋海歌颂他的信实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赞美的呼声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如澎湃的大水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荣耀颂4/8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花朵欣然向主开放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小鸟欢然飞在天上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宇宙的万有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必大声赞美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荣耀颂5/8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但愿普天下的人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向至高神下跪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荣耀颂6/8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惟独基督是主 配得天上地下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永永远远一切的荣耀与尊贵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但愿普天下的人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荣耀颂7/8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向至高神下跪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惟独基督是主 配得天上地下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永永远远一切的荣耀与尊贵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荣耀颂8/8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3045600"/>
            <a:ext cx="9144000" cy="199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9400"/>
              </a:lnSpc>
              <a:spcBef>
                <a:spcPts val="24"/>
              </a:spcBef>
              <a:spcAft>
                <a:spcPts val="0"/>
              </a:spcAft>
            </a:pPr>
            <a:r>
              <a:rPr sz="8000" b="1">
                <a:solidFill>
                  <a:srgbClr val="FFFF00"/>
                </a:solidFill>
                <a:latin typeface="方正楷体简体"/>
              </a:rPr>
              <a:t>承认过犯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当趁耶和华可寻找的时候寻找他，相近的时候求告他。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恶人当离弃自己的道路，不义的人当除掉自己的意念，归向耶和华，耶和华就必怜恤他；当归向我们的　神，因为　神必广行赦免。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我向耶和华我的　神祈祷，认罪说，主啊，大而可畏的　神，向爱主守主诫命的人，守约施慈爱。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我们犯罪作孽，行恶叛逆，偏离你的诫命典章。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感谢主教会的少年人纷纷决志愿意委身持守基督，求主的灵大大感动和帮助他们人生的每一步。为教育事工继续祷告，求主使用我们的主日学老师和学生，让他们从小被　神的话语充满，被圣灵引导，一生走在当行的路上。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没有听从你仆人众先知，奉你名向我们君王，首领，列祖和国中一切百姓所说的话。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　神就是光，在他毫无黑暗，这是我们从主所听见，又报给你们的信息。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我们若说是与　神相交，却仍在黑暗里行，就是说谎话，不行真理了。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我们若在光明中行，如同　神在光明中，就彼此相交，他儿子耶稣的血也洗净我们一切的罪。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我们若说自己无罪，便是自欺，真理不在我们心里了。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我们若认自己的罪，　神是信实的，是公义的，必要赦免我们的罪，洗净我们一切的不义。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我们若说自己没有犯过罪，便是以　神为说谎的，他的道也不在我们心里了。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小子们哪，我将这些话写给你们，是要叫你们不犯罪。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若有人犯罪，在父那里我们有一位中保，就是那义者耶稣基督。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他为我们的罪作了挽回祭，不是单为我们的罪，也是为普天下人的罪。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我向你陈明我的罪，不隐瞒我的恶。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我说，我要向耶和华承认我的过犯，你就赦免我的罪恶。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ain_pray_bkg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ain_pray_bkg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请为后疫情时代的福音工作代祷，愿我们不单顾自己的事，更是看到别人的需要，看到身边还未信主的朋友的需要，而勇于开口。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gener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6799" y="1835999"/>
            <a:ext cx="8496000" cy="483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8300"/>
              </a:lnSpc>
              <a:spcBef>
                <a:spcPts val="0"/>
              </a:spcBef>
              <a:spcAft>
                <a:spcPts val="0"/>
              </a:spcAft>
            </a:pPr>
            <a:r>
              <a:rPr sz="7200" b="1">
                <a:latin typeface="方正楷体简体"/>
              </a:rPr>
              <a:t>以斯帖记第 7 章</a:t>
            </a:r>
          </a:p>
          <a:p>
            <a:pPr algn="l">
              <a:lnSpc>
                <a:spcPts val="8300"/>
              </a:lnSpc>
              <a:spcBef>
                <a:spcPts val="0"/>
              </a:spcBef>
              <a:spcAft>
                <a:spcPts val="0"/>
              </a:spcAft>
            </a:pPr>
            <a:r>
              <a:rPr sz="7200" b="1">
                <a:latin typeface="方正楷体简体"/>
              </a:rP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399" y="183600"/>
            <a:ext cx="6552000" cy="68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1">
                <a:latin typeface="FZKai-Z03S"/>
              </a:rPr>
              <a:t>读  经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</a:t>
            </a:r>
            <a:r>
              <a:rPr sz="4400" b="1">
                <a:latin typeface="方正楷体简体"/>
              </a:rPr>
              <a:t>王带着哈曼来赴王后以斯帖的筵席。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2</a:t>
            </a:r>
            <a:r>
              <a:rPr sz="4400" b="1">
                <a:latin typeface="方正楷体简体"/>
              </a:rPr>
              <a:t>这第二次在酒席筵前，王又问以斯帖说： “王后以斯帖啊，你要什么？我必赐给你。你求什么？就是国的一半，也必为你成就。”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读经（以斯帖记第 7 章）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3</a:t>
            </a:r>
            <a:r>
              <a:rPr sz="4400" b="1">
                <a:latin typeface="方正楷体简体"/>
              </a:rPr>
              <a:t>王后以斯帖回答说：“我若在王眼前蒙恩，王若以为美，我所愿的，是愿王将我的性命赐给我；我所求的，是求王将我的本族赐给我。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4</a:t>
            </a:r>
            <a:r>
              <a:rPr sz="4400" b="1">
                <a:latin typeface="方正楷体简体"/>
              </a:rPr>
              <a:t>因我和我的本族被卖了，要剪除杀戮灭绝我们。我们若被卖为奴为婢，我也闭口不言，但王的损失，敌人万不能补足。”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读经（以斯帖记第 7 章）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5</a:t>
            </a:r>
            <a:r>
              <a:rPr sz="4400" b="1">
                <a:latin typeface="方正楷体简体"/>
              </a:rPr>
              <a:t>亚哈随鲁王问王后以斯帖说：“擅敢起意如此行的是谁？这人在哪里呢？”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6</a:t>
            </a:r>
            <a:r>
              <a:rPr sz="4400" b="1">
                <a:latin typeface="方正楷体简体"/>
              </a:rPr>
              <a:t>以斯帖说：“仇人敌人就是这恶人哈曼。”哈曼在王和王后面前就甚惊惶。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读经（以斯帖记第 7 章）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7</a:t>
            </a:r>
            <a:r>
              <a:rPr sz="4400" b="1">
                <a:latin typeface="方正楷体简体"/>
              </a:rPr>
              <a:t>王便大怒，起来离开酒席往御园去了。哈曼见王定意要加罪与他，就起来，求王后以斯帖救命。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8</a:t>
            </a:r>
            <a:r>
              <a:rPr sz="4400" b="1">
                <a:latin typeface="方正楷体简体"/>
              </a:rPr>
              <a:t>王从御园回到酒席之处，见哈曼伏在以斯帖所靠的榻上，王说：“他竟敢在宫内，在我面前，凌辱王后吗？ ”这话一出王口，人就蒙了哈曼的脸。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读经（以斯帖记第 7 章）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9</a:t>
            </a:r>
            <a:r>
              <a:rPr sz="4400" b="1">
                <a:latin typeface="方正楷体简体"/>
              </a:rPr>
              <a:t>伺候王的一个太监名叫哈波拿，说：“哈曼为那救王有功的末底改做了五丈高的木架，现今立在哈曼家里。”王说：“把哈曼挂在其上。”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读经（以斯帖记第 7 章）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reach_title_bk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0399" y="1839600"/>
            <a:ext cx="8118000" cy="459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7700"/>
              </a:lnSpc>
              <a:spcBef>
                <a:spcPts val="24"/>
              </a:spcBef>
              <a:spcAft>
                <a:spcPts val="0"/>
              </a:spcAft>
            </a:pPr>
            <a:r>
              <a:rPr sz="6600" b="1">
                <a:latin typeface="FZKai-Z03S"/>
              </a:rPr>
              <a:t>善仆与恶仆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399" y="2962800"/>
            <a:ext cx="8118000" cy="347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0">
                <a:latin typeface="FZKai-Z03S"/>
              </a:rPr>
              <a:t>吴振忠牧师证道</a:t>
            </a:r>
          </a:p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0">
                <a:latin typeface="FZKai-Z03S"/>
              </a:rPr>
              <a:t>路19:11-28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引言：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1.为什么我们觉得自己只是一个普通的信徒？ 没有什么可以为神作的呢？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2.为什么我们有时埋怨神没有给我们什么恩赐，好像有些比不上别人？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引言：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3.为什么有些信徒不愿意神作自己的主人，反倒过来希望神作我们的仆人？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4.为什么神要我们为他作工呢？ 神自己没有能力吗？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请为吴雨洁传道在德国开展校园事工祷告，求主为她开路，在事奉中赐给她力量。也为意大利神学生刘易斯来我们教会为期七周的实习代祷，愿　神给他美好的经历和丰富的学习，与教会弟兄姊妹也建立有爱的联结。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1.耶稣已经呼召了一个愿意真诚悔改，有行动回应的撒该，并且说了：「人子来，为要寻找，拯救失丧的人」的道理。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2.众人既然以为神的国快要显出来，耶稣就说出了这个善仆与恶仆的比喻。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3.一个身份、一様恩赐、一项使命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4.我们只是为主做好一件小事，他却给了我们大的权柄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5.拦阻主的工作的人仍有很多，我们不要作恶仆，更不要作主的仇敌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6.不要以借口推辞神的使命和托付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7.不要以恶意去揣测神的美意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8.主人对仆人有合理的期望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9.主人欣赏善仆的忠心和努力，他按仆人的心志与回应给予任务与权柄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 i="1">
                <a:latin typeface="FZKai-Z03S"/>
              </a:rPr>
              <a:t>总结：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 i="1">
                <a:latin typeface="FZKai-Z03S"/>
              </a:rPr>
              <a:t>在我们的神的眼中，我是一个善良的仆人，可以接受托付，可以为他作工，可以作得更好吗？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 i="1">
                <a:latin typeface="FZKai-Z03S"/>
              </a:rPr>
              <a:t>主人回来之前的时间还有很多吗？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gener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6799" y="1835999"/>
            <a:ext cx="8496000" cy="483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7700"/>
              </a:lnSpc>
              <a:spcBef>
                <a:spcPts val="0"/>
              </a:spcBef>
              <a:spcAft>
                <a:spcPts val="0"/>
              </a:spcAft>
            </a:pPr>
            <a:r>
              <a:rPr sz="6600" b="1">
                <a:latin typeface="方正楷体简体"/>
              </a:rPr>
              <a:t>你的话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399" y="183600"/>
            <a:ext cx="6552000" cy="68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1">
                <a:latin typeface="FZKai-Z03S"/>
              </a:rPr>
              <a:t>回应诗歌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800" y="2854800"/>
            <a:ext cx="7225200" cy="7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0">
                <a:latin typeface="方正准圆简体"/>
              </a:rPr>
              <a:t>天韻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我将祢的话语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深藏在我心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免得我得罪祢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免得我远离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哦 主啊 与我亲近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你的话1/7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我爱祢声音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作我脚前的灯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作我路上的光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天地将要过去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祢的话却长存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你的话2/7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天地将毁坏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祢的话却长新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我将祢的话语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深藏在我心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免得我得罪祢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你的话3/7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免得我远离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哦 主啊 与我亲近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我爱祢声音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作我脚前的灯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作我路上的光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你的话4/7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求　神赐福保守教会牧者们身体健康、力量充沛、出入平安。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天地将要过去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祢的话却长存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天地将毁坏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祢的话却长新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我将祢的话语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你的话5/7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深藏在我心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免得我得罪祢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免得我远离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哦 主啊 与我亲近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我爱祢声音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你的话6/7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作我脚前的灯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作我路上的光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你的话7/7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offering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offering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offering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report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report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