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 1篇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11</a:t>
            </a:r>
            <a:r>
              <a:rPr sz="4400" b="1">
                <a:latin typeface="方正楷体简体"/>
              </a:rPr>
              <a:t>不从恶人的计谋，不站罪人的道路，不坐亵慢人的座位，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12</a:t>
            </a:r>
            <a:r>
              <a:rPr sz="4400" b="1">
                <a:latin typeface="方正楷体简体"/>
              </a:rPr>
              <a:t>惟喜爱耶和华的律法，昼夜思想，这人便为有福！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他要像一棵树栽在溪水旁，按时候结果子，叶子也不枯干。凡他所做的尽都顺利。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 1篇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恶人并不是这样，乃像糠粃被风吹散。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5555</a:t>
            </a:r>
            <a:r>
              <a:rPr sz="4400" b="1">
                <a:latin typeface="方正楷体简体"/>
              </a:rPr>
              <a:t>因此，当审判的时候恶人必站立不住；罪人在义人的会中也是如此。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 1篇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 7 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这第二次在酒席筵前，王又问以斯帖说： “王后以斯帖啊，你要什么？我必赐给你。你求什么？就是国的一半，也必为你成就。”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王后以斯帖回答说：“我若在王眼前蒙恩，王若以为美，我所愿的，是愿王将我的性命赐给我；我所求的，是求王将我的本族赐给我。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因我和我的本族被卖了，要剪除杀戮灭绝我们。我们若被卖为奴为婢，我也闭口不言，但王的损失，敌人万不能补足。”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亚哈随鲁王问王后以斯帖说：“擅敢起意如此行的是谁？这人在哪里呢？”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以斯帖说：“仇人敌人就是这恶人哈曼。”哈曼在王和王后面前就甚惊惶。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王从御园回到酒席之处，见哈曼伏在以斯帖所靠的榻上，王说：“他竟敢在宫内，在我面前，凌辱王后吗？ ”这话一出王口，人就蒙了哈曼的脸。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伺候王的一个太监名叫哈波拿，说：“哈曼为那救王有功的末底改做了五丈高的木架，现今立在哈曼家里。”王说：“把哈曼挂在其上。”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