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E2CE-ECC4-45D4-9CB6-9C9CAE20607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8E2A-EF96-4DB2-8910-4CB943CA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Scandinavian: Similar to minimalist, bit warmer, pale wood and soft cushions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8E2A-EF96-4DB2-8910-4CB943CAE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0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1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A8AB-213F-43C6-98C7-23BC345ACC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090C-7C29-4DFD-A3D2-E2E4D1C8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7ED7C91-42D2-0C21-51E8-C7D0F21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ED30C-474C-BE57-9156-1FD6F69E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655D106-3C3F-0E93-5C7F-D8122DE7F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87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D1548-BBE4-E5D1-46C1-59B0BE366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workflow">
            <a:extLst>
              <a:ext uri="{FF2B5EF4-FFF2-40B4-BE49-F238E27FC236}">
                <a16:creationId xmlns:a16="http://schemas.microsoft.com/office/drawing/2014/main" id="{7451B7C9-11F3-DB7D-3840-D55A158B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82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08C5D-9660-7615-8355-5FB01C1F9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C19E990E-28C0-C035-E331-9F41286D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0"/>
            <a:ext cx="12281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6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</TotalTime>
  <Words>17</Words>
  <Application>Microsoft Office PowerPoint</Application>
  <PresentationFormat>Widescreen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Jakey Balwani</dc:creator>
  <cp:lastModifiedBy>Jakey Balwani</cp:lastModifiedBy>
  <cp:revision>4</cp:revision>
  <dcterms:created xsi:type="dcterms:W3CDTF">2025-07-31T08:14:36Z</dcterms:created>
  <dcterms:modified xsi:type="dcterms:W3CDTF">2025-07-31T12:13:38Z</dcterms:modified>
</cp:coreProperties>
</file>