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FAF86-9F6D-943B-08AD-6B1D0D0FB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19B4F-EC53-8612-B05F-0418EB131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27697-8A5C-D2CD-D472-71E207D0B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1A98-27C1-4C45-B2AC-C2734A953DF5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F83CB-3CA6-438E-28E6-EBFC2E19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38083-8102-BEE1-B64B-CEA013B4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D39B-101F-47F3-B344-02B3745B3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719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B4D0-AB14-C9DA-E8EA-C74D489E4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9FD8B-71E8-1F50-DBE5-9E7C68F19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4F34D-499C-CFD0-ED25-C793CD296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1A98-27C1-4C45-B2AC-C2734A953DF5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541DF-C64D-66B4-5C91-79501B6F9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2CC46-F97B-0C9C-0140-772ADCFD3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D39B-101F-47F3-B344-02B3745B3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24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B06F2-0E5C-7FA8-B08C-62F9B01CB6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A0C46-842D-1243-0CFA-5967919C9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C83D0-4090-D2DB-DE06-C47D7381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1A98-27C1-4C45-B2AC-C2734A953DF5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235E0-FCB0-1D2B-30E4-A0BAE752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45F66-7D4F-C71C-8B56-0A40153D3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D39B-101F-47F3-B344-02B3745B3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00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6E46B-63EE-FA10-BC1F-F363B87C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390D-1BE7-B937-35F7-006BF7DCE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47EC8-5C0B-7715-DC16-C90AD129D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1A98-27C1-4C45-B2AC-C2734A953DF5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CB16D-1C1E-FD54-B8AA-C5B4C024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B4DDD-4D7C-E44A-5841-C7B114428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D39B-101F-47F3-B344-02B3745B3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5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1402C-E279-9470-63C8-7FCBA3BF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08116-8B52-09B0-FA06-94C473969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6FBFD-326B-5617-1003-4257C9FDE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1A98-27C1-4C45-B2AC-C2734A953DF5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C773-BA82-6A68-2AF1-C335D752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15A4F-3610-D51F-3777-99031D8D8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D39B-101F-47F3-B344-02B3745B3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69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FCFC5-6990-F9A2-5888-7C8059A8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AB70-0216-3DB3-496A-7B58E68F0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491E9-9989-8262-4E79-8689F1A12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93E29-B086-2EEE-5CA2-AD6BD53F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1A98-27C1-4C45-B2AC-C2734A953DF5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886384-961A-92BE-1934-82FEAF1E7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32418-A5A0-3013-6A46-766801947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D39B-101F-47F3-B344-02B3745B3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40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2D002-D01B-185A-D577-70114A2CF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7CEA1-C223-C293-640D-3786040EE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71620-CAED-2817-8CD0-167FC2153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EA202-7057-F3C7-5596-3601B097A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998079-3C87-E1A9-364C-3B7680515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02FBF-E826-EB0E-95D5-9AD55F39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1A98-27C1-4C45-B2AC-C2734A953DF5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75F420-F1E9-2410-FCC1-C42C1A608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E47C7-CFD5-BA24-2EC7-328B11EB4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D39B-101F-47F3-B344-02B3745B3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23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E33E-92C0-1762-2786-C738CDA74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859406-30E6-F89F-672B-A3ED6BC7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1A98-27C1-4C45-B2AC-C2734A953DF5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55741F-A5E2-3ED8-33D7-FE5DED293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33AB6-58CF-2D70-A36D-38351BC5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D39B-101F-47F3-B344-02B3745B3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628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48E5C-E289-5711-19FB-2D333B16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1A98-27C1-4C45-B2AC-C2734A953DF5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BFD8F-3579-0B45-EB7E-EF2B45951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4EB59-4B4B-FFCB-3088-8263D28BA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D39B-101F-47F3-B344-02B3745B3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835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E106-CC13-3DD7-A7C1-5C009817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FFF41-96DD-EA2A-DED2-E849C1A78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79296-D022-F7F3-77A0-2725D0A76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FABD0-0EE9-38F0-5312-0B57CC1F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1A98-27C1-4C45-B2AC-C2734A953DF5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DE2B8-C0D7-95AD-052E-34DE1739B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3F832B-5C61-3768-632B-4AE6EBCE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D39B-101F-47F3-B344-02B3745B3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089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4525-9B3D-CB8B-40DB-5568947B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3909A-4652-E8AD-4AA1-20468B0C7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EAADD-7CBE-399B-36B2-9AC57AAF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E70A2-158C-080F-190B-A380F5F3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1A98-27C1-4C45-B2AC-C2734A953DF5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68859-E910-51A6-5582-B8A728606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804DA-5B46-1B1E-9084-31FA095E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6D39B-101F-47F3-B344-02B3745B3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4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7CE6B2-E411-3CB0-CFA8-0979EACC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DCE8A-3B82-BC89-FE95-DF13A4FF6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4684C-1528-CB5B-4333-B44A14D89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5F1A98-27C1-4C45-B2AC-C2734A953DF5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A6285-AE0C-9693-2FE9-52174F776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DA571-68F1-8387-A1F5-7799C096F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96D39B-101F-47F3-B344-02B3745B38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19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wearing glasses and a suit&#10;&#10;AI-generated content may be incorrect.">
            <a:extLst>
              <a:ext uri="{FF2B5EF4-FFF2-40B4-BE49-F238E27FC236}">
                <a16:creationId xmlns:a16="http://schemas.microsoft.com/office/drawing/2014/main" id="{FCB6AC29-4F70-F8F6-F101-0BE32DA29A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25328" y="5920495"/>
            <a:ext cx="1666672" cy="9375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A695FA-79C5-2D27-1F22-859EB6706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47992" y="204281"/>
            <a:ext cx="9798996" cy="102745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GET OUT OF THE MAZE!!!!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34DA6-B439-DFF4-2B00-7F0A5CDC6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231732"/>
            <a:ext cx="9144000" cy="1098395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You are trapped in a maze and you must escape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There is water rising in the maze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FF"/>
                </a:solidFill>
              </a:rPr>
              <a:t>But you have bombs to shorten your path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1026" name="Picture 2" descr="a cartoon smiley face with its mouth open and a hand .">
            <a:extLst>
              <a:ext uri="{FF2B5EF4-FFF2-40B4-BE49-F238E27FC236}">
                <a16:creationId xmlns:a16="http://schemas.microsoft.com/office/drawing/2014/main" id="{FC89C77B-4194-AADD-54F7-45FF3206A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999" y="1560507"/>
            <a:ext cx="435270" cy="43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yellow smiley face is sitting in a clear jar .">
            <a:extLst>
              <a:ext uri="{FF2B5EF4-FFF2-40B4-BE49-F238E27FC236}">
                <a16:creationId xmlns:a16="http://schemas.microsoft.com/office/drawing/2014/main" id="{91DCDE08-B997-D1F3-EFDB-AAE771273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769" y="1125237"/>
            <a:ext cx="526702" cy="526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yellow smiley face wearing glasses is giving the peace sign">
            <a:extLst>
              <a:ext uri="{FF2B5EF4-FFF2-40B4-BE49-F238E27FC236}">
                <a16:creationId xmlns:a16="http://schemas.microsoft.com/office/drawing/2014/main" id="{F67147F4-973A-B9C4-47D7-4C36AE74A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261" y="1841958"/>
            <a:ext cx="594664" cy="59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7AAC8D-F305-42BD-B189-32CEF3213B6F}"/>
              </a:ext>
            </a:extLst>
          </p:cNvPr>
          <p:cNvSpPr txBox="1"/>
          <p:nvPr/>
        </p:nvSpPr>
        <p:spPr>
          <a:xfrm>
            <a:off x="77820" y="6478621"/>
            <a:ext cx="409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Jack Fenning - 23635926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B0B3D2-04E2-C3F2-77DF-6F624F825A09}"/>
              </a:ext>
            </a:extLst>
          </p:cNvPr>
          <p:cNvSpPr txBox="1"/>
          <p:nvPr/>
        </p:nvSpPr>
        <p:spPr>
          <a:xfrm>
            <a:off x="77820" y="2684834"/>
            <a:ext cx="79864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Very simple visual style (possibly no sprites and just characters)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Grid based maze, player move one square at a time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Water progresses one square at a time following a set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Arrow keys for movement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Simple check around the player to see if movement is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Water either moves when player moves or at a set interval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Limited number of bomb charges (~3) bound to a key and then deployed in a direction using the arrow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Player must reach an obvious exit to the maze and then they win</a:t>
            </a:r>
          </a:p>
        </p:txBody>
      </p:sp>
    </p:spTree>
    <p:extLst>
      <p:ext uri="{BB962C8B-B14F-4D97-AF65-F5344CB8AC3E}">
        <p14:creationId xmlns:p14="http://schemas.microsoft.com/office/powerpoint/2010/main" val="24795398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130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GET OUT OF THE MAZE!!!!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 Fenning</dc:creator>
  <cp:lastModifiedBy>Jack Fenning</cp:lastModifiedBy>
  <cp:revision>1</cp:revision>
  <dcterms:created xsi:type="dcterms:W3CDTF">2025-10-03T13:01:38Z</dcterms:created>
  <dcterms:modified xsi:type="dcterms:W3CDTF">2025-10-03T13:38:02Z</dcterms:modified>
</cp:coreProperties>
</file>