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458" r:id="rId3"/>
    <p:sldId id="454" r:id="rId4"/>
    <p:sldId id="456" r:id="rId5"/>
    <p:sldId id="459" r:id="rId6"/>
    <p:sldId id="460" r:id="rId7"/>
    <p:sldId id="470" r:id="rId8"/>
    <p:sldId id="353" r:id="rId9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4EA39-D657-4E63-BB92-27A621751684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0446-7096-4673-8F58-A62F739DF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CSEN 3104</a:t>
            </a:r>
            <a:br>
              <a:rPr lang="en-US" dirty="0"/>
            </a:br>
            <a:r>
              <a:rPr lang="en-US" dirty="0"/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CISC vs. RISC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Complex Instruction Set Computer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(CISC)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0000FF"/>
                </a:solidFill>
              </a:rPr>
              <a:t>More instructions for complex tasks</a:t>
            </a:r>
          </a:p>
          <a:p>
            <a:r>
              <a:rPr lang="en-IN" dirty="0">
                <a:solidFill>
                  <a:srgbClr val="0000FF"/>
                </a:solidFill>
              </a:rPr>
              <a:t>Complex instructions require relatively complex processing circuits, and too much expensive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More complex addressing modes (auto-increment, auto-decrement etc.)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Small number of General Purpose Registers (GPR)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Variable-length Instruction formats (spanning more than one word)</a:t>
            </a:r>
          </a:p>
          <a:p>
            <a:r>
              <a:rPr lang="en-US" dirty="0">
                <a:solidFill>
                  <a:srgbClr val="0000FF"/>
                </a:solidFill>
              </a:rPr>
              <a:t>Less suitable for pipelining</a:t>
            </a:r>
          </a:p>
          <a:p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Reduced Instruction Set Computer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(RISC)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Reduced number of instructions</a:t>
            </a:r>
          </a:p>
          <a:p>
            <a:r>
              <a:rPr lang="en-US" dirty="0">
                <a:solidFill>
                  <a:srgbClr val="FF0000"/>
                </a:solidFill>
              </a:rPr>
              <a:t>This lowers processor cost, without much impact on performance.</a:t>
            </a:r>
          </a:p>
          <a:p>
            <a:r>
              <a:rPr lang="en-US" dirty="0">
                <a:solidFill>
                  <a:srgbClr val="FF0000"/>
                </a:solidFill>
              </a:rPr>
              <a:t>Simple addressing modes  (Register, Register indirect etc.)</a:t>
            </a:r>
          </a:p>
          <a:p>
            <a:r>
              <a:rPr lang="en-US" dirty="0">
                <a:solidFill>
                  <a:srgbClr val="FF0000"/>
                </a:solidFill>
              </a:rPr>
              <a:t>Large register set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uniform (no distinction between e.g. address and data registers)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All instructions have same length (one word)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More suitable for pipelining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6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CISC vs. RISC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</a:rPr>
              <a:t>Complex Instruction Set Computer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</a:rPr>
              <a:t>(CISC)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0000FF"/>
                </a:solidFill>
              </a:rPr>
              <a:t>Operands for the arithmetic / logic operations may be in the register or in memory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Memory-to-memory data transfer possible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Fewer instructions executed per program</a:t>
            </a:r>
          </a:p>
          <a:p>
            <a:r>
              <a:rPr lang="en-IN" dirty="0">
                <a:solidFill>
                  <a:srgbClr val="0000FF"/>
                </a:solidFill>
              </a:rPr>
              <a:t>Complex instructions reduce program size but does not necessarily translate into faster execution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Not constrained to load/store architecture. Typically use two-operand instruction format, with at least one operand in a register</a:t>
            </a:r>
          </a:p>
          <a:p>
            <a:endParaRPr lang="en-IN" dirty="0">
              <a:solidFill>
                <a:srgbClr val="0000FF"/>
              </a:solidFill>
            </a:endParaRPr>
          </a:p>
          <a:p>
            <a:endParaRPr lang="en-IN" dirty="0">
              <a:solidFill>
                <a:srgbClr val="0000FF"/>
              </a:solidFill>
            </a:endParaRPr>
          </a:p>
          <a:p>
            <a:endParaRPr lang="en-US" alt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Reduced Instruction Set Computer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(RISC)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Operands for the arithmetic / logic operations are always in the registers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Memory-to-memory data transfer not possible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More instructions executed per program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Though the program size is more, overall execution is faster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Instruction Set Architecture: Load/ store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CISC vs. RISC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</a:rPr>
              <a:t>Complex Instruction Set Computer</a:t>
            </a:r>
          </a:p>
          <a:p>
            <a:pPr algn="ctr"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</a:rPr>
              <a:t>(CISC)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As the number of memory access is more, the impact of </a:t>
            </a:r>
            <a:r>
              <a:rPr lang="en-IN" sz="2400" dirty="0">
                <a:solidFill>
                  <a:srgbClr val="0000FF"/>
                </a:solidFill>
              </a:rPr>
              <a:t>von Neumann bottleneck is more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Mostly micro-programmed control units</a:t>
            </a: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Example of CISC </a:t>
            </a:r>
            <a:r>
              <a:rPr lang="en-US" altLang="zh-CN" sz="2400" dirty="0">
                <a:solidFill>
                  <a:srgbClr val="0000FF"/>
                </a:solidFill>
              </a:rPr>
              <a:t>(IBM 370/168, VAX 11/780, Intel x86, PDP-11, Motorola 68000 etc.)</a:t>
            </a:r>
            <a:r>
              <a:rPr lang="en-US" altLang="en-US" sz="2400" dirty="0">
                <a:solidFill>
                  <a:srgbClr val="0000FF"/>
                </a:solidFill>
              </a:rPr>
              <a:t/>
            </a:r>
            <a:br>
              <a:rPr lang="en-US" altLang="en-US" sz="2400" dirty="0">
                <a:solidFill>
                  <a:srgbClr val="0000FF"/>
                </a:solidFill>
              </a:rPr>
            </a:br>
            <a:endParaRPr lang="en-US" altLang="en-US" sz="2400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Reduced</a:t>
            </a:r>
            <a:r>
              <a:rPr lang="en-US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Instruction Set Computer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(RISC)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N" sz="2400" dirty="0">
                <a:solidFill>
                  <a:srgbClr val="FF0000"/>
                </a:solidFill>
              </a:rPr>
              <a:t>Reduces the impact of von Neumann bottleneck by reducing the total number of the memory access made by the CPU</a:t>
            </a: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Mostly hardwired control unit</a:t>
            </a: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Example of RISC </a:t>
            </a:r>
            <a:r>
              <a:rPr lang="en-US" altLang="zh-CN" sz="2400" dirty="0">
                <a:solidFill>
                  <a:srgbClr val="FF0000"/>
                </a:solidFill>
              </a:rPr>
              <a:t>(MIPS, SUN Sparc, Intel i860, Motorola 88000, IBM RS6000, PowerPC, ARM etc.)</a:t>
            </a:r>
          </a:p>
          <a:p>
            <a:endParaRPr lang="en-US" altLang="en-US" dirty="0">
              <a:solidFill>
                <a:srgbClr val="FF0000"/>
              </a:solidFill>
              <a:latin typeface="Arial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4739CF6-1A23-4A54-82EF-AC75E0BB7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MIPS ISA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B5EF40C-7B66-4981-A8CB-11CE72F92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655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MIPS</a:t>
            </a:r>
            <a:r>
              <a:rPr lang="en-US" sz="3600" dirty="0">
                <a:solidFill>
                  <a:srgbClr val="FF0000"/>
                </a:solidFill>
              </a:rPr>
              <a:t> (</a:t>
            </a:r>
            <a:r>
              <a:rPr lang="en-US" sz="3600" b="1" dirty="0">
                <a:solidFill>
                  <a:srgbClr val="FF0000"/>
                </a:solidFill>
              </a:rPr>
              <a:t>Microprocessor without Interlocked Pipelined Stages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rmAutofit/>
          </a:bodyPr>
          <a:lstStyle/>
          <a:p>
            <a:r>
              <a:rPr lang="en-US" dirty="0"/>
              <a:t>RISC Instruction Set Architecture</a:t>
            </a:r>
          </a:p>
          <a:p>
            <a:r>
              <a:rPr lang="en-US" dirty="0">
                <a:solidFill>
                  <a:srgbClr val="0000FF"/>
                </a:solidFill>
              </a:rPr>
              <a:t>Developed by MIPS Computer Systems -&gt; MIPS Technologies -&gt; Wave Computing (since December 2018)</a:t>
            </a:r>
          </a:p>
          <a:p>
            <a:r>
              <a:rPr lang="en-US" dirty="0"/>
              <a:t>Multiple versions of MIPS</a:t>
            </a:r>
          </a:p>
          <a:p>
            <a:pPr lvl="1"/>
            <a:r>
              <a:rPr lang="en-US" dirty="0"/>
              <a:t>MIPS I, II, III, IV and V (32 bit)</a:t>
            </a:r>
          </a:p>
          <a:p>
            <a:pPr lvl="1"/>
            <a:r>
              <a:rPr lang="en-US" dirty="0"/>
              <a:t>MIPS32/64 (for 32- and 64-bit implementations, respectively) – six releases</a:t>
            </a:r>
          </a:p>
          <a:p>
            <a:r>
              <a:rPr lang="en-US" dirty="0"/>
              <a:t>MIPS is a modular architecture supporting up to four coprocessors (</a:t>
            </a:r>
            <a:r>
              <a:rPr lang="en-US" dirty="0">
                <a:solidFill>
                  <a:srgbClr val="0000FF"/>
                </a:solidFill>
              </a:rPr>
              <a:t>CP0/1/2/3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MIPS</a:t>
            </a:r>
            <a:r>
              <a:rPr lang="en-US" sz="3600" dirty="0">
                <a:solidFill>
                  <a:srgbClr val="FF0000"/>
                </a:solidFill>
              </a:rPr>
              <a:t> (</a:t>
            </a:r>
            <a:r>
              <a:rPr lang="en-US" sz="3600" b="1" dirty="0">
                <a:solidFill>
                  <a:srgbClr val="FF0000"/>
                </a:solidFill>
              </a:rPr>
              <a:t>Microprocessor without Interlocked Pipelined Stages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rmAutofit fontScale="92500"/>
          </a:bodyPr>
          <a:lstStyle/>
          <a:p>
            <a:r>
              <a:rPr lang="en-US" dirty="0"/>
              <a:t>CP0 is the System Control Coprocessor (an essential part of the processor) </a:t>
            </a:r>
          </a:p>
          <a:p>
            <a:r>
              <a:rPr lang="en-US" dirty="0">
                <a:solidFill>
                  <a:srgbClr val="0000FF"/>
                </a:solidFill>
              </a:rPr>
              <a:t>CP1 is an optional floating point unit (FPU)</a:t>
            </a:r>
          </a:p>
          <a:p>
            <a:r>
              <a:rPr lang="en-US" dirty="0"/>
              <a:t>CP2/3 are optional implementation-defined coprocessors</a:t>
            </a:r>
          </a:p>
          <a:p>
            <a:r>
              <a:rPr lang="en-US" dirty="0">
                <a:solidFill>
                  <a:srgbClr val="0000FF"/>
                </a:solidFill>
              </a:rPr>
              <a:t>For example, in the “PlayStation” video game console, CP2 is the Geometry Transformation Engine (GTE), which accelerates the processing of geometry in 3D computer graphics.</a:t>
            </a:r>
          </a:p>
          <a:p>
            <a:r>
              <a:rPr lang="en-US" dirty="0"/>
              <a:t>Originally, MIPS was designed for general-purpose computing.</a:t>
            </a:r>
          </a:p>
          <a:p>
            <a:r>
              <a:rPr lang="en-US" dirty="0">
                <a:solidFill>
                  <a:srgbClr val="0000FF"/>
                </a:solidFill>
              </a:rPr>
              <a:t>During the 1980s and 1990s, MIPS processors were used for personal, workstation and server </a:t>
            </a:r>
            <a:r>
              <a:rPr lang="en-US" dirty="0" smtClean="0">
                <a:solidFill>
                  <a:srgbClr val="0000FF"/>
                </a:solidFill>
              </a:rPr>
              <a:t>computers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MIPS processors are used in embedded systems such as residential gateways and routers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21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522</Words>
  <Application>Microsoft Office PowerPoint</Application>
  <PresentationFormat>Custom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Computer Architecture CSEN 3104 Lecture 4</vt:lpstr>
      <vt:lpstr>CISC vs. RISC Architecture</vt:lpstr>
      <vt:lpstr>CISC vs. RISC Architecture</vt:lpstr>
      <vt:lpstr>CISC vs. RISC Architecture</vt:lpstr>
      <vt:lpstr>MIPS ISA</vt:lpstr>
      <vt:lpstr>MIPS (Microprocessor without Interlocked Pipelined Stages) </vt:lpstr>
      <vt:lpstr>MIPS (Microprocessor without Interlocked Pipelined Stages)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525</cp:revision>
  <cp:lastPrinted>2018-07-18T10:53:47Z</cp:lastPrinted>
  <dcterms:created xsi:type="dcterms:W3CDTF">2016-08-16T05:32:12Z</dcterms:created>
  <dcterms:modified xsi:type="dcterms:W3CDTF">2019-07-16T04:03:16Z</dcterms:modified>
</cp:coreProperties>
</file>