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65" r:id="rId2"/>
    <p:sldId id="310" r:id="rId3"/>
    <p:sldId id="311" r:id="rId4"/>
    <p:sldId id="313" r:id="rId5"/>
    <p:sldId id="312"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40E19-BDF2-4DBE-B3F7-76CA89AC8D09}" v="36" dt="2019-12-21T23:35:03.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29" autoAdjust="0"/>
  </p:normalViewPr>
  <p:slideViewPr>
    <p:cSldViewPr showGuides="1">
      <p:cViewPr varScale="1">
        <p:scale>
          <a:sx n="86" d="100"/>
          <a:sy n="86" d="100"/>
        </p:scale>
        <p:origin x="108" y="12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iannini" userId="7c7a14687cf433e7" providerId="LiveId" clId="{1F640E19-BDF2-4DBE-B3F7-76CA89AC8D09}"/>
    <pc:docChg chg="undo custSel mod delSld modSld">
      <pc:chgData name="Jack Giannini" userId="7c7a14687cf433e7" providerId="LiveId" clId="{1F640E19-BDF2-4DBE-B3F7-76CA89AC8D09}" dt="2019-12-21T23:35:40.443" v="2383" actId="2696"/>
      <pc:docMkLst>
        <pc:docMk/>
      </pc:docMkLst>
      <pc:sldChg chg="addSp delSp modSp mod setBg modClrScheme chgLayout">
        <pc:chgData name="Jack Giannini" userId="7c7a14687cf433e7" providerId="LiveId" clId="{1F640E19-BDF2-4DBE-B3F7-76CA89AC8D09}" dt="2019-12-21T23:25:59.901" v="2226" actId="27636"/>
        <pc:sldMkLst>
          <pc:docMk/>
          <pc:sldMk cId="2139132589" sldId="310"/>
        </pc:sldMkLst>
        <pc:spChg chg="mod">
          <ac:chgData name="Jack Giannini" userId="7c7a14687cf433e7" providerId="LiveId" clId="{1F640E19-BDF2-4DBE-B3F7-76CA89AC8D09}" dt="2019-12-21T22:53:48.741" v="1478" actId="1076"/>
          <ac:spMkLst>
            <pc:docMk/>
            <pc:sldMk cId="2139132589" sldId="310"/>
            <ac:spMk id="13" creationId="{00000000-0000-0000-0000-000000000000}"/>
          </ac:spMkLst>
        </pc:spChg>
        <pc:spChg chg="mod ord">
          <ac:chgData name="Jack Giannini" userId="7c7a14687cf433e7" providerId="LiveId" clId="{1F640E19-BDF2-4DBE-B3F7-76CA89AC8D09}" dt="2019-12-21T23:25:59.901" v="2226" actId="27636"/>
          <ac:spMkLst>
            <pc:docMk/>
            <pc:sldMk cId="2139132589" sldId="310"/>
            <ac:spMk id="14" creationId="{00000000-0000-0000-0000-000000000000}"/>
          </ac:spMkLst>
        </pc:spChg>
        <pc:spChg chg="add mod">
          <ac:chgData name="Jack Giannini" userId="7c7a14687cf433e7" providerId="LiveId" clId="{1F640E19-BDF2-4DBE-B3F7-76CA89AC8D09}" dt="2019-12-21T22:48:35.081" v="1459" actId="1076"/>
          <ac:spMkLst>
            <pc:docMk/>
            <pc:sldMk cId="2139132589" sldId="310"/>
            <ac:spMk id="16" creationId="{9D3F55C3-03AA-485A-8A28-B3DFCFB0D527}"/>
          </ac:spMkLst>
        </pc:spChg>
        <pc:spChg chg="add mod">
          <ac:chgData name="Jack Giannini" userId="7c7a14687cf433e7" providerId="LiveId" clId="{1F640E19-BDF2-4DBE-B3F7-76CA89AC8D09}" dt="2019-12-21T22:53:39.953" v="1477" actId="1076"/>
          <ac:spMkLst>
            <pc:docMk/>
            <pc:sldMk cId="2139132589" sldId="310"/>
            <ac:spMk id="17" creationId="{3E1CA22A-C685-4F1F-9520-D729A7670FA8}"/>
          </ac:spMkLst>
        </pc:spChg>
        <pc:spChg chg="add del mod">
          <ac:chgData name="Jack Giannini" userId="7c7a14687cf433e7" providerId="LiveId" clId="{1F640E19-BDF2-4DBE-B3F7-76CA89AC8D09}" dt="2019-12-21T22:46:10.869" v="1401" actId="26606"/>
          <ac:spMkLst>
            <pc:docMk/>
            <pc:sldMk cId="2139132589" sldId="310"/>
            <ac:spMk id="19" creationId="{97DE2C62-1EC0-4717-8A18-A63226B592F6}"/>
          </ac:spMkLst>
        </pc:spChg>
        <pc:spChg chg="add del mod">
          <ac:chgData name="Jack Giannini" userId="7c7a14687cf433e7" providerId="LiveId" clId="{1F640E19-BDF2-4DBE-B3F7-76CA89AC8D09}" dt="2019-12-21T22:46:10.869" v="1401" actId="26606"/>
          <ac:spMkLst>
            <pc:docMk/>
            <pc:sldMk cId="2139132589" sldId="310"/>
            <ac:spMk id="21" creationId="{A71D5853-6A79-4DC2-BF05-74D96336E69D}"/>
          </ac:spMkLst>
        </pc:spChg>
        <pc:picChg chg="add del mod">
          <ac:chgData name="Jack Giannini" userId="7c7a14687cf433e7" providerId="LiveId" clId="{1F640E19-BDF2-4DBE-B3F7-76CA89AC8D09}" dt="2019-12-21T22:45:54.794" v="1396"/>
          <ac:picMkLst>
            <pc:docMk/>
            <pc:sldMk cId="2139132589" sldId="310"/>
            <ac:picMk id="2" creationId="{3388A6CC-F38D-4D5F-9915-90B807270449}"/>
          </ac:picMkLst>
        </pc:picChg>
        <pc:picChg chg="add mod">
          <ac:chgData name="Jack Giannini" userId="7c7a14687cf433e7" providerId="LiveId" clId="{1F640E19-BDF2-4DBE-B3F7-76CA89AC8D09}" dt="2019-12-21T22:53:35.841" v="1476" actId="1076"/>
          <ac:picMkLst>
            <pc:docMk/>
            <pc:sldMk cId="2139132589" sldId="310"/>
            <ac:picMk id="3" creationId="{4D5E573F-A2DA-4644-B572-29AF16EC759D}"/>
          </ac:picMkLst>
        </pc:picChg>
      </pc:sldChg>
      <pc:sldChg chg="addSp delSp modSp">
        <pc:chgData name="Jack Giannini" userId="7c7a14687cf433e7" providerId="LiveId" clId="{1F640E19-BDF2-4DBE-B3F7-76CA89AC8D09}" dt="2019-12-21T22:59:58.624" v="1563" actId="20577"/>
        <pc:sldMkLst>
          <pc:docMk/>
          <pc:sldMk cId="3106206852" sldId="311"/>
        </pc:sldMkLst>
        <pc:spChg chg="add del mod">
          <ac:chgData name="Jack Giannini" userId="7c7a14687cf433e7" providerId="LiveId" clId="{1F640E19-BDF2-4DBE-B3F7-76CA89AC8D09}" dt="2019-12-21T22:28:39.459" v="639" actId="931"/>
          <ac:spMkLst>
            <pc:docMk/>
            <pc:sldMk cId="3106206852" sldId="311"/>
            <ac:spMk id="2" creationId="{F75FD607-011C-4E03-935B-BED9FA7B6BAC}"/>
          </ac:spMkLst>
        </pc:spChg>
        <pc:spChg chg="add mod">
          <ac:chgData name="Jack Giannini" userId="7c7a14687cf433e7" providerId="LiveId" clId="{1F640E19-BDF2-4DBE-B3F7-76CA89AC8D09}" dt="2019-12-21T22:59:58.624" v="1563" actId="20577"/>
          <ac:spMkLst>
            <pc:docMk/>
            <pc:sldMk cId="3106206852" sldId="311"/>
            <ac:spMk id="4" creationId="{F124BF79-C20B-49D3-852D-6A6E7197FBE1}"/>
          </ac:spMkLst>
        </pc:spChg>
        <pc:spChg chg="add mod">
          <ac:chgData name="Jack Giannini" userId="7c7a14687cf433e7" providerId="LiveId" clId="{1F640E19-BDF2-4DBE-B3F7-76CA89AC8D09}" dt="2019-12-21T22:43:29.204" v="1373" actId="1076"/>
          <ac:spMkLst>
            <pc:docMk/>
            <pc:sldMk cId="3106206852" sldId="311"/>
            <ac:spMk id="9" creationId="{4F6CF3FA-7202-4286-A89C-8FE002D96D98}"/>
          </ac:spMkLst>
        </pc:spChg>
        <pc:spChg chg="mod">
          <ac:chgData name="Jack Giannini" userId="7c7a14687cf433e7" providerId="LiveId" clId="{1F640E19-BDF2-4DBE-B3F7-76CA89AC8D09}" dt="2019-12-21T22:58:52.903" v="1549" actId="14100"/>
          <ac:spMkLst>
            <pc:docMk/>
            <pc:sldMk cId="3106206852" sldId="311"/>
            <ac:spMk id="13" creationId="{00000000-0000-0000-0000-000000000000}"/>
          </ac:spMkLst>
        </pc:spChg>
        <pc:graphicFrameChg chg="add mod modGraphic">
          <ac:chgData name="Jack Giannini" userId="7c7a14687cf433e7" providerId="LiveId" clId="{1F640E19-BDF2-4DBE-B3F7-76CA89AC8D09}" dt="2019-12-21T22:28:48.986" v="642" actId="1076"/>
          <ac:graphicFrameMkLst>
            <pc:docMk/>
            <pc:sldMk cId="3106206852" sldId="311"/>
            <ac:graphicFrameMk id="3" creationId="{F5500327-2967-45CE-A0A8-C87A6712325C}"/>
          </ac:graphicFrameMkLst>
        </pc:graphicFrameChg>
        <pc:graphicFrameChg chg="del">
          <ac:chgData name="Jack Giannini" userId="7c7a14687cf433e7" providerId="LiveId" clId="{1F640E19-BDF2-4DBE-B3F7-76CA89AC8D09}" dt="2019-12-21T22:27:50.411" v="638"/>
          <ac:graphicFrameMkLst>
            <pc:docMk/>
            <pc:sldMk cId="3106206852" sldId="311"/>
            <ac:graphicFrameMk id="6" creationId="{00000000-0000-0000-0000-000000000000}"/>
          </ac:graphicFrameMkLst>
        </pc:graphicFrameChg>
        <pc:picChg chg="add mod">
          <ac:chgData name="Jack Giannini" userId="7c7a14687cf433e7" providerId="LiveId" clId="{1F640E19-BDF2-4DBE-B3F7-76CA89AC8D09}" dt="2019-12-21T22:43:04.425" v="1371" actId="14100"/>
          <ac:picMkLst>
            <pc:docMk/>
            <pc:sldMk cId="3106206852" sldId="311"/>
            <ac:picMk id="5" creationId="{EC4B967F-3C89-4BF6-9BB2-0E930CBFAF30}"/>
          </ac:picMkLst>
        </pc:picChg>
        <pc:picChg chg="add mod">
          <ac:chgData name="Jack Giannini" userId="7c7a14687cf433e7" providerId="LiveId" clId="{1F640E19-BDF2-4DBE-B3F7-76CA89AC8D09}" dt="2019-12-21T22:43:00.029" v="1370" actId="14100"/>
          <ac:picMkLst>
            <pc:docMk/>
            <pc:sldMk cId="3106206852" sldId="311"/>
            <ac:picMk id="7" creationId="{BDB9C0E3-F41B-41FE-A8FB-D14B3F722166}"/>
          </ac:picMkLst>
        </pc:picChg>
        <pc:picChg chg="add mod">
          <ac:chgData name="Jack Giannini" userId="7c7a14687cf433e7" providerId="LiveId" clId="{1F640E19-BDF2-4DBE-B3F7-76CA89AC8D09}" dt="2019-12-21T22:42:52.605" v="1369" actId="1076"/>
          <ac:picMkLst>
            <pc:docMk/>
            <pc:sldMk cId="3106206852" sldId="311"/>
            <ac:picMk id="8" creationId="{95895D3F-A8F4-44E7-9114-369E07E85B30}"/>
          </ac:picMkLst>
        </pc:picChg>
      </pc:sldChg>
      <pc:sldChg chg="addSp delSp modSp">
        <pc:chgData name="Jack Giannini" userId="7c7a14687cf433e7" providerId="LiveId" clId="{1F640E19-BDF2-4DBE-B3F7-76CA89AC8D09}" dt="2019-12-21T23:31:15.397" v="2351" actId="1076"/>
        <pc:sldMkLst>
          <pc:docMk/>
          <pc:sldMk cId="462238070" sldId="312"/>
        </pc:sldMkLst>
        <pc:spChg chg="add del mod">
          <ac:chgData name="Jack Giannini" userId="7c7a14687cf433e7" providerId="LiveId" clId="{1F640E19-BDF2-4DBE-B3F7-76CA89AC8D09}" dt="2019-12-21T23:28:00.367" v="2299"/>
          <ac:spMkLst>
            <pc:docMk/>
            <pc:sldMk cId="462238070" sldId="312"/>
            <ac:spMk id="2" creationId="{03E028A0-9AD4-48D5-980A-295EEEA8335D}"/>
          </ac:spMkLst>
        </pc:spChg>
        <pc:spChg chg="add mod">
          <ac:chgData name="Jack Giannini" userId="7c7a14687cf433e7" providerId="LiveId" clId="{1F640E19-BDF2-4DBE-B3F7-76CA89AC8D09}" dt="2019-12-21T23:29:17.863" v="2350" actId="1076"/>
          <ac:spMkLst>
            <pc:docMk/>
            <pc:sldMk cId="462238070" sldId="312"/>
            <ac:spMk id="4" creationId="{6EFEF1C8-CADC-4625-9C4A-88CB71DD329F}"/>
          </ac:spMkLst>
        </pc:spChg>
        <pc:spChg chg="mod">
          <ac:chgData name="Jack Giannini" userId="7c7a14687cf433e7" providerId="LiveId" clId="{1F640E19-BDF2-4DBE-B3F7-76CA89AC8D09}" dt="2019-12-21T23:28:08.566" v="2319" actId="20577"/>
          <ac:spMkLst>
            <pc:docMk/>
            <pc:sldMk cId="462238070" sldId="312"/>
            <ac:spMk id="13" creationId="{00000000-0000-0000-0000-000000000000}"/>
          </ac:spMkLst>
        </pc:spChg>
        <pc:graphicFrameChg chg="del">
          <ac:chgData name="Jack Giannini" userId="7c7a14687cf433e7" providerId="LiveId" clId="{1F640E19-BDF2-4DBE-B3F7-76CA89AC8D09}" dt="2019-12-21T23:27:56.840" v="2298"/>
          <ac:graphicFrameMkLst>
            <pc:docMk/>
            <pc:sldMk cId="462238070" sldId="312"/>
            <ac:graphicFrameMk id="3" creationId="{00000000-0000-0000-0000-000000000000}"/>
          </ac:graphicFrameMkLst>
        </pc:graphicFrameChg>
        <pc:picChg chg="add mod">
          <ac:chgData name="Jack Giannini" userId="7c7a14687cf433e7" providerId="LiveId" clId="{1F640E19-BDF2-4DBE-B3F7-76CA89AC8D09}" dt="2019-12-21T23:31:15.397" v="2351" actId="1076"/>
          <ac:picMkLst>
            <pc:docMk/>
            <pc:sldMk cId="462238070" sldId="312"/>
            <ac:picMk id="5" creationId="{1CE45A64-0591-44CA-8FA2-4715940BCCD3}"/>
          </ac:picMkLst>
        </pc:picChg>
      </pc:sldChg>
      <pc:sldChg chg="addSp delSp modSp">
        <pc:chgData name="Jack Giannini" userId="7c7a14687cf433e7" providerId="LiveId" clId="{1F640E19-BDF2-4DBE-B3F7-76CA89AC8D09}" dt="2019-12-21T23:27:50.224" v="2297" actId="20577"/>
        <pc:sldMkLst>
          <pc:docMk/>
          <pc:sldMk cId="4206988261" sldId="313"/>
        </pc:sldMkLst>
        <pc:spChg chg="mod">
          <ac:chgData name="Jack Giannini" userId="7c7a14687cf433e7" providerId="LiveId" clId="{1F640E19-BDF2-4DBE-B3F7-76CA89AC8D09}" dt="2019-12-21T23:24:45.288" v="2103" actId="1076"/>
          <ac:spMkLst>
            <pc:docMk/>
            <pc:sldMk cId="4206988261" sldId="313"/>
            <ac:spMk id="2" creationId="{00000000-0000-0000-0000-000000000000}"/>
          </ac:spMkLst>
        </pc:spChg>
        <pc:spChg chg="mod">
          <ac:chgData name="Jack Giannini" userId="7c7a14687cf433e7" providerId="LiveId" clId="{1F640E19-BDF2-4DBE-B3F7-76CA89AC8D09}" dt="2019-12-21T23:24:41.641" v="2102" actId="1076"/>
          <ac:spMkLst>
            <pc:docMk/>
            <pc:sldMk cId="4206988261" sldId="313"/>
            <ac:spMk id="3" creationId="{00000000-0000-0000-0000-000000000000}"/>
          </ac:spMkLst>
        </pc:spChg>
        <pc:spChg chg="add del mod">
          <ac:chgData name="Jack Giannini" userId="7c7a14687cf433e7" providerId="LiveId" clId="{1F640E19-BDF2-4DBE-B3F7-76CA89AC8D09}" dt="2019-12-21T23:07:29.482" v="1637"/>
          <ac:spMkLst>
            <pc:docMk/>
            <pc:sldMk cId="4206988261" sldId="313"/>
            <ac:spMk id="4" creationId="{03335FD4-25A5-4792-814F-F5F568DCB9A8}"/>
          </ac:spMkLst>
        </pc:spChg>
        <pc:spChg chg="add mod">
          <ac:chgData name="Jack Giannini" userId="7c7a14687cf433e7" providerId="LiveId" clId="{1F640E19-BDF2-4DBE-B3F7-76CA89AC8D09}" dt="2019-12-21T23:27:50.224" v="2297" actId="20577"/>
          <ac:spMkLst>
            <pc:docMk/>
            <pc:sldMk cId="4206988261" sldId="313"/>
            <ac:spMk id="6" creationId="{C0C2ECFD-74C4-4957-BEA8-26DA785FF57C}"/>
          </ac:spMkLst>
        </pc:spChg>
        <pc:spChg chg="add del mod">
          <ac:chgData name="Jack Giannini" userId="7c7a14687cf433e7" providerId="LiveId" clId="{1F640E19-BDF2-4DBE-B3F7-76CA89AC8D09}" dt="2019-12-21T23:23:49.839" v="2078"/>
          <ac:spMkLst>
            <pc:docMk/>
            <pc:sldMk cId="4206988261" sldId="313"/>
            <ac:spMk id="7" creationId="{C3869751-455C-4D67-8F32-FF7D9452DCEC}"/>
          </ac:spMkLst>
        </pc:spChg>
        <pc:spChg chg="add mod">
          <ac:chgData name="Jack Giannini" userId="7c7a14687cf433e7" providerId="LiveId" clId="{1F640E19-BDF2-4DBE-B3F7-76CA89AC8D09}" dt="2019-12-21T23:24:54.019" v="2105" actId="1076"/>
          <ac:spMkLst>
            <pc:docMk/>
            <pc:sldMk cId="4206988261" sldId="313"/>
            <ac:spMk id="8" creationId="{D1D46702-D542-4228-8C48-D0F8335EF469}"/>
          </ac:spMkLst>
        </pc:spChg>
        <pc:graphicFrameChg chg="del">
          <ac:chgData name="Jack Giannini" userId="7c7a14687cf433e7" providerId="LiveId" clId="{1F640E19-BDF2-4DBE-B3F7-76CA89AC8D09}" dt="2019-12-21T23:07:17.141" v="1636"/>
          <ac:graphicFrameMkLst>
            <pc:docMk/>
            <pc:sldMk cId="4206988261" sldId="313"/>
            <ac:graphicFrameMk id="9" creationId="{00000000-0000-0000-0000-000000000000}"/>
          </ac:graphicFrameMkLst>
        </pc:graphicFrameChg>
        <pc:picChg chg="add del mod">
          <ac:chgData name="Jack Giannini" userId="7c7a14687cf433e7" providerId="LiveId" clId="{1F640E19-BDF2-4DBE-B3F7-76CA89AC8D09}" dt="2019-12-21T23:23:23.368" v="2047"/>
          <ac:picMkLst>
            <pc:docMk/>
            <pc:sldMk cId="4206988261" sldId="313"/>
            <ac:picMk id="5" creationId="{C26B02BC-84BF-4F2A-AD30-3E0AF88C0C15}"/>
          </ac:picMkLst>
        </pc:picChg>
      </pc:sldChg>
      <pc:sldChg chg="modSp del">
        <pc:chgData name="Jack Giannini" userId="7c7a14687cf433e7" providerId="LiveId" clId="{1F640E19-BDF2-4DBE-B3F7-76CA89AC8D09}" dt="2019-12-21T23:35:40.443" v="2383" actId="2696"/>
        <pc:sldMkLst>
          <pc:docMk/>
          <pc:sldMk cId="2478160142" sldId="314"/>
        </pc:sldMkLst>
        <pc:spChg chg="mod">
          <ac:chgData name="Jack Giannini" userId="7c7a14687cf433e7" providerId="LiveId" clId="{1F640E19-BDF2-4DBE-B3F7-76CA89AC8D09}" dt="2019-12-21T23:28:28.219" v="2343" actId="1076"/>
          <ac:spMkLst>
            <pc:docMk/>
            <pc:sldMk cId="2478160142" sldId="314"/>
            <ac:spMk id="2" creationId="{00000000-0000-0000-0000-000000000000}"/>
          </ac:spMkLst>
        </pc:spChg>
        <pc:spChg chg="mod">
          <ac:chgData name="Jack Giannini" userId="7c7a14687cf433e7" providerId="LiveId" clId="{1F640E19-BDF2-4DBE-B3F7-76CA89AC8D09}" dt="2019-12-21T23:35:25.365" v="2382" actId="404"/>
          <ac:spMkLst>
            <pc:docMk/>
            <pc:sldMk cId="2478160142" sldId="314"/>
            <ac:spMk id="3" creationId="{00000000-0000-0000-0000-000000000000}"/>
          </ac:spMkLst>
        </pc:spChg>
      </pc:sldChg>
      <pc:sldChg chg="del">
        <pc:chgData name="Jack Giannini" userId="7c7a14687cf433e7" providerId="LiveId" clId="{1F640E19-BDF2-4DBE-B3F7-76CA89AC8D09}" dt="2019-12-21T23:35:40.443" v="2383" actId="2696"/>
        <pc:sldMkLst>
          <pc:docMk/>
          <pc:sldMk cId="2681425051" sldId="315"/>
        </pc:sldMkLst>
      </pc:sldChg>
      <pc:sldChg chg="del">
        <pc:chgData name="Jack Giannini" userId="7c7a14687cf433e7" providerId="LiveId" clId="{1F640E19-BDF2-4DBE-B3F7-76CA89AC8D09}" dt="2019-12-21T23:35:40.443" v="2383" actId="2696"/>
        <pc:sldMkLst>
          <pc:docMk/>
          <pc:sldMk cId="2590506655" sldId="316"/>
        </pc:sldMkLst>
      </pc:sldChg>
      <pc:sldChg chg="del">
        <pc:chgData name="Jack Giannini" userId="7c7a14687cf433e7" providerId="LiveId" clId="{1F640E19-BDF2-4DBE-B3F7-76CA89AC8D09}" dt="2019-12-21T23:35:40.443" v="2383" actId="2696"/>
        <pc:sldMkLst>
          <pc:docMk/>
          <pc:sldMk cId="1735722345" sldId="317"/>
        </pc:sldMkLst>
      </pc:sldChg>
      <pc:sldChg chg="del">
        <pc:chgData name="Jack Giannini" userId="7c7a14687cf433e7" providerId="LiveId" clId="{1F640E19-BDF2-4DBE-B3F7-76CA89AC8D09}" dt="2019-12-21T23:35:40.443" v="2383" actId="2696"/>
        <pc:sldMkLst>
          <pc:docMk/>
          <pc:sldMk cId="2765137111" sldId="318"/>
        </pc:sldMkLst>
      </pc:sldChg>
      <pc:sldChg chg="del">
        <pc:chgData name="Jack Giannini" userId="7c7a14687cf433e7" providerId="LiveId" clId="{1F640E19-BDF2-4DBE-B3F7-76CA89AC8D09}" dt="2019-12-21T23:35:40.443" v="2383" actId="2696"/>
        <pc:sldMkLst>
          <pc:docMk/>
          <pc:sldMk cId="1108506989" sldId="3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12/21/2019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12/21/2019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12/21/2019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12/21/2019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12/21/2019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12/21/2019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12/21/2019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12/21/2019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12/21/2019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vimeo.com/363165719" TargetMode="External"/><Relationship Id="rId2" Type="http://schemas.microsoft.com/office/2017/06/relationships/model3d" Target="../media/model3d1.glb"/><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vimeo.com/368861231"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NYMBUS Case Study </a:t>
            </a:r>
          </a:p>
        </p:txBody>
      </p:sp>
      <p:sp>
        <p:nvSpPr>
          <p:cNvPr id="4" name="Subtitle 3"/>
          <p:cNvSpPr>
            <a:spLocks noGrp="1"/>
          </p:cNvSpPr>
          <p:nvPr>
            <p:ph type="subTitle" idx="1"/>
          </p:nvPr>
        </p:nvSpPr>
        <p:spPr/>
        <p:txBody>
          <a:bodyPr/>
          <a:lstStyle/>
          <a:p>
            <a:r>
              <a:rPr lang="it-IT" dirty="0"/>
              <a:t>Jack giannini </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528763" y="112899"/>
            <a:ext cx="9144001" cy="1371600"/>
          </a:xfrm>
          <a:prstGeom prst="rect">
            <a:avLst/>
          </a:prstGeom>
        </p:spPr>
        <p:txBody>
          <a:bodyPr anchor="b">
            <a:normAutofit/>
          </a:bodyPr>
          <a:lstStyle/>
          <a:p>
            <a:r>
              <a:rPr lang="en-US" dirty="0"/>
              <a:t>Digital Banks</a:t>
            </a:r>
          </a:p>
        </p:txBody>
      </p:sp>
      <p:sp>
        <p:nvSpPr>
          <p:cNvPr id="16" name="Text Placeholder 2">
            <a:extLst>
              <a:ext uri="{FF2B5EF4-FFF2-40B4-BE49-F238E27FC236}">
                <a16:creationId xmlns:a16="http://schemas.microsoft.com/office/drawing/2014/main" id="{9D3F55C3-03AA-485A-8A28-B3DFCFB0D527}"/>
              </a:ext>
            </a:extLst>
          </p:cNvPr>
          <p:cNvSpPr>
            <a:spLocks noGrp="1"/>
          </p:cNvSpPr>
          <p:nvPr>
            <p:ph type="body" idx="1"/>
          </p:nvPr>
        </p:nvSpPr>
        <p:spPr>
          <a:xfrm>
            <a:off x="684212" y="1938997"/>
            <a:ext cx="4416552" cy="762000"/>
          </a:xfrm>
        </p:spPr>
        <p:txBody>
          <a:bodyPr/>
          <a:lstStyle/>
          <a:p>
            <a:r>
              <a:rPr lang="en-US" dirty="0"/>
              <a:t>Key trends			</a:t>
            </a:r>
          </a:p>
        </p:txBody>
      </p:sp>
      <p:sp>
        <p:nvSpPr>
          <p:cNvPr id="14" name="Content Placeholder 13"/>
          <p:cNvSpPr>
            <a:spLocks noGrp="1"/>
          </p:cNvSpPr>
          <p:nvPr>
            <p:ph sz="half" idx="2"/>
          </p:nvPr>
        </p:nvSpPr>
        <p:spPr>
          <a:xfrm>
            <a:off x="652612" y="2881531"/>
            <a:ext cx="4416552" cy="3276600"/>
          </a:xfrm>
          <a:prstGeom prst="rect">
            <a:avLst/>
          </a:prstGeom>
        </p:spPr>
        <p:txBody>
          <a:bodyPr>
            <a:normAutofit lnSpcReduction="10000"/>
          </a:bodyPr>
          <a:lstStyle/>
          <a:p>
            <a:r>
              <a:rPr lang="en-US" sz="1500" dirty="0"/>
              <a:t>Digital Banking is the movement from the traditional banking methods to a web-based platform. </a:t>
            </a:r>
          </a:p>
          <a:p>
            <a:r>
              <a:rPr lang="en-US" sz="1500" dirty="0"/>
              <a:t>In 2012, roughly 3 billion was invested in Fintech Investments. That number rose to 13 billion by 2016 . </a:t>
            </a:r>
          </a:p>
          <a:p>
            <a:r>
              <a:rPr lang="en-US" sz="1500" dirty="0"/>
              <a:t>A major Financial Technology company that has allowed banks to seamlessly move to a digital platform is NYMBUS.</a:t>
            </a:r>
          </a:p>
          <a:p>
            <a:r>
              <a:rPr lang="en-US" sz="1500" dirty="0"/>
              <a:t>NYMBUS offers five products that allow banks to compete in the digital era but all of the products can be seen in the all-in-one Smart Launch product.</a:t>
            </a:r>
          </a:p>
        </p:txBody>
      </p:sp>
      <p:sp>
        <p:nvSpPr>
          <p:cNvPr id="17" name="Text Placeholder 4">
            <a:extLst>
              <a:ext uri="{FF2B5EF4-FFF2-40B4-BE49-F238E27FC236}">
                <a16:creationId xmlns:a16="http://schemas.microsoft.com/office/drawing/2014/main" id="{3E1CA22A-C685-4F1F-9520-D729A7670FA8}"/>
              </a:ext>
            </a:extLst>
          </p:cNvPr>
          <p:cNvSpPr>
            <a:spLocks noGrp="1"/>
          </p:cNvSpPr>
          <p:nvPr>
            <p:ph type="body" sz="quarter" idx="3"/>
          </p:nvPr>
        </p:nvSpPr>
        <p:spPr>
          <a:xfrm>
            <a:off x="7237412" y="1938997"/>
            <a:ext cx="4416552" cy="762000"/>
          </a:xfrm>
        </p:spPr>
        <p:txBody>
          <a:bodyPr/>
          <a:lstStyle/>
          <a:p>
            <a:r>
              <a:rPr lang="en-US" dirty="0"/>
              <a:t>Investments </a:t>
            </a:r>
          </a:p>
        </p:txBody>
      </p:sp>
      <p:pic>
        <p:nvPicPr>
          <p:cNvPr id="3" name="Picture 2">
            <a:extLst>
              <a:ext uri="{FF2B5EF4-FFF2-40B4-BE49-F238E27FC236}">
                <a16:creationId xmlns:a16="http://schemas.microsoft.com/office/drawing/2014/main" id="{4D5E573F-A2DA-4644-B572-29AF16EC759D}"/>
              </a:ext>
            </a:extLst>
          </p:cNvPr>
          <p:cNvPicPr>
            <a:picLocks noChangeAspect="1"/>
          </p:cNvPicPr>
          <p:nvPr/>
        </p:nvPicPr>
        <p:blipFill>
          <a:blip r:embed="rId3"/>
          <a:stretch>
            <a:fillRect/>
          </a:stretch>
        </p:blipFill>
        <p:spPr>
          <a:xfrm>
            <a:off x="5100764" y="3155495"/>
            <a:ext cx="6696130" cy="2728673"/>
          </a:xfrm>
          <a:prstGeom prst="rect">
            <a:avLst/>
          </a:prstGeom>
          <a:noFill/>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87" y="228600"/>
            <a:ext cx="9144001" cy="1143000"/>
          </a:xfrm>
        </p:spPr>
        <p:txBody>
          <a:bodyPr/>
          <a:lstStyle/>
          <a:p>
            <a:r>
              <a:rPr lang="en-US" dirty="0"/>
              <a:t>NYMBUS Smart Launch </a:t>
            </a:r>
          </a:p>
        </p:txBody>
      </p:sp>
      <mc:AlternateContent xmlns:mc="http://schemas.openxmlformats.org/markup-compatibility/2006">
        <mc:Choice xmlns:am3d="http://schemas.microsoft.com/office/drawing/2017/model3d" Requires="am3d">
          <p:graphicFrame>
            <p:nvGraphicFramePr>
              <p:cNvPr id="3" name="Content Placeholder 2" descr="Item Box">
                <a:extLst>
                  <a:ext uri="{FF2B5EF4-FFF2-40B4-BE49-F238E27FC236}">
                    <a16:creationId xmlns:a16="http://schemas.microsoft.com/office/drawing/2014/main" id="{F5500327-2967-45CE-A0A8-C87A6712325C}"/>
                  </a:ext>
                </a:extLst>
              </p:cNvPr>
              <p:cNvGraphicFramePr>
                <a:graphicFrameLocks noGrp="1" noChangeAspect="1"/>
              </p:cNvGraphicFramePr>
              <p:nvPr>
                <p:ph idx="1"/>
                <p:extLst>
                  <p:ext uri="{D42A27DB-BD31-4B8C-83A1-F6EECF244321}">
                    <p14:modId xmlns:p14="http://schemas.microsoft.com/office/powerpoint/2010/main" val="636166094"/>
                  </p:ext>
                </p:extLst>
              </p:nvPr>
            </p:nvGraphicFramePr>
            <p:xfrm>
              <a:off x="7618412" y="407579"/>
              <a:ext cx="2461266" cy="2385242"/>
            </p:xfrm>
            <a:graphic>
              <a:graphicData uri="http://schemas.microsoft.com/office/drawing/2017/model3d">
                <am3d:model3d r:embed="rId2">
                  <am3d:spPr>
                    <a:xfrm>
                      <a:off x="0" y="0"/>
                      <a:ext cx="2461266" cy="2385242"/>
                    </a:xfrm>
                    <a:prstGeom prst="rect">
                      <a:avLst/>
                    </a:prstGeom>
                  </am3d:spPr>
                  <am3d:camera>
                    <am3d:pos x="0" y="0" z="77427803"/>
                    <am3d:up dx="0" dy="36000000" dz="0"/>
                    <am3d:lookAt x="0" y="0" z="0"/>
                    <am3d:perspective fov="2700000"/>
                  </am3d:camera>
                  <am3d:trans>
                    <am3d:meterPerModelUnit n="55512956" d="1000000"/>
                    <am3d:preTrans dx="-211803" dy="-17467753" dz="-194647"/>
                    <am3d:scale>
                      <am3d:sx n="1000000" d="1000000"/>
                      <am3d:sy n="1000000" d="1000000"/>
                      <am3d:sz n="1000000" d="1000000"/>
                    </am3d:scale>
                    <am3d:rot ax="85590" ay="2197560" az="51070"/>
                    <am3d:postTrans dx="0" dy="0" dz="0"/>
                  </am3d:trans>
                  <am3d:raster rName="Office3DRenderer" rVer="16.0.8326">
                    <am3d:blip r:embed="rId3"/>
                  </am3d:raster>
                  <am3d:objViewport viewportSz="350659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Content Placeholder 2" descr="Item Box">
                <a:extLst>
                  <a:ext uri="{FF2B5EF4-FFF2-40B4-BE49-F238E27FC236}">
                    <a16:creationId xmlns:a16="http://schemas.microsoft.com/office/drawing/2014/main" id="{F5500327-2967-45CE-A0A8-C87A6712325C}"/>
                  </a:ext>
                </a:extLst>
              </p:cNvPr>
              <p:cNvPicPr>
                <a:picLocks noGrp="1" noRot="1" noChangeAspect="1" noMove="1" noResize="1" noEditPoints="1" noAdjustHandles="1" noChangeArrowheads="1" noChangeShapeType="1" noCrop="1"/>
              </p:cNvPicPr>
              <p:nvPr/>
            </p:nvPicPr>
            <p:blipFill>
              <a:blip r:embed="rId3"/>
              <a:stretch>
                <a:fillRect/>
              </a:stretch>
            </p:blipFill>
            <p:spPr>
              <a:xfrm>
                <a:off x="7618412" y="407579"/>
                <a:ext cx="2461266" cy="2385242"/>
              </a:xfrm>
              <a:prstGeom prst="rect">
                <a:avLst/>
              </a:prstGeom>
            </p:spPr>
          </p:pic>
        </mc:Fallback>
      </mc:AlternateContent>
      <p:sp>
        <p:nvSpPr>
          <p:cNvPr id="4" name="TextBox 3">
            <a:extLst>
              <a:ext uri="{FF2B5EF4-FFF2-40B4-BE49-F238E27FC236}">
                <a16:creationId xmlns:a16="http://schemas.microsoft.com/office/drawing/2014/main" id="{F124BF79-C20B-49D3-852D-6A6E7197FBE1}"/>
              </a:ext>
            </a:extLst>
          </p:cNvPr>
          <p:cNvSpPr txBox="1"/>
          <p:nvPr/>
        </p:nvSpPr>
        <p:spPr>
          <a:xfrm>
            <a:off x="777652" y="1600200"/>
            <a:ext cx="589979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NYMBUS Smart Launch product is a full-scale digital bank in a box. </a:t>
            </a:r>
          </a:p>
          <a:p>
            <a:pPr marL="285750" indent="-285750">
              <a:buFont typeface="Arial" panose="020B0604020202020204" pitchFamily="34" charset="0"/>
              <a:buChar char="•"/>
            </a:pPr>
            <a:r>
              <a:rPr lang="en-US" dirty="0"/>
              <a:t>For a fixed monthly cost of $40,000 and $3 per user Smart Launch is a full-scale, online only, digital bank.</a:t>
            </a:r>
          </a:p>
          <a:p>
            <a:pPr marL="285750" indent="-285750">
              <a:buFont typeface="Arial" panose="020B0604020202020204" pitchFamily="34" charset="0"/>
              <a:buChar char="•"/>
            </a:pPr>
            <a:r>
              <a:rPr lang="en-US" dirty="0"/>
              <a:t>It offers all the aspects of a traditional bank from, marketing, operations, card management, accounting, information technology, and customer support. </a:t>
            </a:r>
          </a:p>
          <a:p>
            <a:pPr marL="285750" indent="-285750">
              <a:buFont typeface="Arial" panose="020B0604020202020204" pitchFamily="34" charset="0"/>
              <a:buChar char="•"/>
            </a:pPr>
            <a:r>
              <a:rPr lang="en-US" dirty="0"/>
              <a:t>Smart-Launch integrates directly into the Financial Institutions core system and under their current charter.</a:t>
            </a:r>
          </a:p>
          <a:p>
            <a:pPr marL="285750" indent="-285750">
              <a:buFont typeface="Arial" panose="020B0604020202020204" pitchFamily="34" charset="0"/>
              <a:buChar char="•"/>
            </a:pPr>
            <a:r>
              <a:rPr lang="en-US" dirty="0"/>
              <a:t>90 Days until launch</a:t>
            </a:r>
          </a:p>
          <a:p>
            <a:endParaRPr lang="en-US" dirty="0"/>
          </a:p>
        </p:txBody>
      </p:sp>
      <p:pic>
        <p:nvPicPr>
          <p:cNvPr id="5" name="Picture 4">
            <a:extLst>
              <a:ext uri="{FF2B5EF4-FFF2-40B4-BE49-F238E27FC236}">
                <a16:creationId xmlns:a16="http://schemas.microsoft.com/office/drawing/2014/main" id="{EC4B967F-3C89-4BF6-9BB2-0E930CBFAF30}"/>
              </a:ext>
            </a:extLst>
          </p:cNvPr>
          <p:cNvPicPr>
            <a:picLocks noChangeAspect="1"/>
          </p:cNvPicPr>
          <p:nvPr/>
        </p:nvPicPr>
        <p:blipFill>
          <a:blip r:embed="rId4"/>
          <a:stretch>
            <a:fillRect/>
          </a:stretch>
        </p:blipFill>
        <p:spPr>
          <a:xfrm>
            <a:off x="303212" y="4686300"/>
            <a:ext cx="3257550" cy="1800225"/>
          </a:xfrm>
          <a:prstGeom prst="rect">
            <a:avLst/>
          </a:prstGeom>
        </p:spPr>
      </p:pic>
      <p:pic>
        <p:nvPicPr>
          <p:cNvPr id="7" name="Picture 6">
            <a:extLst>
              <a:ext uri="{FF2B5EF4-FFF2-40B4-BE49-F238E27FC236}">
                <a16:creationId xmlns:a16="http://schemas.microsoft.com/office/drawing/2014/main" id="{BDB9C0E3-F41B-41FE-A8FB-D14B3F722166}"/>
              </a:ext>
            </a:extLst>
          </p:cNvPr>
          <p:cNvPicPr>
            <a:picLocks noChangeAspect="1"/>
          </p:cNvPicPr>
          <p:nvPr/>
        </p:nvPicPr>
        <p:blipFill>
          <a:blip r:embed="rId5"/>
          <a:stretch>
            <a:fillRect/>
          </a:stretch>
        </p:blipFill>
        <p:spPr>
          <a:xfrm>
            <a:off x="3960812" y="4267200"/>
            <a:ext cx="2933700" cy="2219325"/>
          </a:xfrm>
          <a:prstGeom prst="rect">
            <a:avLst/>
          </a:prstGeom>
        </p:spPr>
      </p:pic>
      <p:pic>
        <p:nvPicPr>
          <p:cNvPr id="8" name="Picture 7">
            <a:extLst>
              <a:ext uri="{FF2B5EF4-FFF2-40B4-BE49-F238E27FC236}">
                <a16:creationId xmlns:a16="http://schemas.microsoft.com/office/drawing/2014/main" id="{95895D3F-A8F4-44E7-9114-369E07E85B30}"/>
              </a:ext>
            </a:extLst>
          </p:cNvPr>
          <p:cNvPicPr>
            <a:picLocks noChangeAspect="1"/>
          </p:cNvPicPr>
          <p:nvPr/>
        </p:nvPicPr>
        <p:blipFill>
          <a:blip r:embed="rId6"/>
          <a:stretch>
            <a:fillRect/>
          </a:stretch>
        </p:blipFill>
        <p:spPr>
          <a:xfrm>
            <a:off x="7554796" y="4686300"/>
            <a:ext cx="3067050" cy="1800225"/>
          </a:xfrm>
          <a:prstGeom prst="rect">
            <a:avLst/>
          </a:prstGeom>
        </p:spPr>
      </p:pic>
      <p:sp>
        <p:nvSpPr>
          <p:cNvPr id="9" name="Rectangle 8">
            <a:extLst>
              <a:ext uri="{FF2B5EF4-FFF2-40B4-BE49-F238E27FC236}">
                <a16:creationId xmlns:a16="http://schemas.microsoft.com/office/drawing/2014/main" id="{4F6CF3FA-7202-4286-A89C-8FE002D96D98}"/>
              </a:ext>
            </a:extLst>
          </p:cNvPr>
          <p:cNvSpPr/>
          <p:nvPr/>
        </p:nvSpPr>
        <p:spPr>
          <a:xfrm>
            <a:off x="7554796" y="3416570"/>
            <a:ext cx="2991332" cy="369332"/>
          </a:xfrm>
          <a:prstGeom prst="rect">
            <a:avLst/>
          </a:prstGeom>
        </p:spPr>
        <p:txBody>
          <a:bodyPr wrap="none">
            <a:spAutoFit/>
          </a:bodyPr>
          <a:lstStyle/>
          <a:p>
            <a:r>
              <a:rPr lang="en-US" dirty="0">
                <a:hlinkClick r:id="rId7"/>
              </a:rPr>
              <a:t>https://vimeo.com/363165719</a:t>
            </a: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1158798"/>
            <a:ext cx="6019800" cy="685800"/>
          </a:xfrm>
        </p:spPr>
        <p:txBody>
          <a:bodyPr>
            <a:normAutofit fontScale="90000"/>
          </a:bodyPr>
          <a:lstStyle/>
          <a:p>
            <a:r>
              <a:rPr lang="en-US" dirty="0"/>
              <a:t>Current Banks Using NYMBUS</a:t>
            </a:r>
          </a:p>
        </p:txBody>
      </p:sp>
      <p:sp>
        <p:nvSpPr>
          <p:cNvPr id="3" name="Content Placeholder 2"/>
          <p:cNvSpPr>
            <a:spLocks noGrp="1"/>
          </p:cNvSpPr>
          <p:nvPr>
            <p:ph sz="half" idx="1"/>
          </p:nvPr>
        </p:nvSpPr>
        <p:spPr>
          <a:xfrm>
            <a:off x="587841" y="2057400"/>
            <a:ext cx="4419599" cy="3298902"/>
          </a:xfrm>
        </p:spPr>
        <p:txBody>
          <a:bodyPr>
            <a:normAutofit lnSpcReduction="10000"/>
          </a:bodyPr>
          <a:lstStyle/>
          <a:p>
            <a:pPr marL="0" indent="0">
              <a:buNone/>
            </a:pPr>
            <a:endParaRPr lang="en-US" dirty="0"/>
          </a:p>
          <a:p>
            <a:r>
              <a:rPr lang="en-US" dirty="0" err="1"/>
              <a:t>Centier</a:t>
            </a:r>
            <a:r>
              <a:rPr lang="en-US" dirty="0"/>
              <a:t> Bank</a:t>
            </a:r>
          </a:p>
          <a:p>
            <a:r>
              <a:rPr lang="en-US" dirty="0"/>
              <a:t>Bank MD</a:t>
            </a:r>
          </a:p>
          <a:p>
            <a:r>
              <a:rPr lang="en-US" dirty="0"/>
              <a:t>Pacific National Bank </a:t>
            </a:r>
          </a:p>
          <a:p>
            <a:r>
              <a:rPr lang="en-US" dirty="0"/>
              <a:t> </a:t>
            </a:r>
            <a:r>
              <a:rPr lang="en-US" dirty="0">
                <a:hlinkClick r:id="rId2"/>
              </a:rPr>
              <a:t>bullhttps://vimeo.com/368861231et point here</a:t>
            </a:r>
            <a:endParaRPr lang="en-US" dirty="0"/>
          </a:p>
          <a:p>
            <a:endParaRPr lang="en-US" dirty="0"/>
          </a:p>
        </p:txBody>
      </p:sp>
      <p:sp>
        <p:nvSpPr>
          <p:cNvPr id="6" name="TextBox 5">
            <a:extLst>
              <a:ext uri="{FF2B5EF4-FFF2-40B4-BE49-F238E27FC236}">
                <a16:creationId xmlns:a16="http://schemas.microsoft.com/office/drawing/2014/main" id="{C0C2ECFD-74C4-4957-BEA8-26DA785FF57C}"/>
              </a:ext>
            </a:extLst>
          </p:cNvPr>
          <p:cNvSpPr txBox="1"/>
          <p:nvPr/>
        </p:nvSpPr>
        <p:spPr>
          <a:xfrm>
            <a:off x="7275512" y="2057400"/>
            <a:ext cx="3733800" cy="2585323"/>
          </a:xfrm>
          <a:prstGeom prst="rect">
            <a:avLst/>
          </a:prstGeom>
          <a:noFill/>
        </p:spPr>
        <p:txBody>
          <a:bodyPr wrap="square" rtlCol="0">
            <a:spAutoFit/>
          </a:bodyPr>
          <a:lstStyle/>
          <a:p>
            <a:r>
              <a:rPr lang="en-US" dirty="0"/>
              <a:t>The main technology used by NYMBUS is an open architecture API. By using this technology it allows for constant innovation by seamlessly integrating new and emerging products and third parties without the outdated middleware costs and time. </a:t>
            </a:r>
          </a:p>
          <a:p>
            <a:endParaRPr lang="en-US" dirty="0"/>
          </a:p>
        </p:txBody>
      </p:sp>
      <p:sp>
        <p:nvSpPr>
          <p:cNvPr id="8" name="TextBox 7">
            <a:extLst>
              <a:ext uri="{FF2B5EF4-FFF2-40B4-BE49-F238E27FC236}">
                <a16:creationId xmlns:a16="http://schemas.microsoft.com/office/drawing/2014/main" id="{D1D46702-D542-4228-8C48-D0F8335EF469}"/>
              </a:ext>
            </a:extLst>
          </p:cNvPr>
          <p:cNvSpPr txBox="1"/>
          <p:nvPr/>
        </p:nvSpPr>
        <p:spPr>
          <a:xfrm>
            <a:off x="7309236" y="1209310"/>
            <a:ext cx="4419600" cy="584775"/>
          </a:xfrm>
          <a:prstGeom prst="rect">
            <a:avLst/>
          </a:prstGeom>
          <a:noFill/>
        </p:spPr>
        <p:txBody>
          <a:bodyPr wrap="square" rtlCol="0">
            <a:spAutoFit/>
          </a:bodyPr>
          <a:lstStyle/>
          <a:p>
            <a:r>
              <a:rPr lang="en-US" sz="3200" dirty="0"/>
              <a:t>Technology</a:t>
            </a:r>
            <a:r>
              <a:rPr lang="en-US" dirty="0"/>
              <a:t>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Summary </a:t>
            </a:r>
          </a:p>
        </p:txBody>
      </p:sp>
      <p:sp>
        <p:nvSpPr>
          <p:cNvPr id="4" name="Rectangle 3">
            <a:extLst>
              <a:ext uri="{FF2B5EF4-FFF2-40B4-BE49-F238E27FC236}">
                <a16:creationId xmlns:a16="http://schemas.microsoft.com/office/drawing/2014/main" id="{6EFEF1C8-CADC-4625-9C4A-88CB71DD329F}"/>
              </a:ext>
            </a:extLst>
          </p:cNvPr>
          <p:cNvSpPr/>
          <p:nvPr/>
        </p:nvSpPr>
        <p:spPr>
          <a:xfrm>
            <a:off x="1098664" y="2337554"/>
            <a:ext cx="4960163" cy="313932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Financial services market across the globe are undergoing revolutionary changes in technology. The roles of today’s banks are becoming diminished because individuals and institutions have an opportunity to create better, faster, and cheaper services. Through collaboration and innovation traditional banking institutions will have the opportunities to partake in the digital transformation. Banks will need to challenge the current technology in place and be willing to adjust strategies to </a:t>
            </a:r>
            <a:endParaRPr lang="en-US" dirty="0"/>
          </a:p>
        </p:txBody>
      </p:sp>
      <p:pic>
        <p:nvPicPr>
          <p:cNvPr id="5" name="Picture 4">
            <a:extLst>
              <a:ext uri="{FF2B5EF4-FFF2-40B4-BE49-F238E27FC236}">
                <a16:creationId xmlns:a16="http://schemas.microsoft.com/office/drawing/2014/main" id="{1CE45A64-0591-44CA-8FA2-4715940BCCD3}"/>
              </a:ext>
            </a:extLst>
          </p:cNvPr>
          <p:cNvPicPr>
            <a:picLocks noChangeAspect="1"/>
          </p:cNvPicPr>
          <p:nvPr/>
        </p:nvPicPr>
        <p:blipFill>
          <a:blip r:embed="rId2"/>
          <a:stretch>
            <a:fillRect/>
          </a:stretch>
        </p:blipFill>
        <p:spPr>
          <a:xfrm>
            <a:off x="6704012" y="1763151"/>
            <a:ext cx="4543425" cy="3800475"/>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326</Words>
  <Application>Microsoft Office PowerPoint</Application>
  <PresentationFormat>Custom</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Corbel</vt:lpstr>
      <vt:lpstr>Digital Blue Tunnel 16x9</vt:lpstr>
      <vt:lpstr>NYMBUS Case Study </vt:lpstr>
      <vt:lpstr>Digital Banks</vt:lpstr>
      <vt:lpstr>NYMBUS Smart Launch </vt:lpstr>
      <vt:lpstr>Current Banks Using NYMBUS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NYMBUS Case Study </dc:title>
  <dc:creator>Jack Giannini</dc:creator>
  <cp:lastModifiedBy>Jack Giannini</cp:lastModifiedBy>
  <cp:revision>1</cp:revision>
  <dcterms:created xsi:type="dcterms:W3CDTF">2019-12-21T22:47:47Z</dcterms:created>
  <dcterms:modified xsi:type="dcterms:W3CDTF">2019-12-21T23:35:46Z</dcterms:modified>
</cp:coreProperties>
</file>