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A8FD-8B0C-453A-8C5E-617C53B8F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1F332-2178-40AD-B0BF-6F1AAD584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778D6-0139-4ECC-B4A1-AD404D8E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4C92-1A10-4940-B104-7B42A07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80D3-5430-44D7-BD14-D40FD824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EFC1-7F96-4896-81C1-FB730D0C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AD789-5F5F-41B9-80BB-E418B069E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0645-3765-4853-BD9D-4E20DF10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E1EF-0D71-48A5-BB55-DA8409DA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CAF7-4B56-4E26-BED8-D538454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B90A0-CE6E-4BD6-B463-6BEEF7C7A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05610-FB06-41A9-ACB5-72C0F6A57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BF04-7772-4876-83D4-AC70BA6C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4F96-A070-47DA-AA13-20899E5F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0C1C-2E59-4E26-A267-6CE5A662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444B-B507-489A-BF0B-FE160664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827A-128B-48DF-8DD5-89BC7578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3814-B859-449F-9967-AD833F15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4236-129E-4F0E-B65F-7AB7109F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2104-FDDB-42AD-A41E-808632B8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07C5-84B5-4CF6-8CE8-1FFC8A4A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0EE0C-074D-4828-8BF0-353289B6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57F3-1D84-41E8-80D4-E12A47B9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FAFA-1CAA-41B9-AE0A-6495338D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7564-8BDB-4A5D-8093-6C30342E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6AA-BBA4-4DAB-BF55-FEA307F4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053F-3AC5-4F20-9D96-0C652CC5A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3D0FE-40D8-42C8-84EB-B765AAC7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1D9AD-7B29-4436-89DF-D1EA0E34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EADD8-BBDA-4D22-82E9-28A00DA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43E17-13C8-44A1-A3E3-76C0F020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E16E-19C5-4839-A1CF-A8E13F5E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2848-E20D-4396-AE5A-2AD4CAD9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141E1-1763-4B79-952B-E122440E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D1046-566E-4330-B28E-4B9858FE0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F404A-2B38-4F68-94E9-227D53C08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0F024-1CF9-4275-9130-81A3F08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66B3F-5A7C-4FB1-A733-F8AC2C34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9D51F-C2A3-4160-BD40-3577B5BA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DA5A-A760-4E4A-B219-547A049B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026E9-B6E2-4021-9A51-EC08ABC4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C6A4A-EECA-4AC9-AD20-0DF0A94F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6959-B935-4879-B323-F39768D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32FE0-5534-4B44-B41A-F60950C5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D679F-B3E8-46B6-911C-FAB17336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AE26-D2A4-49E6-A9B3-6140A368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DBFB-CA52-46E6-9F61-04C87BEC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BEC3-F062-4FBD-8A08-E77337D3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578AE-124D-4F22-BB97-8DB0CA20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BE28D-ABA2-4062-8D4A-E10EFB4F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8A932-5095-4941-A625-828BFCE1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E198-B5E7-408A-B07D-86EF810A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C594-3570-4005-8875-762768B1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DB31E-78BE-40D2-9313-B018057E9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FC245-CA7C-4DB3-8F19-9A25B710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4A1C-57EA-4236-B88A-BD34E46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EB073-400A-487C-AC13-7034CB16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3DFA7-2B9A-438D-89F3-52101A5F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451F1-E67C-4CA1-8751-D2CEA381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1F2D7-564E-4FAB-ACB0-9E22A8E1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3E2-5F2A-4F44-918E-BC520B501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27DC8-2827-46ED-8F55-56865110229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DCE6-5466-4CC3-AA26-5AEEEF7B2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FEA9-930A-4BF6-9372-29F21541E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F050-6404-4FC4-BD82-D4CA904C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05D0-9177-4632-820C-7F5A247B5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Benchmarking RDS as a Service with comparison to traditional deployment of RDS to virtual computing machines -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9B362-6F58-43B1-9254-CC92EEFF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2924"/>
          </a:xfrm>
        </p:spPr>
        <p:txBody>
          <a:bodyPr>
            <a:normAutofit/>
          </a:bodyPr>
          <a:lstStyle/>
          <a:p>
            <a:r>
              <a:rPr lang="en-US" dirty="0"/>
              <a:t>OR: BRD-SAS-vs-</a:t>
            </a:r>
            <a:r>
              <a:rPr lang="en-US" dirty="0" err="1"/>
              <a:t>TaDRDS</a:t>
            </a:r>
            <a:r>
              <a:rPr lang="en-US" dirty="0"/>
              <a:t>-VMs - Update</a:t>
            </a:r>
          </a:p>
          <a:p>
            <a:endParaRPr lang="en-US" dirty="0"/>
          </a:p>
          <a:p>
            <a:r>
              <a:rPr lang="en-US" dirty="0"/>
              <a:t>John Goza</a:t>
            </a:r>
            <a:br>
              <a:rPr lang="en-US" dirty="0"/>
            </a:br>
            <a:r>
              <a:rPr lang="en-US" dirty="0" err="1"/>
              <a:t>Zeshan</a:t>
            </a:r>
            <a:r>
              <a:rPr lang="en-US" dirty="0"/>
              <a:t> </a:t>
            </a:r>
            <a:r>
              <a:rPr lang="en-US" dirty="0" err="1"/>
              <a:t>Ather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/spexican924/cloud-provider-</a:t>
            </a:r>
            <a:r>
              <a:rPr lang="en-US" dirty="0" err="1"/>
              <a:t>rds</a:t>
            </a:r>
            <a:r>
              <a:rPr lang="en-US" dirty="0"/>
              <a:t>-benchmarks</a:t>
            </a:r>
          </a:p>
        </p:txBody>
      </p:sp>
    </p:spTree>
    <p:extLst>
      <p:ext uri="{BB962C8B-B14F-4D97-AF65-F5344CB8AC3E}">
        <p14:creationId xmlns:p14="http://schemas.microsoft.com/office/powerpoint/2010/main" val="148866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D728A-E716-46DD-BC97-E6F7AAFC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table of 2M records</a:t>
            </a:r>
            <a:b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GCP-RDS-RW-1M-16T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25BE2-7E32-4FE5-82F4-2DA04DEA5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0"/>
            <a:ext cx="663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2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5413-7737-4BB7-8E70-771725F0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57AF-B484-4C02-ABD3-DCC60500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6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442D-32FD-4AB1-8F91-25F32A90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07A3-FED4-4271-80D7-D2484F5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Instance:</a:t>
            </a:r>
          </a:p>
          <a:p>
            <a:pPr lvl="1"/>
            <a:r>
              <a:rPr lang="en-US" dirty="0"/>
              <a:t>t2-small-200k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5.7</a:t>
            </a:r>
          </a:p>
          <a:p>
            <a:pPr lvl="1"/>
            <a:r>
              <a:rPr lang="en-US" dirty="0"/>
              <a:t>1 and 20 tables</a:t>
            </a:r>
          </a:p>
          <a:p>
            <a:pPr lvl="1"/>
            <a:endParaRPr lang="en-US" b="1" dirty="0"/>
          </a:p>
          <a:p>
            <a:r>
              <a:rPr lang="en-US" b="1" dirty="0"/>
              <a:t>AWS system benchmarking:</a:t>
            </a:r>
          </a:p>
          <a:p>
            <a:pPr lvl="1"/>
            <a:r>
              <a:rPr lang="en-US" dirty="0"/>
              <a:t>AWS-RDS-RW-200k for</a:t>
            </a:r>
          </a:p>
          <a:p>
            <a:pPr lvl="1"/>
            <a:r>
              <a:rPr lang="en-US" dirty="0"/>
              <a:t>AWS-RDS-RW-200k-1T</a:t>
            </a:r>
          </a:p>
          <a:p>
            <a:pPr lvl="1"/>
            <a:r>
              <a:rPr lang="en-US" dirty="0"/>
              <a:t>AWS-RDS-RW-200k-2T</a:t>
            </a:r>
          </a:p>
          <a:p>
            <a:pPr lvl="1"/>
            <a:r>
              <a:rPr lang="en-US" dirty="0"/>
              <a:t>AWS-RDS-RW-200k-4T</a:t>
            </a:r>
          </a:p>
          <a:p>
            <a:pPr lvl="1"/>
            <a:r>
              <a:rPr lang="en-US" dirty="0"/>
              <a:t>AWS-RDS-RW-200k-8T</a:t>
            </a:r>
          </a:p>
          <a:p>
            <a:pPr lvl="1"/>
            <a:r>
              <a:rPr lang="en-US" dirty="0"/>
              <a:t>AWS-RDS-RW-200k-16T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6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00BE-B35E-4D88-90CB-1252AE16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AWS-RDS-RW-200k-16T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6FD85-5885-4FA3-8A24-3A85B32E5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193816"/>
            <a:ext cx="6779859" cy="6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4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57BD8-DECE-457F-83D3-D9778552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AWS-RDS-RW-200k-8T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AFD19-6A58-46B9-9858-1ABD94FEB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0"/>
            <a:ext cx="7010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442D-32FD-4AB1-8F91-25F32A90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07A3-FED4-4271-80D7-D2484F5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Instance:</a:t>
            </a:r>
          </a:p>
          <a:p>
            <a:pPr lvl="1"/>
            <a:r>
              <a:rPr lang="en-US" dirty="0"/>
              <a:t>t2-small-2M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5.7</a:t>
            </a:r>
          </a:p>
          <a:p>
            <a:pPr lvl="1"/>
            <a:endParaRPr lang="en-US" b="1" dirty="0"/>
          </a:p>
          <a:p>
            <a:r>
              <a:rPr lang="en-US" b="1" dirty="0"/>
              <a:t>AWS system benchmarking:</a:t>
            </a:r>
          </a:p>
          <a:p>
            <a:pPr lvl="1"/>
            <a:r>
              <a:rPr lang="en-US" dirty="0"/>
              <a:t>Same thread differences!</a:t>
            </a:r>
          </a:p>
          <a:p>
            <a:pPr lvl="1"/>
            <a:r>
              <a:rPr lang="en-US" dirty="0"/>
              <a:t>More rows.</a:t>
            </a:r>
          </a:p>
          <a:p>
            <a:pPr lvl="1"/>
            <a:r>
              <a:rPr lang="en-US" dirty="0"/>
              <a:t>Test against 1 and 20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7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264F4-E366-4D36-9D15-9AB64857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AWS-RDS-RW-2M-16T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B7C4A7-9159-4D6C-9563-92E2C8E58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0"/>
            <a:ext cx="7116743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0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2305C-7FCD-45CA-8F79-A2601A62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AWS-RDS-RW-2M-8T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63353-BE81-4AED-B216-B47843F8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6" y="0"/>
            <a:ext cx="6829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442D-32FD-4AB1-8F91-25F32A90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07A3-FED4-4271-80D7-D2484F5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Instance:</a:t>
            </a:r>
          </a:p>
          <a:p>
            <a:pPr lvl="1"/>
            <a:r>
              <a:rPr lang="en-US" dirty="0"/>
              <a:t>t2-small-2M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5.7</a:t>
            </a:r>
          </a:p>
          <a:p>
            <a:pPr lvl="1"/>
            <a:endParaRPr lang="en-US" b="1" dirty="0"/>
          </a:p>
          <a:p>
            <a:r>
              <a:rPr lang="en-US" b="1" dirty="0"/>
              <a:t>GCP system benchmarking:</a:t>
            </a:r>
          </a:p>
          <a:p>
            <a:pPr lvl="1"/>
            <a:r>
              <a:rPr lang="en-US" dirty="0"/>
              <a:t>20 tables of 1M records</a:t>
            </a:r>
          </a:p>
          <a:p>
            <a:pPr lvl="1"/>
            <a:r>
              <a:rPr lang="en-US" dirty="0"/>
              <a:t>20 tables of 200K records</a:t>
            </a:r>
          </a:p>
          <a:p>
            <a:pPr lvl="1"/>
            <a:r>
              <a:rPr lang="en-US" dirty="0"/>
              <a:t>1 table 2M records</a:t>
            </a:r>
          </a:p>
          <a:p>
            <a:pPr lvl="1"/>
            <a:r>
              <a:rPr lang="en-US" dirty="0"/>
              <a:t>1 table 200K records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9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98437-14BC-429B-908B-06E8DDC6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 tables of 1M records</a:t>
            </a:r>
            <a:b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GCP-RDS-RW-20TABLE-1M-16T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A8293-91EE-47FC-9BFE-AE0A22DDE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0"/>
            <a:ext cx="665001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Benchmarking RDS as a Service with comparison to traditional deployment of RDS to virtual computing machines - Update</vt:lpstr>
      <vt:lpstr>AWS Benchmarking</vt:lpstr>
      <vt:lpstr>AWS-RDS-RW-200k-16T</vt:lpstr>
      <vt:lpstr>AWS-RDS-RW-200k-8T</vt:lpstr>
      <vt:lpstr>AWS Benchmarking</vt:lpstr>
      <vt:lpstr>AWS-RDS-RW-2M-16T</vt:lpstr>
      <vt:lpstr>AWS-RDS-RW-2M-8T</vt:lpstr>
      <vt:lpstr>GCP Benchmarking</vt:lpstr>
      <vt:lpstr>20 tables of 1M records  GCP-RDS-RW-20TABLE-1M-16T</vt:lpstr>
      <vt:lpstr>1 table of 2M records  GCP-RDS-RW-1M-16T</vt:lpstr>
      <vt:lpstr>Observations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</dc:title>
  <dc:creator>Ather, Zeshan (UMKC-Student)</dc:creator>
  <cp:lastModifiedBy>John Goza</cp:lastModifiedBy>
  <cp:revision>4</cp:revision>
  <dcterms:created xsi:type="dcterms:W3CDTF">2018-11-01T12:32:28Z</dcterms:created>
  <dcterms:modified xsi:type="dcterms:W3CDTF">2018-11-01T18:38:05Z</dcterms:modified>
</cp:coreProperties>
</file>