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1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A355-870A-4253-9943-1E9D9DDE84B9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766C-0B48-4EB3-A271-84462B36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Budgeteer</a:t>
            </a:r>
            <a:r>
              <a:rPr lang="en-US" dirty="0"/>
              <a:t> Budgeting and Savings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470</a:t>
            </a:r>
          </a:p>
          <a:p>
            <a:r>
              <a:rPr lang="en-US" dirty="0"/>
              <a:t>Group 8 – The Drop Tables</a:t>
            </a:r>
          </a:p>
          <a:p>
            <a:r>
              <a:rPr lang="en-US" dirty="0"/>
              <a:t>Nick, Jack, Sasha, Max</a:t>
            </a:r>
          </a:p>
        </p:txBody>
      </p:sp>
    </p:spTree>
    <p:extLst>
      <p:ext uri="{BB962C8B-B14F-4D97-AF65-F5344CB8AC3E}">
        <p14:creationId xmlns:p14="http://schemas.microsoft.com/office/powerpoint/2010/main" val="124154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Goal: To develop a budgeting and savings application that could be used by a bank to help their customers better manage and track their spending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final project for the Software Engineering Capstone (CS451R) course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view budgets and spending for multiple accounts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and edit budgets to track spending by transaction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between budgeting and actual spending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a visual (graphical) representation of budgeting and actual spending</a:t>
            </a:r>
          </a:p>
        </p:txBody>
      </p:sp>
    </p:spTree>
    <p:extLst>
      <p:ext uri="{BB962C8B-B14F-4D97-AF65-F5344CB8AC3E}">
        <p14:creationId xmlns:p14="http://schemas.microsoft.com/office/powerpoint/2010/main" val="26501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two-tier architecture</a:t>
            </a:r>
          </a:p>
          <a:p>
            <a:r>
              <a:rPr lang="en-US" dirty="0"/>
              <a:t>Data Tier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ASP .NET</a:t>
            </a:r>
          </a:p>
          <a:p>
            <a:r>
              <a:rPr lang="en-US" dirty="0"/>
              <a:t>Client Tier </a:t>
            </a:r>
          </a:p>
          <a:p>
            <a:pPr lvl="1"/>
            <a:r>
              <a:rPr lang="en-US" dirty="0"/>
              <a:t>HTML/CSS/JavaScript</a:t>
            </a:r>
          </a:p>
          <a:p>
            <a:pPr lvl="1"/>
            <a:r>
              <a:rPr lang="en-US" dirty="0"/>
              <a:t>Bootstrap Framework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t">
            <a:normAutofit/>
          </a:bodyPr>
          <a:lstStyle/>
          <a:p>
            <a:r>
              <a:rPr lang="en-US" sz="4400" dirty="0"/>
              <a:t>ER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987425"/>
            <a:ext cx="4349750" cy="4873625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Five Entities: User, Account, Transaction, Budget, and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_ to _ relationship between User and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_ to _ relationship between Account 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_ to _ relationship between Account and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_ to _ relationship between Budget and Category</a:t>
            </a:r>
          </a:p>
        </p:txBody>
      </p:sp>
    </p:spTree>
    <p:extLst>
      <p:ext uri="{BB962C8B-B14F-4D97-AF65-F5344CB8AC3E}">
        <p14:creationId xmlns:p14="http://schemas.microsoft.com/office/powerpoint/2010/main" val="37895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 bank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968" y="1609135"/>
            <a:ext cx="3063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TABLE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bank.users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user_first_name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user_last_name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user_username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user_email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user_password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user_id_pkay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TABLESPACE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08" y="3353754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TABLE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bank.transaction_category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name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category_pkey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TABLESPACE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4208" y="1612425"/>
            <a:ext cx="397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TABLE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bank.accounts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balance integer DEFAULT 0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account_type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account_number_pkey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account_user_id_fk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FOREIGN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REFERENCES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bank.users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MATCH SIMPLE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ON UPDATE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ON DELETE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TABLESPACE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6955" y="4356420"/>
            <a:ext cx="3837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TABLE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bank.budget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balance integer DEFAULT 0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budget_limit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DEFAULT 500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budget_interval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DEFAULT 30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budget_id_pkey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account_number_fk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FOREIGN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REFERENCES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bank.accounts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MATCH SIMPLE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ON UPDATE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ON DELETE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TABLESPACE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0968" y="3353754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TABLE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bank.transactions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integer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amount integer DEFAULT 0 NOT NULL,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transaction_type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description text COLLATE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pg_catalog."default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transaction_date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date,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transaction_id_pkey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account_number_fk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FOREIGN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REFERENCES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bank.accounts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account_number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MATCH SIMPLE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ON UPDATE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ON DELETE NO ACTION,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CONSTRAINT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category_id_fk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FOREIGN KEY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REFERENCES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bank.transaction_category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category_id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MATCH SIMPLE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ON UPDATE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ON DELETE NO ACTION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)   </a:t>
            </a:r>
          </a:p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TABLESPACE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pg_default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59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Queries - Budget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42560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762149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544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Query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SQL 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341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Get the budgets for an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* FROM Budget WHERE AcctNumber =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09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Get the category name for a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Name</a:t>
                      </a:r>
                    </a:p>
                    <a:p>
                      <a:r>
                        <a:rPr lang="en-US" sz="1800" dirty="0"/>
                        <a:t>FROM Transaction AS T </a:t>
                      </a:r>
                    </a:p>
                    <a:p>
                      <a:r>
                        <a:rPr lang="en-US" sz="1800" dirty="0"/>
                        <a:t>JOIN Category AS C ON </a:t>
                      </a:r>
                      <a:r>
                        <a:rPr lang="en-US" sz="1800" dirty="0" err="1"/>
                        <a:t>T.CategoryID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C.CategoryID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80220"/>
                  </a:ext>
                </a:extLst>
              </a:tr>
              <a:tr h="124414">
                <a:tc>
                  <a:txBody>
                    <a:bodyPr/>
                    <a:lstStyle/>
                    <a:p>
                      <a:r>
                        <a:rPr lang="en-US" sz="1800" dirty="0"/>
                        <a:t>Get the balance of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Balance FROM Budget WHERE Name =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12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Set the balance of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 Budget SET Balance = X Where Name =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3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Set the limit of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 Budget SET Limit = L WHERE Name =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Set the interval of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 Budget SET Interval = I Where Name =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Queries - Transaction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543883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361963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4197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Query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SQL 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all transactions that occurred within a certain time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Transactions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AcctNumber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d1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 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4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all transactions of a specific type that occurred within a certain time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Transactions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d1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 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69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5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Queries – Graph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348844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503807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140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Query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SQL 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64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Get the sum of all transactions of the same type for a given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SUM(Amount) as Total FROM Transactions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d1 AND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 d2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Get the amount budgeted for a transaction type for a given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Balance, Interval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Budgets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11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8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942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Budgeteer Budgeting and Savings Application</vt:lpstr>
      <vt:lpstr>Introduction</vt:lpstr>
      <vt:lpstr>Desired Functionality</vt:lpstr>
      <vt:lpstr>Application Architecture</vt:lpstr>
      <vt:lpstr>ER Diagram</vt:lpstr>
      <vt:lpstr>CREATE SCHEMA bank </vt:lpstr>
      <vt:lpstr>Database Queries - Budget</vt:lpstr>
      <vt:lpstr>Database Queries - Transaction</vt:lpstr>
      <vt:lpstr>Database Queries – Graph Data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 Application</dc:title>
  <dc:creator>Max Schoettger</dc:creator>
  <cp:lastModifiedBy>Max Schoettger</cp:lastModifiedBy>
  <cp:revision>33</cp:revision>
  <dcterms:created xsi:type="dcterms:W3CDTF">2017-04-30T21:38:32Z</dcterms:created>
  <dcterms:modified xsi:type="dcterms:W3CDTF">2017-04-30T23:51:30Z</dcterms:modified>
</cp:coreProperties>
</file>