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8133C85-50B9-4E0E-BD0A-61365B43CB00}">
  <a:tblStyle styleId="{58133C85-50B9-4E0E-BD0A-61365B43CB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-Sasha-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-Sasha-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-Nick- then -Jack-</a:t>
            </a:r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-Sasha-</a:t>
            </a:r>
          </a:p>
          <a:p>
            <a:pPr indent="-285750" lvl="0" marL="2857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Entities: User, Account, Transaction, Budget, and Category</a:t>
            </a:r>
          </a:p>
          <a:p>
            <a:pPr indent="-285750" lvl="0" marL="2857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to N relationship between User and Account</a:t>
            </a:r>
          </a:p>
          <a:p>
            <a:pPr indent="-285750" lvl="0" marL="2857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to N relationship between Account and Transaction</a:t>
            </a:r>
          </a:p>
          <a:p>
            <a:pPr indent="-285750" lvl="0" marL="2857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to N relationship between Account and Budget</a:t>
            </a:r>
          </a:p>
          <a:p>
            <a:pPr indent="-285750" lvl="0" marL="2857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to 1 relationship between Budget and Category</a:t>
            </a: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-Jack- </a:t>
            </a: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-Sasha-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Budgeteer</a:t>
            </a: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Budgeting and Savings Application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470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8 – The Drop Tables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Nick, Jack, Sasha, Max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2781300" y="2911200"/>
            <a:ext cx="66294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Network impl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972500" y="1515575"/>
            <a:ext cx="35109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xlrd import open_workbook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wb def is_null(string):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if string == "":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return "NULL"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return string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5831600" y="1067775"/>
            <a:ext cx="3510900" cy="5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 get_transaction_type_id(transaction_type):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if transaction_type == "DR":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return 2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Network Important Things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972500" y="1515575"/>
            <a:ext cx="35109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xlrd import 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return string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831600" y="1067775"/>
            <a:ext cx="3510900" cy="5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 get_transaction_type_id(transaction_type):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if transaction_type == "DR":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return 2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elif transac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#file.close()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Queries - Budget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{58133C85-50B9-4E0E-BD0A-61365B43CB00}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Query Description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SQL Statement</a:t>
                      </a:r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 the budgets for an account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SELECT * FROM Budget WHERE AcctNumber = X</a:t>
                      </a:r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 the category name for a transaction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SELECT Name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FROM Transaction AS T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JOIN Category AS C ON T.CategoryID = C.CategoryID</a:t>
                      </a:r>
                    </a:p>
                  </a:txBody>
                  <a:tcPr marT="45725" marB="45725" marR="91450" marL="91450" anchor="ctr"/>
                </a:tc>
              </a:tr>
              <a:tr h="124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 the balance of a budget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SELECT Balance FROM Budget WHERE Name = N</a:t>
                      </a:r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Set the balance of a budget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UPDATE Budget SET Balance = X Where Name = N</a:t>
                      </a:r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Set the limit of a budget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UPDATE Budget SET Limit = L WHERE Name = N</a:t>
                      </a:r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Set the interval of a budget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UPDATE Budget SET Interval = I Where Name = N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Queries - Transaction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{58133C85-50B9-4E0E-BD0A-61365B43CB00}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Query Description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SQL Statement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 all transactions that occurred within a certain time period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Transactions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AcctNumber = num AND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 &gt;= d1 AND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 &lt;= d2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 all transactions of a specific type that occurred within a certain time period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Transactions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CategoryID = X AND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 &gt;= d1 AND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 &lt;= d2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Queries – Graph Data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{58133C85-50B9-4E0E-BD0A-61365B43CB00}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Query Description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SQL Statement</a:t>
                      </a:r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 the sum of all transactions of the same type for a given period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SUM(Amount) as Total FROM Transactions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CategoryID = X AND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 &gt;= d1 AND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 &lt;= d2 </a:t>
                      </a:r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 the amount budgeted for a transaction type for a given period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Balance, Interval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Budgets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BudgetID = X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Interface to categorize transactions, as well as ability to re-categorize previous transactions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Trigger notifications to be sent when x% of budget limit is reached.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To develop a budgeting and savings application that could be used by a bank to help their customers better manage and track their spending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final project for the Software Engineering Capstone (CS451R) course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 Functionality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view budgets and spending for multiple accounts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edit budgets to track spending by transaction type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budgeting and actual spending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visual (graphical) representation of budgeting and actual spending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9787" y="864825"/>
            <a:ext cx="3932100" cy="16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Two-Fork Design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839787" y="2465025"/>
            <a:ext cx="3932100" cy="381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Our database project has two divergent paths with the same destination. Intended goals were: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329800" y="1238550"/>
            <a:ext cx="62643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Network Database: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Fully functional proof of concept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Production implementation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Our product, our servers.</a:t>
            </a:r>
          </a:p>
          <a:p>
            <a:pPr indent="-381000" lvl="0" marL="45720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best product.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405575" y="3423525"/>
            <a:ext cx="62643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Local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Database: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Expendable test environment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Future development into custom products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eployment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to future custom products.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Product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38200" y="365125"/>
            <a:ext cx="5287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Network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-tier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SQL Server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Transfer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C# - Data abstraction layer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ASP .NET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HTML/CSS/JavaScript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Framework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370900" y="1990650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-tie</a:t>
            </a:r>
            <a:r>
              <a:rPr lang="en-US"/>
              <a:t>r -&gt; 3-tier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PostgreSQL server on localhost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HTML/CSS/JavaScript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Framework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/>
              <a:t>Third tier would be requisite going forward to link the two local tiers.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6318100" y="365125"/>
            <a:ext cx="5287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Local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6074950" y="328375"/>
            <a:ext cx="0" cy="61127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269212" y="2894011"/>
            <a:ext cx="3932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</a:p>
        </p:txBody>
      </p:sp>
      <p:pic>
        <p:nvPicPr>
          <p:cNvPr id="120" name="Shape 1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0224" y="0"/>
            <a:ext cx="6176099" cy="69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229050" y="2911200"/>
            <a:ext cx="57339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Local 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Local Schema Creation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540967" y="1609134"/>
            <a:ext cx="306324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TABLE bank.users(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user_id integer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user_first_name text COLLATE pg_catalog."default",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user_last_name text COLLATE pg_catalog."default",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user_username text COLLATE pg_catalog."default",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user_email text COLLATE pg_catalog."default",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user_password text COLLATE pg_catalog."default",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CONSTRAINT user_id_pkay PRIMARY KEY (user_id)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TABLESPACE pg_default;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694207" y="3353753"/>
            <a:ext cx="333755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TABLE bank.transaction_category(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category_id integer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name text COLLATE pg_catalog."default",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CONSTRAINT category_pkey PRIMARY KEY (category_id)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TABLESPACE pg_default;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694207" y="1612425"/>
            <a:ext cx="397496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TABLE bank.accounts(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account_number integer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user_id integer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balance integer DEFAULT 0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account_type text COLLATE pg_catalog."default",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CONSTRAINT account_number_pkey PRIMARY KEY (account_number),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CONSTRAINT account_user_id_fk FOREIGN KEY (user_id)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REFERENCES bank.users (user_id) MATCH SIMPLE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ON UPDATE NO ACTION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ON DELETE NO ACTION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TABLESPACE pg_default;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696954" y="4356419"/>
            <a:ext cx="3837495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TABLE bank.budget(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budget_id integer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account_number integer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category_id integer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balance integer DEFAULT 0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budget_limit integer DEFAULT 500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budget_interval integer DEFAULT 30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CONSTRAINT budget_id_pkey PRIMARY KEY (budget_id),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CONSTRAINT account_number_fk FOREIGN KEY (account_number)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REFERENCES bank.accounts (account_number) MATCH SIMPLE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ON UPDATE NO ACTION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ON DELETE NO ACTION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TABLESPACE pg_default;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540967" y="3353753"/>
            <a:ext cx="4114800" cy="243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TABLE bank.transactions(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transaction_id integer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account_number integer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category_id integer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amount integer DEFAULT 0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transaction_type text COLLATE pg_catalog."default",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description text COLLATE pg_catalog."default",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transaction_date date,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CONSTRAINT transaction_id_pkey PRIMARY KEY (transaction_id),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CONSTRAINT account_number_fk FOREIGN KEY (account_number)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REFERENCES bank.accounts (account_number) MATCH SIMPLE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ON UPDATE NO ACTION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ON DELETE NO ACTION,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CONSTRAINT category_id_fk FOREIGN KEY (category_id)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REFERENCES bank.transaction_category (category_id) MATCH SIMPLE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ON UPDATE NO ACTION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ON DELETE NO ACTION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)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TABLESPACE pg_default;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Local </a:t>
            </a:r>
            <a:r>
              <a:rPr lang="en-US"/>
              <a:t>Normalization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72500" y="1515575"/>
            <a:ext cx="35109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xlrd import open_workbook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wb = open_workbook('umkcprojectdata.xlsx')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 = []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 in wb.sheets():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#print 'Sheet:',s.name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for row in range(1, s.nrows):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col_names = s.row(0)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col_value = []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for name, col in zip(col_names, range(s.ncols)):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value  = (s.cell(row,col).value)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try : value = str(int(value))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except : pass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col_value.append((name.value, value))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values.append(col_value)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file = open("query.txt","w")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 get_account_type(account_type):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if account_type == "Checking":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return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if account_type == "Savings":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return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if account_type == "Credit Card":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return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 is_null(string):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if string == "":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return "NULL"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return string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5831600" y="1067775"/>
            <a:ext cx="3510900" cy="5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 get_transaction_type_id(transaction_type):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if transaction_type == "DR":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return 2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elif transaction_type == "CR":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return 1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item in values: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print("INSERT INTO Accounts" + " (account_type, account_number, trans_date, trans_type, amount, description, category_ID),")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print("VALUES(",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item[0][1], ",", #Account type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item[1][1], ",",#Account #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item[2][1],",",#Processing Date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item[3][1],",",#transaction type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item[4][1], ",",#amount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item[5][1], ",",#description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item[6][1], ")") #Category ID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print("")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file.write("INSERT INTO Accounts" + " (account_type, account_number, trans_date, trans_type, amount, description, category_ID),")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string = "VALUES("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+ str(item[0][1])#Account type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+ str(item[1][1]) #Account #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+ str(item[2][1])#Processing Date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+ str(item[3][1])#transaction type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+ str(item[4][1]) #amount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+ str(item[5][1]) #description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+ str(item[6][1]) + ")" #Category ID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file.write(string)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file.write("")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#file.close()</a:t>
            </a:r>
            <a:br>
              <a:rPr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