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81" r:id="rId1"/>
  </p:sldMasterIdLst>
  <p:sldIdLst>
    <p:sldId id="256" r:id="rId2"/>
    <p:sldId id="257" r:id="rId3"/>
    <p:sldId id="258" r:id="rId4"/>
    <p:sldId id="259" r:id="rId5"/>
    <p:sldId id="260" r:id="rId6"/>
    <p:sldId id="261" r:id="rId7"/>
    <p:sldId id="262" r:id="rId8"/>
    <p:sldId id="264"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8" d="100"/>
          <a:sy n="88" d="100"/>
        </p:scale>
        <p:origin x="45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6/27/2022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9666714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6/27/2022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11371715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6/27/2022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0842547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6/27/2022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42519918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6/27/2022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9458259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6/27/2022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6556947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4E5243-F52A-4D37-9694-EB26C6C31910}" type="datetimeFigureOut">
              <a:rPr lang="en-US" smtClean="0"/>
              <a:t>6/27/2022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5423194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77B6E1-634A-48DC-9E8B-D894023267EF}" type="datetimeFigureOut">
              <a:rPr lang="en-US" smtClean="0"/>
              <a:t>6/27/2022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6692266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2D3E9E-A95C-48F2-B4BF-A71542E0BE9A}" type="datetimeFigureOut">
              <a:rPr lang="en-US" smtClean="0"/>
              <a:t>6/27/2022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6311997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6/27/2022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8040621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12952B5-7A2F-4CC8-B7CE-9234E21C2837}" type="datetimeFigureOut">
              <a:rPr lang="en-US" smtClean="0"/>
              <a:t>6/27/2022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7674897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E1DA07A-9201-4B4B-BAF2-015AFA30F520}" type="datetimeFigureOut">
              <a:rPr lang="en-US" smtClean="0"/>
              <a:t>6/27/2022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7570167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3D7E00A-486F-4252-8B1D-E32645521F49}" type="datetimeFigureOut">
              <a:rPr lang="en-US" smtClean="0"/>
              <a:t>6/27/2022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9961002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DF5F92-E675-4B36-9A60-69A962A68675}" type="datetimeFigureOut">
              <a:rPr lang="en-US" smtClean="0"/>
              <a:t>6/27/2022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8572749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F6E2C9B-5FA2-460D-9BE7-B0812FC2A6FF}" type="datetimeFigureOut">
              <a:rPr lang="en-US" smtClean="0"/>
              <a:t>6/27/2022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347128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
        <p:nvSpPr>
          <p:cNvPr id="5" name="Date Placeholder 4"/>
          <p:cNvSpPr>
            <a:spLocks noGrp="1"/>
          </p:cNvSpPr>
          <p:nvPr>
            <p:ph type="dt" sz="half" idx="10"/>
          </p:nvPr>
        </p:nvSpPr>
        <p:spPr/>
        <p:txBody>
          <a:bodyPr/>
          <a:lstStyle/>
          <a:p>
            <a:fld id="{5586B75A-687E-405C-8A0B-8D00578BA2C3}" type="datetimeFigureOut">
              <a:rPr lang="en-US" smtClean="0"/>
              <a:pPr/>
              <a:t>6/27/2022</a:t>
            </a:fld>
            <a:endParaRPr lang="en-US" dirty="0"/>
          </a:p>
        </p:txBody>
      </p:sp>
    </p:spTree>
    <p:extLst>
      <p:ext uri="{BB962C8B-B14F-4D97-AF65-F5344CB8AC3E}">
        <p14:creationId xmlns:p14="http://schemas.microsoft.com/office/powerpoint/2010/main" val="6322617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586B75A-687E-405C-8A0B-8D00578BA2C3}" type="datetimeFigureOut">
              <a:rPr lang="en-US" smtClean="0"/>
              <a:pPr/>
              <a:t>6/27/2022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777556039"/>
      </p:ext>
    </p:extLst>
  </p:cSld>
  <p:clrMap bg1="lt1" tx1="dk1" bg2="lt2" tx2="dk2" accent1="accent1" accent2="accent2" accent3="accent3" accent4="accent4" accent5="accent5" accent6="accent6" hlink="hlink" folHlink="folHlink"/>
  <p:sldLayoutIdLst>
    <p:sldLayoutId id="2147483882" r:id="rId1"/>
    <p:sldLayoutId id="2147483883" r:id="rId2"/>
    <p:sldLayoutId id="2147483884" r:id="rId3"/>
    <p:sldLayoutId id="2147483885" r:id="rId4"/>
    <p:sldLayoutId id="2147483886" r:id="rId5"/>
    <p:sldLayoutId id="2147483887" r:id="rId6"/>
    <p:sldLayoutId id="2147483888" r:id="rId7"/>
    <p:sldLayoutId id="2147483889" r:id="rId8"/>
    <p:sldLayoutId id="2147483890" r:id="rId9"/>
    <p:sldLayoutId id="2147483891" r:id="rId10"/>
    <p:sldLayoutId id="2147483892" r:id="rId11"/>
    <p:sldLayoutId id="2147483893" r:id="rId12"/>
    <p:sldLayoutId id="2147483894" r:id="rId13"/>
    <p:sldLayoutId id="2147483895" r:id="rId14"/>
    <p:sldLayoutId id="2147483896" r:id="rId15"/>
    <p:sldLayoutId id="2147483897"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6.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6.xml"/><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6.xml"/><Relationship Id="rId4" Type="http://schemas.openxmlformats.org/officeDocument/2006/relationships/image" Target="../media/image10.jpeg"/></Relationships>
</file>

<file path=ppt/slides/_rels/slide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6.xml"/><Relationship Id="rId4" Type="http://schemas.openxmlformats.org/officeDocument/2006/relationships/image" Target="../media/image13.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2708366"/>
            <a:ext cx="5799424" cy="1342470"/>
          </a:xfrm>
        </p:spPr>
        <p:txBody>
          <a:bodyPr/>
          <a:lstStyle/>
          <a:p>
            <a:pPr algn="l"/>
            <a:r>
              <a:rPr lang="en-US" i="1" dirty="0">
                <a:solidFill>
                  <a:srgbClr val="C00000"/>
                </a:solidFill>
              </a:rPr>
              <a:t>APPLICATION FOR DIGITAL AMBULANCE SERVICES</a:t>
            </a:r>
          </a:p>
        </p:txBody>
      </p:sp>
      <p:sp>
        <p:nvSpPr>
          <p:cNvPr id="3" name="Subtitle 2"/>
          <p:cNvSpPr>
            <a:spLocks noGrp="1"/>
          </p:cNvSpPr>
          <p:nvPr>
            <p:ph type="subTitle" idx="1"/>
          </p:nvPr>
        </p:nvSpPr>
        <p:spPr>
          <a:xfrm>
            <a:off x="667512" y="4206876"/>
            <a:ext cx="10836511" cy="1645920"/>
          </a:xfrm>
        </p:spPr>
        <p:txBody>
          <a:bodyPr>
            <a:noAutofit/>
          </a:bodyPr>
          <a:lstStyle/>
          <a:p>
            <a:pPr algn="l">
              <a:lnSpc>
                <a:spcPct val="250000"/>
              </a:lnSpc>
            </a:pPr>
            <a:r>
              <a:rPr lang="en-US" sz="4800" dirty="0">
                <a:solidFill>
                  <a:schemeClr val="tx2">
                    <a:lumMod val="75000"/>
                  </a:schemeClr>
                </a:solidFill>
                <a:latin typeface="Algerian" panose="04020705040A02060702" pitchFamily="82" charset="0"/>
              </a:rPr>
              <a:t>DIGITAL AMBULANCE SERVICE APP</a:t>
            </a:r>
          </a:p>
        </p:txBody>
      </p:sp>
      <p:pic>
        <p:nvPicPr>
          <p:cNvPr id="1030" name="Picture 6" descr="Ambulance Icon #6594 - Free Icons Librar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04410" y="1541938"/>
            <a:ext cx="3656421" cy="23420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92631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6022" y="1349829"/>
            <a:ext cx="3570515" cy="975360"/>
          </a:xfrm>
        </p:spPr>
        <p:txBody>
          <a:bodyPr>
            <a:normAutofit fontScale="90000"/>
          </a:bodyPr>
          <a:lstStyle/>
          <a:p>
            <a:r>
              <a:rPr lang="en-US" sz="7200" dirty="0">
                <a:solidFill>
                  <a:srgbClr val="C00000"/>
                </a:solidFill>
              </a:rPr>
              <a:t>Content:</a:t>
            </a:r>
          </a:p>
        </p:txBody>
      </p:sp>
      <p:sp>
        <p:nvSpPr>
          <p:cNvPr id="4" name="Content Placeholder 3"/>
          <p:cNvSpPr>
            <a:spLocks noGrp="1"/>
          </p:cNvSpPr>
          <p:nvPr>
            <p:ph sz="half" idx="2"/>
          </p:nvPr>
        </p:nvSpPr>
        <p:spPr>
          <a:xfrm>
            <a:off x="675745" y="2737245"/>
            <a:ext cx="4185623" cy="3515509"/>
          </a:xfrm>
          <a:solidFill>
            <a:schemeClr val="accent1">
              <a:lumMod val="60000"/>
              <a:lumOff val="40000"/>
            </a:schemeClr>
          </a:solidFill>
          <a:effectLst>
            <a:innerShdw blurRad="114300">
              <a:prstClr val="black"/>
            </a:innerShdw>
          </a:effectLst>
        </p:spPr>
        <p:txBody>
          <a:bodyPr>
            <a:normAutofit fontScale="92500"/>
          </a:bodyPr>
          <a:lstStyle/>
          <a:p>
            <a:r>
              <a:rPr lang="en-US" sz="1600" i="1" dirty="0">
                <a:solidFill>
                  <a:srgbClr val="002060"/>
                </a:solidFill>
              </a:rPr>
              <a:t>An emergency is a situation that poses an immediate risk to health, life, property, or environment. </a:t>
            </a:r>
          </a:p>
          <a:p>
            <a:r>
              <a:rPr lang="en-US" sz="1600" i="1" dirty="0">
                <a:solidFill>
                  <a:srgbClr val="002060"/>
                </a:solidFill>
              </a:rPr>
              <a:t>Most emergencies require urgent intervention to prevent a worsening of the situation, although in some situations, mitigation may not be possible and agencies may only be able to offer palliative care for the aftermath.</a:t>
            </a:r>
          </a:p>
          <a:p>
            <a:r>
              <a:rPr lang="en-US" sz="1600" i="1" dirty="0">
                <a:solidFill>
                  <a:srgbClr val="002060"/>
                </a:solidFill>
              </a:rPr>
              <a:t>The precise definition of an emergency, the agencies involved and the procedures used, vary by jurisdiction, and this is usually set by the government.</a:t>
            </a:r>
          </a:p>
        </p:txBody>
      </p:sp>
      <p:sp>
        <p:nvSpPr>
          <p:cNvPr id="6" name="Content Placeholder 5"/>
          <p:cNvSpPr>
            <a:spLocks noGrp="1"/>
          </p:cNvSpPr>
          <p:nvPr>
            <p:ph sz="quarter" idx="4"/>
          </p:nvPr>
        </p:nvSpPr>
        <p:spPr>
          <a:xfrm>
            <a:off x="5088384" y="2737245"/>
            <a:ext cx="4185617" cy="3515509"/>
          </a:xfrm>
          <a:solidFill>
            <a:schemeClr val="accent1">
              <a:lumMod val="60000"/>
              <a:lumOff val="40000"/>
            </a:schemeClr>
          </a:solidFill>
          <a:effectLst>
            <a:innerShdw blurRad="114300">
              <a:prstClr val="black"/>
            </a:innerShdw>
          </a:effectLst>
        </p:spPr>
        <p:txBody>
          <a:bodyPr>
            <a:normAutofit/>
          </a:bodyPr>
          <a:lstStyle/>
          <a:p>
            <a:r>
              <a:rPr lang="en-US" sz="1600" i="1" dirty="0">
                <a:solidFill>
                  <a:srgbClr val="002060"/>
                </a:solidFill>
              </a:rPr>
              <a:t>While some emergencies are self-evident (such as a natural disaster that threatens many lives), many smaller incidents require that an observer (or affected party) decide whether it qualifies as an emergency.</a:t>
            </a:r>
            <a:r>
              <a:rPr lang="en-US" i="1" dirty="0">
                <a:solidFill>
                  <a:srgbClr val="002060"/>
                </a:solidFill>
              </a:rPr>
              <a:t> </a:t>
            </a:r>
          </a:p>
          <a:p>
            <a:r>
              <a:rPr lang="en-US" sz="1600" i="1" dirty="0">
                <a:solidFill>
                  <a:srgbClr val="002060"/>
                </a:solidFill>
              </a:rPr>
              <a:t>whose agencies (emergency services) are responsible for emergency planning and management.</a:t>
            </a:r>
            <a:r>
              <a:rPr lang="en-US" i="1" dirty="0">
                <a:solidFill>
                  <a:srgbClr val="002060"/>
                </a:solidFill>
              </a:rPr>
              <a:t> </a:t>
            </a:r>
          </a:p>
          <a:p>
            <a:r>
              <a:rPr lang="en-US" sz="1600" i="1" dirty="0">
                <a:solidFill>
                  <a:srgbClr val="002060"/>
                </a:solidFill>
              </a:rPr>
              <a:t>An ambulance is a medically equipped vehicle which transports patients to treatment facilities, such as hospitals. </a:t>
            </a:r>
          </a:p>
          <a:p>
            <a:endParaRPr lang="en-US" i="1" dirty="0">
              <a:solidFill>
                <a:srgbClr val="002060"/>
              </a:solidFill>
            </a:endParaRPr>
          </a:p>
        </p:txBody>
      </p:sp>
    </p:spTree>
    <p:extLst>
      <p:ext uri="{BB962C8B-B14F-4D97-AF65-F5344CB8AC3E}">
        <p14:creationId xmlns:p14="http://schemas.microsoft.com/office/powerpoint/2010/main" val="32286522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66948"/>
            <a:ext cx="8596668" cy="444137"/>
          </a:xfrm>
        </p:spPr>
        <p:txBody>
          <a:bodyPr>
            <a:normAutofit fontScale="90000"/>
          </a:bodyPr>
          <a:lstStyle/>
          <a:p>
            <a:pPr>
              <a:lnSpc>
                <a:spcPct val="150000"/>
              </a:lnSpc>
            </a:pPr>
            <a:r>
              <a:rPr lang="en-US" sz="4000" dirty="0">
                <a:solidFill>
                  <a:srgbClr val="FF0000"/>
                </a:solidFill>
              </a:rPr>
              <a:t>Product features &amp; product </a:t>
            </a:r>
            <a:r>
              <a:rPr lang="en-US" sz="4000" dirty="0" err="1">
                <a:solidFill>
                  <a:srgbClr val="FF0000"/>
                </a:solidFill>
              </a:rPr>
              <a:t>prespective</a:t>
            </a:r>
            <a:r>
              <a:rPr lang="en-US" sz="4000" dirty="0">
                <a:solidFill>
                  <a:srgbClr val="FF0000"/>
                </a:solidFill>
              </a:rPr>
              <a:t>:</a:t>
            </a:r>
          </a:p>
        </p:txBody>
      </p:sp>
      <p:sp>
        <p:nvSpPr>
          <p:cNvPr id="3" name="Content Placeholder 2"/>
          <p:cNvSpPr>
            <a:spLocks noGrp="1"/>
          </p:cNvSpPr>
          <p:nvPr>
            <p:ph idx="1"/>
          </p:nvPr>
        </p:nvSpPr>
        <p:spPr>
          <a:solidFill>
            <a:schemeClr val="accent2">
              <a:lumMod val="40000"/>
              <a:lumOff val="60000"/>
            </a:schemeClr>
          </a:solidFill>
          <a:effectLst>
            <a:innerShdw blurRad="114300">
              <a:prstClr val="black"/>
            </a:innerShdw>
          </a:effectLst>
        </p:spPr>
        <p:txBody>
          <a:bodyPr>
            <a:normAutofit/>
          </a:bodyPr>
          <a:lstStyle/>
          <a:p>
            <a:r>
              <a:rPr lang="en-US" sz="2000" i="1" dirty="0">
                <a:solidFill>
                  <a:schemeClr val="accent3">
                    <a:lumMod val="50000"/>
                  </a:schemeClr>
                </a:solidFill>
              </a:rPr>
              <a:t>This product provides ambulance services to the users in emergency condition. In very serious case the software automatically selects the nearest located hospital from where the ambulance will come. Or user can even select the hospital from where user want an ambulance. This product only provides the ambulance services from respective hospitals in users locality</a:t>
            </a:r>
          </a:p>
          <a:p>
            <a:r>
              <a:rPr lang="en-US" sz="2000" i="1" dirty="0">
                <a:solidFill>
                  <a:schemeClr val="accent3">
                    <a:lumMod val="50000"/>
                  </a:schemeClr>
                </a:solidFill>
              </a:rPr>
              <a:t>This product is a new, self-contained product based on the present emergency condition of our society. It will help users to get ambulance services in any emergency condition. People will not have to call and wait for ambulance. Using this product users can track the ambulance</a:t>
            </a:r>
          </a:p>
        </p:txBody>
      </p:sp>
    </p:spTree>
    <p:extLst>
      <p:ext uri="{BB962C8B-B14F-4D97-AF65-F5344CB8AC3E}">
        <p14:creationId xmlns:p14="http://schemas.microsoft.com/office/powerpoint/2010/main" val="31472275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618308"/>
            <a:ext cx="6690117" cy="801189"/>
          </a:xfrm>
        </p:spPr>
        <p:txBody>
          <a:bodyPr>
            <a:normAutofit fontScale="90000"/>
          </a:bodyPr>
          <a:lstStyle/>
          <a:p>
            <a:pPr>
              <a:lnSpc>
                <a:spcPct val="150000"/>
              </a:lnSpc>
            </a:pPr>
            <a:r>
              <a:rPr lang="en-US" dirty="0">
                <a:solidFill>
                  <a:schemeClr val="tx1"/>
                </a:solidFill>
              </a:rPr>
              <a:t>Screen shots for user application: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1419497"/>
            <a:ext cx="3142568" cy="5111932"/>
          </a:xfrm>
          <a:prstGeom prst="rect">
            <a:avLst/>
          </a:prstGeom>
        </p:spPr>
      </p:pic>
      <p:pic>
        <p:nvPicPr>
          <p:cNvPr id="7" name="Picture 6">
            <a:extLst>
              <a:ext uri="{FF2B5EF4-FFF2-40B4-BE49-F238E27FC236}">
                <a16:creationId xmlns:a16="http://schemas.microsoft.com/office/drawing/2014/main" id="{12098B14-3692-C638-23D2-58B7D83767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98238" y="1419495"/>
            <a:ext cx="3190875" cy="5329645"/>
          </a:xfrm>
          <a:prstGeom prst="rect">
            <a:avLst/>
          </a:prstGeom>
        </p:spPr>
      </p:pic>
      <p:pic>
        <p:nvPicPr>
          <p:cNvPr id="8" name="Picture 7">
            <a:extLst>
              <a:ext uri="{FF2B5EF4-FFF2-40B4-BE49-F238E27FC236}">
                <a16:creationId xmlns:a16="http://schemas.microsoft.com/office/drawing/2014/main" id="{596BEC0F-4FB7-9830-D660-B3272C37A55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79462" y="1419495"/>
            <a:ext cx="3084885" cy="5111934"/>
          </a:xfrm>
          <a:prstGeom prst="rect">
            <a:avLst/>
          </a:prstGeom>
        </p:spPr>
      </p:pic>
    </p:spTree>
    <p:extLst>
      <p:ext uri="{BB962C8B-B14F-4D97-AF65-F5344CB8AC3E}">
        <p14:creationId xmlns:p14="http://schemas.microsoft.com/office/powerpoint/2010/main" val="20919665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88274"/>
          </a:xfrm>
        </p:spPr>
        <p:txBody>
          <a:bodyPr/>
          <a:lstStyle/>
          <a:p>
            <a:r>
              <a:rPr lang="en-US" dirty="0">
                <a:solidFill>
                  <a:schemeClr val="tx1"/>
                </a:solidFill>
              </a:rPr>
              <a:t>Screen shots of Map:</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13803" y="1165270"/>
            <a:ext cx="3168268" cy="5329645"/>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73389" y="1165269"/>
            <a:ext cx="3106126" cy="5329646"/>
          </a:xfrm>
          <a:prstGeom prst="rect">
            <a:avLst/>
          </a:prstGeom>
        </p:spPr>
      </p:pic>
      <p:pic>
        <p:nvPicPr>
          <p:cNvPr id="7" name="Picture 6">
            <a:extLst>
              <a:ext uri="{FF2B5EF4-FFF2-40B4-BE49-F238E27FC236}">
                <a16:creationId xmlns:a16="http://schemas.microsoft.com/office/drawing/2014/main" id="{859ABFEB-E762-7228-F105-5E0CCA98D81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5325" y="1165270"/>
            <a:ext cx="3221935" cy="5329645"/>
          </a:xfrm>
          <a:prstGeom prst="rect">
            <a:avLst/>
          </a:prstGeom>
        </p:spPr>
      </p:pic>
    </p:spTree>
    <p:extLst>
      <p:ext uri="{BB962C8B-B14F-4D97-AF65-F5344CB8AC3E}">
        <p14:creationId xmlns:p14="http://schemas.microsoft.com/office/powerpoint/2010/main" val="38953509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8157" y="940526"/>
            <a:ext cx="8596668" cy="627017"/>
          </a:xfrm>
        </p:spPr>
        <p:txBody>
          <a:bodyPr>
            <a:noAutofit/>
          </a:bodyPr>
          <a:lstStyle/>
          <a:p>
            <a:r>
              <a:rPr lang="en-US" sz="2800" dirty="0">
                <a:solidFill>
                  <a:schemeClr val="tx2"/>
                </a:solidFill>
              </a:rPr>
              <a:t>Screen shots for Driver application:</a:t>
            </a:r>
          </a:p>
        </p:txBody>
      </p:sp>
      <p:pic>
        <p:nvPicPr>
          <p:cNvPr id="9" name="Picture 8">
            <a:extLst>
              <a:ext uri="{FF2B5EF4-FFF2-40B4-BE49-F238E27FC236}">
                <a16:creationId xmlns:a16="http://schemas.microsoft.com/office/drawing/2014/main" id="{B428CC4C-A0CA-253F-398B-2A363DE9A54D}"/>
              </a:ext>
            </a:extLst>
          </p:cNvPr>
          <p:cNvPicPr>
            <a:picLocks noChangeAspect="1"/>
          </p:cNvPicPr>
          <p:nvPr/>
        </p:nvPicPr>
        <p:blipFill>
          <a:blip r:embed="rId2"/>
          <a:stretch>
            <a:fillRect/>
          </a:stretch>
        </p:blipFill>
        <p:spPr>
          <a:xfrm>
            <a:off x="7931039" y="1422073"/>
            <a:ext cx="3200400" cy="5071006"/>
          </a:xfrm>
          <a:prstGeom prst="rect">
            <a:avLst/>
          </a:prstGeom>
        </p:spPr>
      </p:pic>
      <p:pic>
        <p:nvPicPr>
          <p:cNvPr id="11" name="Picture 10">
            <a:extLst>
              <a:ext uri="{FF2B5EF4-FFF2-40B4-BE49-F238E27FC236}">
                <a16:creationId xmlns:a16="http://schemas.microsoft.com/office/drawing/2014/main" id="{F26F8FF4-2191-F1E1-C685-E07D37B66EBE}"/>
              </a:ext>
            </a:extLst>
          </p:cNvPr>
          <p:cNvPicPr>
            <a:picLocks noChangeAspect="1"/>
          </p:cNvPicPr>
          <p:nvPr/>
        </p:nvPicPr>
        <p:blipFill>
          <a:blip r:embed="rId3"/>
          <a:stretch>
            <a:fillRect/>
          </a:stretch>
        </p:blipFill>
        <p:spPr>
          <a:xfrm>
            <a:off x="4283831" y="1432559"/>
            <a:ext cx="3165231" cy="4914219"/>
          </a:xfrm>
          <a:prstGeom prst="rect">
            <a:avLst/>
          </a:prstGeom>
        </p:spPr>
      </p:pic>
      <p:pic>
        <p:nvPicPr>
          <p:cNvPr id="12" name="Picture 11">
            <a:extLst>
              <a:ext uri="{FF2B5EF4-FFF2-40B4-BE49-F238E27FC236}">
                <a16:creationId xmlns:a16="http://schemas.microsoft.com/office/drawing/2014/main" id="{09AAF85F-30BB-87CA-EA20-26CF26C6AD66}"/>
              </a:ext>
            </a:extLst>
          </p:cNvPr>
          <p:cNvPicPr>
            <a:picLocks noChangeAspect="1"/>
          </p:cNvPicPr>
          <p:nvPr/>
        </p:nvPicPr>
        <p:blipFill>
          <a:blip r:embed="rId4"/>
          <a:stretch>
            <a:fillRect/>
          </a:stretch>
        </p:blipFill>
        <p:spPr>
          <a:xfrm>
            <a:off x="477184" y="1432560"/>
            <a:ext cx="3181350" cy="4914219"/>
          </a:xfrm>
          <a:prstGeom prst="rect">
            <a:avLst/>
          </a:prstGeom>
        </p:spPr>
      </p:pic>
    </p:spTree>
    <p:extLst>
      <p:ext uri="{BB962C8B-B14F-4D97-AF65-F5344CB8AC3E}">
        <p14:creationId xmlns:p14="http://schemas.microsoft.com/office/powerpoint/2010/main" val="9004192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978ED-FE39-FCA6-B37C-6325CEA5C2ED}"/>
              </a:ext>
            </a:extLst>
          </p:cNvPr>
          <p:cNvSpPr>
            <a:spLocks noGrp="1"/>
          </p:cNvSpPr>
          <p:nvPr>
            <p:ph type="title"/>
          </p:nvPr>
        </p:nvSpPr>
        <p:spPr>
          <a:xfrm>
            <a:off x="677334" y="609600"/>
            <a:ext cx="8596668" cy="635726"/>
          </a:xfrm>
        </p:spPr>
        <p:txBody>
          <a:bodyPr>
            <a:normAutofit fontScale="90000"/>
          </a:bodyPr>
          <a:lstStyle/>
          <a:p>
            <a:r>
              <a:rPr lang="en-IN" dirty="0">
                <a:solidFill>
                  <a:schemeClr val="tx2"/>
                </a:solidFill>
              </a:rPr>
              <a:t>Screen shots:</a:t>
            </a:r>
          </a:p>
        </p:txBody>
      </p:sp>
      <p:pic>
        <p:nvPicPr>
          <p:cNvPr id="9" name="Picture 8">
            <a:extLst>
              <a:ext uri="{FF2B5EF4-FFF2-40B4-BE49-F238E27FC236}">
                <a16:creationId xmlns:a16="http://schemas.microsoft.com/office/drawing/2014/main" id="{025C8992-FCF7-95E2-69BE-D45AAAAAEB95}"/>
              </a:ext>
            </a:extLst>
          </p:cNvPr>
          <p:cNvPicPr>
            <a:picLocks noChangeAspect="1"/>
          </p:cNvPicPr>
          <p:nvPr/>
        </p:nvPicPr>
        <p:blipFill>
          <a:blip r:embed="rId2"/>
          <a:stretch>
            <a:fillRect/>
          </a:stretch>
        </p:blipFill>
        <p:spPr>
          <a:xfrm>
            <a:off x="7837836" y="1341013"/>
            <a:ext cx="3038475" cy="4914219"/>
          </a:xfrm>
          <a:prstGeom prst="rect">
            <a:avLst/>
          </a:prstGeom>
        </p:spPr>
      </p:pic>
      <p:pic>
        <p:nvPicPr>
          <p:cNvPr id="10" name="Picture 9">
            <a:extLst>
              <a:ext uri="{FF2B5EF4-FFF2-40B4-BE49-F238E27FC236}">
                <a16:creationId xmlns:a16="http://schemas.microsoft.com/office/drawing/2014/main" id="{4649FF40-C218-E88D-404F-807E0F54E08A}"/>
              </a:ext>
            </a:extLst>
          </p:cNvPr>
          <p:cNvPicPr>
            <a:picLocks noChangeAspect="1"/>
          </p:cNvPicPr>
          <p:nvPr/>
        </p:nvPicPr>
        <p:blipFill>
          <a:blip r:embed="rId3"/>
          <a:stretch>
            <a:fillRect/>
          </a:stretch>
        </p:blipFill>
        <p:spPr>
          <a:xfrm>
            <a:off x="4021028" y="1347312"/>
            <a:ext cx="3190875" cy="4914218"/>
          </a:xfrm>
          <a:prstGeom prst="rect">
            <a:avLst/>
          </a:prstGeom>
        </p:spPr>
      </p:pic>
      <p:pic>
        <p:nvPicPr>
          <p:cNvPr id="11" name="Picture 10">
            <a:extLst>
              <a:ext uri="{FF2B5EF4-FFF2-40B4-BE49-F238E27FC236}">
                <a16:creationId xmlns:a16="http://schemas.microsoft.com/office/drawing/2014/main" id="{363013FE-0287-051D-96A4-8BF7011C32DC}"/>
              </a:ext>
            </a:extLst>
          </p:cNvPr>
          <p:cNvPicPr>
            <a:picLocks noChangeAspect="1"/>
          </p:cNvPicPr>
          <p:nvPr/>
        </p:nvPicPr>
        <p:blipFill>
          <a:blip r:embed="rId4"/>
          <a:stretch>
            <a:fillRect/>
          </a:stretch>
        </p:blipFill>
        <p:spPr>
          <a:xfrm>
            <a:off x="507662" y="1341013"/>
            <a:ext cx="3200400" cy="5227567"/>
          </a:xfrm>
          <a:prstGeom prst="rect">
            <a:avLst/>
          </a:prstGeom>
        </p:spPr>
      </p:pic>
    </p:spTree>
    <p:extLst>
      <p:ext uri="{BB962C8B-B14F-4D97-AF65-F5344CB8AC3E}">
        <p14:creationId xmlns:p14="http://schemas.microsoft.com/office/powerpoint/2010/main" val="16082799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1DF9B-1CDB-905B-57BB-D2E90FF7F750}"/>
              </a:ext>
            </a:extLst>
          </p:cNvPr>
          <p:cNvSpPr>
            <a:spLocks noGrp="1"/>
          </p:cNvSpPr>
          <p:nvPr>
            <p:ph type="title"/>
          </p:nvPr>
        </p:nvSpPr>
        <p:spPr>
          <a:xfrm>
            <a:off x="2058720" y="2014756"/>
            <a:ext cx="6900721" cy="3610062"/>
          </a:xfrm>
        </p:spPr>
        <p:txBody>
          <a:bodyPr>
            <a:normAutofit/>
          </a:bodyPr>
          <a:lstStyle/>
          <a:p>
            <a:r>
              <a:rPr lang="en-IN" sz="4400" b="1" dirty="0">
                <a:solidFill>
                  <a:srgbClr val="C00000"/>
                </a:solidFill>
              </a:rPr>
              <a:t>SHYAM M V</a:t>
            </a:r>
            <a:br>
              <a:rPr lang="en-IN" sz="4400" b="1" dirty="0">
                <a:solidFill>
                  <a:srgbClr val="C00000"/>
                </a:solidFill>
              </a:rPr>
            </a:br>
            <a:r>
              <a:rPr lang="en-IN" sz="4400" b="1" dirty="0">
                <a:solidFill>
                  <a:srgbClr val="C00000"/>
                </a:solidFill>
              </a:rPr>
              <a:t>JACOB JABAKUMAR S</a:t>
            </a:r>
            <a:br>
              <a:rPr lang="en-IN" sz="4400" b="1" dirty="0">
                <a:solidFill>
                  <a:srgbClr val="C00000"/>
                </a:solidFill>
              </a:rPr>
            </a:br>
            <a:r>
              <a:rPr lang="en-IN" sz="4400" b="1" dirty="0">
                <a:solidFill>
                  <a:srgbClr val="C00000"/>
                </a:solidFill>
              </a:rPr>
              <a:t>SURYA J</a:t>
            </a:r>
            <a:br>
              <a:rPr lang="en-IN" sz="4400" b="1" dirty="0">
                <a:solidFill>
                  <a:srgbClr val="C00000"/>
                </a:solidFill>
              </a:rPr>
            </a:br>
            <a:r>
              <a:rPr lang="en-IN" sz="4400" b="1" dirty="0">
                <a:solidFill>
                  <a:srgbClr val="C00000"/>
                </a:solidFill>
              </a:rPr>
              <a:t>JOTHILINGAM S</a:t>
            </a:r>
            <a:br>
              <a:rPr lang="en-IN" sz="4400" b="1" dirty="0">
                <a:solidFill>
                  <a:srgbClr val="C00000"/>
                </a:solidFill>
              </a:rPr>
            </a:br>
            <a:r>
              <a:rPr lang="en-IN" sz="4400" b="1" dirty="0">
                <a:solidFill>
                  <a:srgbClr val="C00000"/>
                </a:solidFill>
              </a:rPr>
              <a:t>NITHISH KUMAR M</a:t>
            </a:r>
          </a:p>
        </p:txBody>
      </p:sp>
      <p:sp>
        <p:nvSpPr>
          <p:cNvPr id="3" name="Title 1">
            <a:extLst>
              <a:ext uri="{FF2B5EF4-FFF2-40B4-BE49-F238E27FC236}">
                <a16:creationId xmlns:a16="http://schemas.microsoft.com/office/drawing/2014/main" id="{6BCB9DE3-AC96-A2BA-AA2F-B8A8E8F29861}"/>
              </a:ext>
            </a:extLst>
          </p:cNvPr>
          <p:cNvSpPr txBox="1">
            <a:spLocks/>
          </p:cNvSpPr>
          <p:nvPr/>
        </p:nvSpPr>
        <p:spPr>
          <a:xfrm>
            <a:off x="1154108" y="896224"/>
            <a:ext cx="5094292" cy="111853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b="1">
                <a:solidFill>
                  <a:srgbClr val="C00000"/>
                </a:solidFill>
              </a:rPr>
              <a:t>Submitted by :</a:t>
            </a:r>
            <a:endParaRPr lang="en-IN" b="1" dirty="0">
              <a:solidFill>
                <a:srgbClr val="C00000"/>
              </a:solidFill>
            </a:endParaRPr>
          </a:p>
        </p:txBody>
      </p:sp>
    </p:spTree>
    <p:extLst>
      <p:ext uri="{BB962C8B-B14F-4D97-AF65-F5344CB8AC3E}">
        <p14:creationId xmlns:p14="http://schemas.microsoft.com/office/powerpoint/2010/main" val="13078946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B4D69-D20B-233A-8DEA-25EBDCDC8708}"/>
              </a:ext>
            </a:extLst>
          </p:cNvPr>
          <p:cNvSpPr>
            <a:spLocks noGrp="1"/>
          </p:cNvSpPr>
          <p:nvPr>
            <p:ph type="title"/>
          </p:nvPr>
        </p:nvSpPr>
        <p:spPr>
          <a:xfrm>
            <a:off x="677334" y="609599"/>
            <a:ext cx="8596668" cy="5068389"/>
          </a:xfrm>
        </p:spPr>
        <p:txBody>
          <a:bodyPr>
            <a:normAutofit/>
          </a:bodyPr>
          <a:lstStyle/>
          <a:p>
            <a:pPr algn="ctr">
              <a:lnSpc>
                <a:spcPct val="300000"/>
              </a:lnSpc>
            </a:pPr>
            <a:r>
              <a:rPr lang="en-IN" sz="9600" dirty="0">
                <a:solidFill>
                  <a:srgbClr val="C00000"/>
                </a:solidFill>
              </a:rPr>
              <a:t>THANK YOU</a:t>
            </a:r>
          </a:p>
        </p:txBody>
      </p:sp>
    </p:spTree>
    <p:extLst>
      <p:ext uri="{BB962C8B-B14F-4D97-AF65-F5344CB8AC3E}">
        <p14:creationId xmlns:p14="http://schemas.microsoft.com/office/powerpoint/2010/main" val="313010607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lossy">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12700" cap="flat" cmpd="sng" algn="ctr">
          <a:solidFill>
            <a:schemeClr val="phClr">
              <a:tint val="95000"/>
              <a:shade val="95000"/>
              <a:satMod val="120000"/>
            </a:schemeClr>
          </a:solidFill>
          <a:prstDash val="solid"/>
        </a:ln>
        <a:ln w="55000" cap="flat" cmpd="thickThin" algn="ctr">
          <a:solidFill>
            <a:schemeClr val="phClr">
              <a:tint val="90000"/>
              <a:satMod val="130000"/>
            </a:schemeClr>
          </a:solidFill>
          <a:prstDash val="solid"/>
        </a:ln>
        <a:ln w="50800" cap="flat" cmpd="sng"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142</TotalTime>
  <Words>320</Words>
  <Application>Microsoft Office PowerPoint</Application>
  <PresentationFormat>Widescreen</PresentationFormat>
  <Paragraphs>19</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Algerian</vt:lpstr>
      <vt:lpstr>Arial</vt:lpstr>
      <vt:lpstr>Trebuchet MS</vt:lpstr>
      <vt:lpstr>Wingdings 3</vt:lpstr>
      <vt:lpstr>Facet</vt:lpstr>
      <vt:lpstr>APPLICATION FOR DIGITAL AMBULANCE SERVICES</vt:lpstr>
      <vt:lpstr>Content:</vt:lpstr>
      <vt:lpstr>Product features &amp; product prespective:</vt:lpstr>
      <vt:lpstr>Screen shots for user application:</vt:lpstr>
      <vt:lpstr>Screen shots of Map:</vt:lpstr>
      <vt:lpstr>Screen shots for Driver application:</vt:lpstr>
      <vt:lpstr>Screen shots:</vt:lpstr>
      <vt:lpstr>SHYAM M V JACOB JABAKUMAR S SURYA J JOTHILINGAM S NITHISH KUMAR M</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APPLICATION FOR DIGITAL AMBULANCE SERVICES</dc:title>
  <dc:creator>Admini</dc:creator>
  <cp:lastModifiedBy>JACOB JABAKUMAR.S</cp:lastModifiedBy>
  <cp:revision>11</cp:revision>
  <dcterms:created xsi:type="dcterms:W3CDTF">2022-06-26T13:39:20Z</dcterms:created>
  <dcterms:modified xsi:type="dcterms:W3CDTF">2022-06-27T04:53:27Z</dcterms:modified>
</cp:coreProperties>
</file>