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abin"/>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abin-bold.fntdata"/><Relationship Id="rId10" Type="http://schemas.openxmlformats.org/officeDocument/2006/relationships/slide" Target="slides/slide5.xml"/><Relationship Id="rId21" Type="http://schemas.openxmlformats.org/officeDocument/2006/relationships/font" Target="fonts/Cabin-regular.fntdata"/><Relationship Id="rId13" Type="http://schemas.openxmlformats.org/officeDocument/2006/relationships/slide" Target="slides/slide8.xml"/><Relationship Id="rId24" Type="http://schemas.openxmlformats.org/officeDocument/2006/relationships/font" Target="fonts/Cabin-boldItalic.fntdata"/><Relationship Id="rId12" Type="http://schemas.openxmlformats.org/officeDocument/2006/relationships/slide" Target="slides/slide7.xml"/><Relationship Id="rId23" Type="http://schemas.openxmlformats.org/officeDocument/2006/relationships/font" Target="fonts/Cabin-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3" name="Shape 1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9" name="Shape 1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8" name="Shape 1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6" name="Shape 1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accent2"/>
        </a:solidFill>
      </p:bgPr>
    </p:bg>
    <p:spTree>
      <p:nvGrpSpPr>
        <p:cNvPr id="11" name="Shape 11"/>
        <p:cNvGrpSpPr/>
        <p:nvPr/>
      </p:nvGrpSpPr>
      <p:grpSpPr>
        <a:xfrm>
          <a:off x="0" y="0"/>
          <a:ext cx="0" cy="0"/>
          <a:chOff x="0" y="0"/>
          <a:chExt cx="0" cy="0"/>
        </a:xfrm>
      </p:grpSpPr>
      <p:sp>
        <p:nvSpPr>
          <p:cNvPr id="12" name="Shape 12"/>
          <p:cNvSpPr txBox="1"/>
          <p:nvPr>
            <p:ph type="ctrTitle"/>
          </p:nvPr>
        </p:nvSpPr>
        <p:spPr>
          <a:xfrm>
            <a:off x="1600200" y="2386743"/>
            <a:ext cx="8991600" cy="164592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91425" lIns="91425" rIns="91425" tIns="91425"/>
          <a:lstStyle>
            <a:lvl1pPr indent="0" lvl="0" marL="0" marR="0" rtl="0" algn="ctr">
              <a:lnSpc>
                <a:spcPct val="90000"/>
              </a:lnSpc>
              <a:spcBef>
                <a:spcPts val="0"/>
              </a:spcBef>
              <a:buClr>
                <a:srgbClr val="262626"/>
              </a:buClr>
              <a:buFont typeface="Cabin"/>
              <a:buNone/>
              <a:defRPr b="0" i="0" sz="3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2695193" y="4352544"/>
            <a:ext cx="6801612" cy="1239894"/>
          </a:xfrm>
          <a:prstGeom prst="rect">
            <a:avLst/>
          </a:prstGeom>
          <a:noFill/>
          <a:ln>
            <a:noFill/>
          </a:ln>
        </p:spPr>
        <p:txBody>
          <a:bodyPr anchorCtr="0" anchor="t" bIns="91425" lIns="91425" rIns="91425" tIns="91425"/>
          <a:lstStyle>
            <a:lvl1pPr indent="0" lvl="0" marL="0" marR="0" rtl="0" algn="ctr">
              <a:lnSpc>
                <a:spcPct val="100000"/>
              </a:lnSpc>
              <a:spcBef>
                <a:spcPts val="1000"/>
              </a:spcBef>
              <a:buClr>
                <a:schemeClr val="accent2"/>
              </a:buClr>
              <a:buFont typeface="Arial"/>
              <a:buNone/>
              <a:defRPr b="0" i="0" sz="2000" u="none" cap="none" strike="noStrike">
                <a:solidFill>
                  <a:srgbClr val="FEFEFE"/>
                </a:solidFill>
                <a:latin typeface="Cabin"/>
                <a:ea typeface="Cabin"/>
                <a:cs typeface="Cabin"/>
                <a:sym typeface="Cabin"/>
              </a:defRPr>
            </a:lvl1pPr>
            <a:lvl2pPr indent="0" lvl="1" marL="457200" marR="0" rtl="0" algn="ctr">
              <a:lnSpc>
                <a:spcPct val="100000"/>
              </a:lnSpc>
              <a:spcBef>
                <a:spcPts val="1000"/>
              </a:spcBef>
              <a:buClr>
                <a:schemeClr val="accent2"/>
              </a:buClr>
              <a:buFont typeface="Arial"/>
              <a:buNone/>
              <a:defRPr b="0" i="0" sz="2000" u="none" cap="none" strike="noStrike">
                <a:solidFill>
                  <a:srgbClr val="FEFEFE"/>
                </a:solidFill>
                <a:latin typeface="Cabin"/>
                <a:ea typeface="Cabin"/>
                <a:cs typeface="Cabin"/>
                <a:sym typeface="Cabin"/>
              </a:defRPr>
            </a:lvl2pPr>
            <a:lvl3pPr indent="0" lvl="2" marL="914400" marR="0" rtl="0" algn="ctr">
              <a:lnSpc>
                <a:spcPct val="100000"/>
              </a:lnSpc>
              <a:spcBef>
                <a:spcPts val="1000"/>
              </a:spcBef>
              <a:buClr>
                <a:schemeClr val="accent2"/>
              </a:buClr>
              <a:buFont typeface="Arial"/>
              <a:buNone/>
              <a:defRPr b="0" i="0" sz="1800" u="none" cap="none" strike="noStrike">
                <a:solidFill>
                  <a:srgbClr val="FEFEFE"/>
                </a:solidFill>
                <a:latin typeface="Cabin"/>
                <a:ea typeface="Cabin"/>
                <a:cs typeface="Cabin"/>
                <a:sym typeface="Cabin"/>
              </a:defRPr>
            </a:lvl3pPr>
            <a:lvl4pPr indent="0" lvl="3" marL="1371600" marR="0" rtl="0" algn="ctr">
              <a:lnSpc>
                <a:spcPct val="100000"/>
              </a:lnSpc>
              <a:spcBef>
                <a:spcPts val="1000"/>
              </a:spcBef>
              <a:buClr>
                <a:schemeClr val="accent2"/>
              </a:buClr>
              <a:buFont typeface="Arial"/>
              <a:buNone/>
              <a:defRPr b="0" i="0" sz="1600" u="none" cap="none" strike="noStrike">
                <a:solidFill>
                  <a:srgbClr val="FEFEFE"/>
                </a:solidFill>
                <a:latin typeface="Cabin"/>
                <a:ea typeface="Cabin"/>
                <a:cs typeface="Cabin"/>
                <a:sym typeface="Cabin"/>
              </a:defRPr>
            </a:lvl4pPr>
            <a:lvl5pPr indent="0" lvl="4" marL="1828800" marR="0" rtl="0" algn="ctr">
              <a:lnSpc>
                <a:spcPct val="100000"/>
              </a:lnSpc>
              <a:spcBef>
                <a:spcPts val="1000"/>
              </a:spcBef>
              <a:buClr>
                <a:schemeClr val="accent2"/>
              </a:buClr>
              <a:buFont typeface="Arial"/>
              <a:buNone/>
              <a:defRPr b="0" i="0" sz="1600" u="none" cap="none" strike="noStrike">
                <a:solidFill>
                  <a:srgbClr val="FEFEFE"/>
                </a:solidFill>
                <a:latin typeface="Cabin"/>
                <a:ea typeface="Cabin"/>
                <a:cs typeface="Cabin"/>
                <a:sym typeface="Cabin"/>
              </a:defRPr>
            </a:lvl5pPr>
            <a:lvl6pPr indent="0" lvl="5" marL="22860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6pPr>
            <a:lvl7pPr indent="0" lvl="6" marL="27432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7pPr>
            <a:lvl8pPr indent="0" lvl="7" marL="32004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8pPr>
            <a:lvl9pPr indent="0" lvl="8" marL="36576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9pPr>
          </a:lstStyle>
          <a:p/>
        </p:txBody>
      </p:sp>
      <p:sp>
        <p:nvSpPr>
          <p:cNvPr id="14" name="Shape 14"/>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15" name="Shape 15"/>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b="0" i="0" sz="1050" u="none" cap="none" strike="noStrike">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16" name="Shape 16"/>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b="0" i="0" lang="en-US" sz="1100" u="none" cap="none" strike="noStrike">
                <a:solidFill>
                  <a:srgbClr val="FFFFFF"/>
                </a:solidFill>
                <a:latin typeface="Cabin"/>
                <a:ea typeface="Cabin"/>
                <a:cs typeface="Cabin"/>
                <a:sym typeface="Cabin"/>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4" name="Shape 74"/>
        <p:cNvGrpSpPr/>
        <p:nvPr/>
      </p:nvGrpSpPr>
      <p:grpSpPr>
        <a:xfrm>
          <a:off x="0" y="0"/>
          <a:ext cx="0" cy="0"/>
          <a:chOff x="0" y="0"/>
          <a:chExt cx="0" cy="0"/>
        </a:xfrm>
      </p:grpSpPr>
      <p:sp>
        <p:nvSpPr>
          <p:cNvPr id="75" name="Shape 75"/>
          <p:cNvSpPr/>
          <p:nvPr/>
        </p:nvSpPr>
        <p:spPr>
          <a:xfrm>
            <a:off x="0" y="0"/>
            <a:ext cx="6095998"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6" name="Shape 76"/>
          <p:cNvSpPr txBox="1"/>
          <p:nvPr>
            <p:ph type="title"/>
          </p:nvPr>
        </p:nvSpPr>
        <p:spPr>
          <a:xfrm>
            <a:off x="808522" y="2243827"/>
            <a:ext cx="4494997" cy="1134640"/>
          </a:xfrm>
          <a:prstGeom prst="rect">
            <a:avLst/>
          </a:prstGeom>
          <a:solidFill>
            <a:srgbClr val="FFFFFF"/>
          </a:solidFill>
          <a:ln cap="flat" cmpd="sng" w="9525">
            <a:solidFill>
              <a:srgbClr val="404040"/>
            </a:solidFill>
            <a:prstDash val="solid"/>
            <a:round/>
            <a:headEnd len="med" w="med" type="none"/>
            <a:tailEnd len="med" w="med" type="none"/>
          </a:ln>
        </p:spPr>
        <p:txBody>
          <a:bodyPr anchorCtr="1" anchor="ctr" bIns="91425" lIns="91425" rIns="91425" tIns="91425"/>
          <a:lstStyle>
            <a:lvl1pPr indent="0" lvl="0" marL="0" marR="0" rtl="0" algn="ctr">
              <a:lnSpc>
                <a:spcPct val="90000"/>
              </a:lnSpc>
              <a:spcBef>
                <a:spcPts val="0"/>
              </a:spcBef>
              <a:buClr>
                <a:srgbClr val="262626"/>
              </a:buClr>
              <a:buFont typeface="Cabin"/>
              <a:buNone/>
              <a:defRPr b="0" i="0" sz="22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p:nvPr>
            <p:ph idx="2" type="pic"/>
          </p:nvPr>
        </p:nvSpPr>
        <p:spPr>
          <a:xfrm>
            <a:off x="6095998" y="0"/>
            <a:ext cx="6102097" cy="6858000"/>
          </a:xfrm>
          <a:prstGeom prst="rect">
            <a:avLst/>
          </a:prstGeom>
          <a:solidFill>
            <a:srgbClr val="BFBFBF"/>
          </a:solidFill>
          <a:ln>
            <a:noFill/>
          </a:ln>
        </p:spPr>
        <p:txBody>
          <a:bodyPr anchorCtr="0" anchor="t" bIns="91425" lIns="91425" rIns="91425" tIns="91425"/>
          <a:lstStyle>
            <a:lvl1pPr indent="0" lvl="0" marL="0" marR="0" rtl="0" algn="l">
              <a:lnSpc>
                <a:spcPct val="100000"/>
              </a:lnSpc>
              <a:spcBef>
                <a:spcPts val="1000"/>
              </a:spcBef>
              <a:buClr>
                <a:schemeClr val="accent2"/>
              </a:buClr>
              <a:buFont typeface="Arial"/>
              <a:buNone/>
              <a:defRPr b="0" i="0" sz="3200" u="none" cap="none" strike="noStrike">
                <a:solidFill>
                  <a:srgbClr val="FEFEFE"/>
                </a:solidFill>
                <a:latin typeface="Cabin"/>
                <a:ea typeface="Cabin"/>
                <a:cs typeface="Cabin"/>
                <a:sym typeface="Cabin"/>
              </a:defRPr>
            </a:lvl1pPr>
            <a:lvl2pPr indent="0" lvl="1" marL="457200" marR="0" rtl="0" algn="l">
              <a:lnSpc>
                <a:spcPct val="100000"/>
              </a:lnSpc>
              <a:spcBef>
                <a:spcPts val="1000"/>
              </a:spcBef>
              <a:buClr>
                <a:schemeClr val="accent2"/>
              </a:buClr>
              <a:buFont typeface="Arial"/>
              <a:buNone/>
              <a:defRPr b="0" i="0" sz="2800" u="none" cap="none" strike="noStrike">
                <a:solidFill>
                  <a:srgbClr val="262626"/>
                </a:solidFill>
                <a:latin typeface="Cabin"/>
                <a:ea typeface="Cabin"/>
                <a:cs typeface="Cabin"/>
                <a:sym typeface="Cabin"/>
              </a:defRPr>
            </a:lvl2pPr>
            <a:lvl3pPr indent="0" lvl="2" marL="914400" marR="0" rtl="0" algn="l">
              <a:lnSpc>
                <a:spcPct val="100000"/>
              </a:lnSpc>
              <a:spcBef>
                <a:spcPts val="1000"/>
              </a:spcBef>
              <a:buClr>
                <a:schemeClr val="accent2"/>
              </a:buClr>
              <a:buFont typeface="Arial"/>
              <a:buNone/>
              <a:defRPr b="0" i="0" sz="2400" u="none" cap="none" strike="noStrike">
                <a:solidFill>
                  <a:srgbClr val="262626"/>
                </a:solidFill>
                <a:latin typeface="Cabin"/>
                <a:ea typeface="Cabin"/>
                <a:cs typeface="Cabin"/>
                <a:sym typeface="Cabin"/>
              </a:defRPr>
            </a:lvl3pPr>
            <a:lvl4pPr indent="0" lvl="3" marL="1371600" marR="0" rtl="0" algn="l">
              <a:lnSpc>
                <a:spcPct val="100000"/>
              </a:lnSpc>
              <a:spcBef>
                <a:spcPts val="1000"/>
              </a:spcBef>
              <a:buClr>
                <a:schemeClr val="accent2"/>
              </a:buClr>
              <a:buFont typeface="Arial"/>
              <a:buNone/>
              <a:defRPr b="0" i="0" sz="2000" u="none" cap="none" strike="noStrike">
                <a:solidFill>
                  <a:srgbClr val="262626"/>
                </a:solidFill>
                <a:latin typeface="Cabin"/>
                <a:ea typeface="Cabin"/>
                <a:cs typeface="Cabin"/>
                <a:sym typeface="Cabin"/>
              </a:defRPr>
            </a:lvl4pPr>
            <a:lvl5pPr indent="0" lvl="4" marL="1828800" marR="0" rtl="0" algn="l">
              <a:lnSpc>
                <a:spcPct val="100000"/>
              </a:lnSpc>
              <a:spcBef>
                <a:spcPts val="1000"/>
              </a:spcBef>
              <a:buClr>
                <a:schemeClr val="accent2"/>
              </a:buClr>
              <a:buFont typeface="Arial"/>
              <a:buNone/>
              <a:defRPr b="0" i="0" sz="2000" u="none" cap="none" strike="noStrike">
                <a:solidFill>
                  <a:srgbClr val="262626"/>
                </a:solidFill>
                <a:latin typeface="Cabin"/>
                <a:ea typeface="Cabin"/>
                <a:cs typeface="Cabin"/>
                <a:sym typeface="Cabin"/>
              </a:defRPr>
            </a:lvl5pPr>
            <a:lvl6pPr indent="0" lvl="5" marL="2286000" marR="0" rtl="0" algn="l">
              <a:lnSpc>
                <a:spcPct val="100000"/>
              </a:lnSpc>
              <a:spcBef>
                <a:spcPts val="1000"/>
              </a:spcBef>
              <a:buClr>
                <a:schemeClr val="accent2"/>
              </a:buClr>
              <a:buFont typeface="Arial"/>
              <a:buNone/>
              <a:defRPr b="0" i="0" sz="2000" u="none" cap="none" strike="noStrike">
                <a:solidFill>
                  <a:schemeClr val="dk1"/>
                </a:solidFill>
                <a:latin typeface="Cabin"/>
                <a:ea typeface="Cabin"/>
                <a:cs typeface="Cabin"/>
                <a:sym typeface="Cabin"/>
              </a:defRPr>
            </a:lvl6pPr>
            <a:lvl7pPr indent="0" lvl="6" marL="2743200" marR="0" rtl="0" algn="l">
              <a:lnSpc>
                <a:spcPct val="100000"/>
              </a:lnSpc>
              <a:spcBef>
                <a:spcPts val="1000"/>
              </a:spcBef>
              <a:buClr>
                <a:schemeClr val="accent2"/>
              </a:buClr>
              <a:buFont typeface="Arial"/>
              <a:buNone/>
              <a:defRPr b="0" i="0" sz="2000" u="none" cap="none" strike="noStrike">
                <a:solidFill>
                  <a:schemeClr val="dk1"/>
                </a:solidFill>
                <a:latin typeface="Cabin"/>
                <a:ea typeface="Cabin"/>
                <a:cs typeface="Cabin"/>
                <a:sym typeface="Cabin"/>
              </a:defRPr>
            </a:lvl7pPr>
            <a:lvl8pPr indent="0" lvl="7" marL="3200400" marR="0" rtl="0" algn="l">
              <a:lnSpc>
                <a:spcPct val="100000"/>
              </a:lnSpc>
              <a:spcBef>
                <a:spcPts val="1000"/>
              </a:spcBef>
              <a:buClr>
                <a:schemeClr val="accent2"/>
              </a:buClr>
              <a:buFont typeface="Arial"/>
              <a:buNone/>
              <a:defRPr b="0" i="0" sz="2000" u="none" cap="none" strike="noStrike">
                <a:solidFill>
                  <a:schemeClr val="dk1"/>
                </a:solidFill>
                <a:latin typeface="Cabin"/>
                <a:ea typeface="Cabin"/>
                <a:cs typeface="Cabin"/>
                <a:sym typeface="Cabin"/>
              </a:defRPr>
            </a:lvl8pPr>
            <a:lvl9pPr indent="0" lvl="8" marL="3657600" marR="0" rtl="0" algn="l">
              <a:lnSpc>
                <a:spcPct val="100000"/>
              </a:lnSpc>
              <a:spcBef>
                <a:spcPts val="1000"/>
              </a:spcBef>
              <a:buClr>
                <a:schemeClr val="accent2"/>
              </a:buClr>
              <a:buFont typeface="Arial"/>
              <a:buNone/>
              <a:defRPr b="0" i="0" sz="2000" u="none" cap="none" strike="noStrike">
                <a:solidFill>
                  <a:schemeClr val="dk1"/>
                </a:solidFill>
                <a:latin typeface="Cabin"/>
                <a:ea typeface="Cabin"/>
                <a:cs typeface="Cabin"/>
                <a:sym typeface="Cabin"/>
              </a:defRPr>
            </a:lvl9pPr>
          </a:lstStyle>
          <a:p/>
        </p:txBody>
      </p:sp>
      <p:sp>
        <p:nvSpPr>
          <p:cNvPr id="78" name="Shape 78"/>
          <p:cNvSpPr txBox="1"/>
          <p:nvPr>
            <p:ph idx="1" type="body"/>
          </p:nvPr>
        </p:nvSpPr>
        <p:spPr>
          <a:xfrm>
            <a:off x="1115567" y="3549917"/>
            <a:ext cx="3794759" cy="2194036"/>
          </a:xfrm>
          <a:prstGeom prst="rect">
            <a:avLst/>
          </a:prstGeom>
          <a:noFill/>
          <a:ln>
            <a:noFill/>
          </a:ln>
        </p:spPr>
        <p:txBody>
          <a:bodyPr anchorCtr="1" anchor="t" bIns="91425" lIns="91425" rIns="91425" tIns="91425"/>
          <a:lstStyle>
            <a:lvl1pPr indent="0" lvl="0" marL="0" marR="0" rtl="0" algn="ctr">
              <a:lnSpc>
                <a:spcPct val="100000"/>
              </a:lnSpc>
              <a:spcBef>
                <a:spcPts val="1000"/>
              </a:spcBef>
              <a:buClr>
                <a:schemeClr val="accent2"/>
              </a:buClr>
              <a:buFont typeface="Arial"/>
              <a:buNone/>
              <a:defRPr b="0" i="0" sz="1500" u="none" cap="none" strike="noStrike">
                <a:solidFill>
                  <a:srgbClr val="FFFFFF"/>
                </a:solidFill>
                <a:latin typeface="Cabin"/>
                <a:ea typeface="Cabin"/>
                <a:cs typeface="Cabin"/>
                <a:sym typeface="Cabin"/>
              </a:defRPr>
            </a:lvl1pPr>
            <a:lvl2pPr indent="0" lvl="1" marL="457200" marR="0" rtl="0" algn="l">
              <a:lnSpc>
                <a:spcPct val="100000"/>
              </a:lnSpc>
              <a:spcBef>
                <a:spcPts val="1000"/>
              </a:spcBef>
              <a:buClr>
                <a:schemeClr val="accent2"/>
              </a:buClr>
              <a:buFont typeface="Arial"/>
              <a:buNone/>
              <a:defRPr b="0" i="0" sz="1400" u="none" cap="none" strike="noStrike">
                <a:solidFill>
                  <a:srgbClr val="262626"/>
                </a:solidFill>
                <a:latin typeface="Cabin"/>
                <a:ea typeface="Cabin"/>
                <a:cs typeface="Cabin"/>
                <a:sym typeface="Cabin"/>
              </a:defRPr>
            </a:lvl2pPr>
            <a:lvl3pPr indent="0" lvl="2" marL="914400" marR="0" rtl="0" algn="l">
              <a:lnSpc>
                <a:spcPct val="100000"/>
              </a:lnSpc>
              <a:spcBef>
                <a:spcPts val="1000"/>
              </a:spcBef>
              <a:buClr>
                <a:schemeClr val="accent2"/>
              </a:buClr>
              <a:buFont typeface="Arial"/>
              <a:buNone/>
              <a:defRPr b="0" i="0" sz="1200" u="none" cap="none" strike="noStrike">
                <a:solidFill>
                  <a:srgbClr val="262626"/>
                </a:solidFill>
                <a:latin typeface="Cabin"/>
                <a:ea typeface="Cabin"/>
                <a:cs typeface="Cabin"/>
                <a:sym typeface="Cabin"/>
              </a:defRPr>
            </a:lvl3pPr>
            <a:lvl4pPr indent="0" lvl="3" marL="1371600" marR="0" rtl="0" algn="l">
              <a:lnSpc>
                <a:spcPct val="100000"/>
              </a:lnSpc>
              <a:spcBef>
                <a:spcPts val="1000"/>
              </a:spcBef>
              <a:buClr>
                <a:schemeClr val="accent2"/>
              </a:buClr>
              <a:buFont typeface="Arial"/>
              <a:buNone/>
              <a:defRPr b="0" i="0" sz="1000" u="none" cap="none" strike="noStrike">
                <a:solidFill>
                  <a:srgbClr val="262626"/>
                </a:solidFill>
                <a:latin typeface="Cabin"/>
                <a:ea typeface="Cabin"/>
                <a:cs typeface="Cabin"/>
                <a:sym typeface="Cabin"/>
              </a:defRPr>
            </a:lvl4pPr>
            <a:lvl5pPr indent="0" lvl="4" marL="1828800" marR="0" rtl="0" algn="l">
              <a:lnSpc>
                <a:spcPct val="100000"/>
              </a:lnSpc>
              <a:spcBef>
                <a:spcPts val="1000"/>
              </a:spcBef>
              <a:buClr>
                <a:schemeClr val="accent2"/>
              </a:buClr>
              <a:buFont typeface="Arial"/>
              <a:buNone/>
              <a:defRPr b="0" i="0" sz="1000" u="none" cap="none" strike="noStrike">
                <a:solidFill>
                  <a:srgbClr val="262626"/>
                </a:solidFill>
                <a:latin typeface="Cabin"/>
                <a:ea typeface="Cabin"/>
                <a:cs typeface="Cabin"/>
                <a:sym typeface="Cabin"/>
              </a:defRPr>
            </a:lvl5pPr>
            <a:lvl6pPr indent="0" lvl="5" marL="22860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6pPr>
            <a:lvl7pPr indent="0" lvl="6" marL="27432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7pPr>
            <a:lvl8pPr indent="0" lvl="7" marL="32004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8pPr>
            <a:lvl9pPr indent="0" lvl="8" marL="36576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9pPr>
          </a:lstStyle>
          <a:p/>
        </p:txBody>
      </p:sp>
      <p:sp>
        <p:nvSpPr>
          <p:cNvPr id="79" name="Shape 79"/>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rgbClr val="FFFFFF"/>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0" name="Shape 80"/>
          <p:cNvSpPr txBox="1"/>
          <p:nvPr>
            <p:ph idx="11" type="ftr"/>
          </p:nvPr>
        </p:nvSpPr>
        <p:spPr>
          <a:xfrm>
            <a:off x="804672" y="6236207"/>
            <a:ext cx="5124796" cy="320039"/>
          </a:xfrm>
          <a:prstGeom prst="rect">
            <a:avLst/>
          </a:prstGeom>
          <a:noFill/>
          <a:ln>
            <a:noFill/>
          </a:ln>
        </p:spPr>
        <p:txBody>
          <a:bodyPr anchorCtr="0" anchor="ctr" bIns="91425" lIns="91425" rIns="91425" tIns="91425"/>
          <a:lstStyle>
            <a:lvl1pPr indent="0" lvl="0" marL="0" marR="0" rtl="0" algn="l">
              <a:spcBef>
                <a:spcPts val="0"/>
              </a:spcBef>
              <a:buNone/>
              <a:defRPr sz="1050">
                <a:solidFill>
                  <a:srgbClr val="FFFFFF"/>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1" name="Shape 81"/>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2" name="Shape 82"/>
        <p:cNvGrpSpPr/>
        <p:nvPr/>
      </p:nvGrpSpPr>
      <p:grpSpPr>
        <a:xfrm>
          <a:off x="0" y="0"/>
          <a:ext cx="0" cy="0"/>
          <a:chOff x="0" y="0"/>
          <a:chExt cx="0" cy="0"/>
        </a:xfrm>
      </p:grpSpPr>
      <p:sp>
        <p:nvSpPr>
          <p:cNvPr id="83" name="Shape 83"/>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4545008" y="324171"/>
            <a:ext cx="3101982" cy="7729727"/>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85" name="Shape 85"/>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6" name="Shape 86"/>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87" name="Shape 87"/>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8" name="Shape 88"/>
        <p:cNvGrpSpPr/>
        <p:nvPr/>
      </p:nvGrpSpPr>
      <p:grpSpPr>
        <a:xfrm>
          <a:off x="0" y="0"/>
          <a:ext cx="0" cy="0"/>
          <a:chOff x="0" y="0"/>
          <a:chExt cx="0" cy="0"/>
        </a:xfrm>
      </p:grpSpPr>
      <p:sp>
        <p:nvSpPr>
          <p:cNvPr id="89" name="Shape 89"/>
          <p:cNvSpPr txBox="1"/>
          <p:nvPr>
            <p:ph type="title"/>
          </p:nvPr>
        </p:nvSpPr>
        <p:spPr>
          <a:xfrm rot="5400000">
            <a:off x="6810676" y="2779695"/>
            <a:ext cx="4983479" cy="1298608"/>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1" type="body"/>
          </p:nvPr>
        </p:nvSpPr>
        <p:spPr>
          <a:xfrm rot="5400000">
            <a:off x="2838640" y="329755"/>
            <a:ext cx="4983479" cy="6198489"/>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91" name="Shape 91"/>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2" name="Shape 92"/>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93" name="Shape 93"/>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2231135" y="2638043"/>
            <a:ext cx="7729727" cy="3101982"/>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26" name="Shape 26"/>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7" name="Shape 27"/>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b="0" i="0" sz="1050" u="none" cap="none" strike="noStrike">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8" name="Shape 28"/>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b="0" i="0" lang="en-US" sz="1100" u="none" cap="none" strike="noStrike">
                <a:solidFill>
                  <a:srgbClr val="FFFFFF"/>
                </a:solidFill>
                <a:latin typeface="Cabin"/>
                <a:ea typeface="Cabin"/>
                <a:cs typeface="Cabin"/>
                <a:sym typeface="Cabi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accent2"/>
        </a:solidFill>
      </p:bgPr>
    </p:bg>
    <p:spTree>
      <p:nvGrpSpPr>
        <p:cNvPr id="29" name="Shape 29"/>
        <p:cNvGrpSpPr/>
        <p:nvPr/>
      </p:nvGrpSpPr>
      <p:grpSpPr>
        <a:xfrm>
          <a:off x="0" y="0"/>
          <a:ext cx="0" cy="0"/>
          <a:chOff x="0" y="0"/>
          <a:chExt cx="0" cy="0"/>
        </a:xfrm>
      </p:grpSpPr>
      <p:sp>
        <p:nvSpPr>
          <p:cNvPr id="30" name="Shape 30"/>
          <p:cNvSpPr txBox="1"/>
          <p:nvPr>
            <p:ph type="ctrTitle"/>
          </p:nvPr>
        </p:nvSpPr>
        <p:spPr>
          <a:xfrm>
            <a:off x="1600200" y="2386743"/>
            <a:ext cx="8991600" cy="164592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91425" lIns="91425" rIns="91425" tIns="91425"/>
          <a:lstStyle>
            <a:lvl1pPr indent="0" lvl="0" marL="0" marR="0" rtl="0" algn="ctr">
              <a:lnSpc>
                <a:spcPct val="90000"/>
              </a:lnSpc>
              <a:spcBef>
                <a:spcPts val="0"/>
              </a:spcBef>
              <a:buClr>
                <a:srgbClr val="262626"/>
              </a:buClr>
              <a:buFont typeface="Cabin"/>
              <a:buNone/>
              <a:defRPr b="0" i="0" sz="3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subTitle"/>
          </p:nvPr>
        </p:nvSpPr>
        <p:spPr>
          <a:xfrm>
            <a:off x="2695193" y="4352544"/>
            <a:ext cx="6801612" cy="1239894"/>
          </a:xfrm>
          <a:prstGeom prst="rect">
            <a:avLst/>
          </a:prstGeom>
          <a:noFill/>
          <a:ln>
            <a:noFill/>
          </a:ln>
        </p:spPr>
        <p:txBody>
          <a:bodyPr anchorCtr="0" anchor="t" bIns="91425" lIns="91425" rIns="91425" tIns="91425"/>
          <a:lstStyle>
            <a:lvl1pPr indent="0" lvl="0" marL="0" marR="0" rtl="0" algn="ctr">
              <a:lnSpc>
                <a:spcPct val="100000"/>
              </a:lnSpc>
              <a:spcBef>
                <a:spcPts val="1000"/>
              </a:spcBef>
              <a:buClr>
                <a:schemeClr val="accent2"/>
              </a:buClr>
              <a:buFont typeface="Arial"/>
              <a:buNone/>
              <a:defRPr b="0" i="0" sz="2000" u="none" cap="none" strike="noStrike">
                <a:solidFill>
                  <a:srgbClr val="FEFEFE"/>
                </a:solidFill>
                <a:latin typeface="Cabin"/>
                <a:ea typeface="Cabin"/>
                <a:cs typeface="Cabin"/>
                <a:sym typeface="Cabin"/>
              </a:defRPr>
            </a:lvl1pPr>
            <a:lvl2pPr indent="0" lvl="1" marL="457200" marR="0" rtl="0" algn="ctr">
              <a:lnSpc>
                <a:spcPct val="100000"/>
              </a:lnSpc>
              <a:spcBef>
                <a:spcPts val="1000"/>
              </a:spcBef>
              <a:buClr>
                <a:schemeClr val="accent2"/>
              </a:buClr>
              <a:buFont typeface="Arial"/>
              <a:buNone/>
              <a:defRPr b="0" i="0" sz="2000" u="none" cap="none" strike="noStrike">
                <a:solidFill>
                  <a:srgbClr val="FEFEFE"/>
                </a:solidFill>
                <a:latin typeface="Cabin"/>
                <a:ea typeface="Cabin"/>
                <a:cs typeface="Cabin"/>
                <a:sym typeface="Cabin"/>
              </a:defRPr>
            </a:lvl2pPr>
            <a:lvl3pPr indent="0" lvl="2" marL="914400" marR="0" rtl="0" algn="ctr">
              <a:lnSpc>
                <a:spcPct val="100000"/>
              </a:lnSpc>
              <a:spcBef>
                <a:spcPts val="1000"/>
              </a:spcBef>
              <a:buClr>
                <a:schemeClr val="accent2"/>
              </a:buClr>
              <a:buFont typeface="Arial"/>
              <a:buNone/>
              <a:defRPr b="0" i="0" sz="1800" u="none" cap="none" strike="noStrike">
                <a:solidFill>
                  <a:srgbClr val="FEFEFE"/>
                </a:solidFill>
                <a:latin typeface="Cabin"/>
                <a:ea typeface="Cabin"/>
                <a:cs typeface="Cabin"/>
                <a:sym typeface="Cabin"/>
              </a:defRPr>
            </a:lvl3pPr>
            <a:lvl4pPr indent="0" lvl="3" marL="1371600" marR="0" rtl="0" algn="ctr">
              <a:lnSpc>
                <a:spcPct val="100000"/>
              </a:lnSpc>
              <a:spcBef>
                <a:spcPts val="1000"/>
              </a:spcBef>
              <a:buClr>
                <a:schemeClr val="accent2"/>
              </a:buClr>
              <a:buFont typeface="Arial"/>
              <a:buNone/>
              <a:defRPr b="0" i="0" sz="1600" u="none" cap="none" strike="noStrike">
                <a:solidFill>
                  <a:srgbClr val="FEFEFE"/>
                </a:solidFill>
                <a:latin typeface="Cabin"/>
                <a:ea typeface="Cabin"/>
                <a:cs typeface="Cabin"/>
                <a:sym typeface="Cabin"/>
              </a:defRPr>
            </a:lvl4pPr>
            <a:lvl5pPr indent="0" lvl="4" marL="1828800" marR="0" rtl="0" algn="ctr">
              <a:lnSpc>
                <a:spcPct val="100000"/>
              </a:lnSpc>
              <a:spcBef>
                <a:spcPts val="1000"/>
              </a:spcBef>
              <a:buClr>
                <a:schemeClr val="accent2"/>
              </a:buClr>
              <a:buFont typeface="Arial"/>
              <a:buNone/>
              <a:defRPr b="0" i="0" sz="1600" u="none" cap="none" strike="noStrike">
                <a:solidFill>
                  <a:srgbClr val="FEFEFE"/>
                </a:solidFill>
                <a:latin typeface="Cabin"/>
                <a:ea typeface="Cabin"/>
                <a:cs typeface="Cabin"/>
                <a:sym typeface="Cabin"/>
              </a:defRPr>
            </a:lvl5pPr>
            <a:lvl6pPr indent="0" lvl="5" marL="22860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6pPr>
            <a:lvl7pPr indent="0" lvl="6" marL="27432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7pPr>
            <a:lvl8pPr indent="0" lvl="7" marL="32004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8pPr>
            <a:lvl9pPr indent="0" lvl="8" marL="3657600" marR="0" rtl="0" algn="ctr">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9pPr>
          </a:lstStyle>
          <a:p/>
        </p:txBody>
      </p:sp>
      <p:sp>
        <p:nvSpPr>
          <p:cNvPr id="32" name="Shape 32"/>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3" name="Shape 33"/>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4" name="Shape 34"/>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1"/>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1600200" y="2386743"/>
            <a:ext cx="8991600" cy="164592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91425" lIns="91425" rIns="91425" tIns="91425"/>
          <a:lstStyle>
            <a:lvl1pPr indent="0" lvl="0" marL="0" marR="0" rtl="0" algn="ctr">
              <a:lnSpc>
                <a:spcPct val="90000"/>
              </a:lnSpc>
              <a:spcBef>
                <a:spcPts val="0"/>
              </a:spcBef>
              <a:buClr>
                <a:srgbClr val="262626"/>
              </a:buClr>
              <a:buFont typeface="Cabin"/>
              <a:buNone/>
              <a:defRPr b="0" i="0" sz="3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2695193" y="4352464"/>
            <a:ext cx="6801612" cy="1265082"/>
          </a:xfrm>
          <a:prstGeom prst="rect">
            <a:avLst/>
          </a:prstGeom>
          <a:noFill/>
          <a:ln>
            <a:noFill/>
          </a:ln>
        </p:spPr>
        <p:txBody>
          <a:bodyPr anchorCtr="1" anchor="t" bIns="91425" lIns="91425" rIns="91425" tIns="91425"/>
          <a:lstStyle>
            <a:lvl1pPr indent="0" lvl="0" marL="0" marR="0" rtl="0" algn="l">
              <a:lnSpc>
                <a:spcPct val="100000"/>
              </a:lnSpc>
              <a:spcBef>
                <a:spcPts val="1000"/>
              </a:spcBef>
              <a:buClr>
                <a:schemeClr val="accent2"/>
              </a:buClr>
              <a:buFont typeface="Arial"/>
              <a:buNone/>
              <a:defRPr b="0" i="0" sz="2000" u="none" cap="none" strike="noStrike">
                <a:solidFill>
                  <a:schemeClr val="lt1"/>
                </a:solidFill>
                <a:latin typeface="Cabin"/>
                <a:ea typeface="Cabin"/>
                <a:cs typeface="Cabin"/>
                <a:sym typeface="Cabin"/>
              </a:defRPr>
            </a:lvl1pPr>
            <a:lvl2pPr indent="0" lvl="1" marL="457200" marR="0" rtl="0" algn="l">
              <a:lnSpc>
                <a:spcPct val="100000"/>
              </a:lnSpc>
              <a:spcBef>
                <a:spcPts val="1000"/>
              </a:spcBef>
              <a:buClr>
                <a:schemeClr val="accent2"/>
              </a:buClr>
              <a:buFont typeface="Arial"/>
              <a:buNone/>
              <a:defRPr b="0" i="0" sz="2000" u="none" cap="none" strike="noStrike">
                <a:solidFill>
                  <a:schemeClr val="lt1"/>
                </a:solidFill>
                <a:latin typeface="Cabin"/>
                <a:ea typeface="Cabin"/>
                <a:cs typeface="Cabin"/>
                <a:sym typeface="Cabin"/>
              </a:defRPr>
            </a:lvl2pPr>
            <a:lvl3pPr indent="0" lvl="2" marL="914400" marR="0" rtl="0" algn="l">
              <a:lnSpc>
                <a:spcPct val="100000"/>
              </a:lnSpc>
              <a:spcBef>
                <a:spcPts val="1000"/>
              </a:spcBef>
              <a:buClr>
                <a:schemeClr val="accent2"/>
              </a:buClr>
              <a:buFont typeface="Arial"/>
              <a:buNone/>
              <a:defRPr b="0" i="0" sz="1800" u="none" cap="none" strike="noStrike">
                <a:solidFill>
                  <a:schemeClr val="lt1"/>
                </a:solidFill>
                <a:latin typeface="Cabin"/>
                <a:ea typeface="Cabin"/>
                <a:cs typeface="Cabin"/>
                <a:sym typeface="Cabin"/>
              </a:defRPr>
            </a:lvl3pPr>
            <a:lvl4pPr indent="0" lvl="3" marL="1371600" marR="0" rtl="0" algn="l">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4pPr>
            <a:lvl5pPr indent="0" lvl="4" marL="1828800" marR="0" rtl="0" algn="l">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5pPr>
            <a:lvl6pPr indent="0" lvl="5" marL="2286000" marR="0" rtl="0" algn="l">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6pPr>
            <a:lvl7pPr indent="0" lvl="6" marL="2743200" marR="0" rtl="0" algn="l">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7pPr>
            <a:lvl8pPr indent="0" lvl="7" marL="3200400" marR="0" rtl="0" algn="l">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8pPr>
            <a:lvl9pPr indent="0" lvl="8" marL="3657600" marR="0" rtl="0" algn="l">
              <a:lnSpc>
                <a:spcPct val="100000"/>
              </a:lnSpc>
              <a:spcBef>
                <a:spcPts val="1000"/>
              </a:spcBef>
              <a:buClr>
                <a:schemeClr val="accent2"/>
              </a:buClr>
              <a:buFont typeface="Arial"/>
              <a:buNone/>
              <a:defRPr b="0" i="0" sz="1600" u="none" cap="none" strike="noStrike">
                <a:solidFill>
                  <a:schemeClr val="lt1"/>
                </a:solidFill>
                <a:latin typeface="Cabin"/>
                <a:ea typeface="Cabin"/>
                <a:cs typeface="Cabin"/>
                <a:sym typeface="Cabin"/>
              </a:defRPr>
            </a:lvl9pPr>
          </a:lstStyle>
          <a:p/>
        </p:txBody>
      </p:sp>
      <p:sp>
        <p:nvSpPr>
          <p:cNvPr id="38" name="Shape 38"/>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39" name="Shape 39"/>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40" name="Shape 40"/>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1581912" y="2638043"/>
            <a:ext cx="4271770" cy="3101981"/>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44" name="Shape 44"/>
          <p:cNvSpPr txBox="1"/>
          <p:nvPr>
            <p:ph idx="2" type="body"/>
          </p:nvPr>
        </p:nvSpPr>
        <p:spPr>
          <a:xfrm>
            <a:off x="6338314" y="2638043"/>
            <a:ext cx="4270246" cy="3101981"/>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45" name="Shape 45"/>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6" name="Shape 46"/>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47" name="Shape 47"/>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8" name="Shape 48"/>
        <p:cNvGrpSpPr/>
        <p:nvPr/>
      </p:nvGrpSpPr>
      <p:grpSpPr>
        <a:xfrm>
          <a:off x="0" y="0"/>
          <a:ext cx="0" cy="0"/>
          <a:chOff x="0" y="0"/>
          <a:chExt cx="0" cy="0"/>
        </a:xfrm>
      </p:grpSpPr>
      <p:sp>
        <p:nvSpPr>
          <p:cNvPr id="49" name="Shape 49"/>
          <p:cNvSpPr txBox="1"/>
          <p:nvPr>
            <p:ph idx="1" type="body"/>
          </p:nvPr>
        </p:nvSpPr>
        <p:spPr>
          <a:xfrm>
            <a:off x="1583436" y="2313433"/>
            <a:ext cx="4270248" cy="704087"/>
          </a:xfrm>
          <a:prstGeom prst="rect">
            <a:avLst/>
          </a:prstGeom>
          <a:noFill/>
          <a:ln>
            <a:noFill/>
          </a:ln>
        </p:spPr>
        <p:txBody>
          <a:bodyPr anchorCtr="1" anchor="b" bIns="91425" lIns="91425" rIns="91425" tIns="91425"/>
          <a:lstStyle>
            <a:lvl1pPr indent="0" lvl="0" marL="0" marR="0" rtl="0" algn="ctr">
              <a:lnSpc>
                <a:spcPct val="100000"/>
              </a:lnSpc>
              <a:spcBef>
                <a:spcPts val="1000"/>
              </a:spcBef>
              <a:buClr>
                <a:schemeClr val="accent2"/>
              </a:buClr>
              <a:buFont typeface="Arial"/>
              <a:buNone/>
              <a:defRPr b="0" i="0" sz="1900" u="none" cap="none" strike="noStrike">
                <a:solidFill>
                  <a:srgbClr val="6B8890"/>
                </a:solidFill>
                <a:latin typeface="Cabin"/>
                <a:ea typeface="Cabin"/>
                <a:cs typeface="Cabin"/>
                <a:sym typeface="Cabin"/>
              </a:defRPr>
            </a:lvl1pPr>
            <a:lvl2pPr indent="0" lvl="1" marL="457200" marR="0" rtl="0" algn="l">
              <a:lnSpc>
                <a:spcPct val="100000"/>
              </a:lnSpc>
              <a:spcBef>
                <a:spcPts val="1000"/>
              </a:spcBef>
              <a:buClr>
                <a:schemeClr val="accent2"/>
              </a:buClr>
              <a:buFont typeface="Arial"/>
              <a:buNone/>
              <a:defRPr b="1" i="0" sz="1900" u="none" cap="none" strike="noStrike">
                <a:solidFill>
                  <a:srgbClr val="262626"/>
                </a:solidFill>
                <a:latin typeface="Cabin"/>
                <a:ea typeface="Cabin"/>
                <a:cs typeface="Cabin"/>
                <a:sym typeface="Cabin"/>
              </a:defRPr>
            </a:lvl2pPr>
            <a:lvl3pPr indent="0" lvl="2" marL="914400" marR="0" rtl="0" algn="l">
              <a:lnSpc>
                <a:spcPct val="100000"/>
              </a:lnSpc>
              <a:spcBef>
                <a:spcPts val="1000"/>
              </a:spcBef>
              <a:buClr>
                <a:schemeClr val="accent2"/>
              </a:buClr>
              <a:buFont typeface="Arial"/>
              <a:buNone/>
              <a:defRPr b="1" i="0" sz="1800" u="none" cap="none" strike="noStrike">
                <a:solidFill>
                  <a:srgbClr val="262626"/>
                </a:solidFill>
                <a:latin typeface="Cabin"/>
                <a:ea typeface="Cabin"/>
                <a:cs typeface="Cabin"/>
                <a:sym typeface="Cabin"/>
              </a:defRPr>
            </a:lvl3pPr>
            <a:lvl4pPr indent="0" lvl="3" marL="1371600" marR="0" rtl="0" algn="l">
              <a:lnSpc>
                <a:spcPct val="100000"/>
              </a:lnSpc>
              <a:spcBef>
                <a:spcPts val="1000"/>
              </a:spcBef>
              <a:buClr>
                <a:schemeClr val="accent2"/>
              </a:buClr>
              <a:buFont typeface="Arial"/>
              <a:buNone/>
              <a:defRPr b="1" i="0" sz="1600" u="none" cap="none" strike="noStrike">
                <a:solidFill>
                  <a:srgbClr val="262626"/>
                </a:solidFill>
                <a:latin typeface="Cabin"/>
                <a:ea typeface="Cabin"/>
                <a:cs typeface="Cabin"/>
                <a:sym typeface="Cabin"/>
              </a:defRPr>
            </a:lvl4pPr>
            <a:lvl5pPr indent="0" lvl="4" marL="1828800" marR="0" rtl="0" algn="l">
              <a:lnSpc>
                <a:spcPct val="100000"/>
              </a:lnSpc>
              <a:spcBef>
                <a:spcPts val="1000"/>
              </a:spcBef>
              <a:buClr>
                <a:schemeClr val="accent2"/>
              </a:buClr>
              <a:buFont typeface="Arial"/>
              <a:buNone/>
              <a:defRPr b="1" i="0" sz="1600" u="none" cap="none" strike="noStrike">
                <a:solidFill>
                  <a:srgbClr val="262626"/>
                </a:solidFill>
                <a:latin typeface="Cabin"/>
                <a:ea typeface="Cabin"/>
                <a:cs typeface="Cabin"/>
                <a:sym typeface="Cabin"/>
              </a:defRPr>
            </a:lvl5pPr>
            <a:lvl6pPr indent="0" lvl="5" marL="22860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6pPr>
            <a:lvl7pPr indent="0" lvl="6" marL="27432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7pPr>
            <a:lvl8pPr indent="0" lvl="7" marL="32004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8pPr>
            <a:lvl9pPr indent="0" lvl="8" marL="36576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9pPr>
          </a:lstStyle>
          <a:p/>
        </p:txBody>
      </p:sp>
      <p:sp>
        <p:nvSpPr>
          <p:cNvPr id="50" name="Shape 50"/>
          <p:cNvSpPr txBox="1"/>
          <p:nvPr>
            <p:ph idx="2" type="body"/>
          </p:nvPr>
        </p:nvSpPr>
        <p:spPr>
          <a:xfrm>
            <a:off x="1583436" y="3143250"/>
            <a:ext cx="4270248" cy="2596776"/>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51" name="Shape 51"/>
          <p:cNvSpPr txBox="1"/>
          <p:nvPr>
            <p:ph idx="3" type="body"/>
          </p:nvPr>
        </p:nvSpPr>
        <p:spPr>
          <a:xfrm>
            <a:off x="6338316" y="3143250"/>
            <a:ext cx="4253483" cy="2596776"/>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52" name="Shape 52"/>
          <p:cNvSpPr txBox="1"/>
          <p:nvPr>
            <p:ph idx="4" type="body"/>
          </p:nvPr>
        </p:nvSpPr>
        <p:spPr>
          <a:xfrm>
            <a:off x="6338316" y="2313433"/>
            <a:ext cx="4270248" cy="704087"/>
          </a:xfrm>
          <a:prstGeom prst="rect">
            <a:avLst/>
          </a:prstGeom>
          <a:noFill/>
          <a:ln>
            <a:noFill/>
          </a:ln>
        </p:spPr>
        <p:txBody>
          <a:bodyPr anchorCtr="1" anchor="b" bIns="91425" lIns="91425" rIns="91425" tIns="91425"/>
          <a:lstStyle>
            <a:lvl1pPr indent="0" lvl="0" marL="0" marR="0" rtl="0" algn="ctr">
              <a:lnSpc>
                <a:spcPct val="100000"/>
              </a:lnSpc>
              <a:spcBef>
                <a:spcPts val="1000"/>
              </a:spcBef>
              <a:buClr>
                <a:schemeClr val="accent2"/>
              </a:buClr>
              <a:buFont typeface="Arial"/>
              <a:buNone/>
              <a:defRPr b="0" i="0" sz="1900" u="none" cap="none" strike="noStrike">
                <a:solidFill>
                  <a:srgbClr val="6B8890"/>
                </a:solidFill>
                <a:latin typeface="Cabin"/>
                <a:ea typeface="Cabin"/>
                <a:cs typeface="Cabin"/>
                <a:sym typeface="Cabin"/>
              </a:defRPr>
            </a:lvl1pPr>
            <a:lvl2pPr indent="0" lvl="1" marL="457200" marR="0" rtl="0" algn="l">
              <a:lnSpc>
                <a:spcPct val="100000"/>
              </a:lnSpc>
              <a:spcBef>
                <a:spcPts val="1000"/>
              </a:spcBef>
              <a:buClr>
                <a:schemeClr val="accent2"/>
              </a:buClr>
              <a:buFont typeface="Arial"/>
              <a:buNone/>
              <a:defRPr b="1" i="0" sz="1900" u="none" cap="none" strike="noStrike">
                <a:solidFill>
                  <a:srgbClr val="262626"/>
                </a:solidFill>
                <a:latin typeface="Cabin"/>
                <a:ea typeface="Cabin"/>
                <a:cs typeface="Cabin"/>
                <a:sym typeface="Cabin"/>
              </a:defRPr>
            </a:lvl2pPr>
            <a:lvl3pPr indent="0" lvl="2" marL="914400" marR="0" rtl="0" algn="l">
              <a:lnSpc>
                <a:spcPct val="100000"/>
              </a:lnSpc>
              <a:spcBef>
                <a:spcPts val="1000"/>
              </a:spcBef>
              <a:buClr>
                <a:schemeClr val="accent2"/>
              </a:buClr>
              <a:buFont typeface="Arial"/>
              <a:buNone/>
              <a:defRPr b="1" i="0" sz="1800" u="none" cap="none" strike="noStrike">
                <a:solidFill>
                  <a:srgbClr val="262626"/>
                </a:solidFill>
                <a:latin typeface="Cabin"/>
                <a:ea typeface="Cabin"/>
                <a:cs typeface="Cabin"/>
                <a:sym typeface="Cabin"/>
              </a:defRPr>
            </a:lvl3pPr>
            <a:lvl4pPr indent="0" lvl="3" marL="1371600" marR="0" rtl="0" algn="l">
              <a:lnSpc>
                <a:spcPct val="100000"/>
              </a:lnSpc>
              <a:spcBef>
                <a:spcPts val="1000"/>
              </a:spcBef>
              <a:buClr>
                <a:schemeClr val="accent2"/>
              </a:buClr>
              <a:buFont typeface="Arial"/>
              <a:buNone/>
              <a:defRPr b="1" i="0" sz="1600" u="none" cap="none" strike="noStrike">
                <a:solidFill>
                  <a:srgbClr val="262626"/>
                </a:solidFill>
                <a:latin typeface="Cabin"/>
                <a:ea typeface="Cabin"/>
                <a:cs typeface="Cabin"/>
                <a:sym typeface="Cabin"/>
              </a:defRPr>
            </a:lvl4pPr>
            <a:lvl5pPr indent="0" lvl="4" marL="1828800" marR="0" rtl="0" algn="l">
              <a:lnSpc>
                <a:spcPct val="100000"/>
              </a:lnSpc>
              <a:spcBef>
                <a:spcPts val="1000"/>
              </a:spcBef>
              <a:buClr>
                <a:schemeClr val="accent2"/>
              </a:buClr>
              <a:buFont typeface="Arial"/>
              <a:buNone/>
              <a:defRPr b="1" i="0" sz="1600" u="none" cap="none" strike="noStrike">
                <a:solidFill>
                  <a:srgbClr val="262626"/>
                </a:solidFill>
                <a:latin typeface="Cabin"/>
                <a:ea typeface="Cabin"/>
                <a:cs typeface="Cabin"/>
                <a:sym typeface="Cabin"/>
              </a:defRPr>
            </a:lvl5pPr>
            <a:lvl6pPr indent="0" lvl="5" marL="22860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6pPr>
            <a:lvl7pPr indent="0" lvl="6" marL="27432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7pPr>
            <a:lvl8pPr indent="0" lvl="7" marL="32004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8pPr>
            <a:lvl9pPr indent="0" lvl="8" marL="3657600" marR="0" rtl="0" algn="l">
              <a:lnSpc>
                <a:spcPct val="100000"/>
              </a:lnSpc>
              <a:spcBef>
                <a:spcPts val="1000"/>
              </a:spcBef>
              <a:buClr>
                <a:schemeClr val="accent2"/>
              </a:buClr>
              <a:buFont typeface="Arial"/>
              <a:buNone/>
              <a:defRPr b="1" i="0" sz="1600" u="none" cap="none" strike="noStrike">
                <a:solidFill>
                  <a:schemeClr val="dk1"/>
                </a:solidFill>
                <a:latin typeface="Cabin"/>
                <a:ea typeface="Cabin"/>
                <a:cs typeface="Cabin"/>
                <a:sym typeface="Cabin"/>
              </a:defRPr>
            </a:lvl9pPr>
          </a:lstStyle>
          <a:p/>
        </p:txBody>
      </p:sp>
      <p:sp>
        <p:nvSpPr>
          <p:cNvPr id="53" name="Shape 53"/>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4" name="Shape 54"/>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55" name="Shape 55"/>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
        <p:nvSpPr>
          <p:cNvPr id="56" name="Shape 56"/>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1" name="Shape 61"/>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2" name="Shape 62"/>
        <p:cNvGrpSpPr/>
        <p:nvPr/>
      </p:nvGrpSpPr>
      <p:grpSpPr>
        <a:xfrm>
          <a:off x="0" y="0"/>
          <a:ext cx="0" cy="0"/>
          <a:chOff x="0" y="0"/>
          <a:chExt cx="0" cy="0"/>
        </a:xfrm>
      </p:grpSpPr>
      <p:sp>
        <p:nvSpPr>
          <p:cNvPr id="63" name="Shape 63"/>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4" name="Shape 64"/>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65" name="Shape 65"/>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6" name="Shape 66"/>
        <p:cNvGrpSpPr/>
        <p:nvPr/>
      </p:nvGrpSpPr>
      <p:grpSpPr>
        <a:xfrm>
          <a:off x="0" y="0"/>
          <a:ext cx="0" cy="0"/>
          <a:chOff x="0" y="0"/>
          <a:chExt cx="0" cy="0"/>
        </a:xfrm>
      </p:grpSpPr>
      <p:sp>
        <p:nvSpPr>
          <p:cNvPr id="67" name="Shape 67"/>
          <p:cNvSpPr/>
          <p:nvPr/>
        </p:nvSpPr>
        <p:spPr>
          <a:xfrm>
            <a:off x="0" y="0"/>
            <a:ext cx="6096000"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804672" y="2243827"/>
            <a:ext cx="4486655" cy="1141497"/>
          </a:xfrm>
          <a:prstGeom prst="rect">
            <a:avLst/>
          </a:prstGeom>
          <a:solidFill>
            <a:srgbClr val="FFFFFF"/>
          </a:solidFill>
          <a:ln cap="flat" cmpd="sng" w="9525">
            <a:solidFill>
              <a:srgbClr val="404040"/>
            </a:solidFill>
            <a:prstDash val="solid"/>
            <a:round/>
            <a:headEnd len="med" w="med" type="none"/>
            <a:tailEnd len="med" w="med" type="none"/>
          </a:ln>
        </p:spPr>
        <p:txBody>
          <a:bodyPr anchorCtr="1" anchor="ctr" bIns="91425" lIns="91425" rIns="91425" tIns="91425"/>
          <a:lstStyle>
            <a:lvl1pPr indent="0" lvl="0" marL="0" marR="0" rtl="0" algn="ctr">
              <a:lnSpc>
                <a:spcPct val="90000"/>
              </a:lnSpc>
              <a:spcBef>
                <a:spcPts val="0"/>
              </a:spcBef>
              <a:buClr>
                <a:srgbClr val="262626"/>
              </a:buClr>
              <a:buFont typeface="Cabin"/>
              <a:buNone/>
              <a:defRPr b="0" i="0" sz="22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txBox="1"/>
          <p:nvPr>
            <p:ph idx="1" type="body"/>
          </p:nvPr>
        </p:nvSpPr>
        <p:spPr>
          <a:xfrm>
            <a:off x="6736079" y="804672"/>
            <a:ext cx="4815840" cy="5248656"/>
          </a:xfrm>
          <a:prstGeom prst="rect">
            <a:avLst/>
          </a:prstGeom>
          <a:noFill/>
          <a:ln>
            <a:noFill/>
          </a:ln>
        </p:spPr>
        <p:txBody>
          <a:bodyPr anchorCtr="0" anchor="t" bIns="91425" lIns="91425" rIns="91425" tIns="91425"/>
          <a:lstStyle>
            <a:lvl1pPr indent="-107950" lvl="0" marL="228600" marR="0" rtl="0" algn="l">
              <a:lnSpc>
                <a:spcPct val="100000"/>
              </a:lnSpc>
              <a:spcBef>
                <a:spcPts val="1000"/>
              </a:spcBef>
              <a:buClr>
                <a:schemeClr val="accent2"/>
              </a:buClr>
              <a:buSzPct val="100000"/>
              <a:buFont typeface="Arial"/>
              <a:buChar char="•"/>
              <a:defRPr b="0" i="0" sz="1900" u="none" cap="none" strike="noStrike">
                <a:solidFill>
                  <a:schemeClr val="dk1"/>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70" name="Shape 70"/>
          <p:cNvSpPr txBox="1"/>
          <p:nvPr>
            <p:ph idx="2" type="body"/>
          </p:nvPr>
        </p:nvSpPr>
        <p:spPr>
          <a:xfrm>
            <a:off x="1115567" y="3549917"/>
            <a:ext cx="3794759" cy="2194036"/>
          </a:xfrm>
          <a:prstGeom prst="rect">
            <a:avLst/>
          </a:prstGeom>
          <a:noFill/>
          <a:ln>
            <a:noFill/>
          </a:ln>
        </p:spPr>
        <p:txBody>
          <a:bodyPr anchorCtr="1" anchor="t" bIns="91425" lIns="91425" rIns="91425" tIns="91425"/>
          <a:lstStyle>
            <a:lvl1pPr indent="0" lvl="0" marL="0" marR="0" rtl="0" algn="ctr">
              <a:lnSpc>
                <a:spcPct val="100000"/>
              </a:lnSpc>
              <a:spcBef>
                <a:spcPts val="1000"/>
              </a:spcBef>
              <a:buClr>
                <a:schemeClr val="accent2"/>
              </a:buClr>
              <a:buFont typeface="Arial"/>
              <a:buNone/>
              <a:defRPr b="0" i="0" sz="1500" u="none" cap="none" strike="noStrike">
                <a:solidFill>
                  <a:srgbClr val="FFFFFF"/>
                </a:solidFill>
                <a:latin typeface="Cabin"/>
                <a:ea typeface="Cabin"/>
                <a:cs typeface="Cabin"/>
                <a:sym typeface="Cabin"/>
              </a:defRPr>
            </a:lvl1pPr>
            <a:lvl2pPr indent="0" lvl="1" marL="457200" marR="0" rtl="0" algn="l">
              <a:lnSpc>
                <a:spcPct val="100000"/>
              </a:lnSpc>
              <a:spcBef>
                <a:spcPts val="1000"/>
              </a:spcBef>
              <a:buClr>
                <a:schemeClr val="accent2"/>
              </a:buClr>
              <a:buFont typeface="Arial"/>
              <a:buNone/>
              <a:defRPr b="0" i="0" sz="1400" u="none" cap="none" strike="noStrike">
                <a:solidFill>
                  <a:srgbClr val="262626"/>
                </a:solidFill>
                <a:latin typeface="Cabin"/>
                <a:ea typeface="Cabin"/>
                <a:cs typeface="Cabin"/>
                <a:sym typeface="Cabin"/>
              </a:defRPr>
            </a:lvl2pPr>
            <a:lvl3pPr indent="0" lvl="2" marL="914400" marR="0" rtl="0" algn="l">
              <a:lnSpc>
                <a:spcPct val="100000"/>
              </a:lnSpc>
              <a:spcBef>
                <a:spcPts val="1000"/>
              </a:spcBef>
              <a:buClr>
                <a:schemeClr val="accent2"/>
              </a:buClr>
              <a:buFont typeface="Arial"/>
              <a:buNone/>
              <a:defRPr b="0" i="0" sz="1200" u="none" cap="none" strike="noStrike">
                <a:solidFill>
                  <a:srgbClr val="262626"/>
                </a:solidFill>
                <a:latin typeface="Cabin"/>
                <a:ea typeface="Cabin"/>
                <a:cs typeface="Cabin"/>
                <a:sym typeface="Cabin"/>
              </a:defRPr>
            </a:lvl3pPr>
            <a:lvl4pPr indent="0" lvl="3" marL="1371600" marR="0" rtl="0" algn="l">
              <a:lnSpc>
                <a:spcPct val="100000"/>
              </a:lnSpc>
              <a:spcBef>
                <a:spcPts val="1000"/>
              </a:spcBef>
              <a:buClr>
                <a:schemeClr val="accent2"/>
              </a:buClr>
              <a:buFont typeface="Arial"/>
              <a:buNone/>
              <a:defRPr b="0" i="0" sz="1000" u="none" cap="none" strike="noStrike">
                <a:solidFill>
                  <a:srgbClr val="262626"/>
                </a:solidFill>
                <a:latin typeface="Cabin"/>
                <a:ea typeface="Cabin"/>
                <a:cs typeface="Cabin"/>
                <a:sym typeface="Cabin"/>
              </a:defRPr>
            </a:lvl4pPr>
            <a:lvl5pPr indent="0" lvl="4" marL="1828800" marR="0" rtl="0" algn="l">
              <a:lnSpc>
                <a:spcPct val="100000"/>
              </a:lnSpc>
              <a:spcBef>
                <a:spcPts val="1000"/>
              </a:spcBef>
              <a:buClr>
                <a:schemeClr val="accent2"/>
              </a:buClr>
              <a:buFont typeface="Arial"/>
              <a:buNone/>
              <a:defRPr b="0" i="0" sz="1000" u="none" cap="none" strike="noStrike">
                <a:solidFill>
                  <a:srgbClr val="262626"/>
                </a:solidFill>
                <a:latin typeface="Cabin"/>
                <a:ea typeface="Cabin"/>
                <a:cs typeface="Cabin"/>
                <a:sym typeface="Cabin"/>
              </a:defRPr>
            </a:lvl5pPr>
            <a:lvl6pPr indent="0" lvl="5" marL="22860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6pPr>
            <a:lvl7pPr indent="0" lvl="6" marL="27432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7pPr>
            <a:lvl8pPr indent="0" lvl="7" marL="32004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8pPr>
            <a:lvl9pPr indent="0" lvl="8" marL="3657600" marR="0" rtl="0" algn="l">
              <a:lnSpc>
                <a:spcPct val="100000"/>
              </a:lnSpc>
              <a:spcBef>
                <a:spcPts val="1000"/>
              </a:spcBef>
              <a:buClr>
                <a:schemeClr val="accent2"/>
              </a:buClr>
              <a:buFont typeface="Arial"/>
              <a:buNone/>
              <a:defRPr b="0" i="0" sz="1000" u="none" cap="none" strike="noStrike">
                <a:solidFill>
                  <a:schemeClr val="dk1"/>
                </a:solidFill>
                <a:latin typeface="Cabin"/>
                <a:ea typeface="Cabin"/>
                <a:cs typeface="Cabin"/>
                <a:sym typeface="Cabin"/>
              </a:defRPr>
            </a:lvl9pPr>
          </a:lstStyle>
          <a:p/>
        </p:txBody>
      </p:sp>
      <p:sp>
        <p:nvSpPr>
          <p:cNvPr id="71" name="Shape 71"/>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sz="1050">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2" name="Shape 72"/>
          <p:cNvSpPr txBox="1"/>
          <p:nvPr>
            <p:ph idx="11" type="ftr"/>
          </p:nvPr>
        </p:nvSpPr>
        <p:spPr>
          <a:xfrm>
            <a:off x="804672" y="6236207"/>
            <a:ext cx="5124796" cy="320039"/>
          </a:xfrm>
          <a:prstGeom prst="rect">
            <a:avLst/>
          </a:prstGeom>
          <a:noFill/>
          <a:ln>
            <a:noFill/>
          </a:ln>
        </p:spPr>
        <p:txBody>
          <a:bodyPr anchorCtr="0" anchor="ctr" bIns="91425" lIns="91425" rIns="91425" tIns="91425"/>
          <a:lstStyle>
            <a:lvl1pPr indent="0" lvl="0" marL="0" marR="0" rtl="0" algn="l">
              <a:spcBef>
                <a:spcPts val="0"/>
              </a:spcBef>
              <a:buNone/>
              <a:defRPr sz="1050">
                <a:solidFill>
                  <a:srgbClr val="FFFFFF"/>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73" name="Shape 73"/>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lang="en-US" sz="1100">
                <a:solidFill>
                  <a:srgbClr val="FFFFFF"/>
                </a:solidFill>
                <a:latin typeface="Cabin"/>
                <a:ea typeface="Cabin"/>
                <a:cs typeface="Cabin"/>
                <a:sym typeface="Cabi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2231135" y="2638043"/>
            <a:ext cx="7729727" cy="3101982"/>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FEFEFE"/>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FEFEFE"/>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FEFEFE"/>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FEFEFE"/>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FEFEFE"/>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lt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lt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lt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lt1"/>
                </a:solidFill>
                <a:latin typeface="Cabin"/>
                <a:ea typeface="Cabin"/>
                <a:cs typeface="Cabin"/>
                <a:sym typeface="Cabin"/>
              </a:defRPr>
            </a:lvl9pPr>
          </a:lstStyle>
          <a:p/>
        </p:txBody>
      </p:sp>
      <p:sp>
        <p:nvSpPr>
          <p:cNvPr id="8" name="Shape 8"/>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9" name="Shape 9"/>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b="0" i="0" sz="1050" u="none" cap="none" strike="noStrike">
                <a:solidFill>
                  <a:schemeClr val="lt1"/>
                </a:solidFill>
                <a:latin typeface="Cabin"/>
                <a:ea typeface="Cabin"/>
                <a:cs typeface="Cabin"/>
                <a:sym typeface="Cabin"/>
              </a:defRPr>
            </a:lvl1pPr>
            <a:lvl2pPr indent="0" lvl="1" marL="457200" marR="0" rtl="0" algn="l">
              <a:spcBef>
                <a:spcPts val="0"/>
              </a:spcBef>
              <a:buNone/>
              <a:defRPr b="0" i="0" sz="1800" u="none" cap="none" strike="noStrike">
                <a:solidFill>
                  <a:schemeClr val="lt1"/>
                </a:solidFill>
                <a:latin typeface="Cabin"/>
                <a:ea typeface="Cabin"/>
                <a:cs typeface="Cabin"/>
                <a:sym typeface="Cabin"/>
              </a:defRPr>
            </a:lvl2pPr>
            <a:lvl3pPr indent="0" lvl="2" marL="914400" marR="0" rtl="0" algn="l">
              <a:spcBef>
                <a:spcPts val="0"/>
              </a:spcBef>
              <a:buNone/>
              <a:defRPr b="0" i="0" sz="1800" u="none" cap="none" strike="noStrike">
                <a:solidFill>
                  <a:schemeClr val="lt1"/>
                </a:solidFill>
                <a:latin typeface="Cabin"/>
                <a:ea typeface="Cabin"/>
                <a:cs typeface="Cabin"/>
                <a:sym typeface="Cabin"/>
              </a:defRPr>
            </a:lvl3pPr>
            <a:lvl4pPr indent="0" lvl="3" marL="1371600" marR="0" rtl="0" algn="l">
              <a:spcBef>
                <a:spcPts val="0"/>
              </a:spcBef>
              <a:buNone/>
              <a:defRPr b="0" i="0" sz="1800" u="none" cap="none" strike="noStrike">
                <a:solidFill>
                  <a:schemeClr val="lt1"/>
                </a:solidFill>
                <a:latin typeface="Cabin"/>
                <a:ea typeface="Cabin"/>
                <a:cs typeface="Cabin"/>
                <a:sym typeface="Cabin"/>
              </a:defRPr>
            </a:lvl4pPr>
            <a:lvl5pPr indent="0" lvl="4" marL="1828800" marR="0" rtl="0" algn="l">
              <a:spcBef>
                <a:spcPts val="0"/>
              </a:spcBef>
              <a:buNone/>
              <a:defRPr b="0" i="0" sz="1800" u="none" cap="none" strike="noStrike">
                <a:solidFill>
                  <a:schemeClr val="lt1"/>
                </a:solidFill>
                <a:latin typeface="Cabin"/>
                <a:ea typeface="Cabin"/>
                <a:cs typeface="Cabin"/>
                <a:sym typeface="Cabin"/>
              </a:defRPr>
            </a:lvl5pPr>
            <a:lvl6pPr indent="0" lvl="5" marL="2286000" marR="0" rtl="0" algn="l">
              <a:spcBef>
                <a:spcPts val="0"/>
              </a:spcBef>
              <a:buNone/>
              <a:defRPr b="0" i="0" sz="1800" u="none" cap="none" strike="noStrike">
                <a:solidFill>
                  <a:schemeClr val="lt1"/>
                </a:solidFill>
                <a:latin typeface="Cabin"/>
                <a:ea typeface="Cabin"/>
                <a:cs typeface="Cabin"/>
                <a:sym typeface="Cabin"/>
              </a:defRPr>
            </a:lvl6pPr>
            <a:lvl7pPr indent="0" lvl="6" marL="2743200" marR="0" rtl="0" algn="l">
              <a:spcBef>
                <a:spcPts val="0"/>
              </a:spcBef>
              <a:buNone/>
              <a:defRPr b="0" i="0" sz="1800" u="none" cap="none" strike="noStrike">
                <a:solidFill>
                  <a:schemeClr val="lt1"/>
                </a:solidFill>
                <a:latin typeface="Cabin"/>
                <a:ea typeface="Cabin"/>
                <a:cs typeface="Cabin"/>
                <a:sym typeface="Cabin"/>
              </a:defRPr>
            </a:lvl7pPr>
            <a:lvl8pPr indent="0" lvl="7" marL="3200400" marR="0" rtl="0" algn="l">
              <a:spcBef>
                <a:spcPts val="0"/>
              </a:spcBef>
              <a:buNone/>
              <a:defRPr b="0" i="0" sz="1800" u="none" cap="none" strike="noStrike">
                <a:solidFill>
                  <a:schemeClr val="lt1"/>
                </a:solidFill>
                <a:latin typeface="Cabin"/>
                <a:ea typeface="Cabin"/>
                <a:cs typeface="Cabin"/>
                <a:sym typeface="Cabin"/>
              </a:defRPr>
            </a:lvl8pPr>
            <a:lvl9pPr indent="0" lvl="8" marL="3657600" marR="0" rtl="0" algn="l">
              <a:spcBef>
                <a:spcPts val="0"/>
              </a:spcBef>
              <a:buNone/>
              <a:defRPr b="0" i="0" sz="1800" u="none" cap="none" strike="noStrike">
                <a:solidFill>
                  <a:schemeClr val="lt1"/>
                </a:solidFill>
                <a:latin typeface="Cabin"/>
                <a:ea typeface="Cabin"/>
                <a:cs typeface="Cabin"/>
                <a:sym typeface="Cabin"/>
              </a:defRPr>
            </a:lvl9pPr>
          </a:lstStyle>
          <a:p/>
        </p:txBody>
      </p:sp>
      <p:sp>
        <p:nvSpPr>
          <p:cNvPr id="10" name="Shape 10"/>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b="0" i="0" lang="en-US" sz="1100" u="none" cap="none" strike="noStrike">
                <a:solidFill>
                  <a:srgbClr val="FFFFFF"/>
                </a:solidFill>
                <a:latin typeface="Cabin"/>
                <a:ea typeface="Cabin"/>
                <a:cs typeface="Cabin"/>
                <a:sym typeface="Cabin"/>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7" name="Shape 17"/>
        <p:cNvGrpSpPr/>
        <p:nvPr/>
      </p:nvGrpSpPr>
      <p:grpSpPr>
        <a:xfrm>
          <a:off x="0" y="0"/>
          <a:ext cx="0" cy="0"/>
          <a:chOff x="0" y="0"/>
          <a:chExt cx="0" cy="0"/>
        </a:xfrm>
      </p:grpSpPr>
      <p:sp>
        <p:nvSpPr>
          <p:cNvPr id="18" name="Shape 18"/>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91425" lIns="91425" rIns="91425" tIns="91425"/>
          <a:lstStyle>
            <a:lvl1pPr indent="0" lvl="0" marL="0" marR="0" rtl="0" algn="ctr">
              <a:lnSpc>
                <a:spcPct val="90000"/>
              </a:lnSpc>
              <a:spcBef>
                <a:spcPts val="0"/>
              </a:spcBef>
              <a:buClr>
                <a:srgbClr val="262626"/>
              </a:buClr>
              <a:buFont typeface="Cabin"/>
              <a:buNone/>
              <a:defRPr b="0" i="0" sz="2800" u="none" cap="none" strike="noStrike">
                <a:solidFill>
                  <a:srgbClr val="262626"/>
                </a:solidFill>
                <a:latin typeface="Cabin"/>
                <a:ea typeface="Cabin"/>
                <a:cs typeface="Cabin"/>
                <a:sym typeface="Cabi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2231135" y="2638043"/>
            <a:ext cx="7729727" cy="3101982"/>
          </a:xfrm>
          <a:prstGeom prst="rect">
            <a:avLst/>
          </a:prstGeom>
          <a:noFill/>
          <a:ln>
            <a:noFill/>
          </a:ln>
        </p:spPr>
        <p:txBody>
          <a:bodyPr anchorCtr="0" anchor="t" bIns="91425" lIns="91425" rIns="91425" tIns="91425"/>
          <a:lstStyle>
            <a:lvl1pPr indent="-114300" lvl="0" marL="228600" marR="0" rtl="0" algn="l">
              <a:lnSpc>
                <a:spcPct val="100000"/>
              </a:lnSpc>
              <a:spcBef>
                <a:spcPts val="1000"/>
              </a:spcBef>
              <a:buClr>
                <a:schemeClr val="accent2"/>
              </a:buClr>
              <a:buSzPct val="100000"/>
              <a:buFont typeface="Arial"/>
              <a:buChar char="•"/>
              <a:defRPr b="0" i="0" sz="1800" u="none" cap="none" strike="noStrike">
                <a:solidFill>
                  <a:srgbClr val="262626"/>
                </a:solidFill>
                <a:latin typeface="Cabin"/>
                <a:ea typeface="Cabin"/>
                <a:cs typeface="Cabin"/>
                <a:sym typeface="Cabin"/>
              </a:defRPr>
            </a:lvl1pPr>
            <a:lvl2pPr indent="-127000" lvl="1" marL="4572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2pPr>
            <a:lvl3pPr indent="-127000" lvl="2" marL="6858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3pPr>
            <a:lvl4pPr indent="-127000" lvl="3" marL="9144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4pPr>
            <a:lvl5pPr indent="-127000" lvl="4" marL="1143000" marR="0" rtl="0" algn="l">
              <a:lnSpc>
                <a:spcPct val="100000"/>
              </a:lnSpc>
              <a:spcBef>
                <a:spcPts val="1000"/>
              </a:spcBef>
              <a:buClr>
                <a:schemeClr val="accent2"/>
              </a:buClr>
              <a:buSzPct val="100000"/>
              <a:buFont typeface="Arial"/>
              <a:buChar char="•"/>
              <a:defRPr b="0" i="0" sz="1600" u="none" cap="none" strike="noStrike">
                <a:solidFill>
                  <a:srgbClr val="262626"/>
                </a:solidFill>
                <a:latin typeface="Cabin"/>
                <a:ea typeface="Cabin"/>
                <a:cs typeface="Cabin"/>
                <a:sym typeface="Cabin"/>
              </a:defRPr>
            </a:lvl5pPr>
            <a:lvl6pPr indent="-131762" lvl="5" marL="131286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6pPr>
            <a:lvl7pPr indent="-138112" lvl="6" marL="1484313"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7pPr>
            <a:lvl8pPr indent="-133350" lvl="7" marL="1657350"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8pPr>
            <a:lvl9pPr indent="-130175" lvl="8" marL="1882775" marR="0" rtl="0" algn="l">
              <a:lnSpc>
                <a:spcPct val="100000"/>
              </a:lnSpc>
              <a:spcBef>
                <a:spcPts val="1000"/>
              </a:spcBef>
              <a:buClr>
                <a:schemeClr val="accent2"/>
              </a:buClr>
              <a:buSzPct val="100000"/>
              <a:buFont typeface="Arial"/>
              <a:buChar char="•"/>
              <a:defRPr b="0" i="0" sz="1600" u="none" cap="none" strike="noStrike">
                <a:solidFill>
                  <a:schemeClr val="dk1"/>
                </a:solidFill>
                <a:latin typeface="Cabin"/>
                <a:ea typeface="Cabin"/>
                <a:cs typeface="Cabin"/>
                <a:sym typeface="Cabin"/>
              </a:defRPr>
            </a:lvl9pPr>
          </a:lstStyle>
          <a:p/>
        </p:txBody>
      </p:sp>
      <p:sp>
        <p:nvSpPr>
          <p:cNvPr id="20" name="Shape 20"/>
          <p:cNvSpPr txBox="1"/>
          <p:nvPr>
            <p:ph idx="10" type="dt"/>
          </p:nvPr>
        </p:nvSpPr>
        <p:spPr>
          <a:xfrm>
            <a:off x="7821428" y="6238816"/>
            <a:ext cx="2753746" cy="323968"/>
          </a:xfrm>
          <a:prstGeom prst="rect">
            <a:avLst/>
          </a:prstGeom>
          <a:noFill/>
          <a:ln>
            <a:noFill/>
          </a:ln>
        </p:spPr>
        <p:txBody>
          <a:bodyPr anchorCtr="0" anchor="ctr" bIns="91425" lIns="91425" rIns="91425" tIns="91425"/>
          <a:lstStyle>
            <a:lvl1pPr indent="0" lvl="0" marL="0" marR="0" rtl="0" algn="r">
              <a:spcBef>
                <a:spcPts val="0"/>
              </a:spcBef>
              <a:buNone/>
              <a:defRPr b="0" i="0" sz="1050" u="none" cap="none" strike="noStrike">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1" name="Shape 21"/>
          <p:cNvSpPr txBox="1"/>
          <p:nvPr>
            <p:ph idx="11" type="ftr"/>
          </p:nvPr>
        </p:nvSpPr>
        <p:spPr>
          <a:xfrm>
            <a:off x="1600200" y="6236207"/>
            <a:ext cx="5901188" cy="320039"/>
          </a:xfrm>
          <a:prstGeom prst="rect">
            <a:avLst/>
          </a:prstGeom>
          <a:noFill/>
          <a:ln>
            <a:noFill/>
          </a:ln>
        </p:spPr>
        <p:txBody>
          <a:bodyPr anchorCtr="0" anchor="ctr" bIns="91425" lIns="91425" rIns="91425" tIns="91425"/>
          <a:lstStyle>
            <a:lvl1pPr indent="0" lvl="0" marL="0" marR="0" rtl="0" algn="l">
              <a:spcBef>
                <a:spcPts val="0"/>
              </a:spcBef>
              <a:buNone/>
              <a:defRPr b="0" i="0" sz="1050" u="none" cap="none" strike="noStrike">
                <a:solidFill>
                  <a:schemeClr val="dk1"/>
                </a:solidFill>
                <a:latin typeface="Cabin"/>
                <a:ea typeface="Cabin"/>
                <a:cs typeface="Cabin"/>
                <a:sym typeface="Cabin"/>
              </a:defRPr>
            </a:lvl1pPr>
            <a:lvl2pPr indent="0" lvl="1" marL="457200" marR="0" rtl="0" algn="l">
              <a:spcBef>
                <a:spcPts val="0"/>
              </a:spcBef>
              <a:buNone/>
              <a:defRPr b="0" i="0" sz="1800" u="none" cap="none" strike="noStrike">
                <a:solidFill>
                  <a:schemeClr val="dk1"/>
                </a:solidFill>
                <a:latin typeface="Cabin"/>
                <a:ea typeface="Cabin"/>
                <a:cs typeface="Cabin"/>
                <a:sym typeface="Cabin"/>
              </a:defRPr>
            </a:lvl2pPr>
            <a:lvl3pPr indent="0" lvl="2" marL="914400" marR="0" rtl="0" algn="l">
              <a:spcBef>
                <a:spcPts val="0"/>
              </a:spcBef>
              <a:buNone/>
              <a:defRPr b="0" i="0" sz="1800" u="none" cap="none" strike="noStrike">
                <a:solidFill>
                  <a:schemeClr val="dk1"/>
                </a:solidFill>
                <a:latin typeface="Cabin"/>
                <a:ea typeface="Cabin"/>
                <a:cs typeface="Cabin"/>
                <a:sym typeface="Cabin"/>
              </a:defRPr>
            </a:lvl3pPr>
            <a:lvl4pPr indent="0" lvl="3" marL="1371600" marR="0" rtl="0" algn="l">
              <a:spcBef>
                <a:spcPts val="0"/>
              </a:spcBef>
              <a:buNone/>
              <a:defRPr b="0" i="0" sz="1800" u="none" cap="none" strike="noStrike">
                <a:solidFill>
                  <a:schemeClr val="dk1"/>
                </a:solidFill>
                <a:latin typeface="Cabin"/>
                <a:ea typeface="Cabin"/>
                <a:cs typeface="Cabin"/>
                <a:sym typeface="Cabin"/>
              </a:defRPr>
            </a:lvl4pPr>
            <a:lvl5pPr indent="0" lvl="4" marL="1828800" marR="0" rtl="0" algn="l">
              <a:spcBef>
                <a:spcPts val="0"/>
              </a:spcBef>
              <a:buNone/>
              <a:defRPr b="0" i="0" sz="1800" u="none" cap="none" strike="noStrike">
                <a:solidFill>
                  <a:schemeClr val="dk1"/>
                </a:solidFill>
                <a:latin typeface="Cabin"/>
                <a:ea typeface="Cabin"/>
                <a:cs typeface="Cabin"/>
                <a:sym typeface="Cabin"/>
              </a:defRPr>
            </a:lvl5pPr>
            <a:lvl6pPr indent="0" lvl="5" marL="2286000" marR="0" rtl="0" algn="l">
              <a:spcBef>
                <a:spcPts val="0"/>
              </a:spcBef>
              <a:buNone/>
              <a:defRPr b="0" i="0" sz="1800" u="none" cap="none" strike="noStrike">
                <a:solidFill>
                  <a:schemeClr val="dk1"/>
                </a:solidFill>
                <a:latin typeface="Cabin"/>
                <a:ea typeface="Cabin"/>
                <a:cs typeface="Cabin"/>
                <a:sym typeface="Cabin"/>
              </a:defRPr>
            </a:lvl6pPr>
            <a:lvl7pPr indent="0" lvl="6" marL="2743200" marR="0" rtl="0" algn="l">
              <a:spcBef>
                <a:spcPts val="0"/>
              </a:spcBef>
              <a:buNone/>
              <a:defRPr b="0" i="0" sz="1800" u="none" cap="none" strike="noStrike">
                <a:solidFill>
                  <a:schemeClr val="dk1"/>
                </a:solidFill>
                <a:latin typeface="Cabin"/>
                <a:ea typeface="Cabin"/>
                <a:cs typeface="Cabin"/>
                <a:sym typeface="Cabin"/>
              </a:defRPr>
            </a:lvl7pPr>
            <a:lvl8pPr indent="0" lvl="7" marL="3200400" marR="0" rtl="0" algn="l">
              <a:spcBef>
                <a:spcPts val="0"/>
              </a:spcBef>
              <a:buNone/>
              <a:defRPr b="0" i="0" sz="1800" u="none" cap="none" strike="noStrike">
                <a:solidFill>
                  <a:schemeClr val="dk1"/>
                </a:solidFill>
                <a:latin typeface="Cabin"/>
                <a:ea typeface="Cabin"/>
                <a:cs typeface="Cabin"/>
                <a:sym typeface="Cabin"/>
              </a:defRPr>
            </a:lvl8pPr>
            <a:lvl9pPr indent="0" lvl="8" marL="3657600" marR="0" rtl="0" algn="l">
              <a:spcBef>
                <a:spcPts val="0"/>
              </a:spcBef>
              <a:buNone/>
              <a:defRPr b="0" i="0" sz="1800" u="none" cap="none" strike="noStrike">
                <a:solidFill>
                  <a:schemeClr val="dk1"/>
                </a:solidFill>
                <a:latin typeface="Cabin"/>
                <a:ea typeface="Cabin"/>
                <a:cs typeface="Cabin"/>
                <a:sym typeface="Cabin"/>
              </a:defRPr>
            </a:lvl9pPr>
          </a:lstStyle>
          <a:p/>
        </p:txBody>
      </p:sp>
      <p:sp>
        <p:nvSpPr>
          <p:cNvPr id="22" name="Shape 22"/>
          <p:cNvSpPr/>
          <p:nvPr>
            <p:ph idx="12" type="sldNum"/>
          </p:nvPr>
        </p:nvSpPr>
        <p:spPr>
          <a:xfrm>
            <a:off x="10758921" y="6217919"/>
            <a:ext cx="365759" cy="365759"/>
          </a:xfrm>
          <a:prstGeom prst="ellipse">
            <a:avLst/>
          </a:prstGeom>
          <a:solidFill>
            <a:srgbClr val="1D1D1D">
              <a:alpha val="69803"/>
            </a:srgbClr>
          </a:solidFill>
          <a:ln>
            <a:noFill/>
          </a:ln>
        </p:spPr>
        <p:txBody>
          <a:bodyPr anchorCtr="0" anchor="ctr" bIns="45700" lIns="18275" rIns="18275" tIns="45700">
            <a:noAutofit/>
          </a:bodyPr>
          <a:lstStyle/>
          <a:p>
            <a:pPr indent="0" lvl="0" marL="0" marR="0" rtl="0" algn="ctr">
              <a:spcBef>
                <a:spcPts val="0"/>
              </a:spcBef>
              <a:buSzPct val="25000"/>
              <a:buNone/>
            </a:pPr>
            <a:fld id="{00000000-1234-1234-1234-123412341234}" type="slidenum">
              <a:rPr b="0" i="0" lang="en-US" sz="1100" u="none" cap="none" strike="noStrike">
                <a:solidFill>
                  <a:srgbClr val="FFFFFF"/>
                </a:solidFill>
                <a:latin typeface="Cabin"/>
                <a:ea typeface="Cabin"/>
                <a:cs typeface="Cabin"/>
                <a:sym typeface="Cabin"/>
              </a:rPr>
              <a:t>‹#›</a:t>
            </a:fld>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ctrTitle"/>
          </p:nvPr>
        </p:nvSpPr>
        <p:spPr>
          <a:xfrm>
            <a:off x="1600200" y="2386743"/>
            <a:ext cx="8991600" cy="164580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182875" lIns="274300" rIns="274300" tIns="182875">
            <a:noAutofit/>
          </a:bodyPr>
          <a:lstStyle/>
          <a:p>
            <a:pPr indent="0" lvl="0" marL="0" marR="0" rtl="0" algn="ctr">
              <a:lnSpc>
                <a:spcPct val="90000"/>
              </a:lnSpc>
              <a:spcBef>
                <a:spcPts val="0"/>
              </a:spcBef>
              <a:buClr>
                <a:srgbClr val="262626"/>
              </a:buClr>
              <a:buSzPct val="25000"/>
              <a:buFont typeface="Cabin"/>
              <a:buNone/>
            </a:pPr>
            <a:r>
              <a:rPr b="0" i="0" lang="en-US" sz="3800" u="none" cap="none" strike="noStrike">
                <a:solidFill>
                  <a:srgbClr val="262626"/>
                </a:solidFill>
                <a:latin typeface="Cabin"/>
                <a:ea typeface="Cabin"/>
                <a:cs typeface="Cabin"/>
                <a:sym typeface="Cabin"/>
              </a:rPr>
              <a:t>CSCI 205 – FINAL PROJECT</a:t>
            </a:r>
          </a:p>
        </p:txBody>
      </p:sp>
      <p:sp>
        <p:nvSpPr>
          <p:cNvPr id="99" name="Shape 99"/>
          <p:cNvSpPr txBox="1"/>
          <p:nvPr>
            <p:ph idx="1" type="subTitle"/>
          </p:nvPr>
        </p:nvSpPr>
        <p:spPr>
          <a:xfrm>
            <a:off x="2695193" y="4352544"/>
            <a:ext cx="6801612" cy="123989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buClr>
                <a:schemeClr val="accent2"/>
              </a:buClr>
              <a:buSzPct val="25000"/>
              <a:buFont typeface="Arial"/>
              <a:buNone/>
            </a:pPr>
            <a:r>
              <a:rPr b="0" i="0" lang="en-US" sz="2000" u="none" cap="none" strike="noStrike">
                <a:solidFill>
                  <a:srgbClr val="FEFEFE"/>
                </a:solidFill>
                <a:latin typeface="Cabin"/>
                <a:ea typeface="Cabin"/>
                <a:cs typeface="Cabin"/>
                <a:sym typeface="Cabin"/>
              </a:rPr>
              <a:t>Eben Blaisdell, Xeniya Tsoktoyeva, Jack Hall-Tipping, and Matt O’Donnell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DESIGN AND IMPLEMENTATION PT. 2</a:t>
            </a:r>
          </a:p>
        </p:txBody>
      </p:sp>
      <p:sp>
        <p:nvSpPr>
          <p:cNvPr id="157" name="Shape 157"/>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had difficulty testing pieces of our project. For example, we were not able to get JUnit to mesh nicely with JavaFX. The trouble came because most of our classes take in or depend on images, and JUnit had trouble loading the images.</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tried many routes, but were unable to get around this problem with JUnit. In the future we could refactor so that each class didn’t have an image associated with it to test it better, or use a different testing suite</a:t>
            </a:r>
          </a:p>
          <a:p>
            <a:pPr indent="-228600" lvl="0" marL="228600" marR="0" rtl="0" algn="l">
              <a:lnSpc>
                <a:spcPct val="100000"/>
              </a:lnSpc>
              <a:spcBef>
                <a:spcPts val="1000"/>
              </a:spcBef>
              <a:buClr>
                <a:schemeClr val="accent2"/>
              </a:buClr>
              <a:buSzPct val="100000"/>
              <a:buFont typeface="Arial"/>
              <a:buChar char="•"/>
            </a:pPr>
            <a:r>
              <a:rPr b="0" i="0" lang="en-US" sz="1800" u="none" cap="none" strike="noStrike">
                <a:solidFill>
                  <a:srgbClr val="262626"/>
                </a:solidFill>
                <a:latin typeface="Cabin"/>
                <a:ea typeface="Cabin"/>
                <a:cs typeface="Cabin"/>
                <a:sym typeface="Cabin"/>
              </a:rPr>
              <a:t>The solution was to create tests without JUnit by a series of print statements and exceptions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707135" y="507491"/>
            <a:ext cx="7729800" cy="1188600"/>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INHERITANCE </a:t>
            </a:r>
            <a:r>
              <a:rPr lang="en-US"/>
              <a:t>&amp; STRUCTURE</a:t>
            </a:r>
          </a:p>
        </p:txBody>
      </p:sp>
      <p:sp>
        <p:nvSpPr>
          <p:cNvPr id="163" name="Shape 163"/>
          <p:cNvSpPr txBox="1"/>
          <p:nvPr>
            <p:ph idx="1" type="body"/>
          </p:nvPr>
        </p:nvSpPr>
        <p:spPr>
          <a:xfrm>
            <a:off x="707135" y="2180843"/>
            <a:ext cx="7729800" cy="3102000"/>
          </a:xfrm>
          <a:prstGeom prst="rect">
            <a:avLst/>
          </a:prstGeom>
          <a:noFill/>
          <a:ln>
            <a:noFill/>
          </a:ln>
        </p:spPr>
        <p:txBody>
          <a:bodyPr anchorCtr="0" anchor="t" bIns="45700" lIns="91425" rIns="91425" tIns="45700">
            <a:noAutofit/>
          </a:bodyPr>
          <a:lstStyle/>
          <a:p>
            <a:pPr indent="-342900" lvl="0" marL="457200" marR="0" rtl="0" algn="l">
              <a:lnSpc>
                <a:spcPct val="100000"/>
              </a:lnSpc>
              <a:spcBef>
                <a:spcPts val="0"/>
              </a:spcBef>
              <a:buClr>
                <a:srgbClr val="262626"/>
              </a:buClr>
              <a:buSzPct val="100000"/>
              <a:buFont typeface="Cabin"/>
            </a:pPr>
            <a:r>
              <a:rPr lang="en-US"/>
              <a:t>Fighter aggregation</a:t>
            </a:r>
          </a:p>
          <a:p>
            <a:pPr indent="-228600" lvl="1" marL="914400" marR="0" rtl="0" algn="l">
              <a:lnSpc>
                <a:spcPct val="100000"/>
              </a:lnSpc>
              <a:spcBef>
                <a:spcPts val="0"/>
              </a:spcBef>
            </a:pPr>
            <a:r>
              <a:rPr lang="en-US"/>
              <a:t>Double inheritance</a:t>
            </a:r>
          </a:p>
          <a:p>
            <a:pPr indent="-228600" lvl="0" marL="457200" marR="0" rtl="0" algn="l">
              <a:lnSpc>
                <a:spcPct val="100000"/>
              </a:lnSpc>
              <a:spcBef>
                <a:spcPts val="0"/>
              </a:spcBef>
            </a:pPr>
            <a:r>
              <a:rPr lang="en-US"/>
              <a:t>View Object Mob Hierarchy</a:t>
            </a:r>
          </a:p>
          <a:p>
            <a:pPr indent="-228600" lvl="0" marL="457200" rtl="0">
              <a:spcBef>
                <a:spcPts val="0"/>
              </a:spcBef>
              <a:buClr>
                <a:srgbClr val="262626"/>
              </a:buClr>
              <a:buFont typeface="Cabin"/>
            </a:pPr>
            <a:r>
              <a:rPr lang="en-US"/>
              <a:t>Fighter Class</a:t>
            </a:r>
          </a:p>
          <a:p>
            <a:pPr indent="-228600" lvl="1" marL="914400" rtl="0">
              <a:spcBef>
                <a:spcPts val="0"/>
              </a:spcBef>
            </a:pPr>
            <a:r>
              <a:rPr lang="en-US"/>
              <a:t>Player Fighter</a:t>
            </a:r>
          </a:p>
        </p:txBody>
      </p:sp>
      <p:pic>
        <p:nvPicPr>
          <p:cNvPr descr="Game.jpeg" id="164" name="Shape 164"/>
          <p:cNvPicPr preferRelativeResize="0"/>
          <p:nvPr/>
        </p:nvPicPr>
        <p:blipFill>
          <a:blip r:embed="rId3">
            <a:alphaModFix/>
          </a:blip>
          <a:stretch>
            <a:fillRect/>
          </a:stretch>
        </p:blipFill>
        <p:spPr>
          <a:xfrm>
            <a:off x="4618150" y="1870075"/>
            <a:ext cx="7269047" cy="4816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SOUND THREADING</a:t>
            </a:r>
          </a:p>
        </p:txBody>
      </p:sp>
      <p:sp>
        <p:nvSpPr>
          <p:cNvPr id="170" name="Shape 170"/>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342900" lvl="0" marL="457200" marR="0" rtl="0" algn="l">
              <a:lnSpc>
                <a:spcPct val="100000"/>
              </a:lnSpc>
              <a:spcBef>
                <a:spcPts val="0"/>
              </a:spcBef>
              <a:buClr>
                <a:srgbClr val="262626"/>
              </a:buClr>
              <a:buSzPct val="100000"/>
              <a:buFont typeface="Cabin"/>
            </a:pPr>
            <a:r>
              <a:rPr lang="en-US"/>
              <a:t>Sound was causing game lag</a:t>
            </a:r>
          </a:p>
          <a:p>
            <a:pPr indent="-228600" lvl="1" marL="914400" marR="0" rtl="0" algn="l">
              <a:lnSpc>
                <a:spcPct val="100000"/>
              </a:lnSpc>
              <a:spcBef>
                <a:spcPts val="0"/>
              </a:spcBef>
            </a:pPr>
            <a:r>
              <a:rPr lang="en-US"/>
              <a:t>Also breaking the game</a:t>
            </a:r>
          </a:p>
          <a:p>
            <a:pPr indent="-228600" lvl="0" marL="457200" marR="0" rtl="0" algn="l">
              <a:lnSpc>
                <a:spcPct val="100000"/>
              </a:lnSpc>
              <a:spcBef>
                <a:spcPts val="0"/>
              </a:spcBef>
            </a:pPr>
            <a:r>
              <a:rPr lang="en-US"/>
              <a:t>Solution = Threading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USER INTERFACE</a:t>
            </a:r>
          </a:p>
        </p:txBody>
      </p:sp>
      <p:pic>
        <p:nvPicPr>
          <p:cNvPr id="176" name="Shape 176"/>
          <p:cNvPicPr preferRelativeResize="0"/>
          <p:nvPr>
            <p:ph idx="1" type="body"/>
          </p:nvPr>
        </p:nvPicPr>
        <p:blipFill rotWithShape="1">
          <a:blip r:embed="rId3">
            <a:alphaModFix/>
          </a:blip>
          <a:srcRect b="0" l="0" r="0" t="0"/>
          <a:stretch/>
        </p:blipFill>
        <p:spPr>
          <a:xfrm>
            <a:off x="2698560" y="2256650"/>
            <a:ext cx="6794877" cy="5280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DEMONSTRATION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CONCLUSION</a:t>
            </a:r>
          </a:p>
        </p:txBody>
      </p:sp>
      <p:sp>
        <p:nvSpPr>
          <p:cNvPr id="187" name="Shape 187"/>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enjoyed working together as a team and played off our strengths</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Given more time, we wanted to expand the game, such as upgrading towers and having more rigid paths the aliens have to follow</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also wanted to add a Christmas theme!!</a:t>
            </a:r>
          </a:p>
          <a:p>
            <a:pPr indent="-228600" lvl="0" marL="228600" marR="0" rtl="0" algn="l">
              <a:lnSpc>
                <a:spcPct val="100000"/>
              </a:lnSpc>
              <a:spcBef>
                <a:spcPts val="1000"/>
              </a:spcBef>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decided to not do a “grid system” so towers are freely placed, but to make it more difficult in verson 2.0 there should be a max number of towers per area, etc.</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1600200" y="540368"/>
            <a:ext cx="8991600" cy="1645800"/>
          </a:xfrm>
          <a:prstGeom prst="rect">
            <a:avLst/>
          </a:prstGeom>
          <a:solidFill>
            <a:srgbClr val="FFFFFF"/>
          </a:solidFill>
          <a:ln cap="flat" cmpd="sng" w="38100">
            <a:solidFill>
              <a:srgbClr val="404040"/>
            </a:solidFill>
            <a:prstDash val="solid"/>
            <a:round/>
            <a:headEnd len="med" w="med" type="none"/>
            <a:tailEnd len="med" w="med" type="none"/>
          </a:ln>
        </p:spPr>
        <p:txBody>
          <a:bodyPr anchorCtr="1" anchor="ctr" bIns="182875" lIns="274300" rIns="274300" tIns="182875">
            <a:noAutofit/>
          </a:bodyPr>
          <a:lstStyle/>
          <a:p>
            <a:pPr indent="0" lvl="0" marL="0" marR="0" rtl="0" algn="ctr">
              <a:lnSpc>
                <a:spcPct val="90000"/>
              </a:lnSpc>
              <a:spcBef>
                <a:spcPts val="0"/>
              </a:spcBef>
              <a:buClr>
                <a:srgbClr val="262626"/>
              </a:buClr>
              <a:buSzPct val="25000"/>
              <a:buFont typeface="Cabin"/>
              <a:buNone/>
            </a:pPr>
            <a:r>
              <a:rPr lang="en-US"/>
              <a:t>OR ZOMBIE TOWER DEFENSE 47</a:t>
            </a:r>
          </a:p>
        </p:txBody>
      </p:sp>
      <p:pic>
        <p:nvPicPr>
          <p:cNvPr descr="ZTDScreenShot1.PNG" id="105" name="Shape 105"/>
          <p:cNvPicPr preferRelativeResize="0"/>
          <p:nvPr/>
        </p:nvPicPr>
        <p:blipFill>
          <a:blip r:embed="rId3">
            <a:alphaModFix/>
          </a:blip>
          <a:stretch>
            <a:fillRect/>
          </a:stretch>
        </p:blipFill>
        <p:spPr>
          <a:xfrm>
            <a:off x="3287825" y="2262368"/>
            <a:ext cx="5616362" cy="43670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OVERVIEW</a:t>
            </a:r>
          </a:p>
        </p:txBody>
      </p:sp>
      <p:sp>
        <p:nvSpPr>
          <p:cNvPr id="111" name="Shape 111"/>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wanted to use Java, JUnit, and JavaFX to make our own tower defense game</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additionally utilized Trello to keep track of our agile development process and GitLab for version control</a:t>
            </a:r>
          </a:p>
          <a:p>
            <a:pPr indent="-228600" lvl="0" marL="228600" marR="0" rtl="0" algn="l">
              <a:lnSpc>
                <a:spcPct val="100000"/>
              </a:lnSpc>
              <a:spcBef>
                <a:spcPts val="1000"/>
              </a:spcBef>
              <a:buClr>
                <a:schemeClr val="accent2"/>
              </a:buClr>
              <a:buSzPct val="100000"/>
              <a:buFont typeface="Arial"/>
              <a:buNone/>
            </a:pPr>
            <a:r>
              <a:t/>
            </a:r>
            <a:endParaRPr b="0" i="0" sz="1800" u="none" cap="none" strike="noStrike">
              <a:solidFill>
                <a:srgbClr val="262626"/>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WHAT IS A TOWER DEFENSE GAME (OUR PROBLEM DOMAIN)?</a:t>
            </a:r>
          </a:p>
        </p:txBody>
      </p:sp>
      <p:sp>
        <p:nvSpPr>
          <p:cNvPr id="117" name="Shape 117"/>
          <p:cNvSpPr txBox="1"/>
          <p:nvPr>
            <p:ph idx="1" type="body"/>
          </p:nvPr>
        </p:nvSpPr>
        <p:spPr>
          <a:xfrm>
            <a:off x="838200" y="2536723"/>
            <a:ext cx="5476874" cy="3640240"/>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A strategy game where the user tries to defend the player/the players territories by eliminating enemy attackers, often done so by using defensive structures</a:t>
            </a:r>
          </a:p>
          <a:p>
            <a:pPr indent="-228600" lvl="0" marL="228600" marR="0" rtl="0" algn="l">
              <a:lnSpc>
                <a:spcPct val="100000"/>
              </a:lnSpc>
              <a:spcBef>
                <a:spcPts val="1000"/>
              </a:spcBef>
              <a:buClr>
                <a:schemeClr val="accent2"/>
              </a:buClr>
              <a:buSzPct val="100000"/>
              <a:buFont typeface="Arial"/>
              <a:buChar char="•"/>
            </a:pPr>
            <a:r>
              <a:rPr b="0" i="0" lang="en-US" sz="1800" u="none" cap="none" strike="noStrike">
                <a:solidFill>
                  <a:srgbClr val="262626"/>
                </a:solidFill>
                <a:latin typeface="Cabin"/>
                <a:ea typeface="Cabin"/>
                <a:cs typeface="Cabin"/>
                <a:sym typeface="Cabin"/>
              </a:rPr>
              <a:t>To the right is Desktop Tower Defense, a flash game in the late 2000s</a:t>
            </a:r>
            <a:r>
              <a:rPr b="0" baseline="30000" i="0" lang="en-US" sz="1800" u="none" cap="none" strike="noStrike">
                <a:solidFill>
                  <a:srgbClr val="262626"/>
                </a:solidFill>
                <a:latin typeface="Cabin"/>
                <a:ea typeface="Cabin"/>
                <a:cs typeface="Cabin"/>
                <a:sym typeface="Cabin"/>
              </a:rPr>
              <a:t>1</a:t>
            </a:r>
          </a:p>
        </p:txBody>
      </p:sp>
      <p:pic>
        <p:nvPicPr>
          <p:cNvPr id="118" name="Shape 118"/>
          <p:cNvPicPr preferRelativeResize="0"/>
          <p:nvPr/>
        </p:nvPicPr>
        <p:blipFill rotWithShape="1">
          <a:blip r:embed="rId3">
            <a:alphaModFix/>
          </a:blip>
          <a:srcRect b="0" l="0" r="0" t="0"/>
          <a:stretch/>
        </p:blipFill>
        <p:spPr>
          <a:xfrm>
            <a:off x="6571261" y="2459498"/>
            <a:ext cx="5271488" cy="3732213"/>
          </a:xfrm>
          <a:prstGeom prst="rect">
            <a:avLst/>
          </a:prstGeom>
          <a:noFill/>
          <a:ln>
            <a:noFill/>
          </a:ln>
        </p:spPr>
      </p:pic>
      <p:sp>
        <p:nvSpPr>
          <p:cNvPr id="119" name="Shape 119"/>
          <p:cNvSpPr txBox="1"/>
          <p:nvPr/>
        </p:nvSpPr>
        <p:spPr>
          <a:xfrm>
            <a:off x="1321440" y="6471462"/>
            <a:ext cx="954911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30000" i="0" lang="en-US" sz="1800" u="none" cap="none" strike="noStrike">
                <a:solidFill>
                  <a:schemeClr val="dk1"/>
                </a:solidFill>
                <a:latin typeface="Cabin"/>
                <a:ea typeface="Cabin"/>
                <a:cs typeface="Cabin"/>
                <a:sym typeface="Cabin"/>
              </a:rPr>
              <a:t>1 </a:t>
            </a:r>
            <a:r>
              <a:rPr b="0" i="0" lang="en-US" sz="1800" u="none" cap="none" strike="noStrike">
                <a:solidFill>
                  <a:schemeClr val="dk1"/>
                </a:solidFill>
                <a:latin typeface="Cabin"/>
                <a:ea typeface="Cabin"/>
                <a:cs typeface="Cabin"/>
                <a:sym typeface="Cabin"/>
              </a:rPr>
              <a:t>https://upload.wikimedia.org/wikipedia/en/0/0c/Screenshot_Desktop_Tower_Defense_01.jpg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520" u="none" cap="none" strike="noStrike">
                <a:solidFill>
                  <a:srgbClr val="262626"/>
                </a:solidFill>
                <a:latin typeface="Cabin"/>
                <a:ea typeface="Cabin"/>
                <a:cs typeface="Cabin"/>
                <a:sym typeface="Cabin"/>
              </a:rPr>
              <a:t>WHY DID WE WANT TO CREATE A TOWER DEFENSE GAME (OUR MOTIVATION)?</a:t>
            </a:r>
          </a:p>
        </p:txBody>
      </p:sp>
      <p:sp>
        <p:nvSpPr>
          <p:cNvPr id="125" name="Shape 125"/>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all had interests in expanding our Java and JavaFX abilities and thought creating a game would be a fun, effective way to do so</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all were familiar with tower defense games</a:t>
            </a:r>
          </a:p>
          <a:p>
            <a:pPr indent="-228600" lvl="0" marL="228600" marR="0" rtl="0" algn="l">
              <a:lnSpc>
                <a:spcPct val="100000"/>
              </a:lnSpc>
              <a:spcBef>
                <a:spcPts val="1000"/>
              </a:spcBef>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wanted to take something we knew and add our creativity to it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OUR SCRUM EXPERIENCE PT. 1</a:t>
            </a:r>
          </a:p>
        </p:txBody>
      </p:sp>
      <p:pic>
        <p:nvPicPr>
          <p:cNvPr id="131" name="Shape 131"/>
          <p:cNvPicPr preferRelativeResize="0"/>
          <p:nvPr>
            <p:ph idx="1" type="body"/>
          </p:nvPr>
        </p:nvPicPr>
        <p:blipFill rotWithShape="1">
          <a:blip r:embed="rId3">
            <a:alphaModFix/>
          </a:blip>
          <a:srcRect b="0" l="0" r="0" t="0"/>
          <a:stretch/>
        </p:blipFill>
        <p:spPr>
          <a:xfrm>
            <a:off x="0" y="3179108"/>
            <a:ext cx="12250006" cy="2612695"/>
          </a:xfrm>
          <a:prstGeom prst="rect">
            <a:avLst/>
          </a:prstGeom>
          <a:noFill/>
          <a:ln>
            <a:noFill/>
          </a:ln>
        </p:spPr>
      </p:pic>
      <p:sp>
        <p:nvSpPr>
          <p:cNvPr id="132" name="Shape 132"/>
          <p:cNvSpPr txBox="1"/>
          <p:nvPr/>
        </p:nvSpPr>
        <p:spPr>
          <a:xfrm>
            <a:off x="3868614" y="2771334"/>
            <a:ext cx="184730"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Cabin"/>
              <a:ea typeface="Cabin"/>
              <a:cs typeface="Cabin"/>
              <a:sym typeface="Cabin"/>
            </a:endParaRPr>
          </a:p>
        </p:txBody>
      </p:sp>
      <p:sp>
        <p:nvSpPr>
          <p:cNvPr id="133" name="Shape 133"/>
          <p:cNvSpPr txBox="1"/>
          <p:nvPr/>
        </p:nvSpPr>
        <p:spPr>
          <a:xfrm>
            <a:off x="5354164" y="2511434"/>
            <a:ext cx="1046635"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lang="en-US" sz="1800">
                <a:solidFill>
                  <a:srgbClr val="262626"/>
                </a:solidFill>
                <a:latin typeface="Cabin"/>
                <a:ea typeface="Cabin"/>
                <a:cs typeface="Cabin"/>
                <a:sym typeface="Cabin"/>
              </a:rPr>
              <a:t>Trello</a:t>
            </a:r>
          </a:p>
          <a:p>
            <a:pPr indent="-228600" lvl="0" marL="228600" marR="0" rtl="0" algn="l">
              <a:lnSpc>
                <a:spcPct val="100000"/>
              </a:lnSpc>
              <a:spcBef>
                <a:spcPts val="1000"/>
              </a:spcBef>
              <a:buClr>
                <a:schemeClr val="accent2"/>
              </a:buClr>
              <a:buFont typeface="Arial"/>
              <a:buNone/>
            </a:pPr>
            <a:r>
              <a:t/>
            </a:r>
            <a:endParaRPr sz="1800">
              <a:solidFill>
                <a:srgbClr val="262626"/>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OUR SCRUM EXPERIENCE PT. 2</a:t>
            </a:r>
          </a:p>
        </p:txBody>
      </p:sp>
      <p:sp>
        <p:nvSpPr>
          <p:cNvPr id="139" name="Shape 139"/>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designed our user stories to start as the most basic MVP layout and gradually shift into key features the user would want in a complex game</a:t>
            </a:r>
          </a:p>
          <a:p>
            <a:pPr indent="-228600" lvl="0" marL="228600" marR="0" rtl="0" algn="l">
              <a:lnSpc>
                <a:spcPct val="9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Our user stories ranged from very basic to more complex as we progressed</a:t>
            </a:r>
          </a:p>
          <a:p>
            <a:pPr indent="-228600" lvl="1" marL="457200" marR="0" rtl="0" algn="l">
              <a:lnSpc>
                <a:spcPct val="90000"/>
              </a:lnSpc>
              <a:spcBef>
                <a:spcPts val="1000"/>
              </a:spcBef>
              <a:spcAft>
                <a:spcPts val="0"/>
              </a:spcAft>
              <a:buClr>
                <a:schemeClr val="accent2"/>
              </a:buClr>
              <a:buSzPct val="100000"/>
              <a:buFont typeface="Arial"/>
              <a:buChar char="•"/>
            </a:pPr>
            <a:r>
              <a:rPr b="0" i="0" lang="en-US" sz="1600" u="none" cap="none" strike="noStrike">
                <a:solidFill>
                  <a:srgbClr val="262626"/>
                </a:solidFill>
                <a:latin typeface="Cabin"/>
                <a:ea typeface="Cabin"/>
                <a:cs typeface="Cabin"/>
                <a:sym typeface="Cabin"/>
              </a:rPr>
              <a:t>For example, in the beginning, our first story was: As a Player, I want a world to play in, so I can play a game. This was very easy to create.</a:t>
            </a:r>
          </a:p>
          <a:p>
            <a:pPr indent="-228600" lvl="1" marL="457200" marR="0" rtl="0" algn="l">
              <a:lnSpc>
                <a:spcPct val="90000"/>
              </a:lnSpc>
              <a:spcBef>
                <a:spcPts val="1000"/>
              </a:spcBef>
              <a:spcAft>
                <a:spcPts val="0"/>
              </a:spcAft>
              <a:buClr>
                <a:schemeClr val="accent2"/>
              </a:buClr>
              <a:buSzPct val="100000"/>
              <a:buFont typeface="Arial"/>
              <a:buChar char="•"/>
            </a:pPr>
            <a:r>
              <a:rPr b="0" i="0" lang="en-US" sz="1600" u="none" cap="none" strike="noStrike">
                <a:solidFill>
                  <a:srgbClr val="262626"/>
                </a:solidFill>
                <a:latin typeface="Cabin"/>
                <a:ea typeface="Cabin"/>
                <a:cs typeface="Cabin"/>
                <a:sym typeface="Cabin"/>
              </a:rPr>
              <a:t>An example of a more complex one was: As a Player, I want to be able to player different and better towers, so that I can kill aliens more effectively. This took more time than earlier user stories</a:t>
            </a:r>
          </a:p>
          <a:p>
            <a:pPr indent="-228600" lvl="0" marL="228600" marR="0" rtl="0" algn="l">
              <a:lnSpc>
                <a:spcPct val="9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learned that sometimes user stories can vary in completion time and sometimes the time it takes to complete some is much longer than anticipated</a:t>
            </a:r>
          </a:p>
          <a:p>
            <a:pPr indent="-228600" lvl="0" marL="228600" marR="0" rtl="0" algn="l">
              <a:lnSpc>
                <a:spcPct val="90000"/>
              </a:lnSpc>
              <a:spcBef>
                <a:spcPts val="1000"/>
              </a:spcBef>
              <a:buClr>
                <a:schemeClr val="accent2"/>
              </a:buClr>
              <a:buSzPct val="100000"/>
              <a:buFont typeface="Arial"/>
              <a:buNone/>
            </a:pPr>
            <a:r>
              <a:t/>
            </a:r>
            <a:endParaRPr b="0" i="0" sz="1800" u="none" cap="none" strike="noStrike">
              <a:solidFill>
                <a:srgbClr val="262626"/>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OUR SCRUM EXPERIENCE PT. 3</a:t>
            </a:r>
          </a:p>
        </p:txBody>
      </p:sp>
      <p:sp>
        <p:nvSpPr>
          <p:cNvPr id="145" name="Shape 145"/>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all have different backgrounds with agile development and more broadly, software development in general</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worked well at accomplishing tasks and stories because we had a broad range of knowledge, so we were able to effectively divide tasks to complete our project</a:t>
            </a:r>
          </a:p>
          <a:p>
            <a:pPr indent="-228600" lvl="0" marL="228600" marR="0" rtl="0" algn="l">
              <a:lnSpc>
                <a:spcPct val="100000"/>
              </a:lnSpc>
              <a:spcBef>
                <a:spcPts val="1000"/>
              </a:spcBef>
              <a:buClr>
                <a:schemeClr val="accent2"/>
              </a:buClr>
              <a:buSzPct val="100000"/>
              <a:buFont typeface="Arial"/>
              <a:buChar char="•"/>
            </a:pPr>
            <a:r>
              <a:rPr b="0" i="0" lang="en-US" sz="1800" u="none" cap="none" strike="noStrike">
                <a:solidFill>
                  <a:srgbClr val="262626"/>
                </a:solidFill>
                <a:latin typeface="Cabin"/>
                <a:ea typeface="Cabin"/>
                <a:cs typeface="Cabin"/>
                <a:sym typeface="Cabin"/>
              </a:rPr>
              <a:t>Because some members were better at some things than others, we focused more on progression than learning – given more time it would have been interesting to develop our weaknesses further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2231135" y="964691"/>
            <a:ext cx="7729727" cy="1188719"/>
          </a:xfrm>
          <a:prstGeom prst="rect">
            <a:avLst/>
          </a:prstGeom>
          <a:solidFill>
            <a:srgbClr val="FFFFFF"/>
          </a:solidFill>
          <a:ln cap="sq" cmpd="sng" w="31750">
            <a:solidFill>
              <a:srgbClr val="404040"/>
            </a:solidFill>
            <a:prstDash val="solid"/>
            <a:miter/>
            <a:headEnd len="med" w="med" type="none"/>
            <a:tailEnd len="med" w="med" type="none"/>
          </a:ln>
        </p:spPr>
        <p:txBody>
          <a:bodyPr anchorCtr="0" anchor="ctr" bIns="182875" lIns="182875" rIns="182875" tIns="182875">
            <a:noAutofit/>
          </a:bodyPr>
          <a:lstStyle/>
          <a:p>
            <a:pPr indent="0" lvl="0" marL="0" marR="0" rtl="0" algn="ctr">
              <a:lnSpc>
                <a:spcPct val="90000"/>
              </a:lnSpc>
              <a:spcBef>
                <a:spcPts val="0"/>
              </a:spcBef>
              <a:buClr>
                <a:srgbClr val="262626"/>
              </a:buClr>
              <a:buSzPct val="25000"/>
              <a:buFont typeface="Cabin"/>
              <a:buNone/>
            </a:pPr>
            <a:r>
              <a:rPr b="0" i="0" lang="en-US" sz="2800" u="none" cap="none" strike="noStrike">
                <a:solidFill>
                  <a:srgbClr val="262626"/>
                </a:solidFill>
                <a:latin typeface="Cabin"/>
                <a:ea typeface="Cabin"/>
                <a:cs typeface="Cabin"/>
                <a:sym typeface="Cabin"/>
              </a:rPr>
              <a:t>DESIGN AND IMPLEMENTATION PT. 1</a:t>
            </a:r>
          </a:p>
        </p:txBody>
      </p:sp>
      <p:sp>
        <p:nvSpPr>
          <p:cNvPr id="151" name="Shape 151"/>
          <p:cNvSpPr txBox="1"/>
          <p:nvPr>
            <p:ph idx="1" type="body"/>
          </p:nvPr>
        </p:nvSpPr>
        <p:spPr>
          <a:xfrm>
            <a:off x="2231135" y="2638043"/>
            <a:ext cx="7729727" cy="3101982"/>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used a MVC approach, so our Model, View, and Controller were very crucial classes</a:t>
            </a:r>
          </a:p>
          <a:p>
            <a:pPr indent="-228600" lvl="0" marL="228600" marR="0" rtl="0" algn="l">
              <a:lnSpc>
                <a:spcPct val="100000"/>
              </a:lnSpc>
              <a:spcBef>
                <a:spcPts val="1000"/>
              </a:spcBef>
              <a:spcAft>
                <a:spcPts val="0"/>
              </a:spcAft>
              <a:buClr>
                <a:schemeClr val="accent2"/>
              </a:buClr>
              <a:buSzPct val="100000"/>
              <a:buFont typeface="Arial"/>
              <a:buChar char="•"/>
            </a:pPr>
            <a:r>
              <a:rPr b="0" i="0" lang="en-US" sz="1800" u="none" cap="none" strike="noStrike">
                <a:solidFill>
                  <a:srgbClr val="262626"/>
                </a:solidFill>
                <a:latin typeface="Cabin"/>
                <a:ea typeface="Cabin"/>
                <a:cs typeface="Cabin"/>
                <a:sym typeface="Cabin"/>
              </a:rPr>
              <a:t>We tried our best to maximize inheritance. For example, both Players and Enemy's extended our Mob class, so Mob was a very important class</a:t>
            </a:r>
          </a:p>
          <a:p>
            <a:pPr indent="-228600" lvl="0" marL="228600" marR="0" rtl="0" algn="l">
              <a:lnSpc>
                <a:spcPct val="100000"/>
              </a:lnSpc>
              <a:spcBef>
                <a:spcPts val="1000"/>
              </a:spcBef>
              <a:buClr>
                <a:schemeClr val="accent2"/>
              </a:buClr>
              <a:buSzPct val="100000"/>
              <a:buFont typeface="Arial"/>
              <a:buChar char="•"/>
            </a:pPr>
            <a:r>
              <a:rPr b="0" i="0" lang="en-US" sz="1800" u="none" cap="none" strike="noStrike">
                <a:solidFill>
                  <a:srgbClr val="262626"/>
                </a:solidFill>
                <a:latin typeface="Cabin"/>
                <a:ea typeface="Cabin"/>
                <a:cs typeface="Cabin"/>
                <a:sym typeface="Cabin"/>
              </a:rPr>
              <a:t>Most classes in our Model were also a viewobject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