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305" r:id="rId4"/>
    <p:sldId id="284" r:id="rId5"/>
    <p:sldId id="296" r:id="rId6"/>
    <p:sldId id="314" r:id="rId7"/>
    <p:sldId id="315" r:id="rId8"/>
    <p:sldId id="317" r:id="rId9"/>
    <p:sldId id="318" r:id="rId10"/>
    <p:sldId id="319" r:id="rId11"/>
    <p:sldId id="320" r:id="rId12"/>
    <p:sldId id="321" r:id="rId13"/>
    <p:sldId id="31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0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9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/>
            </a:gs>
            <a:gs pos="83000">
              <a:schemeClr val="bg1">
                <a:alpha val="88000"/>
              </a:schemeClr>
            </a:gs>
            <a:gs pos="100000">
              <a:schemeClr val="bg1">
                <a:alpha val="81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FA89-EB35-4B4C-9BBC-DFE21708E2E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CB7D-055B-4E53-B696-BA291CA7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0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Quantifying React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0276"/>
            <a:ext cx="9144000" cy="1655762"/>
          </a:xfrm>
        </p:spPr>
        <p:txBody>
          <a:bodyPr/>
          <a:lstStyle/>
          <a:p>
            <a:r>
              <a:rPr lang="en-US" dirty="0" smtClean="0"/>
              <a:t>Louis Antonelli and Jackson Hamburger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00" y="5266038"/>
            <a:ext cx="2146201" cy="9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4174" cy="1325563"/>
          </a:xfrm>
        </p:spPr>
        <p:txBody>
          <a:bodyPr/>
          <a:lstStyle/>
          <a:p>
            <a:r>
              <a:rPr lang="en-US" dirty="0" smtClean="0"/>
              <a:t>The “key” Prop </a:t>
            </a:r>
            <a:r>
              <a:rPr lang="en-US" dirty="0"/>
              <a:t>– Swapping Array elements </a:t>
            </a:r>
            <a:r>
              <a:rPr lang="en-US" sz="3200" i="1" dirty="0" smtClean="0"/>
              <a:t>Pure Components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Key</a:t>
            </a:r>
          </a:p>
          <a:p>
            <a:pPr marL="0" indent="0" algn="ctr">
              <a:buNone/>
            </a:pPr>
            <a:r>
              <a:rPr lang="en-US" dirty="0" smtClean="0"/>
              <a:t>~1.3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No Key</a:t>
            </a:r>
          </a:p>
          <a:p>
            <a:pPr marL="0" indent="0" algn="ctr">
              <a:buNone/>
            </a:pPr>
            <a:r>
              <a:rPr lang="en-US" dirty="0" smtClean="0"/>
              <a:t>~19.9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06279" y="2997366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6279" y="3569572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06279" y="4141778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6279" y="4713984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6279" y="5286190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44166" y="2997366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344166" y="3569572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344166" y="4141778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344166" y="4713984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4166" y="5286190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510319" y="2997366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10319" y="3569572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0319" y="4141778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10319" y="4713984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510319" y="5286190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214114" y="2996795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214114" y="3569001"/>
            <a:ext cx="2120215" cy="42836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214114" y="4141207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214114" y="4713413"/>
            <a:ext cx="2120215" cy="42836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214114" y="5285619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cxnSp>
        <p:nvCxnSpPr>
          <p:cNvPr id="35" name="Straight Arrow Connector 34"/>
          <p:cNvCxnSpPr>
            <a:stCxn id="23" idx="3"/>
            <a:endCxn id="15" idx="1"/>
          </p:cNvCxnSpPr>
          <p:nvPr/>
        </p:nvCxnSpPr>
        <p:spPr>
          <a:xfrm>
            <a:off x="2926494" y="3211550"/>
            <a:ext cx="583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18" idx="1"/>
          </p:cNvCxnSpPr>
          <p:nvPr/>
        </p:nvCxnSpPr>
        <p:spPr>
          <a:xfrm>
            <a:off x="2926494" y="3783756"/>
            <a:ext cx="583825" cy="1144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  <a:endCxn id="17" idx="1"/>
          </p:cNvCxnSpPr>
          <p:nvPr/>
        </p:nvCxnSpPr>
        <p:spPr>
          <a:xfrm>
            <a:off x="2926494" y="4355962"/>
            <a:ext cx="583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6" idx="1"/>
          </p:cNvCxnSpPr>
          <p:nvPr/>
        </p:nvCxnSpPr>
        <p:spPr>
          <a:xfrm flipV="1">
            <a:off x="2926494" y="3783756"/>
            <a:ext cx="583825" cy="1144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  <a:endCxn id="19" idx="1"/>
          </p:cNvCxnSpPr>
          <p:nvPr/>
        </p:nvCxnSpPr>
        <p:spPr>
          <a:xfrm>
            <a:off x="2926494" y="5500374"/>
            <a:ext cx="583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20" idx="1"/>
          </p:cNvCxnSpPr>
          <p:nvPr/>
        </p:nvCxnSpPr>
        <p:spPr>
          <a:xfrm flipV="1">
            <a:off x="8494241" y="3210979"/>
            <a:ext cx="719873" cy="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3"/>
            <a:endCxn id="21" idx="1"/>
          </p:cNvCxnSpPr>
          <p:nvPr/>
        </p:nvCxnSpPr>
        <p:spPr>
          <a:xfrm flipV="1">
            <a:off x="8494241" y="3783185"/>
            <a:ext cx="719873" cy="5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3"/>
            <a:endCxn id="22" idx="1"/>
          </p:cNvCxnSpPr>
          <p:nvPr/>
        </p:nvCxnSpPr>
        <p:spPr>
          <a:xfrm flipV="1">
            <a:off x="8494241" y="4355391"/>
            <a:ext cx="719873" cy="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3" idx="1"/>
          </p:cNvCxnSpPr>
          <p:nvPr/>
        </p:nvCxnSpPr>
        <p:spPr>
          <a:xfrm flipV="1">
            <a:off x="8494241" y="4927597"/>
            <a:ext cx="719873" cy="5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3"/>
            <a:endCxn id="34" idx="1"/>
          </p:cNvCxnSpPr>
          <p:nvPr/>
        </p:nvCxnSpPr>
        <p:spPr>
          <a:xfrm flipV="1">
            <a:off x="8494241" y="5499803"/>
            <a:ext cx="719873" cy="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4174" cy="1325563"/>
          </a:xfrm>
        </p:spPr>
        <p:txBody>
          <a:bodyPr/>
          <a:lstStyle/>
          <a:p>
            <a:r>
              <a:rPr lang="en-US" dirty="0" smtClean="0"/>
              <a:t>The “key” Prop </a:t>
            </a:r>
            <a:r>
              <a:rPr lang="en-US" dirty="0"/>
              <a:t>– Swapping Array elements </a:t>
            </a:r>
            <a:r>
              <a:rPr lang="en-US" sz="3200" i="1" dirty="0" smtClean="0"/>
              <a:t>Functional Components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Key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No Key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6279" y="2997366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6279" y="3569572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6279" y="4141778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6279" y="4713984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6279" y="5286190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44166" y="2997366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44166" y="3569572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4166" y="4141778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44166" y="4713984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44166" y="5286190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4174" cy="1325563"/>
          </a:xfrm>
        </p:spPr>
        <p:txBody>
          <a:bodyPr/>
          <a:lstStyle/>
          <a:p>
            <a:r>
              <a:rPr lang="en-US" dirty="0" smtClean="0"/>
              <a:t>The “key” Prop </a:t>
            </a:r>
            <a:r>
              <a:rPr lang="en-US" dirty="0"/>
              <a:t>– Swapping Array elements </a:t>
            </a:r>
            <a:r>
              <a:rPr lang="en-US" sz="3200" i="1" dirty="0" smtClean="0"/>
              <a:t>Functional Components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Key</a:t>
            </a:r>
          </a:p>
          <a:p>
            <a:pPr marL="0" indent="0" algn="ctr">
              <a:buNone/>
            </a:pPr>
            <a:r>
              <a:rPr lang="en-US" dirty="0" smtClean="0"/>
              <a:t>~50.4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No Key</a:t>
            </a:r>
          </a:p>
          <a:p>
            <a:pPr marL="0" indent="0" algn="ctr">
              <a:buNone/>
            </a:pPr>
            <a:r>
              <a:rPr lang="en-US" dirty="0" smtClean="0"/>
              <a:t>~50.0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6279" y="2997366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6279" y="3569572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6279" y="4141778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6279" y="4713984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6279" y="5286190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44166" y="2997366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44166" y="3569572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4166" y="4141778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44166" y="4713984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44166" y="5286190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10319" y="2997366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10319" y="3569572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0319" y="4141778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10319" y="4713984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10319" y="5286190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14114" y="2996795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214114" y="3569001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14114" y="4141207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14114" y="4713413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14114" y="5285619"/>
            <a:ext cx="212021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cxnSp>
        <p:nvCxnSpPr>
          <p:cNvPr id="35" name="Straight Arrow Connector 34"/>
          <p:cNvCxnSpPr>
            <a:stCxn id="23" idx="3"/>
            <a:endCxn id="15" idx="1"/>
          </p:cNvCxnSpPr>
          <p:nvPr/>
        </p:nvCxnSpPr>
        <p:spPr>
          <a:xfrm>
            <a:off x="2926494" y="3211550"/>
            <a:ext cx="583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18" idx="1"/>
          </p:cNvCxnSpPr>
          <p:nvPr/>
        </p:nvCxnSpPr>
        <p:spPr>
          <a:xfrm>
            <a:off x="2926494" y="3783756"/>
            <a:ext cx="583825" cy="1144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  <a:endCxn id="17" idx="1"/>
          </p:cNvCxnSpPr>
          <p:nvPr/>
        </p:nvCxnSpPr>
        <p:spPr>
          <a:xfrm>
            <a:off x="2926494" y="4355962"/>
            <a:ext cx="583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6" idx="1"/>
          </p:cNvCxnSpPr>
          <p:nvPr/>
        </p:nvCxnSpPr>
        <p:spPr>
          <a:xfrm flipV="1">
            <a:off x="2926494" y="3783756"/>
            <a:ext cx="583825" cy="1144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  <a:endCxn id="19" idx="1"/>
          </p:cNvCxnSpPr>
          <p:nvPr/>
        </p:nvCxnSpPr>
        <p:spPr>
          <a:xfrm>
            <a:off x="2926494" y="5500374"/>
            <a:ext cx="583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20" idx="1"/>
          </p:cNvCxnSpPr>
          <p:nvPr/>
        </p:nvCxnSpPr>
        <p:spPr>
          <a:xfrm flipV="1">
            <a:off x="8494241" y="3210979"/>
            <a:ext cx="719873" cy="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3"/>
            <a:endCxn id="21" idx="1"/>
          </p:cNvCxnSpPr>
          <p:nvPr/>
        </p:nvCxnSpPr>
        <p:spPr>
          <a:xfrm flipV="1">
            <a:off x="8494241" y="3783185"/>
            <a:ext cx="719873" cy="5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3"/>
            <a:endCxn id="22" idx="1"/>
          </p:cNvCxnSpPr>
          <p:nvPr/>
        </p:nvCxnSpPr>
        <p:spPr>
          <a:xfrm flipV="1">
            <a:off x="8494241" y="4355391"/>
            <a:ext cx="719873" cy="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3" idx="1"/>
          </p:cNvCxnSpPr>
          <p:nvPr/>
        </p:nvCxnSpPr>
        <p:spPr>
          <a:xfrm flipV="1">
            <a:off x="8494241" y="4927597"/>
            <a:ext cx="719873" cy="5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3"/>
            <a:endCxn id="34" idx="1"/>
          </p:cNvCxnSpPr>
          <p:nvPr/>
        </p:nvCxnSpPr>
        <p:spPr>
          <a:xfrm flipV="1">
            <a:off x="8494241" y="5499803"/>
            <a:ext cx="719873" cy="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7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19054" cy="4351338"/>
          </a:xfrm>
        </p:spPr>
        <p:txBody>
          <a:bodyPr/>
          <a:lstStyle/>
          <a:p>
            <a:r>
              <a:rPr lang="en-US" dirty="0" smtClean="0"/>
              <a:t>Keyed Functional components will always render at least as many times as </a:t>
            </a:r>
            <a:r>
              <a:rPr lang="en-US" dirty="0" err="1" smtClean="0"/>
              <a:t>Unkeyed</a:t>
            </a:r>
            <a:r>
              <a:rPr lang="en-US" dirty="0" smtClean="0"/>
              <a:t> Pure Components in an array</a:t>
            </a:r>
          </a:p>
          <a:p>
            <a:r>
              <a:rPr lang="en-US" dirty="0" smtClean="0"/>
              <a:t>You get a warning for keys but functional components are more damaging</a:t>
            </a:r>
            <a:endParaRPr lang="en-US" dirty="0"/>
          </a:p>
          <a:p>
            <a:r>
              <a:rPr lang="en-US" dirty="0" smtClean="0"/>
              <a:t>Important given the prevalence of lists and list mutation in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Know when your components render!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68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fundamentals supersede last minute </a:t>
            </a:r>
            <a:r>
              <a:rPr lang="en-US" dirty="0" smtClean="0"/>
              <a:t>optimizations</a:t>
            </a:r>
          </a:p>
          <a:p>
            <a:endParaRPr lang="en-US" dirty="0" smtClean="0"/>
          </a:p>
          <a:p>
            <a:r>
              <a:rPr lang="en-US" dirty="0" smtClean="0"/>
              <a:t>Excessive rendering is the cause of the vast majority of react 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62400" y="3118278"/>
            <a:ext cx="135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Re-render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5360774" y="3295183"/>
            <a:ext cx="1470454" cy="7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6" idx="3"/>
          </p:cNvCxnSpPr>
          <p:nvPr/>
        </p:nvCxnSpPr>
        <p:spPr>
          <a:xfrm flipH="1" flipV="1">
            <a:off x="9730947" y="3295183"/>
            <a:ext cx="431453" cy="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81466" y="3763614"/>
            <a:ext cx="3429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nextProps.shallowEqual</a:t>
            </a:r>
            <a:r>
              <a:rPr lang="en-US" sz="1600" dirty="0" smtClean="0"/>
              <a:t>(props)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62400" y="4447505"/>
            <a:ext cx="13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Re-render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25105" y="4667451"/>
            <a:ext cx="1470454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  <a:endCxn id="29" idx="3"/>
          </p:cNvCxnSpPr>
          <p:nvPr/>
        </p:nvCxnSpPr>
        <p:spPr>
          <a:xfrm flipH="1">
            <a:off x="9747422" y="4632171"/>
            <a:ext cx="414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81466" y="5211817"/>
            <a:ext cx="3429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  <a:r>
              <a:rPr lang="en-US" sz="1600" dirty="0" err="1" smtClean="0"/>
              <a:t>nextProps.shallowEqual</a:t>
            </a:r>
            <a:r>
              <a:rPr lang="en-US" sz="1600" dirty="0" smtClean="0"/>
              <a:t>(props)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096000" y="4677312"/>
            <a:ext cx="0" cy="55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060332" y="3320935"/>
            <a:ext cx="0" cy="55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444579" y="1578142"/>
            <a:ext cx="7302843" cy="5013061"/>
            <a:chOff x="2444579" y="1578142"/>
            <a:chExt cx="7302843" cy="5013061"/>
          </a:xfrm>
        </p:grpSpPr>
        <p:grpSp>
          <p:nvGrpSpPr>
            <p:cNvPr id="41" name="Group 40"/>
            <p:cNvGrpSpPr/>
            <p:nvPr/>
          </p:nvGrpSpPr>
          <p:grpSpPr>
            <a:xfrm>
              <a:off x="2444579" y="1578142"/>
              <a:ext cx="7302843" cy="5013061"/>
              <a:chOff x="1978109" y="1578142"/>
              <a:chExt cx="7302843" cy="501306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94585" y="1578142"/>
                <a:ext cx="2899719" cy="7578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Functional Component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94585" y="2924004"/>
                <a:ext cx="2899719" cy="7578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{props}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364758" y="2916242"/>
                <a:ext cx="2899719" cy="757881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{</a:t>
                </a:r>
                <a:r>
                  <a:rPr lang="en-US" dirty="0" err="1" smtClean="0"/>
                  <a:t>nextProps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48282" y="4253231"/>
                <a:ext cx="2932670" cy="757881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{nextProps}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78109" y="4269866"/>
                <a:ext cx="2932670" cy="757881"/>
              </a:xfrm>
              <a:prstGeom prst="round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{props}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179671" y="5833322"/>
                <a:ext cx="2899719" cy="7578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Mount and Render</a:t>
                </a:r>
                <a:endParaRPr lang="en-US" dirty="0"/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6795559" y="1579254"/>
              <a:ext cx="2932670" cy="757881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Pure Component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78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5" y="1843088"/>
            <a:ext cx="11482927" cy="877855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3994" y="44469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“key” </a:t>
            </a:r>
            <a:r>
              <a:rPr lang="en-US" dirty="0" smtClean="0"/>
              <a:t>Prop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30285" y="2869660"/>
            <a:ext cx="4964071" cy="3900792"/>
            <a:chOff x="3430285" y="2720942"/>
            <a:chExt cx="4964071" cy="4259867"/>
          </a:xfrm>
        </p:grpSpPr>
        <p:pic>
          <p:nvPicPr>
            <p:cNvPr id="1026" name="Picture 2" descr="Image result for kermit me to me meme generato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285" y="2720942"/>
              <a:ext cx="4964071" cy="4259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430285" y="2805790"/>
              <a:ext cx="4959178" cy="12003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Me: I’m not really sure what the ‘key’ does. I should really learn about it</a:t>
              </a: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Me to me: Just add it blindly and move 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7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“key” Prop – Prepending to an Array </a:t>
            </a:r>
            <a:r>
              <a:rPr lang="en-US" sz="3200" i="1" dirty="0" smtClean="0"/>
              <a:t>Pure Components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Key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No Key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06279" y="2997366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6279" y="3569572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06279" y="4141778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6279" y="4713984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6279" y="5286190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44166" y="2997366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344166" y="3569572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344166" y="4141778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344166" y="4713984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4166" y="5286190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“key” Prop – Prepending to an Array </a:t>
            </a:r>
            <a:r>
              <a:rPr lang="en-US" sz="3200" i="1" dirty="0" smtClean="0"/>
              <a:t>Pure Components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Key</a:t>
            </a:r>
          </a:p>
          <a:p>
            <a:pPr marL="0" indent="0" algn="ctr">
              <a:buNone/>
            </a:pPr>
            <a:r>
              <a:rPr lang="en-US" dirty="0" smtClean="0"/>
              <a:t>~10.3 milliseconds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No Key</a:t>
            </a:r>
          </a:p>
          <a:p>
            <a:pPr marL="0" indent="0" algn="ctr">
              <a:buNone/>
            </a:pPr>
            <a:r>
              <a:rPr lang="en-US" dirty="0" smtClean="0"/>
              <a:t>~60.3 milliseconds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06279" y="2997366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6279" y="3569572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06279" y="4141778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6279" y="4713984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6279" y="5286190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44166" y="2997366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344166" y="3569572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344166" y="4141778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344166" y="4713984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4166" y="5286190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497992" y="3569572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497992" y="4141778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497992" y="4713984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497992" y="5286190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497992" y="5858396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497992" y="3030857"/>
            <a:ext cx="2150075" cy="428368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6 – key : 6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278895" y="3569572"/>
            <a:ext cx="2106827" cy="42836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278895" y="4141778"/>
            <a:ext cx="2106827" cy="42836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9278895" y="4713984"/>
            <a:ext cx="2106827" cy="42836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278895" y="5286190"/>
            <a:ext cx="2106827" cy="42836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9278895" y="5858396"/>
            <a:ext cx="2106827" cy="428368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260360" y="2997366"/>
            <a:ext cx="2106827" cy="42836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6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26494" y="3176377"/>
            <a:ext cx="552964" cy="572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26494" y="3783756"/>
            <a:ext cx="571499" cy="572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26494" y="4355962"/>
            <a:ext cx="571498" cy="564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26494" y="4928168"/>
            <a:ext cx="571499" cy="572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26494" y="5500374"/>
            <a:ext cx="571499" cy="572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94241" y="3211550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494241" y="3755464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494241" y="4356232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94241" y="4928168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94241" y="5526438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“key” Prop – Prepending to an Array </a:t>
            </a:r>
            <a:r>
              <a:rPr lang="en-US" sz="3200" i="1" dirty="0" smtClean="0"/>
              <a:t>Functional Components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No Key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6279" y="2997366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6279" y="3569572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6279" y="4141778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6279" y="4713984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6279" y="5286190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44166" y="2997366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44166" y="3569572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4166" y="4141778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44166" y="4713984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44166" y="5286190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“key” Prop – Prepending to an Array </a:t>
            </a:r>
            <a:r>
              <a:rPr lang="en-US" sz="3200" i="1" dirty="0" smtClean="0"/>
              <a:t>Functional Components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Key</a:t>
            </a:r>
          </a:p>
          <a:p>
            <a:pPr marL="0" indent="0" algn="ctr">
              <a:buNone/>
            </a:pPr>
            <a:r>
              <a:rPr lang="en-US" dirty="0" smtClean="0"/>
              <a:t>~60.1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No Key</a:t>
            </a:r>
          </a:p>
          <a:p>
            <a:pPr marL="0" indent="0" algn="ctr">
              <a:buNone/>
            </a:pPr>
            <a:r>
              <a:rPr lang="en-US" dirty="0" smtClean="0"/>
              <a:t>~60.3 </a:t>
            </a:r>
            <a:r>
              <a:rPr lang="en-US" dirty="0" err="1" smtClean="0"/>
              <a:t>ms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806279" y="2997366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6279" y="3569572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6279" y="4141778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6279" y="4713984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6279" y="5286190"/>
            <a:ext cx="212021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44166" y="2997366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44166" y="3569572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4166" y="4141778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44166" y="4713984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44166" y="5286190"/>
            <a:ext cx="215007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97992" y="3569572"/>
            <a:ext cx="215007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97992" y="4141778"/>
            <a:ext cx="215007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97992" y="4713984"/>
            <a:ext cx="215007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97992" y="5286190"/>
            <a:ext cx="215007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97992" y="5858396"/>
            <a:ext cx="2150075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7992" y="3030857"/>
            <a:ext cx="2150075" cy="428368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6 – key : 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78895" y="3569572"/>
            <a:ext cx="2106827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278895" y="4141778"/>
            <a:ext cx="2106827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278895" y="4713984"/>
            <a:ext cx="2106827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278895" y="5286190"/>
            <a:ext cx="2106827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278895" y="5858396"/>
            <a:ext cx="2106827" cy="428368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260360" y="2997366"/>
            <a:ext cx="2106827" cy="42836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6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26494" y="3176377"/>
            <a:ext cx="552964" cy="572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26494" y="3783756"/>
            <a:ext cx="571499" cy="572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26494" y="4355962"/>
            <a:ext cx="571498" cy="564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26494" y="4928168"/>
            <a:ext cx="571499" cy="572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26494" y="5500374"/>
            <a:ext cx="571499" cy="572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94241" y="3211550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494241" y="3755464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494241" y="4356232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94241" y="4928168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94241" y="5526438"/>
            <a:ext cx="766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4174" cy="1325563"/>
          </a:xfrm>
        </p:spPr>
        <p:txBody>
          <a:bodyPr/>
          <a:lstStyle/>
          <a:p>
            <a:r>
              <a:rPr lang="en-US" dirty="0" smtClean="0"/>
              <a:t>The “key” Prop </a:t>
            </a:r>
            <a:r>
              <a:rPr lang="en-US" dirty="0"/>
              <a:t>– Swapping Array elements </a:t>
            </a:r>
            <a:r>
              <a:rPr lang="en-US" sz="3200" i="1" dirty="0" smtClean="0"/>
              <a:t>Pure Components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Key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16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No Key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06279" y="2997366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 – key : 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6279" y="3569572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 – key : 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06279" y="4141778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 – key : 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6279" y="4713984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 – key : 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6279" y="5286190"/>
            <a:ext cx="212021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 – key : 5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44166" y="2997366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344166" y="3569572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344166" y="4141778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344166" y="4713984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4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4166" y="5286190"/>
            <a:ext cx="2150075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9809</TotalTime>
  <Words>940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Tahoma</vt:lpstr>
      <vt:lpstr>Office Theme</vt:lpstr>
      <vt:lpstr>Quantifying React Best Practices</vt:lpstr>
      <vt:lpstr>Why?</vt:lpstr>
      <vt:lpstr>Legend</vt:lpstr>
      <vt:lpstr>PowerPoint Presentation</vt:lpstr>
      <vt:lpstr>The “key” Prop – Prepending to an Array Pure Components</vt:lpstr>
      <vt:lpstr>The “key” Prop – Prepending to an Array Pure Components</vt:lpstr>
      <vt:lpstr>The “key” Prop – Prepending to an Array Functional Components</vt:lpstr>
      <vt:lpstr>The “key” Prop – Prepending to an Array Functional Components</vt:lpstr>
      <vt:lpstr>The “key” Prop – Swapping Array elements Pure Components</vt:lpstr>
      <vt:lpstr>The “key” Prop – Swapping Array elements Pure Components</vt:lpstr>
      <vt:lpstr>The “key” Prop – Swapping Array elements Functional Components</vt:lpstr>
      <vt:lpstr>The “key” Prop – Swapping Array elements Functional Components</vt:lpstr>
      <vt:lpstr>Takeaways</vt:lpstr>
    </vt:vector>
  </TitlesOfParts>
  <Company>APT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React Best Practice</dc:title>
  <dc:creator>Jackson Hamburger</dc:creator>
  <cp:lastModifiedBy>Jackson Hamburger</cp:lastModifiedBy>
  <cp:revision>41</cp:revision>
  <dcterms:created xsi:type="dcterms:W3CDTF">2017-05-01T19:41:52Z</dcterms:created>
  <dcterms:modified xsi:type="dcterms:W3CDTF">2017-05-08T15:32:00Z</dcterms:modified>
</cp:coreProperties>
</file>