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7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9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26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1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2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750ABA-DFFA-4B13-BB77-624D9164A38B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A08F-2B1D-4498-A043-7C299B1C2561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5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7E9B64-DC09-41C8-9DE3-DA74AF8D2F97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24A64-F073-D008-6864-81511212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GB" sz="4400"/>
              <a:t>Kiss vs Kiss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72EC-65BE-AD9C-EDFE-371E54418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r>
              <a:rPr lang="en-GB" sz="1800" dirty="0"/>
              <a:t>Group 8 project presentation, on our site  “www.ULFencing.ie”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Jack Griffith, Elin </a:t>
            </a:r>
            <a:r>
              <a:rPr lang="en-GB" sz="1800" dirty="0" err="1"/>
              <a:t>Smaros</a:t>
            </a:r>
            <a:r>
              <a:rPr lang="en-GB" sz="1800" dirty="0"/>
              <a:t>, Kieran Ryan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2C625-AECF-F3A3-8F19-8F3D49FC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11/18/2024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AB657-D4E3-1C67-6CEC-57554603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67168-90D8-ADFF-F087-80A49A6F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503E-0DA5-E9DD-35B5-A738DB03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&amp;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EE79-1021-4F32-21FD-DB59785D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Kirean</a:t>
            </a:r>
            <a:r>
              <a:rPr lang="en-GB" dirty="0"/>
              <a:t> Section </a:t>
            </a:r>
            <a:br>
              <a:rPr lang="en-GB" dirty="0"/>
            </a:br>
            <a:r>
              <a:rPr lang="en-GB" dirty="0"/>
              <a:t>- Normalisation </a:t>
            </a:r>
            <a:br>
              <a:rPr lang="en-GB" dirty="0"/>
            </a:br>
            <a:r>
              <a:rPr lang="en-GB" dirty="0"/>
              <a:t>- </a:t>
            </a:r>
            <a:br>
              <a:rPr lang="en-GB" dirty="0"/>
            </a:br>
            <a:r>
              <a:rPr lang="en-GB" dirty="0"/>
              <a:t>Elin Section </a:t>
            </a:r>
            <a:br>
              <a:rPr lang="en-GB" dirty="0"/>
            </a:br>
            <a:r>
              <a:rPr lang="en-GB" dirty="0"/>
              <a:t>- Footer</a:t>
            </a:r>
            <a:br>
              <a:rPr lang="en-GB" dirty="0"/>
            </a:br>
            <a:r>
              <a:rPr lang="en-GB" dirty="0"/>
              <a:t>-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254C3-83A1-F302-1642-38B0435C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E43EF-3759-6DCC-8566-C42CAA75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E2AB4-A1F0-95A2-81FA-8F4A4612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etal Sword and shield">
            <a:extLst>
              <a:ext uri="{FF2B5EF4-FFF2-40B4-BE49-F238E27FC236}">
                <a16:creationId xmlns:a16="http://schemas.microsoft.com/office/drawing/2014/main" id="{CF082556-CC47-F5F4-4042-9BF0BE64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215" r="23385"/>
          <a:stretch/>
        </p:blipFill>
        <p:spPr>
          <a:xfrm>
            <a:off x="20" y="10"/>
            <a:ext cx="457895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AB5859-0C3B-4536-9743-0CAF111ED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DEA34-21A2-C3F3-EABE-57450B9B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206" y="516835"/>
            <a:ext cx="6339840" cy="1666501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It started with a broken 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A51F47-81C5-43A3-98C0-DB7B15721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8972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02B6-B866-73E0-2494-3FF68F038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2236304"/>
            <a:ext cx="6339840" cy="3652667"/>
          </a:xfrm>
        </p:spPr>
        <p:txBody>
          <a:bodyPr>
            <a:normAutofit/>
          </a:bodyPr>
          <a:lstStyle/>
          <a:p>
            <a:r>
              <a:rPr lang="en-GB" sz="1800">
                <a:solidFill>
                  <a:srgbClr val="FFFFFF"/>
                </a:solidFill>
              </a:rPr>
              <a:t>- Started with broken swords as first data point </a:t>
            </a:r>
            <a:br>
              <a:rPr lang="en-GB" sz="1800">
                <a:solidFill>
                  <a:srgbClr val="FFFFFF"/>
                </a:solidFill>
              </a:rPr>
            </a:br>
            <a:br>
              <a:rPr lang="en-GB" sz="1800">
                <a:solidFill>
                  <a:srgbClr val="FFFFFF"/>
                </a:solidFill>
              </a:rPr>
            </a:br>
            <a:r>
              <a:rPr lang="en-GB" sz="1800">
                <a:solidFill>
                  <a:srgbClr val="FFFFFF"/>
                </a:solidFill>
              </a:rPr>
              <a:t>- Expansion, other things we considered putting in list </a:t>
            </a:r>
            <a:br>
              <a:rPr lang="en-GB" sz="1800">
                <a:solidFill>
                  <a:srgbClr val="FFFFFF"/>
                </a:solidFill>
              </a:rPr>
            </a:br>
            <a:br>
              <a:rPr lang="en-GB" sz="1800">
                <a:solidFill>
                  <a:srgbClr val="FFFFFF"/>
                </a:solidFill>
              </a:rPr>
            </a:br>
            <a:r>
              <a:rPr lang="en-GB" sz="1800">
                <a:solidFill>
                  <a:srgbClr val="FFFFFF"/>
                </a:solidFill>
              </a:rPr>
              <a:t>- Normalisation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7C9EC-8488-F9F0-FD3F-263BA2F9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8668" y="6459785"/>
            <a:ext cx="131202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6E91CC32-6A6B-4E2E-BBA1-6864F305DA26}" type="slidenum">
              <a:rPr lang="en-US" smtClean="0"/>
              <a:pPr algn="l"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90AED-C3B1-0A9F-6673-66BEE9C0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24206" y="6459785"/>
            <a:ext cx="25159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57A44-C2F9-DDAF-EEAF-D8A9A152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7443" y="6459785"/>
            <a:ext cx="355479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4939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845EA-4774-594F-8611-1334FEB3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accent2"/>
                </a:solidFill>
              </a:rPr>
              <a:t>What we wanted and what the footer gave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9220-8A05-61C6-0CB7-76F718EC0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en-GB" dirty="0"/>
              <a:t>- Original design plan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- Colour change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- Footer issues 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746D-F227-367B-C83D-9C42B21E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4203" y="6459785"/>
            <a:ext cx="630029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Sample Footer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3EC41-93F5-0E0C-C115-08D64F5F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52165" y="6459785"/>
            <a:ext cx="20719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11/18/2024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9D41E-5B15-BDD7-DED3-C96E20F0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D8141-2B31-B8BF-55D8-6F5D0541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accent2"/>
                </a:solidFill>
              </a:rPr>
              <a:t>Jack’s PHP adventures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AC52-06B7-A7F7-B6BC-9636B24CA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en-GB"/>
              <a:t>- Issues with php code</a:t>
            </a:r>
            <a:br>
              <a:rPr lang="en-GB"/>
            </a:br>
            <a:br>
              <a:rPr lang="en-GB"/>
            </a:br>
            <a:r>
              <a:rPr lang="en-GB"/>
              <a:t>- Design back and fourth supplement vs replacement </a:t>
            </a:r>
            <a:br>
              <a:rPr lang="en-GB"/>
            </a:br>
            <a:br>
              <a:rPr lang="en-GB"/>
            </a:br>
            <a:r>
              <a:rPr lang="en-GB"/>
              <a:t>- We didn’t have a git clash </a:t>
            </a:r>
            <a:br>
              <a:rPr lang="en-GB"/>
            </a:br>
            <a:br>
              <a:rPr lang="en-GB"/>
            </a:br>
            <a:r>
              <a:rPr lang="en-GB"/>
              <a:t>- Over engineering (Sql insert count idea)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1A375-E2F0-4D99-16DE-D3273734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4203" y="6459785"/>
            <a:ext cx="630029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Sample Footer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8CC13-700B-0A17-E8DC-39F58715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52165" y="6459785"/>
            <a:ext cx="20719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11/18/2024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B11E-C7DA-31A9-3297-484C8446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6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05B06-70B2-8F38-955F-F021F739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Questions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ACB72-B051-3DD4-F9D6-37ADE05B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11/18/2024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F346F-1C8E-AB97-0BC4-629DC5D2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0928" y="6459785"/>
            <a:ext cx="475242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E45FC-96FF-7C66-22E1-3527CCA3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7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D8E17-64A6-9C07-DCA7-5B981EF2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Bye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F3D3-BE37-9FB6-05D6-7F5C7B97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11/18/2024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FD7E3-303A-944F-FB24-2057F15F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0928" y="6459785"/>
            <a:ext cx="475242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525C4-5895-DB48-8CF1-12266FAF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002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5717</TotalTime>
  <Words>178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Kiss vs Kiss</vt:lpstr>
      <vt:lpstr>Introduction &amp; Overview</vt:lpstr>
      <vt:lpstr>It started with a broken Sword</vt:lpstr>
      <vt:lpstr>What we wanted and what the footer gave us</vt:lpstr>
      <vt:lpstr>Jack’s PHP adventures </vt:lpstr>
      <vt:lpstr>Questions</vt:lpstr>
      <vt:lpstr>Bye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ULStudent:JACK.GRIFFITH</dc:creator>
  <cp:lastModifiedBy>ULStudent:JACK.GRIFFITH</cp:lastModifiedBy>
  <cp:revision>2</cp:revision>
  <dcterms:created xsi:type="dcterms:W3CDTF">2024-11-08T14:14:11Z</dcterms:created>
  <dcterms:modified xsi:type="dcterms:W3CDTF">2024-11-18T15:42:36Z</dcterms:modified>
</cp:coreProperties>
</file>