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75" r:id="rId4"/>
    <p:sldId id="277" r:id="rId5"/>
    <p:sldId id="278" r:id="rId6"/>
    <p:sldId id="279" r:id="rId7"/>
    <p:sldId id="274" r:id="rId8"/>
    <p:sldId id="269" r:id="rId9"/>
    <p:sldId id="270" r:id="rId10"/>
    <p:sldId id="282" r:id="rId11"/>
    <p:sldId id="283" r:id="rId12"/>
    <p:sldId id="284" r:id="rId13"/>
    <p:sldId id="285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263" r:id="rId26"/>
    <p:sldId id="300" r:id="rId27"/>
    <p:sldId id="264" r:id="rId28"/>
    <p:sldId id="267" r:id="rId29"/>
    <p:sldId id="302" r:id="rId30"/>
    <p:sldId id="303" r:id="rId31"/>
    <p:sldId id="304" r:id="rId32"/>
    <p:sldId id="301" r:id="rId33"/>
    <p:sldId id="305" r:id="rId34"/>
    <p:sldId id="306" r:id="rId35"/>
    <p:sldId id="30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053E6-4156-9A46-9702-857771525756}" v="2" dt="2024-03-13T14:49:57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Henry" userId="0b993548-c43c-4f53-9ff2-e214e9e8da7e" providerId="ADAL" clId="{BC6053E6-4156-9A46-9702-857771525756}"/>
    <pc:docChg chg="undo redo custSel addSld delSld modSld sldOrd">
      <pc:chgData name="Jack Henry" userId="0b993548-c43c-4f53-9ff2-e214e9e8da7e" providerId="ADAL" clId="{BC6053E6-4156-9A46-9702-857771525756}" dt="2024-03-13T14:49:57.925" v="3577" actId="1076"/>
      <pc:docMkLst>
        <pc:docMk/>
      </pc:docMkLst>
      <pc:sldChg chg="addSp delSp modSp mod setBg setClrOvrMap">
        <pc:chgData name="Jack Henry" userId="0b993548-c43c-4f53-9ff2-e214e9e8da7e" providerId="ADAL" clId="{BC6053E6-4156-9A46-9702-857771525756}" dt="2024-03-11T09:39:11.449" v="3550" actId="20577"/>
        <pc:sldMkLst>
          <pc:docMk/>
          <pc:sldMk cId="2235919404" sldId="256"/>
        </pc:sldMkLst>
        <pc:spChg chg="mod">
          <ac:chgData name="Jack Henry" userId="0b993548-c43c-4f53-9ff2-e214e9e8da7e" providerId="ADAL" clId="{BC6053E6-4156-9A46-9702-857771525756}" dt="2024-03-11T01:41:52.064" v="3211" actId="1037"/>
          <ac:spMkLst>
            <pc:docMk/>
            <pc:sldMk cId="2235919404" sldId="256"/>
            <ac:spMk id="2" creationId="{0D1A9928-91F6-0796-19C0-7C0217CE38A5}"/>
          </ac:spMkLst>
        </pc:spChg>
        <pc:spChg chg="mod">
          <ac:chgData name="Jack Henry" userId="0b993548-c43c-4f53-9ff2-e214e9e8da7e" providerId="ADAL" clId="{BC6053E6-4156-9A46-9702-857771525756}" dt="2024-03-11T09:39:11.449" v="3550" actId="20577"/>
          <ac:spMkLst>
            <pc:docMk/>
            <pc:sldMk cId="2235919404" sldId="256"/>
            <ac:spMk id="3" creationId="{830171E2-5AC5-EDF8-D8A7-FCCF6570A60D}"/>
          </ac:spMkLst>
        </pc:spChg>
        <pc:spChg chg="add del">
          <ac:chgData name="Jack Henry" userId="0b993548-c43c-4f53-9ff2-e214e9e8da7e" providerId="ADAL" clId="{BC6053E6-4156-9A46-9702-857771525756}" dt="2024-03-10T20:06:06.254" v="2" actId="26606"/>
          <ac:spMkLst>
            <pc:docMk/>
            <pc:sldMk cId="2235919404" sldId="256"/>
            <ac:spMk id="1031" creationId="{71B2258F-86CA-4D4D-8270-BC05FCDEBFB3}"/>
          </ac:spMkLst>
        </pc:spChg>
        <pc:spChg chg="add del">
          <ac:chgData name="Jack Henry" userId="0b993548-c43c-4f53-9ff2-e214e9e8da7e" providerId="ADAL" clId="{BC6053E6-4156-9A46-9702-857771525756}" dt="2024-03-10T20:08:36.036" v="71" actId="26606"/>
          <ac:spMkLst>
            <pc:docMk/>
            <pc:sldMk cId="2235919404" sldId="256"/>
            <ac:spMk id="1033" creationId="{AB58EF07-17C2-48CF-ABB0-EEF1F17CB8F0}"/>
          </ac:spMkLst>
        </pc:spChg>
        <pc:spChg chg="add del">
          <ac:chgData name="Jack Henry" userId="0b993548-c43c-4f53-9ff2-e214e9e8da7e" providerId="ADAL" clId="{BC6053E6-4156-9A46-9702-857771525756}" dt="2024-03-10T20:08:36.036" v="71" actId="26606"/>
          <ac:spMkLst>
            <pc:docMk/>
            <pc:sldMk cId="2235919404" sldId="256"/>
            <ac:spMk id="1034" creationId="{0671A8AE-40A1-4631-A6B8-581AFF065482}"/>
          </ac:spMkLst>
        </pc:spChg>
        <pc:spChg chg="add del">
          <ac:chgData name="Jack Henry" userId="0b993548-c43c-4f53-9ff2-e214e9e8da7e" providerId="ADAL" clId="{BC6053E6-4156-9A46-9702-857771525756}" dt="2024-03-10T20:08:36.036" v="71" actId="26606"/>
          <ac:spMkLst>
            <pc:docMk/>
            <pc:sldMk cId="2235919404" sldId="256"/>
            <ac:spMk id="1035" creationId="{AF2F604E-43BE-4DC3-B983-E071523364F8}"/>
          </ac:spMkLst>
        </pc:spChg>
        <pc:spChg chg="add del">
          <ac:chgData name="Jack Henry" userId="0b993548-c43c-4f53-9ff2-e214e9e8da7e" providerId="ADAL" clId="{BC6053E6-4156-9A46-9702-857771525756}" dt="2024-03-10T20:08:36.036" v="71" actId="26606"/>
          <ac:spMkLst>
            <pc:docMk/>
            <pc:sldMk cId="2235919404" sldId="256"/>
            <ac:spMk id="1037" creationId="{08C9B587-E65E-4B52-B37C-ABEBB6E87928}"/>
          </ac:spMkLst>
        </pc:spChg>
        <pc:spChg chg="add del">
          <ac:chgData name="Jack Henry" userId="0b993548-c43c-4f53-9ff2-e214e9e8da7e" providerId="ADAL" clId="{BC6053E6-4156-9A46-9702-857771525756}" dt="2024-03-10T20:08:56.668" v="72" actId="26606"/>
          <ac:spMkLst>
            <pc:docMk/>
            <pc:sldMk cId="2235919404" sldId="256"/>
            <ac:spMk id="1042" creationId="{657F69E0-C4B0-4BEC-A689-4F8D877F05D4}"/>
          </ac:spMkLst>
        </pc:spChg>
        <pc:spChg chg="add del">
          <ac:chgData name="Jack Henry" userId="0b993548-c43c-4f53-9ff2-e214e9e8da7e" providerId="ADAL" clId="{BC6053E6-4156-9A46-9702-857771525756}" dt="2024-03-10T20:08:56.668" v="72" actId="26606"/>
          <ac:spMkLst>
            <pc:docMk/>
            <pc:sldMk cId="2235919404" sldId="256"/>
            <ac:spMk id="1044" creationId="{9F6380B4-6A1C-481E-8408-B4E6C75B9B81}"/>
          </ac:spMkLst>
        </pc:spChg>
        <pc:spChg chg="add">
          <ac:chgData name="Jack Henry" userId="0b993548-c43c-4f53-9ff2-e214e9e8da7e" providerId="ADAL" clId="{BC6053E6-4156-9A46-9702-857771525756}" dt="2024-03-10T20:08:56.668" v="72" actId="26606"/>
          <ac:spMkLst>
            <pc:docMk/>
            <pc:sldMk cId="2235919404" sldId="256"/>
            <ac:spMk id="1049" creationId="{71B2258F-86CA-4D4D-8270-BC05FCDEBFB3}"/>
          </ac:spMkLst>
        </pc:spChg>
        <pc:picChg chg="add mod ord">
          <ac:chgData name="Jack Henry" userId="0b993548-c43c-4f53-9ff2-e214e9e8da7e" providerId="ADAL" clId="{BC6053E6-4156-9A46-9702-857771525756}" dt="2024-03-11T01:41:47.427" v="3195" actId="1076"/>
          <ac:picMkLst>
            <pc:docMk/>
            <pc:sldMk cId="2235919404" sldId="256"/>
            <ac:picMk id="1026" creationId="{B596B657-88BD-27B4-1085-A7F3904650B1}"/>
          </ac:picMkLst>
        </pc:picChg>
        <pc:picChg chg="add mod">
          <ac:chgData name="Jack Henry" userId="0b993548-c43c-4f53-9ff2-e214e9e8da7e" providerId="ADAL" clId="{BC6053E6-4156-9A46-9702-857771525756}" dt="2024-03-11T01:41:02.412" v="3181" actId="14100"/>
          <ac:picMkLst>
            <pc:docMk/>
            <pc:sldMk cId="2235919404" sldId="256"/>
            <ac:picMk id="1028" creationId="{72B801D0-05CC-5EAB-D9E4-FC0D8EC43290}"/>
          </ac:picMkLst>
        </pc:picChg>
        <pc:picChg chg="add mod">
          <ac:chgData name="Jack Henry" userId="0b993548-c43c-4f53-9ff2-e214e9e8da7e" providerId="ADAL" clId="{BC6053E6-4156-9A46-9702-857771525756}" dt="2024-03-11T01:41:24.529" v="3185" actId="1076"/>
          <ac:picMkLst>
            <pc:docMk/>
            <pc:sldMk cId="2235919404" sldId="256"/>
            <ac:picMk id="1030" creationId="{1FFD53A6-C475-85BE-FBF7-973EBFFC0E6A}"/>
          </ac:picMkLst>
        </pc:picChg>
      </pc:sldChg>
      <pc:sldChg chg="addSp delSp modSp new mod setBg setClrOvrMap">
        <pc:chgData name="Jack Henry" userId="0b993548-c43c-4f53-9ff2-e214e9e8da7e" providerId="ADAL" clId="{BC6053E6-4156-9A46-9702-857771525756}" dt="2024-03-11T02:01:36.845" v="3472" actId="20577"/>
        <pc:sldMkLst>
          <pc:docMk/>
          <pc:sldMk cId="329420718" sldId="257"/>
        </pc:sldMkLst>
        <pc:spChg chg="add del mod">
          <ac:chgData name="Jack Henry" userId="0b993548-c43c-4f53-9ff2-e214e9e8da7e" providerId="ADAL" clId="{BC6053E6-4156-9A46-9702-857771525756}" dt="2024-03-10T20:06:59.288" v="12" actId="26606"/>
          <ac:spMkLst>
            <pc:docMk/>
            <pc:sldMk cId="329420718" sldId="257"/>
            <ac:spMk id="2" creationId="{444E8F82-28A7-EB06-0D22-98BD8C8A6F39}"/>
          </ac:spMkLst>
        </pc:spChg>
        <pc:spChg chg="add del mod">
          <ac:chgData name="Jack Henry" userId="0b993548-c43c-4f53-9ff2-e214e9e8da7e" providerId="ADAL" clId="{BC6053E6-4156-9A46-9702-857771525756}" dt="2024-03-10T20:06:59.288" v="12" actId="26606"/>
          <ac:spMkLst>
            <pc:docMk/>
            <pc:sldMk cId="329420718" sldId="257"/>
            <ac:spMk id="3" creationId="{FA488227-BD95-5CF8-60AD-0F13AACD761E}"/>
          </ac:spMkLst>
        </pc:spChg>
        <pc:spChg chg="add del">
          <ac:chgData name="Jack Henry" userId="0b993548-c43c-4f53-9ff2-e214e9e8da7e" providerId="ADAL" clId="{BC6053E6-4156-9A46-9702-857771525756}" dt="2024-03-10T20:22:57.552" v="443" actId="478"/>
          <ac:spMkLst>
            <pc:docMk/>
            <pc:sldMk cId="329420718" sldId="257"/>
            <ac:spMk id="5" creationId="{2F2A81D5-B65F-B26F-B86C-495C55AE0EDD}"/>
          </ac:spMkLst>
        </pc:spChg>
        <pc:spChg chg="add del mod">
          <ac:chgData name="Jack Henry" userId="0b993548-c43c-4f53-9ff2-e214e9e8da7e" providerId="ADAL" clId="{BC6053E6-4156-9A46-9702-857771525756}" dt="2024-03-10T20:48:20.501" v="462" actId="478"/>
          <ac:spMkLst>
            <pc:docMk/>
            <pc:sldMk cId="329420718" sldId="257"/>
            <ac:spMk id="9" creationId="{04CFAD06-8275-00AB-D584-D4713B08C639}"/>
          </ac:spMkLst>
        </pc:spChg>
        <pc:spChg chg="add mod">
          <ac:chgData name="Jack Henry" userId="0b993548-c43c-4f53-9ff2-e214e9e8da7e" providerId="ADAL" clId="{BC6053E6-4156-9A46-9702-857771525756}" dt="2024-03-11T02:01:36.845" v="3472" actId="20577"/>
          <ac:spMkLst>
            <pc:docMk/>
            <pc:sldMk cId="329420718" sldId="257"/>
            <ac:spMk id="10" creationId="{CE56C5DE-FF91-FA8C-B9D1-EB9A30E6EB6D}"/>
          </ac:spMkLst>
        </pc:spChg>
        <pc:spChg chg="add del">
          <ac:chgData name="Jack Henry" userId="0b993548-c43c-4f53-9ff2-e214e9e8da7e" providerId="ADAL" clId="{BC6053E6-4156-9A46-9702-857771525756}" dt="2024-03-10T20:06:55.172" v="7" actId="26606"/>
          <ac:spMkLst>
            <pc:docMk/>
            <pc:sldMk cId="329420718" sldId="257"/>
            <ac:spMk id="2055" creationId="{9228552E-C8B1-4A80-8448-0787CE0FC704}"/>
          </ac:spMkLst>
        </pc:spChg>
        <pc:spChg chg="add del">
          <ac:chgData name="Jack Henry" userId="0b993548-c43c-4f53-9ff2-e214e9e8da7e" providerId="ADAL" clId="{BC6053E6-4156-9A46-9702-857771525756}" dt="2024-03-10T20:06:56.537" v="9" actId="26606"/>
          <ac:spMkLst>
            <pc:docMk/>
            <pc:sldMk cId="329420718" sldId="257"/>
            <ac:spMk id="2057" creationId="{42A4FC2C-047E-45A5-965D-8E1E3BF09BC6}"/>
          </ac:spMkLst>
        </pc:spChg>
        <pc:spChg chg="add del">
          <ac:chgData name="Jack Henry" userId="0b993548-c43c-4f53-9ff2-e214e9e8da7e" providerId="ADAL" clId="{BC6053E6-4156-9A46-9702-857771525756}" dt="2024-03-10T20:06:59.278" v="11" actId="26606"/>
          <ac:spMkLst>
            <pc:docMk/>
            <pc:sldMk cId="329420718" sldId="257"/>
            <ac:spMk id="2059" creationId="{08C9B587-E65E-4B52-B37C-ABEBB6E87928}"/>
          </ac:spMkLst>
        </pc:spChg>
        <pc:spChg chg="add del">
          <ac:chgData name="Jack Henry" userId="0b993548-c43c-4f53-9ff2-e214e9e8da7e" providerId="ADAL" clId="{BC6053E6-4156-9A46-9702-857771525756}" dt="2024-03-10T20:06:59.278" v="11" actId="26606"/>
          <ac:spMkLst>
            <pc:docMk/>
            <pc:sldMk cId="329420718" sldId="257"/>
            <ac:spMk id="2060" creationId="{7C432AFE-B3D2-4BFF-BF8F-96C27AFF1AC7}"/>
          </ac:spMkLst>
        </pc:spChg>
        <pc:spChg chg="add del">
          <ac:chgData name="Jack Henry" userId="0b993548-c43c-4f53-9ff2-e214e9e8da7e" providerId="ADAL" clId="{BC6053E6-4156-9A46-9702-857771525756}" dt="2024-03-10T20:06:59.278" v="11" actId="26606"/>
          <ac:spMkLst>
            <pc:docMk/>
            <pc:sldMk cId="329420718" sldId="257"/>
            <ac:spMk id="2061" creationId="{444E8F82-28A7-EB06-0D22-98BD8C8A6F39}"/>
          </ac:spMkLst>
        </pc:spChg>
        <pc:spChg chg="add del">
          <ac:chgData name="Jack Henry" userId="0b993548-c43c-4f53-9ff2-e214e9e8da7e" providerId="ADAL" clId="{BC6053E6-4156-9A46-9702-857771525756}" dt="2024-03-10T20:06:59.278" v="11" actId="26606"/>
          <ac:spMkLst>
            <pc:docMk/>
            <pc:sldMk cId="329420718" sldId="257"/>
            <ac:spMk id="2062" creationId="{AF2F604E-43BE-4DC3-B983-E071523364F8}"/>
          </ac:spMkLst>
        </pc:spChg>
        <pc:spChg chg="add del">
          <ac:chgData name="Jack Henry" userId="0b993548-c43c-4f53-9ff2-e214e9e8da7e" providerId="ADAL" clId="{BC6053E6-4156-9A46-9702-857771525756}" dt="2024-03-10T20:06:59.278" v="11" actId="26606"/>
          <ac:spMkLst>
            <pc:docMk/>
            <pc:sldMk cId="329420718" sldId="257"/>
            <ac:spMk id="2063" creationId="{FA488227-BD95-5CF8-60AD-0F13AACD761E}"/>
          </ac:spMkLst>
        </pc:spChg>
        <pc:spChg chg="add">
          <ac:chgData name="Jack Henry" userId="0b993548-c43c-4f53-9ff2-e214e9e8da7e" providerId="ADAL" clId="{BC6053E6-4156-9A46-9702-857771525756}" dt="2024-03-10T20:06:59.288" v="12" actId="26606"/>
          <ac:spMkLst>
            <pc:docMk/>
            <pc:sldMk cId="329420718" sldId="257"/>
            <ac:spMk id="2065" creationId="{9228552E-C8B1-4A80-8448-0787CE0FC704}"/>
          </ac:spMkLst>
        </pc:spChg>
        <pc:spChg chg="add mod">
          <ac:chgData name="Jack Henry" userId="0b993548-c43c-4f53-9ff2-e214e9e8da7e" providerId="ADAL" clId="{BC6053E6-4156-9A46-9702-857771525756}" dt="2024-03-11T02:00:35.279" v="3446" actId="1076"/>
          <ac:spMkLst>
            <pc:docMk/>
            <pc:sldMk cId="329420718" sldId="257"/>
            <ac:spMk id="2066" creationId="{444E8F82-28A7-EB06-0D22-98BD8C8A6F39}"/>
          </ac:spMkLst>
        </pc:spChg>
        <pc:spChg chg="add del mod">
          <ac:chgData name="Jack Henry" userId="0b993548-c43c-4f53-9ff2-e214e9e8da7e" providerId="ADAL" clId="{BC6053E6-4156-9A46-9702-857771525756}" dt="2024-03-10T20:48:18.308" v="461" actId="478"/>
          <ac:spMkLst>
            <pc:docMk/>
            <pc:sldMk cId="329420718" sldId="257"/>
            <ac:spMk id="2067" creationId="{FA488227-BD95-5CF8-60AD-0F13AACD761E}"/>
          </ac:spMkLst>
        </pc:spChg>
        <pc:picChg chg="add del mod">
          <ac:chgData name="Jack Henry" userId="0b993548-c43c-4f53-9ff2-e214e9e8da7e" providerId="ADAL" clId="{BC6053E6-4156-9A46-9702-857771525756}" dt="2024-03-10T23:38:52.259" v="751" actId="478"/>
          <ac:picMkLst>
            <pc:docMk/>
            <pc:sldMk cId="329420718" sldId="257"/>
            <ac:picMk id="7" creationId="{5CC1F24C-10AD-A0C8-69BC-BF1EB4EA7BD2}"/>
          </ac:picMkLst>
        </pc:picChg>
        <pc:picChg chg="add mod ord">
          <ac:chgData name="Jack Henry" userId="0b993548-c43c-4f53-9ff2-e214e9e8da7e" providerId="ADAL" clId="{BC6053E6-4156-9A46-9702-857771525756}" dt="2024-03-10T23:44:45.306" v="758" actId="1076"/>
          <ac:picMkLst>
            <pc:docMk/>
            <pc:sldMk cId="329420718" sldId="257"/>
            <ac:picMk id="2050" creationId="{50CA8A17-0E44-D9F8-A8F3-7D0067BDA848}"/>
          </ac:picMkLst>
        </pc:picChg>
        <pc:picChg chg="add del mod">
          <ac:chgData name="Jack Henry" userId="0b993548-c43c-4f53-9ff2-e214e9e8da7e" providerId="ADAL" clId="{BC6053E6-4156-9A46-9702-857771525756}" dt="2024-03-10T23:46:30.727" v="919" actId="478"/>
          <ac:picMkLst>
            <pc:docMk/>
            <pc:sldMk cId="329420718" sldId="257"/>
            <ac:picMk id="2052" creationId="{2913935B-EF16-4678-0E7B-64BC65B1B5E6}"/>
          </ac:picMkLst>
        </pc:picChg>
      </pc:sldChg>
      <pc:sldChg chg="modSp add del mod">
        <pc:chgData name="Jack Henry" userId="0b993548-c43c-4f53-9ff2-e214e9e8da7e" providerId="ADAL" clId="{BC6053E6-4156-9A46-9702-857771525756}" dt="2024-03-10T20:50:32.453" v="479" actId="2696"/>
        <pc:sldMkLst>
          <pc:docMk/>
          <pc:sldMk cId="2858269989" sldId="258"/>
        </pc:sldMkLst>
        <pc:spChg chg="mod">
          <ac:chgData name="Jack Henry" userId="0b993548-c43c-4f53-9ff2-e214e9e8da7e" providerId="ADAL" clId="{BC6053E6-4156-9A46-9702-857771525756}" dt="2024-03-10T20:10:17.424" v="127" actId="20577"/>
          <ac:spMkLst>
            <pc:docMk/>
            <pc:sldMk cId="2858269989" sldId="258"/>
            <ac:spMk id="2067" creationId="{FA488227-BD95-5CF8-60AD-0F13AACD761E}"/>
          </ac:spMkLst>
        </pc:spChg>
      </pc:sldChg>
      <pc:sldChg chg="addSp delSp modSp add del mod">
        <pc:chgData name="Jack Henry" userId="0b993548-c43c-4f53-9ff2-e214e9e8da7e" providerId="ADAL" clId="{BC6053E6-4156-9A46-9702-857771525756}" dt="2024-03-11T00:39:29.417" v="2055" actId="2696"/>
        <pc:sldMkLst>
          <pc:docMk/>
          <pc:sldMk cId="498568058" sldId="259"/>
        </pc:sldMkLst>
        <pc:spChg chg="mod">
          <ac:chgData name="Jack Henry" userId="0b993548-c43c-4f53-9ff2-e214e9e8da7e" providerId="ADAL" clId="{BC6053E6-4156-9A46-9702-857771525756}" dt="2024-03-10T20:10:34.245" v="148" actId="20577"/>
          <ac:spMkLst>
            <pc:docMk/>
            <pc:sldMk cId="498568058" sldId="259"/>
            <ac:spMk id="2067" creationId="{FA488227-BD95-5CF8-60AD-0F13AACD761E}"/>
          </ac:spMkLst>
        </pc:spChg>
        <pc:picChg chg="add del mod">
          <ac:chgData name="Jack Henry" userId="0b993548-c43c-4f53-9ff2-e214e9e8da7e" providerId="ADAL" clId="{BC6053E6-4156-9A46-9702-857771525756}" dt="2024-03-10T20:51:47.389" v="495" actId="21"/>
          <ac:picMkLst>
            <pc:docMk/>
            <pc:sldMk cId="498568058" sldId="259"/>
            <ac:picMk id="2" creationId="{7EE0608E-A5EC-7709-CE36-4072D17464C6}"/>
          </ac:picMkLst>
        </pc:picChg>
        <pc:picChg chg="add mod">
          <ac:chgData name="Jack Henry" userId="0b993548-c43c-4f53-9ff2-e214e9e8da7e" providerId="ADAL" clId="{BC6053E6-4156-9A46-9702-857771525756}" dt="2024-03-10T20:57:51.972" v="517" actId="1076"/>
          <ac:picMkLst>
            <pc:docMk/>
            <pc:sldMk cId="498568058" sldId="259"/>
            <ac:picMk id="3" creationId="{8C0F714C-E0D6-98C7-7E26-0A5B3D61937A}"/>
          </ac:picMkLst>
        </pc:picChg>
        <pc:picChg chg="add mod">
          <ac:chgData name="Jack Henry" userId="0b993548-c43c-4f53-9ff2-e214e9e8da7e" providerId="ADAL" clId="{BC6053E6-4156-9A46-9702-857771525756}" dt="2024-03-10T20:51:42.097" v="493" actId="1076"/>
          <ac:picMkLst>
            <pc:docMk/>
            <pc:sldMk cId="498568058" sldId="259"/>
            <ac:picMk id="4" creationId="{F4BEC102-FA91-A6F5-8342-6D91C4AD1FC9}"/>
          </ac:picMkLst>
        </pc:picChg>
        <pc:picChg chg="add del mod">
          <ac:chgData name="Jack Henry" userId="0b993548-c43c-4f53-9ff2-e214e9e8da7e" providerId="ADAL" clId="{BC6053E6-4156-9A46-9702-857771525756}" dt="2024-03-10T20:57:49.728" v="516" actId="478"/>
          <ac:picMkLst>
            <pc:docMk/>
            <pc:sldMk cId="498568058" sldId="259"/>
            <ac:picMk id="5" creationId="{7A47DE07-5428-AE47-4EE9-81A2AC623B80}"/>
          </ac:picMkLst>
        </pc:picChg>
      </pc:sldChg>
      <pc:sldChg chg="modSp add del mod">
        <pc:chgData name="Jack Henry" userId="0b993548-c43c-4f53-9ff2-e214e9e8da7e" providerId="ADAL" clId="{BC6053E6-4156-9A46-9702-857771525756}" dt="2024-03-11T01:02:49.462" v="2380" actId="2696"/>
        <pc:sldMkLst>
          <pc:docMk/>
          <pc:sldMk cId="3280817987" sldId="260"/>
        </pc:sldMkLst>
        <pc:spChg chg="mod">
          <ac:chgData name="Jack Henry" userId="0b993548-c43c-4f53-9ff2-e214e9e8da7e" providerId="ADAL" clId="{BC6053E6-4156-9A46-9702-857771525756}" dt="2024-03-10T20:10:49.279" v="172" actId="20577"/>
          <ac:spMkLst>
            <pc:docMk/>
            <pc:sldMk cId="3280817987" sldId="260"/>
            <ac:spMk id="2066" creationId="{444E8F82-28A7-EB06-0D22-98BD8C8A6F39}"/>
          </ac:spMkLst>
        </pc:spChg>
        <pc:spChg chg="mod">
          <ac:chgData name="Jack Henry" userId="0b993548-c43c-4f53-9ff2-e214e9e8da7e" providerId="ADAL" clId="{BC6053E6-4156-9A46-9702-857771525756}" dt="2024-03-10T20:11:11.354" v="230" actId="20577"/>
          <ac:spMkLst>
            <pc:docMk/>
            <pc:sldMk cId="3280817987" sldId="260"/>
            <ac:spMk id="2067" creationId="{FA488227-BD95-5CF8-60AD-0F13AACD761E}"/>
          </ac:spMkLst>
        </pc:spChg>
      </pc:sldChg>
      <pc:sldChg chg="modSp add del mod">
        <pc:chgData name="Jack Henry" userId="0b993548-c43c-4f53-9ff2-e214e9e8da7e" providerId="ADAL" clId="{BC6053E6-4156-9A46-9702-857771525756}" dt="2024-03-11T01:02:53.766" v="2381" actId="2696"/>
        <pc:sldMkLst>
          <pc:docMk/>
          <pc:sldMk cId="2957451354" sldId="261"/>
        </pc:sldMkLst>
        <pc:spChg chg="mod">
          <ac:chgData name="Jack Henry" userId="0b993548-c43c-4f53-9ff2-e214e9e8da7e" providerId="ADAL" clId="{BC6053E6-4156-9A46-9702-857771525756}" dt="2024-03-10T20:11:33.671" v="252" actId="20577"/>
          <ac:spMkLst>
            <pc:docMk/>
            <pc:sldMk cId="2957451354" sldId="261"/>
            <ac:spMk id="2067" creationId="{FA488227-BD95-5CF8-60AD-0F13AACD761E}"/>
          </ac:spMkLst>
        </pc:spChg>
      </pc:sldChg>
      <pc:sldChg chg="modSp add del mod">
        <pc:chgData name="Jack Henry" userId="0b993548-c43c-4f53-9ff2-e214e9e8da7e" providerId="ADAL" clId="{BC6053E6-4156-9A46-9702-857771525756}" dt="2024-03-11T01:02:56.348" v="2382" actId="2696"/>
        <pc:sldMkLst>
          <pc:docMk/>
          <pc:sldMk cId="58144821" sldId="262"/>
        </pc:sldMkLst>
        <pc:spChg chg="mod">
          <ac:chgData name="Jack Henry" userId="0b993548-c43c-4f53-9ff2-e214e9e8da7e" providerId="ADAL" clId="{BC6053E6-4156-9A46-9702-857771525756}" dt="2024-03-10T20:11:41.151" v="262" actId="20577"/>
          <ac:spMkLst>
            <pc:docMk/>
            <pc:sldMk cId="58144821" sldId="262"/>
            <ac:spMk id="2067" creationId="{FA488227-BD95-5CF8-60AD-0F13AACD761E}"/>
          </ac:spMkLst>
        </pc:spChg>
      </pc:sldChg>
      <pc:sldChg chg="addSp delSp modSp add mod">
        <pc:chgData name="Jack Henry" userId="0b993548-c43c-4f53-9ff2-e214e9e8da7e" providerId="ADAL" clId="{BC6053E6-4156-9A46-9702-857771525756}" dt="2024-03-11T01:07:09.833" v="2468" actId="1036"/>
        <pc:sldMkLst>
          <pc:docMk/>
          <pc:sldMk cId="329994138" sldId="263"/>
        </pc:sldMkLst>
        <pc:spChg chg="add del mod">
          <ac:chgData name="Jack Henry" userId="0b993548-c43c-4f53-9ff2-e214e9e8da7e" providerId="ADAL" clId="{BC6053E6-4156-9A46-9702-857771525756}" dt="2024-03-11T01:07:00.872" v="2451" actId="478"/>
          <ac:spMkLst>
            <pc:docMk/>
            <pc:sldMk cId="329994138" sldId="263"/>
            <ac:spMk id="5" creationId="{E71FBF4C-932D-7927-6942-AFBB817078A0}"/>
          </ac:spMkLst>
        </pc:spChg>
        <pc:spChg chg="mod">
          <ac:chgData name="Jack Henry" userId="0b993548-c43c-4f53-9ff2-e214e9e8da7e" providerId="ADAL" clId="{BC6053E6-4156-9A46-9702-857771525756}" dt="2024-03-11T01:07:09.833" v="2468" actId="1036"/>
          <ac:spMkLst>
            <pc:docMk/>
            <pc:sldMk cId="329994138" sldId="263"/>
            <ac:spMk id="2066" creationId="{444E8F82-28A7-EB06-0D22-98BD8C8A6F39}"/>
          </ac:spMkLst>
        </pc:spChg>
        <pc:spChg chg="del mod">
          <ac:chgData name="Jack Henry" userId="0b993548-c43c-4f53-9ff2-e214e9e8da7e" providerId="ADAL" clId="{BC6053E6-4156-9A46-9702-857771525756}" dt="2024-03-11T01:06:58.985" v="2450" actId="478"/>
          <ac:spMkLst>
            <pc:docMk/>
            <pc:sldMk cId="329994138" sldId="263"/>
            <ac:spMk id="2067" creationId="{FA488227-BD95-5CF8-60AD-0F13AACD761E}"/>
          </ac:spMkLst>
        </pc:spChg>
        <pc:picChg chg="add mod">
          <ac:chgData name="Jack Henry" userId="0b993548-c43c-4f53-9ff2-e214e9e8da7e" providerId="ADAL" clId="{BC6053E6-4156-9A46-9702-857771525756}" dt="2024-03-11T01:07:04.616" v="2452" actId="1076"/>
          <ac:picMkLst>
            <pc:docMk/>
            <pc:sldMk cId="329994138" sldId="263"/>
            <ac:picMk id="3" creationId="{95737CCD-31A7-DEB4-F545-2AEC0934A44D}"/>
          </ac:picMkLst>
        </pc:picChg>
      </pc:sldChg>
      <pc:sldChg chg="addSp modSp add mod modNotesTx">
        <pc:chgData name="Jack Henry" userId="0b993548-c43c-4f53-9ff2-e214e9e8da7e" providerId="ADAL" clId="{BC6053E6-4156-9A46-9702-857771525756}" dt="2024-03-13T14:49:57.925" v="3577" actId="1076"/>
        <pc:sldMkLst>
          <pc:docMk/>
          <pc:sldMk cId="275591469" sldId="264"/>
        </pc:sldMkLst>
        <pc:spChg chg="mod">
          <ac:chgData name="Jack Henry" userId="0b993548-c43c-4f53-9ff2-e214e9e8da7e" providerId="ADAL" clId="{BC6053E6-4156-9A46-9702-857771525756}" dt="2024-03-11T01:26:54.047" v="2930" actId="1076"/>
          <ac:spMkLst>
            <pc:docMk/>
            <pc:sldMk cId="275591469" sldId="264"/>
            <ac:spMk id="2066" creationId="{444E8F82-28A7-EB06-0D22-98BD8C8A6F39}"/>
          </ac:spMkLst>
        </pc:spChg>
        <pc:spChg chg="mod">
          <ac:chgData name="Jack Henry" userId="0b993548-c43c-4f53-9ff2-e214e9e8da7e" providerId="ADAL" clId="{BC6053E6-4156-9A46-9702-857771525756}" dt="2024-03-11T02:19:46.130" v="3549" actId="20577"/>
          <ac:spMkLst>
            <pc:docMk/>
            <pc:sldMk cId="275591469" sldId="264"/>
            <ac:spMk id="2067" creationId="{FA488227-BD95-5CF8-60AD-0F13AACD761E}"/>
          </ac:spMkLst>
        </pc:spChg>
        <pc:picChg chg="add mod">
          <ac:chgData name="Jack Henry" userId="0b993548-c43c-4f53-9ff2-e214e9e8da7e" providerId="ADAL" clId="{BC6053E6-4156-9A46-9702-857771525756}" dt="2024-03-13T14:49:57.925" v="3577" actId="1076"/>
          <ac:picMkLst>
            <pc:docMk/>
            <pc:sldMk cId="275591469" sldId="264"/>
            <ac:picMk id="3" creationId="{F5F5DCF1-271A-E9CC-520B-75ED2D83FF9B}"/>
          </ac:picMkLst>
        </pc:picChg>
      </pc:sldChg>
      <pc:sldChg chg="addSp delSp modSp add del mod">
        <pc:chgData name="Jack Henry" userId="0b993548-c43c-4f53-9ff2-e214e9e8da7e" providerId="ADAL" clId="{BC6053E6-4156-9A46-9702-857771525756}" dt="2024-03-11T01:27:10.880" v="2934" actId="2696"/>
        <pc:sldMkLst>
          <pc:docMk/>
          <pc:sldMk cId="4161047943" sldId="265"/>
        </pc:sldMkLst>
        <pc:spChg chg="add mod">
          <ac:chgData name="Jack Henry" userId="0b993548-c43c-4f53-9ff2-e214e9e8da7e" providerId="ADAL" clId="{BC6053E6-4156-9A46-9702-857771525756}" dt="2024-03-11T01:27:06.600" v="2933" actId="478"/>
          <ac:spMkLst>
            <pc:docMk/>
            <pc:sldMk cId="4161047943" sldId="265"/>
            <ac:spMk id="3" creationId="{E4FB2E7C-3190-29F0-F102-B4F2B968F7FA}"/>
          </ac:spMkLst>
        </pc:spChg>
        <pc:spChg chg="del mod">
          <ac:chgData name="Jack Henry" userId="0b993548-c43c-4f53-9ff2-e214e9e8da7e" providerId="ADAL" clId="{BC6053E6-4156-9A46-9702-857771525756}" dt="2024-03-11T01:27:06.600" v="2933" actId="478"/>
          <ac:spMkLst>
            <pc:docMk/>
            <pc:sldMk cId="4161047943" sldId="265"/>
            <ac:spMk id="2066" creationId="{444E8F82-28A7-EB06-0D22-98BD8C8A6F39}"/>
          </ac:spMkLst>
        </pc:spChg>
        <pc:spChg chg="mod">
          <ac:chgData name="Jack Henry" userId="0b993548-c43c-4f53-9ff2-e214e9e8da7e" providerId="ADAL" clId="{BC6053E6-4156-9A46-9702-857771525756}" dt="2024-03-10T20:14:07.204" v="358" actId="20577"/>
          <ac:spMkLst>
            <pc:docMk/>
            <pc:sldMk cId="4161047943" sldId="265"/>
            <ac:spMk id="2067" creationId="{FA488227-BD95-5CF8-60AD-0F13AACD761E}"/>
          </ac:spMkLst>
        </pc:spChg>
      </pc:sldChg>
      <pc:sldChg chg="modSp add del mod">
        <pc:chgData name="Jack Henry" userId="0b993548-c43c-4f53-9ff2-e214e9e8da7e" providerId="ADAL" clId="{BC6053E6-4156-9A46-9702-857771525756}" dt="2024-03-11T01:27:16.611" v="2936" actId="2696"/>
        <pc:sldMkLst>
          <pc:docMk/>
          <pc:sldMk cId="1813829516" sldId="266"/>
        </pc:sldMkLst>
        <pc:spChg chg="mod">
          <ac:chgData name="Jack Henry" userId="0b993548-c43c-4f53-9ff2-e214e9e8da7e" providerId="ADAL" clId="{BC6053E6-4156-9A46-9702-857771525756}" dt="2024-03-10T20:14:22.933" v="374" actId="20577"/>
          <ac:spMkLst>
            <pc:docMk/>
            <pc:sldMk cId="1813829516" sldId="266"/>
            <ac:spMk id="2067" creationId="{FA488227-BD95-5CF8-60AD-0F13AACD761E}"/>
          </ac:spMkLst>
        </pc:spChg>
      </pc:sldChg>
      <pc:sldChg chg="addSp delSp modSp add mod">
        <pc:chgData name="Jack Henry" userId="0b993548-c43c-4f53-9ff2-e214e9e8da7e" providerId="ADAL" clId="{BC6053E6-4156-9A46-9702-857771525756}" dt="2024-03-11T01:34:10.957" v="3066" actId="14100"/>
        <pc:sldMkLst>
          <pc:docMk/>
          <pc:sldMk cId="2486354549" sldId="267"/>
        </pc:sldMkLst>
        <pc:spChg chg="add del mod">
          <ac:chgData name="Jack Henry" userId="0b993548-c43c-4f53-9ff2-e214e9e8da7e" providerId="ADAL" clId="{BC6053E6-4156-9A46-9702-857771525756}" dt="2024-03-11T01:31:13.936" v="2945" actId="478"/>
          <ac:spMkLst>
            <pc:docMk/>
            <pc:sldMk cId="2486354549" sldId="267"/>
            <ac:spMk id="3" creationId="{65C5A65F-7E46-05E0-1D9A-AC860EE455AF}"/>
          </ac:spMkLst>
        </pc:spChg>
        <pc:spChg chg="add mod">
          <ac:chgData name="Jack Henry" userId="0b993548-c43c-4f53-9ff2-e214e9e8da7e" providerId="ADAL" clId="{BC6053E6-4156-9A46-9702-857771525756}" dt="2024-03-11T01:34:10.957" v="3066" actId="14100"/>
          <ac:spMkLst>
            <pc:docMk/>
            <pc:sldMk cId="2486354549" sldId="267"/>
            <ac:spMk id="4" creationId="{52168056-7F90-28A7-B82F-0B93171DB5D8}"/>
          </ac:spMkLst>
        </pc:spChg>
        <pc:spChg chg="mod">
          <ac:chgData name="Jack Henry" userId="0b993548-c43c-4f53-9ff2-e214e9e8da7e" providerId="ADAL" clId="{BC6053E6-4156-9A46-9702-857771525756}" dt="2024-03-11T01:31:38.255" v="2954" actId="1076"/>
          <ac:spMkLst>
            <pc:docMk/>
            <pc:sldMk cId="2486354549" sldId="267"/>
            <ac:spMk id="2066" creationId="{444E8F82-28A7-EB06-0D22-98BD8C8A6F39}"/>
          </ac:spMkLst>
        </pc:spChg>
        <pc:spChg chg="del mod">
          <ac:chgData name="Jack Henry" userId="0b993548-c43c-4f53-9ff2-e214e9e8da7e" providerId="ADAL" clId="{BC6053E6-4156-9A46-9702-857771525756}" dt="2024-03-11T01:31:10.048" v="2944" actId="478"/>
          <ac:spMkLst>
            <pc:docMk/>
            <pc:sldMk cId="2486354549" sldId="267"/>
            <ac:spMk id="2067" creationId="{FA488227-BD95-5CF8-60AD-0F13AACD761E}"/>
          </ac:spMkLst>
        </pc:spChg>
        <pc:picChg chg="add mod">
          <ac:chgData name="Jack Henry" userId="0b993548-c43c-4f53-9ff2-e214e9e8da7e" providerId="ADAL" clId="{BC6053E6-4156-9A46-9702-857771525756}" dt="2024-03-11T01:31:21.960" v="2949" actId="14100"/>
          <ac:picMkLst>
            <pc:docMk/>
            <pc:sldMk cId="2486354549" sldId="267"/>
            <ac:picMk id="51202" creationId="{5171AFFC-D165-3621-F8CA-6388442A4559}"/>
          </ac:picMkLst>
        </pc:picChg>
      </pc:sldChg>
      <pc:sldChg chg="modSp add del mod">
        <pc:chgData name="Jack Henry" userId="0b993548-c43c-4f53-9ff2-e214e9e8da7e" providerId="ADAL" clId="{BC6053E6-4156-9A46-9702-857771525756}" dt="2024-03-11T01:27:15.048" v="2935" actId="2696"/>
        <pc:sldMkLst>
          <pc:docMk/>
          <pc:sldMk cId="3104149730" sldId="268"/>
        </pc:sldMkLst>
        <pc:spChg chg="mod">
          <ac:chgData name="Jack Henry" userId="0b993548-c43c-4f53-9ff2-e214e9e8da7e" providerId="ADAL" clId="{BC6053E6-4156-9A46-9702-857771525756}" dt="2024-03-10T20:16:06.215" v="424" actId="20577"/>
          <ac:spMkLst>
            <pc:docMk/>
            <pc:sldMk cId="3104149730" sldId="268"/>
            <ac:spMk id="2067" creationId="{FA488227-BD95-5CF8-60AD-0F13AACD761E}"/>
          </ac:spMkLst>
        </pc:spChg>
      </pc:sldChg>
      <pc:sldChg chg="addSp delSp modSp add mod ord">
        <pc:chgData name="Jack Henry" userId="0b993548-c43c-4f53-9ff2-e214e9e8da7e" providerId="ADAL" clId="{BC6053E6-4156-9A46-9702-857771525756}" dt="2024-03-11T00:18:32.005" v="1687" actId="20578"/>
        <pc:sldMkLst>
          <pc:docMk/>
          <pc:sldMk cId="3448426028" sldId="269"/>
        </pc:sldMkLst>
        <pc:spChg chg="add mod">
          <ac:chgData name="Jack Henry" userId="0b993548-c43c-4f53-9ff2-e214e9e8da7e" providerId="ADAL" clId="{BC6053E6-4156-9A46-9702-857771525756}" dt="2024-03-10T23:00:30.188" v="643"/>
          <ac:spMkLst>
            <pc:docMk/>
            <pc:sldMk cId="3448426028" sldId="269"/>
            <ac:spMk id="4" creationId="{8DAC94BD-103C-FA23-9B20-A6DB0720287C}"/>
          </ac:spMkLst>
        </pc:spChg>
        <pc:spChg chg="add del mod">
          <ac:chgData name="Jack Henry" userId="0b993548-c43c-4f53-9ff2-e214e9e8da7e" providerId="ADAL" clId="{BC6053E6-4156-9A46-9702-857771525756}" dt="2024-03-10T23:00:29.834" v="642" actId="478"/>
          <ac:spMkLst>
            <pc:docMk/>
            <pc:sldMk cId="3448426028" sldId="269"/>
            <ac:spMk id="5" creationId="{9DF5577B-C340-C226-E553-CCE826F191CB}"/>
          </ac:spMkLst>
        </pc:spChg>
        <pc:spChg chg="add del mod">
          <ac:chgData name="Jack Henry" userId="0b993548-c43c-4f53-9ff2-e214e9e8da7e" providerId="ADAL" clId="{BC6053E6-4156-9A46-9702-857771525756}" dt="2024-03-10T23:00:29.834" v="642" actId="478"/>
          <ac:spMkLst>
            <pc:docMk/>
            <pc:sldMk cId="3448426028" sldId="269"/>
            <ac:spMk id="8" creationId="{6ADCBBC3-D0BD-803D-FAD8-AC9B884B22E9}"/>
          </ac:spMkLst>
        </pc:spChg>
        <pc:spChg chg="add del mod">
          <ac:chgData name="Jack Henry" userId="0b993548-c43c-4f53-9ff2-e214e9e8da7e" providerId="ADAL" clId="{BC6053E6-4156-9A46-9702-857771525756}" dt="2024-03-10T23:00:29.228" v="640" actId="478"/>
          <ac:spMkLst>
            <pc:docMk/>
            <pc:sldMk cId="3448426028" sldId="269"/>
            <ac:spMk id="10" creationId="{BC0E71B5-94BC-AC64-3D91-2AE53149157A}"/>
          </ac:spMkLst>
        </pc:spChg>
        <pc:spChg chg="add del mod">
          <ac:chgData name="Jack Henry" userId="0b993548-c43c-4f53-9ff2-e214e9e8da7e" providerId="ADAL" clId="{BC6053E6-4156-9A46-9702-857771525756}" dt="2024-03-10T23:00:35.287" v="645" actId="478"/>
          <ac:spMkLst>
            <pc:docMk/>
            <pc:sldMk cId="3448426028" sldId="269"/>
            <ac:spMk id="12" creationId="{13B600C4-6825-517D-EAD7-7B3851D7F8DD}"/>
          </ac:spMkLst>
        </pc:spChg>
        <pc:spChg chg="add mod">
          <ac:chgData name="Jack Henry" userId="0b993548-c43c-4f53-9ff2-e214e9e8da7e" providerId="ADAL" clId="{BC6053E6-4156-9A46-9702-857771525756}" dt="2024-03-11T00:14:11.173" v="1683" actId="1076"/>
          <ac:spMkLst>
            <pc:docMk/>
            <pc:sldMk cId="3448426028" sldId="269"/>
            <ac:spMk id="13" creationId="{7C7F2977-73D8-D3D5-D7B1-61A4A13A066F}"/>
          </ac:spMkLst>
        </pc:spChg>
        <pc:spChg chg="add mod">
          <ac:chgData name="Jack Henry" userId="0b993548-c43c-4f53-9ff2-e214e9e8da7e" providerId="ADAL" clId="{BC6053E6-4156-9A46-9702-857771525756}" dt="2024-03-11T00:10:07.834" v="1589" actId="20577"/>
          <ac:spMkLst>
            <pc:docMk/>
            <pc:sldMk cId="3448426028" sldId="269"/>
            <ac:spMk id="14" creationId="{CA67A8EB-9A29-764A-606F-B9382212BE5B}"/>
          </ac:spMkLst>
        </pc:spChg>
        <pc:spChg chg="add del mod">
          <ac:chgData name="Jack Henry" userId="0b993548-c43c-4f53-9ff2-e214e9e8da7e" providerId="ADAL" clId="{BC6053E6-4156-9A46-9702-857771525756}" dt="2024-03-10T23:00:32.427" v="644" actId="478"/>
          <ac:spMkLst>
            <pc:docMk/>
            <pc:sldMk cId="3448426028" sldId="269"/>
            <ac:spMk id="2066" creationId="{444E8F82-28A7-EB06-0D22-98BD8C8A6F39}"/>
          </ac:spMkLst>
        </pc:spChg>
        <pc:picChg chg="add mod">
          <ac:chgData name="Jack Henry" userId="0b993548-c43c-4f53-9ff2-e214e9e8da7e" providerId="ADAL" clId="{BC6053E6-4156-9A46-9702-857771525756}" dt="2024-03-10T20:52:23.455" v="502" actId="14100"/>
          <ac:picMkLst>
            <pc:docMk/>
            <pc:sldMk cId="3448426028" sldId="269"/>
            <ac:picMk id="3" creationId="{804A59B3-3388-59B6-9701-B1AFEC018A57}"/>
          </ac:picMkLst>
        </pc:picChg>
        <pc:picChg chg="del">
          <ac:chgData name="Jack Henry" userId="0b993548-c43c-4f53-9ff2-e214e9e8da7e" providerId="ADAL" clId="{BC6053E6-4156-9A46-9702-857771525756}" dt="2024-03-10T20:49:55.989" v="476" actId="478"/>
          <ac:picMkLst>
            <pc:docMk/>
            <pc:sldMk cId="3448426028" sldId="269"/>
            <ac:picMk id="7" creationId="{5CC1F24C-10AD-A0C8-69BC-BF1EB4EA7BD2}"/>
          </ac:picMkLst>
        </pc:picChg>
      </pc:sldChg>
      <pc:sldChg chg="addSp delSp modSp add mod ord">
        <pc:chgData name="Jack Henry" userId="0b993548-c43c-4f53-9ff2-e214e9e8da7e" providerId="ADAL" clId="{BC6053E6-4156-9A46-9702-857771525756}" dt="2024-03-11T02:14:57.304" v="3529" actId="20577"/>
        <pc:sldMkLst>
          <pc:docMk/>
          <pc:sldMk cId="3307267593" sldId="270"/>
        </pc:sldMkLst>
        <pc:spChg chg="add del mod">
          <ac:chgData name="Jack Henry" userId="0b993548-c43c-4f53-9ff2-e214e9e8da7e" providerId="ADAL" clId="{BC6053E6-4156-9A46-9702-857771525756}" dt="2024-03-10T23:00:42.239" v="647" actId="478"/>
          <ac:spMkLst>
            <pc:docMk/>
            <pc:sldMk cId="3307267593" sldId="270"/>
            <ac:spMk id="13" creationId="{15B50C87-5998-EAA8-30B3-A0C37B1482A0}"/>
          </ac:spMkLst>
        </pc:spChg>
        <pc:spChg chg="add mod">
          <ac:chgData name="Jack Henry" userId="0b993548-c43c-4f53-9ff2-e214e9e8da7e" providerId="ADAL" clId="{BC6053E6-4156-9A46-9702-857771525756}" dt="2024-03-10T23:01:45.347" v="655"/>
          <ac:spMkLst>
            <pc:docMk/>
            <pc:sldMk cId="3307267593" sldId="270"/>
            <ac:spMk id="14" creationId="{252738AB-AC7C-F2D0-7BB0-3ECE977E2B7F}"/>
          </ac:spMkLst>
        </pc:spChg>
        <pc:spChg chg="add mod">
          <ac:chgData name="Jack Henry" userId="0b993548-c43c-4f53-9ff2-e214e9e8da7e" providerId="ADAL" clId="{BC6053E6-4156-9A46-9702-857771525756}" dt="2024-03-11T02:14:57.304" v="3529" actId="20577"/>
          <ac:spMkLst>
            <pc:docMk/>
            <pc:sldMk cId="3307267593" sldId="270"/>
            <ac:spMk id="15" creationId="{F0792EB5-87F3-EEEA-906E-FEE67B4393BC}"/>
          </ac:spMkLst>
        </pc:spChg>
        <pc:spChg chg="del mod">
          <ac:chgData name="Jack Henry" userId="0b993548-c43c-4f53-9ff2-e214e9e8da7e" providerId="ADAL" clId="{BC6053E6-4156-9A46-9702-857771525756}" dt="2024-03-10T23:00:40.375" v="646" actId="478"/>
          <ac:spMkLst>
            <pc:docMk/>
            <pc:sldMk cId="3307267593" sldId="270"/>
            <ac:spMk id="2066" creationId="{444E8F82-28A7-EB06-0D22-98BD8C8A6F39}"/>
          </ac:spMkLst>
        </pc:spChg>
        <pc:picChg chg="del">
          <ac:chgData name="Jack Henry" userId="0b993548-c43c-4f53-9ff2-e214e9e8da7e" providerId="ADAL" clId="{BC6053E6-4156-9A46-9702-857771525756}" dt="2024-03-10T20:51:58.268" v="499" actId="478"/>
          <ac:picMkLst>
            <pc:docMk/>
            <pc:sldMk cId="3307267593" sldId="270"/>
            <ac:picMk id="3" creationId="{804A59B3-3388-59B6-9701-B1AFEC018A57}"/>
          </ac:picMkLst>
        </pc:picChg>
        <pc:picChg chg="add del mod">
          <ac:chgData name="Jack Henry" userId="0b993548-c43c-4f53-9ff2-e214e9e8da7e" providerId="ADAL" clId="{BC6053E6-4156-9A46-9702-857771525756}" dt="2024-03-10T20:51:32.973" v="489" actId="21"/>
          <ac:picMkLst>
            <pc:docMk/>
            <pc:sldMk cId="3307267593" sldId="270"/>
            <ac:picMk id="4" creationId="{53445CC6-B3A1-CE35-8BE3-DA449A516914}"/>
          </ac:picMkLst>
        </pc:picChg>
        <pc:picChg chg="add del mod">
          <ac:chgData name="Jack Henry" userId="0b993548-c43c-4f53-9ff2-e214e9e8da7e" providerId="ADAL" clId="{BC6053E6-4156-9A46-9702-857771525756}" dt="2024-03-10T20:51:32.973" v="489" actId="21"/>
          <ac:picMkLst>
            <pc:docMk/>
            <pc:sldMk cId="3307267593" sldId="270"/>
            <ac:picMk id="6" creationId="{B59B273E-3286-5293-F1E7-905694E6F15A}"/>
          </ac:picMkLst>
        </pc:picChg>
        <pc:picChg chg="add del mod">
          <ac:chgData name="Jack Henry" userId="0b993548-c43c-4f53-9ff2-e214e9e8da7e" providerId="ADAL" clId="{BC6053E6-4156-9A46-9702-857771525756}" dt="2024-03-10T20:51:32.973" v="489" actId="21"/>
          <ac:picMkLst>
            <pc:docMk/>
            <pc:sldMk cId="3307267593" sldId="270"/>
            <ac:picMk id="8" creationId="{11428523-50E5-25C6-A215-175A6439A1D2}"/>
          </ac:picMkLst>
        </pc:picChg>
        <pc:picChg chg="add del mod">
          <ac:chgData name="Jack Henry" userId="0b993548-c43c-4f53-9ff2-e214e9e8da7e" providerId="ADAL" clId="{BC6053E6-4156-9A46-9702-857771525756}" dt="2024-03-10T20:51:32.973" v="489" actId="21"/>
          <ac:picMkLst>
            <pc:docMk/>
            <pc:sldMk cId="3307267593" sldId="270"/>
            <ac:picMk id="10" creationId="{ECBF16DD-4E7E-292F-8232-7968052555E9}"/>
          </ac:picMkLst>
        </pc:picChg>
        <pc:picChg chg="add mod">
          <ac:chgData name="Jack Henry" userId="0b993548-c43c-4f53-9ff2-e214e9e8da7e" providerId="ADAL" clId="{BC6053E6-4156-9A46-9702-857771525756}" dt="2024-03-10T20:52:36.812" v="504" actId="1035"/>
          <ac:picMkLst>
            <pc:docMk/>
            <pc:sldMk cId="3307267593" sldId="270"/>
            <ac:picMk id="11" creationId="{44C7B6E6-596D-1635-CB81-FBFEC79E00D5}"/>
          </ac:picMkLst>
        </pc:picChg>
      </pc:sldChg>
      <pc:sldChg chg="addSp delSp modSp add del mod">
        <pc:chgData name="Jack Henry" userId="0b993548-c43c-4f53-9ff2-e214e9e8da7e" providerId="ADAL" clId="{BC6053E6-4156-9A46-9702-857771525756}" dt="2024-03-10T23:57:35.278" v="1365" actId="2696"/>
        <pc:sldMkLst>
          <pc:docMk/>
          <pc:sldMk cId="2178792114" sldId="271"/>
        </pc:sldMkLst>
        <pc:spChg chg="add del mod">
          <ac:chgData name="Jack Henry" userId="0b993548-c43c-4f53-9ff2-e214e9e8da7e" providerId="ADAL" clId="{BC6053E6-4156-9A46-9702-857771525756}" dt="2024-03-10T23:00:51.364" v="649" actId="478"/>
          <ac:spMkLst>
            <pc:docMk/>
            <pc:sldMk cId="2178792114" sldId="271"/>
            <ac:spMk id="5" creationId="{3586EFE6-E00A-0E0A-90D1-A22D60F55059}"/>
          </ac:spMkLst>
        </pc:spChg>
        <pc:spChg chg="add mod">
          <ac:chgData name="Jack Henry" userId="0b993548-c43c-4f53-9ff2-e214e9e8da7e" providerId="ADAL" clId="{BC6053E6-4156-9A46-9702-857771525756}" dt="2024-03-10T23:01:47.198" v="656"/>
          <ac:spMkLst>
            <pc:docMk/>
            <pc:sldMk cId="2178792114" sldId="271"/>
            <ac:spMk id="6" creationId="{B0A0B399-86F3-B603-2AE2-57358F78364E}"/>
          </ac:spMkLst>
        </pc:spChg>
        <pc:spChg chg="add mod">
          <ac:chgData name="Jack Henry" userId="0b993548-c43c-4f53-9ff2-e214e9e8da7e" providerId="ADAL" clId="{BC6053E6-4156-9A46-9702-857771525756}" dt="2024-03-10T23:57:24.463" v="1364" actId="14100"/>
          <ac:spMkLst>
            <pc:docMk/>
            <pc:sldMk cId="2178792114" sldId="271"/>
            <ac:spMk id="7" creationId="{47EBAB98-3CF0-AFF1-E207-8C3349E513D2}"/>
          </ac:spMkLst>
        </pc:spChg>
        <pc:spChg chg="del mod">
          <ac:chgData name="Jack Henry" userId="0b993548-c43c-4f53-9ff2-e214e9e8da7e" providerId="ADAL" clId="{BC6053E6-4156-9A46-9702-857771525756}" dt="2024-03-10T23:00:48.677" v="648" actId="478"/>
          <ac:spMkLst>
            <pc:docMk/>
            <pc:sldMk cId="2178792114" sldId="271"/>
            <ac:spMk id="2066" creationId="{444E8F82-28A7-EB06-0D22-98BD8C8A6F39}"/>
          </ac:spMkLst>
        </pc:spChg>
        <pc:picChg chg="add mod">
          <ac:chgData name="Jack Henry" userId="0b993548-c43c-4f53-9ff2-e214e9e8da7e" providerId="ADAL" clId="{BC6053E6-4156-9A46-9702-857771525756}" dt="2024-03-10T20:53:03.728" v="509" actId="1076"/>
          <ac:picMkLst>
            <pc:docMk/>
            <pc:sldMk cId="2178792114" sldId="271"/>
            <ac:picMk id="2" creationId="{4BE9C8F1-C4A1-B7C5-255D-912728E15C15}"/>
          </ac:picMkLst>
        </pc:picChg>
        <pc:picChg chg="add mod">
          <ac:chgData name="Jack Henry" userId="0b993548-c43c-4f53-9ff2-e214e9e8da7e" providerId="ADAL" clId="{BC6053E6-4156-9A46-9702-857771525756}" dt="2024-03-10T20:53:36.355" v="515" actId="1035"/>
          <ac:picMkLst>
            <pc:docMk/>
            <pc:sldMk cId="2178792114" sldId="271"/>
            <ac:picMk id="3" creationId="{64642856-D392-7326-83AA-5771A7F3CC66}"/>
          </ac:picMkLst>
        </pc:picChg>
        <pc:picChg chg="del">
          <ac:chgData name="Jack Henry" userId="0b993548-c43c-4f53-9ff2-e214e9e8da7e" providerId="ADAL" clId="{BC6053E6-4156-9A46-9702-857771525756}" dt="2024-03-10T20:53:30.673" v="514" actId="478"/>
          <ac:picMkLst>
            <pc:docMk/>
            <pc:sldMk cId="2178792114" sldId="271"/>
            <ac:picMk id="11" creationId="{44C7B6E6-596D-1635-CB81-FBFEC79E00D5}"/>
          </ac:picMkLst>
        </pc:picChg>
      </pc:sldChg>
      <pc:sldChg chg="addSp delSp modSp add del mod">
        <pc:chgData name="Jack Henry" userId="0b993548-c43c-4f53-9ff2-e214e9e8da7e" providerId="ADAL" clId="{BC6053E6-4156-9A46-9702-857771525756}" dt="2024-03-10T23:58:10.787" v="1372" actId="2696"/>
        <pc:sldMkLst>
          <pc:docMk/>
          <pc:sldMk cId="1859152912" sldId="272"/>
        </pc:sldMkLst>
        <pc:spChg chg="add del mod">
          <ac:chgData name="Jack Henry" userId="0b993548-c43c-4f53-9ff2-e214e9e8da7e" providerId="ADAL" clId="{BC6053E6-4156-9A46-9702-857771525756}" dt="2024-03-10T23:01:25.992" v="651" actId="478"/>
          <ac:spMkLst>
            <pc:docMk/>
            <pc:sldMk cId="1859152912" sldId="272"/>
            <ac:spMk id="4" creationId="{BE5F403D-B6CC-972B-9C45-AEA8597ED90D}"/>
          </ac:spMkLst>
        </pc:spChg>
        <pc:spChg chg="add mod">
          <ac:chgData name="Jack Henry" userId="0b993548-c43c-4f53-9ff2-e214e9e8da7e" providerId="ADAL" clId="{BC6053E6-4156-9A46-9702-857771525756}" dt="2024-03-10T23:01:48.803" v="657"/>
          <ac:spMkLst>
            <pc:docMk/>
            <pc:sldMk cId="1859152912" sldId="272"/>
            <ac:spMk id="5" creationId="{A3487D25-6F68-33B6-73D0-4D42DC56596E}"/>
          </ac:spMkLst>
        </pc:spChg>
        <pc:spChg chg="add mod">
          <ac:chgData name="Jack Henry" userId="0b993548-c43c-4f53-9ff2-e214e9e8da7e" providerId="ADAL" clId="{BC6053E6-4156-9A46-9702-857771525756}" dt="2024-03-10T23:01:48.803" v="657"/>
          <ac:spMkLst>
            <pc:docMk/>
            <pc:sldMk cId="1859152912" sldId="272"/>
            <ac:spMk id="6" creationId="{12177125-CE18-2877-7762-BBD5330490A6}"/>
          </ac:spMkLst>
        </pc:spChg>
        <pc:spChg chg="del mod">
          <ac:chgData name="Jack Henry" userId="0b993548-c43c-4f53-9ff2-e214e9e8da7e" providerId="ADAL" clId="{BC6053E6-4156-9A46-9702-857771525756}" dt="2024-03-10T23:01:24.228" v="650" actId="478"/>
          <ac:spMkLst>
            <pc:docMk/>
            <pc:sldMk cId="1859152912" sldId="272"/>
            <ac:spMk id="2066" creationId="{444E8F82-28A7-EB06-0D22-98BD8C8A6F39}"/>
          </ac:spMkLst>
        </pc:spChg>
      </pc:sldChg>
      <pc:sldChg chg="addSp delSp modSp add del mod">
        <pc:chgData name="Jack Henry" userId="0b993548-c43c-4f53-9ff2-e214e9e8da7e" providerId="ADAL" clId="{BC6053E6-4156-9A46-9702-857771525756}" dt="2024-03-10T23:58:04.629" v="1371" actId="2696"/>
        <pc:sldMkLst>
          <pc:docMk/>
          <pc:sldMk cId="1522889544" sldId="273"/>
        </pc:sldMkLst>
        <pc:spChg chg="add del mod">
          <ac:chgData name="Jack Henry" userId="0b993548-c43c-4f53-9ff2-e214e9e8da7e" providerId="ADAL" clId="{BC6053E6-4156-9A46-9702-857771525756}" dt="2024-03-10T23:01:32.921" v="653" actId="478"/>
          <ac:spMkLst>
            <pc:docMk/>
            <pc:sldMk cId="1522889544" sldId="273"/>
            <ac:spMk id="4" creationId="{C0E3B57C-443B-A5F0-6C94-EAD359D3EC57}"/>
          </ac:spMkLst>
        </pc:spChg>
        <pc:spChg chg="add mod">
          <ac:chgData name="Jack Henry" userId="0b993548-c43c-4f53-9ff2-e214e9e8da7e" providerId="ADAL" clId="{BC6053E6-4156-9A46-9702-857771525756}" dt="2024-03-10T23:01:50.407" v="658"/>
          <ac:spMkLst>
            <pc:docMk/>
            <pc:sldMk cId="1522889544" sldId="273"/>
            <ac:spMk id="5" creationId="{69EC1A0D-5CBB-5BC8-3758-2A592B4024B8}"/>
          </ac:spMkLst>
        </pc:spChg>
        <pc:spChg chg="add mod">
          <ac:chgData name="Jack Henry" userId="0b993548-c43c-4f53-9ff2-e214e9e8da7e" providerId="ADAL" clId="{BC6053E6-4156-9A46-9702-857771525756}" dt="2024-03-10T23:01:50.407" v="658"/>
          <ac:spMkLst>
            <pc:docMk/>
            <pc:sldMk cId="1522889544" sldId="273"/>
            <ac:spMk id="6" creationId="{D657F280-717E-6CE1-52DB-03F19B52574C}"/>
          </ac:spMkLst>
        </pc:spChg>
        <pc:spChg chg="del">
          <ac:chgData name="Jack Henry" userId="0b993548-c43c-4f53-9ff2-e214e9e8da7e" providerId="ADAL" clId="{BC6053E6-4156-9A46-9702-857771525756}" dt="2024-03-10T23:01:30.261" v="652" actId="478"/>
          <ac:spMkLst>
            <pc:docMk/>
            <pc:sldMk cId="1522889544" sldId="273"/>
            <ac:spMk id="2066" creationId="{444E8F82-28A7-EB06-0D22-98BD8C8A6F39}"/>
          </ac:spMkLst>
        </pc:spChg>
      </pc:sldChg>
      <pc:sldChg chg="addSp delSp modSp add mod">
        <pc:chgData name="Jack Henry" userId="0b993548-c43c-4f53-9ff2-e214e9e8da7e" providerId="ADAL" clId="{BC6053E6-4156-9A46-9702-857771525756}" dt="2024-03-11T00:14:22.914" v="1685" actId="1076"/>
        <pc:sldMkLst>
          <pc:docMk/>
          <pc:sldMk cId="2077040643" sldId="274"/>
        </pc:sldMkLst>
        <pc:spChg chg="add mod">
          <ac:chgData name="Jack Henry" userId="0b993548-c43c-4f53-9ff2-e214e9e8da7e" providerId="ADAL" clId="{BC6053E6-4156-9A46-9702-857771525756}" dt="2024-03-10T23:50:08.446" v="1133"/>
          <ac:spMkLst>
            <pc:docMk/>
            <pc:sldMk cId="2077040643" sldId="274"/>
            <ac:spMk id="2" creationId="{28C4325A-4297-E39A-2A65-16A9CD165315}"/>
          </ac:spMkLst>
        </pc:spChg>
        <pc:spChg chg="add del mod">
          <ac:chgData name="Jack Henry" userId="0b993548-c43c-4f53-9ff2-e214e9e8da7e" providerId="ADAL" clId="{BC6053E6-4156-9A46-9702-857771525756}" dt="2024-03-10T23:50:16.145" v="1137" actId="478"/>
          <ac:spMkLst>
            <pc:docMk/>
            <pc:sldMk cId="2077040643" sldId="274"/>
            <ac:spMk id="4" creationId="{A9F7FF83-5451-D17D-B5E8-E22173CE8FBC}"/>
          </ac:spMkLst>
        </pc:spChg>
        <pc:spChg chg="add mod">
          <ac:chgData name="Jack Henry" userId="0b993548-c43c-4f53-9ff2-e214e9e8da7e" providerId="ADAL" clId="{BC6053E6-4156-9A46-9702-857771525756}" dt="2024-03-10T23:50:13.358" v="1136"/>
          <ac:spMkLst>
            <pc:docMk/>
            <pc:sldMk cId="2077040643" sldId="274"/>
            <ac:spMk id="5" creationId="{4391E843-ABB0-734B-6030-C59EFA6A418A}"/>
          </ac:spMkLst>
        </pc:spChg>
        <pc:spChg chg="del mod">
          <ac:chgData name="Jack Henry" userId="0b993548-c43c-4f53-9ff2-e214e9e8da7e" providerId="ADAL" clId="{BC6053E6-4156-9A46-9702-857771525756}" dt="2024-03-10T23:50:11.886" v="1135" actId="478"/>
          <ac:spMkLst>
            <pc:docMk/>
            <pc:sldMk cId="2077040643" sldId="274"/>
            <ac:spMk id="2066" creationId="{444E8F82-28A7-EB06-0D22-98BD8C8A6F39}"/>
          </ac:spMkLst>
        </pc:spChg>
        <pc:picChg chg="mod">
          <ac:chgData name="Jack Henry" userId="0b993548-c43c-4f53-9ff2-e214e9e8da7e" providerId="ADAL" clId="{BC6053E6-4156-9A46-9702-857771525756}" dt="2024-03-11T00:14:22.914" v="1685" actId="1076"/>
          <ac:picMkLst>
            <pc:docMk/>
            <pc:sldMk cId="2077040643" sldId="274"/>
            <ac:picMk id="2050" creationId="{50CA8A17-0E44-D9F8-A8F3-7D0067BDA848}"/>
          </ac:picMkLst>
        </pc:picChg>
      </pc:sldChg>
      <pc:sldChg chg="addSp delSp modSp add mod">
        <pc:chgData name="Jack Henry" userId="0b993548-c43c-4f53-9ff2-e214e9e8da7e" providerId="ADAL" clId="{BC6053E6-4156-9A46-9702-857771525756}" dt="2024-03-11T02:06:29.975" v="3480" actId="20577"/>
        <pc:sldMkLst>
          <pc:docMk/>
          <pc:sldMk cId="4183229834" sldId="275"/>
        </pc:sldMkLst>
        <pc:spChg chg="add del mod">
          <ac:chgData name="Jack Henry" userId="0b993548-c43c-4f53-9ff2-e214e9e8da7e" providerId="ADAL" clId="{BC6053E6-4156-9A46-9702-857771525756}" dt="2024-03-10T23:47:33.450" v="1008" actId="478"/>
          <ac:spMkLst>
            <pc:docMk/>
            <pc:sldMk cId="4183229834" sldId="275"/>
            <ac:spMk id="3" creationId="{4244B871-13D8-B3C2-D5F0-8AFC21DEF18B}"/>
          </ac:spMkLst>
        </pc:spChg>
        <pc:spChg chg="add del mod">
          <ac:chgData name="Jack Henry" userId="0b993548-c43c-4f53-9ff2-e214e9e8da7e" providerId="ADAL" clId="{BC6053E6-4156-9A46-9702-857771525756}" dt="2024-03-10T23:49:11.104" v="1112" actId="478"/>
          <ac:spMkLst>
            <pc:docMk/>
            <pc:sldMk cId="4183229834" sldId="275"/>
            <ac:spMk id="4" creationId="{76D8D55C-0A9F-AB22-D8E1-FFE3AE1C5C4B}"/>
          </ac:spMkLst>
        </pc:spChg>
        <pc:spChg chg="add del mod">
          <ac:chgData name="Jack Henry" userId="0b993548-c43c-4f53-9ff2-e214e9e8da7e" providerId="ADAL" clId="{BC6053E6-4156-9A46-9702-857771525756}" dt="2024-03-10T23:49:13.940" v="1113" actId="478"/>
          <ac:spMkLst>
            <pc:docMk/>
            <pc:sldMk cId="4183229834" sldId="275"/>
            <ac:spMk id="6" creationId="{713A98FA-191B-9B7C-9D4E-9DA149D335BA}"/>
          </ac:spMkLst>
        </pc:spChg>
        <pc:spChg chg="add mod">
          <ac:chgData name="Jack Henry" userId="0b993548-c43c-4f53-9ff2-e214e9e8da7e" providerId="ADAL" clId="{BC6053E6-4156-9A46-9702-857771525756}" dt="2024-03-11T02:06:29.975" v="3480" actId="20577"/>
          <ac:spMkLst>
            <pc:docMk/>
            <pc:sldMk cId="4183229834" sldId="275"/>
            <ac:spMk id="7" creationId="{4A3B93C1-3305-EACA-989B-A7712B90F6EA}"/>
          </ac:spMkLst>
        </pc:spChg>
        <pc:spChg chg="del">
          <ac:chgData name="Jack Henry" userId="0b993548-c43c-4f53-9ff2-e214e9e8da7e" providerId="ADAL" clId="{BC6053E6-4156-9A46-9702-857771525756}" dt="2024-03-10T23:47:26.494" v="1007" actId="478"/>
          <ac:spMkLst>
            <pc:docMk/>
            <pc:sldMk cId="4183229834" sldId="275"/>
            <ac:spMk id="10" creationId="{CE56C5DE-FF91-FA8C-B9D1-EB9A30E6EB6D}"/>
          </ac:spMkLst>
        </pc:spChg>
        <pc:spChg chg="mod">
          <ac:chgData name="Jack Henry" userId="0b993548-c43c-4f53-9ff2-e214e9e8da7e" providerId="ADAL" clId="{BC6053E6-4156-9A46-9702-857771525756}" dt="2024-03-10T23:48:43.974" v="1105" actId="20577"/>
          <ac:spMkLst>
            <pc:docMk/>
            <pc:sldMk cId="4183229834" sldId="275"/>
            <ac:spMk id="2066" creationId="{444E8F82-28A7-EB06-0D22-98BD8C8A6F39}"/>
          </ac:spMkLst>
        </pc:spChg>
      </pc:sldChg>
      <pc:sldChg chg="modSp add del mod">
        <pc:chgData name="Jack Henry" userId="0b993548-c43c-4f53-9ff2-e214e9e8da7e" providerId="ADAL" clId="{BC6053E6-4156-9A46-9702-857771525756}" dt="2024-03-11T00:07:15.678" v="1563" actId="2696"/>
        <pc:sldMkLst>
          <pc:docMk/>
          <pc:sldMk cId="1732440660" sldId="276"/>
        </pc:sldMkLst>
        <pc:spChg chg="mod">
          <ac:chgData name="Jack Henry" userId="0b993548-c43c-4f53-9ff2-e214e9e8da7e" providerId="ADAL" clId="{BC6053E6-4156-9A46-9702-857771525756}" dt="2024-03-10T23:49:30.594" v="1124" actId="20577"/>
          <ac:spMkLst>
            <pc:docMk/>
            <pc:sldMk cId="1732440660" sldId="276"/>
            <ac:spMk id="7" creationId="{4A3B93C1-3305-EACA-989B-A7712B90F6EA}"/>
          </ac:spMkLst>
        </pc:spChg>
        <pc:picChg chg="mod">
          <ac:chgData name="Jack Henry" userId="0b993548-c43c-4f53-9ff2-e214e9e8da7e" providerId="ADAL" clId="{BC6053E6-4156-9A46-9702-857771525756}" dt="2024-03-10T23:51:34.192" v="1149" actId="1037"/>
          <ac:picMkLst>
            <pc:docMk/>
            <pc:sldMk cId="1732440660" sldId="276"/>
            <ac:picMk id="2052" creationId="{2913935B-EF16-4678-0E7B-64BC65B1B5E6}"/>
          </ac:picMkLst>
        </pc:picChg>
      </pc:sldChg>
      <pc:sldChg chg="addSp delSp modSp add mod">
        <pc:chgData name="Jack Henry" userId="0b993548-c43c-4f53-9ff2-e214e9e8da7e" providerId="ADAL" clId="{BC6053E6-4156-9A46-9702-857771525756}" dt="2024-03-11T02:06:35.998" v="3488" actId="20577"/>
        <pc:sldMkLst>
          <pc:docMk/>
          <pc:sldMk cId="3952212125" sldId="277"/>
        </pc:sldMkLst>
        <pc:spChg chg="add mod">
          <ac:chgData name="Jack Henry" userId="0b993548-c43c-4f53-9ff2-e214e9e8da7e" providerId="ADAL" clId="{BC6053E6-4156-9A46-9702-857771525756}" dt="2024-03-11T02:06:35.998" v="3488" actId="20577"/>
          <ac:spMkLst>
            <pc:docMk/>
            <pc:sldMk cId="3952212125" sldId="277"/>
            <ac:spMk id="2" creationId="{7E1DC6C9-55D8-4D21-7B53-0FC427D6739B}"/>
          </ac:spMkLst>
        </pc:spChg>
        <pc:spChg chg="del mod">
          <ac:chgData name="Jack Henry" userId="0b993548-c43c-4f53-9ff2-e214e9e8da7e" providerId="ADAL" clId="{BC6053E6-4156-9A46-9702-857771525756}" dt="2024-03-10T23:51:50.966" v="1151" actId="478"/>
          <ac:spMkLst>
            <pc:docMk/>
            <pc:sldMk cId="3952212125" sldId="277"/>
            <ac:spMk id="7" creationId="{4A3B93C1-3305-EACA-989B-A7712B90F6EA}"/>
          </ac:spMkLst>
        </pc:spChg>
        <pc:picChg chg="del mod">
          <ac:chgData name="Jack Henry" userId="0b993548-c43c-4f53-9ff2-e214e9e8da7e" providerId="ADAL" clId="{BC6053E6-4156-9A46-9702-857771525756}" dt="2024-03-10T23:51:15.840" v="1142" actId="478"/>
          <ac:picMkLst>
            <pc:docMk/>
            <pc:sldMk cId="3952212125" sldId="277"/>
            <ac:picMk id="2052" creationId="{2913935B-EF16-4678-0E7B-64BC65B1B5E6}"/>
          </ac:picMkLst>
        </pc:picChg>
        <pc:picChg chg="add mod">
          <ac:chgData name="Jack Henry" userId="0b993548-c43c-4f53-9ff2-e214e9e8da7e" providerId="ADAL" clId="{BC6053E6-4156-9A46-9702-857771525756}" dt="2024-03-10T23:51:26.565" v="1147" actId="1038"/>
          <ac:picMkLst>
            <pc:docMk/>
            <pc:sldMk cId="3952212125" sldId="277"/>
            <ac:picMk id="12290" creationId="{B87E90FE-B130-7537-DE93-C5E799AC138F}"/>
          </ac:picMkLst>
        </pc:picChg>
      </pc:sldChg>
      <pc:sldChg chg="addSp delSp modSp add mod">
        <pc:chgData name="Jack Henry" userId="0b993548-c43c-4f53-9ff2-e214e9e8da7e" providerId="ADAL" clId="{BC6053E6-4156-9A46-9702-857771525756}" dt="2024-03-11T02:06:43.194" v="3496" actId="20577"/>
        <pc:sldMkLst>
          <pc:docMk/>
          <pc:sldMk cId="40824702" sldId="278"/>
        </pc:sldMkLst>
        <pc:spChg chg="mod">
          <ac:chgData name="Jack Henry" userId="0b993548-c43c-4f53-9ff2-e214e9e8da7e" providerId="ADAL" clId="{BC6053E6-4156-9A46-9702-857771525756}" dt="2024-03-11T02:06:43.194" v="3496" actId="20577"/>
          <ac:spMkLst>
            <pc:docMk/>
            <pc:sldMk cId="40824702" sldId="278"/>
            <ac:spMk id="7" creationId="{4A3B93C1-3305-EACA-989B-A7712B90F6EA}"/>
          </ac:spMkLst>
        </pc:spChg>
        <pc:picChg chg="add mod">
          <ac:chgData name="Jack Henry" userId="0b993548-c43c-4f53-9ff2-e214e9e8da7e" providerId="ADAL" clId="{BC6053E6-4156-9A46-9702-857771525756}" dt="2024-03-10T23:52:18.092" v="1157"/>
          <ac:picMkLst>
            <pc:docMk/>
            <pc:sldMk cId="40824702" sldId="278"/>
            <ac:picMk id="2" creationId="{7FD66701-B846-A9F7-D269-40C51876259D}"/>
          </ac:picMkLst>
        </pc:picChg>
        <pc:picChg chg="del">
          <ac:chgData name="Jack Henry" userId="0b993548-c43c-4f53-9ff2-e214e9e8da7e" providerId="ADAL" clId="{BC6053E6-4156-9A46-9702-857771525756}" dt="2024-03-10T23:52:17.273" v="1156" actId="478"/>
          <ac:picMkLst>
            <pc:docMk/>
            <pc:sldMk cId="40824702" sldId="278"/>
            <ac:picMk id="12290" creationId="{B87E90FE-B130-7537-DE93-C5E799AC138F}"/>
          </ac:picMkLst>
        </pc:picChg>
        <pc:picChg chg="add del mod">
          <ac:chgData name="Jack Henry" userId="0b993548-c43c-4f53-9ff2-e214e9e8da7e" providerId="ADAL" clId="{BC6053E6-4156-9A46-9702-857771525756}" dt="2024-03-10T23:52:15.667" v="1155" actId="21"/>
          <ac:picMkLst>
            <pc:docMk/>
            <pc:sldMk cId="40824702" sldId="278"/>
            <ac:picMk id="14338" creationId="{D73B7932-BE5B-56D8-63E6-946217B5CF3F}"/>
          </ac:picMkLst>
        </pc:picChg>
      </pc:sldChg>
      <pc:sldChg chg="add del">
        <pc:chgData name="Jack Henry" userId="0b993548-c43c-4f53-9ff2-e214e9e8da7e" providerId="ADAL" clId="{BC6053E6-4156-9A46-9702-857771525756}" dt="2024-03-10T23:49:59.269" v="1131" actId="2696"/>
        <pc:sldMkLst>
          <pc:docMk/>
          <pc:sldMk cId="2978922071" sldId="278"/>
        </pc:sldMkLst>
      </pc:sldChg>
      <pc:sldChg chg="addSp delSp modSp add mod">
        <pc:chgData name="Jack Henry" userId="0b993548-c43c-4f53-9ff2-e214e9e8da7e" providerId="ADAL" clId="{BC6053E6-4156-9A46-9702-857771525756}" dt="2024-03-10T23:53:12.649" v="1176"/>
        <pc:sldMkLst>
          <pc:docMk/>
          <pc:sldMk cId="1757030718" sldId="279"/>
        </pc:sldMkLst>
        <pc:spChg chg="mod">
          <ac:chgData name="Jack Henry" userId="0b993548-c43c-4f53-9ff2-e214e9e8da7e" providerId="ADAL" clId="{BC6053E6-4156-9A46-9702-857771525756}" dt="2024-03-10T23:52:52.289" v="1171" actId="20577"/>
          <ac:spMkLst>
            <pc:docMk/>
            <pc:sldMk cId="1757030718" sldId="279"/>
            <ac:spMk id="7" creationId="{4A3B93C1-3305-EACA-989B-A7712B90F6EA}"/>
          </ac:spMkLst>
        </pc:spChg>
        <pc:picChg chg="del">
          <ac:chgData name="Jack Henry" userId="0b993548-c43c-4f53-9ff2-e214e9e8da7e" providerId="ADAL" clId="{BC6053E6-4156-9A46-9702-857771525756}" dt="2024-03-10T23:53:11.893" v="1175" actId="478"/>
          <ac:picMkLst>
            <pc:docMk/>
            <pc:sldMk cId="1757030718" sldId="279"/>
            <ac:picMk id="2" creationId="{7FD66701-B846-A9F7-D269-40C51876259D}"/>
          </ac:picMkLst>
        </pc:picChg>
        <pc:picChg chg="add mod">
          <ac:chgData name="Jack Henry" userId="0b993548-c43c-4f53-9ff2-e214e9e8da7e" providerId="ADAL" clId="{BC6053E6-4156-9A46-9702-857771525756}" dt="2024-03-10T23:53:12.649" v="1176"/>
          <ac:picMkLst>
            <pc:docMk/>
            <pc:sldMk cId="1757030718" sldId="279"/>
            <ac:picMk id="3" creationId="{A33372D8-8AD7-9173-A49D-3A5FA12A898C}"/>
          </ac:picMkLst>
        </pc:picChg>
        <pc:picChg chg="add del mod">
          <ac:chgData name="Jack Henry" userId="0b993548-c43c-4f53-9ff2-e214e9e8da7e" providerId="ADAL" clId="{BC6053E6-4156-9A46-9702-857771525756}" dt="2024-03-10T23:53:09.878" v="1174" actId="21"/>
          <ac:picMkLst>
            <pc:docMk/>
            <pc:sldMk cId="1757030718" sldId="279"/>
            <ac:picMk id="16386" creationId="{F5E558EE-62AC-0334-CE54-FBDC8C89FA37}"/>
          </ac:picMkLst>
        </pc:picChg>
      </pc:sldChg>
      <pc:sldChg chg="addSp delSp modSp add del mod">
        <pc:chgData name="Jack Henry" userId="0b993548-c43c-4f53-9ff2-e214e9e8da7e" providerId="ADAL" clId="{BC6053E6-4156-9A46-9702-857771525756}" dt="2024-03-11T00:18:24.443" v="1686" actId="2696"/>
        <pc:sldMkLst>
          <pc:docMk/>
          <pc:sldMk cId="3743725824" sldId="280"/>
        </pc:sldMkLst>
        <pc:spChg chg="add del mod">
          <ac:chgData name="Jack Henry" userId="0b993548-c43c-4f53-9ff2-e214e9e8da7e" providerId="ADAL" clId="{BC6053E6-4156-9A46-9702-857771525756}" dt="2024-03-10T23:58:41.940" v="1377" actId="478"/>
          <ac:spMkLst>
            <pc:docMk/>
            <pc:sldMk cId="3743725824" sldId="280"/>
            <ac:spMk id="3" creationId="{4EE86FBE-6649-258E-BC6E-87B784D14A37}"/>
          </ac:spMkLst>
        </pc:spChg>
        <pc:spChg chg="add del mod">
          <ac:chgData name="Jack Henry" userId="0b993548-c43c-4f53-9ff2-e214e9e8da7e" providerId="ADAL" clId="{BC6053E6-4156-9A46-9702-857771525756}" dt="2024-03-11T00:04:36.726" v="1500" actId="478"/>
          <ac:spMkLst>
            <pc:docMk/>
            <pc:sldMk cId="3743725824" sldId="280"/>
            <ac:spMk id="4" creationId="{7FFE45C5-8EBD-9A93-3DBE-F972971177E0}"/>
          </ac:spMkLst>
        </pc:spChg>
        <pc:spChg chg="add del mod">
          <ac:chgData name="Jack Henry" userId="0b993548-c43c-4f53-9ff2-e214e9e8da7e" providerId="ADAL" clId="{BC6053E6-4156-9A46-9702-857771525756}" dt="2024-03-11T00:04:43.644" v="1502" actId="478"/>
          <ac:spMkLst>
            <pc:docMk/>
            <pc:sldMk cId="3743725824" sldId="280"/>
            <ac:spMk id="7" creationId="{1DFAC54C-08E5-163F-BEF8-03924073AF38}"/>
          </ac:spMkLst>
        </pc:spChg>
        <pc:spChg chg="add del mod">
          <ac:chgData name="Jack Henry" userId="0b993548-c43c-4f53-9ff2-e214e9e8da7e" providerId="ADAL" clId="{BC6053E6-4156-9A46-9702-857771525756}" dt="2024-03-11T00:05:58.092" v="1516" actId="478"/>
          <ac:spMkLst>
            <pc:docMk/>
            <pc:sldMk cId="3743725824" sldId="280"/>
            <ac:spMk id="12" creationId="{7636B13E-827B-54EF-1927-A797528B0AFA}"/>
          </ac:spMkLst>
        </pc:spChg>
        <pc:spChg chg="add mod">
          <ac:chgData name="Jack Henry" userId="0b993548-c43c-4f53-9ff2-e214e9e8da7e" providerId="ADAL" clId="{BC6053E6-4156-9A46-9702-857771525756}" dt="2024-03-11T00:06:32.025" v="1562" actId="20577"/>
          <ac:spMkLst>
            <pc:docMk/>
            <pc:sldMk cId="3743725824" sldId="280"/>
            <ac:spMk id="13" creationId="{D6789B59-7BB9-C9F3-7994-01FA74B31399}"/>
          </ac:spMkLst>
        </pc:spChg>
        <pc:spChg chg="del mod">
          <ac:chgData name="Jack Henry" userId="0b993548-c43c-4f53-9ff2-e214e9e8da7e" providerId="ADAL" clId="{BC6053E6-4156-9A46-9702-857771525756}" dt="2024-03-11T00:05:56.636" v="1515" actId="478"/>
          <ac:spMkLst>
            <pc:docMk/>
            <pc:sldMk cId="3743725824" sldId="280"/>
            <ac:spMk id="14" creationId="{252738AB-AC7C-F2D0-7BB0-3ECE977E2B7F}"/>
          </ac:spMkLst>
        </pc:spChg>
        <pc:spChg chg="del">
          <ac:chgData name="Jack Henry" userId="0b993548-c43c-4f53-9ff2-e214e9e8da7e" providerId="ADAL" clId="{BC6053E6-4156-9A46-9702-857771525756}" dt="2024-03-10T23:58:38.821" v="1376" actId="478"/>
          <ac:spMkLst>
            <pc:docMk/>
            <pc:sldMk cId="3743725824" sldId="280"/>
            <ac:spMk id="15" creationId="{F0792EB5-87F3-EEEA-906E-FEE67B4393BC}"/>
          </ac:spMkLst>
        </pc:spChg>
        <pc:picChg chg="add del mod">
          <ac:chgData name="Jack Henry" userId="0b993548-c43c-4f53-9ff2-e214e9e8da7e" providerId="ADAL" clId="{BC6053E6-4156-9A46-9702-857771525756}" dt="2024-03-11T00:05:52.717" v="1513" actId="478"/>
          <ac:picMkLst>
            <pc:docMk/>
            <pc:sldMk cId="3743725824" sldId="280"/>
            <ac:picMk id="5" creationId="{7B2D2D6B-4106-0BFF-8062-39C519341F8C}"/>
          </ac:picMkLst>
        </pc:picChg>
        <pc:picChg chg="add del mod">
          <ac:chgData name="Jack Henry" userId="0b993548-c43c-4f53-9ff2-e214e9e8da7e" providerId="ADAL" clId="{BC6053E6-4156-9A46-9702-857771525756}" dt="2024-03-11T00:05:34.179" v="1510" actId="21"/>
          <ac:picMkLst>
            <pc:docMk/>
            <pc:sldMk cId="3743725824" sldId="280"/>
            <ac:picMk id="8" creationId="{F8DF3584-FE65-7016-6D3A-3D3473FF9A55}"/>
          </ac:picMkLst>
        </pc:picChg>
        <pc:picChg chg="add mod">
          <ac:chgData name="Jack Henry" userId="0b993548-c43c-4f53-9ff2-e214e9e8da7e" providerId="ADAL" clId="{BC6053E6-4156-9A46-9702-857771525756}" dt="2024-03-11T00:05:37.006" v="1512"/>
          <ac:picMkLst>
            <pc:docMk/>
            <pc:sldMk cId="3743725824" sldId="280"/>
            <ac:picMk id="9" creationId="{D93FA694-E87C-F975-73A1-F8C0EA8C3A6A}"/>
          </ac:picMkLst>
        </pc:picChg>
        <pc:picChg chg="del mod">
          <ac:chgData name="Jack Henry" userId="0b993548-c43c-4f53-9ff2-e214e9e8da7e" providerId="ADAL" clId="{BC6053E6-4156-9A46-9702-857771525756}" dt="2024-03-11T00:00:15.474" v="1427" actId="478"/>
          <ac:picMkLst>
            <pc:docMk/>
            <pc:sldMk cId="3743725824" sldId="280"/>
            <ac:picMk id="11" creationId="{44C7B6E6-596D-1635-CB81-FBFEC79E00D5}"/>
          </ac:picMkLst>
        </pc:picChg>
        <pc:picChg chg="add del mod">
          <ac:chgData name="Jack Henry" userId="0b993548-c43c-4f53-9ff2-e214e9e8da7e" providerId="ADAL" clId="{BC6053E6-4156-9A46-9702-857771525756}" dt="2024-03-11T00:00:51.060" v="1434" actId="478"/>
          <ac:picMkLst>
            <pc:docMk/>
            <pc:sldMk cId="3743725824" sldId="280"/>
            <ac:picMk id="19458" creationId="{BB0F2806-5DCF-19BD-DC64-97B2135F5D06}"/>
          </ac:picMkLst>
        </pc:picChg>
        <pc:picChg chg="add del mod">
          <ac:chgData name="Jack Henry" userId="0b993548-c43c-4f53-9ff2-e214e9e8da7e" providerId="ADAL" clId="{BC6053E6-4156-9A46-9702-857771525756}" dt="2024-03-11T00:05:36.541" v="1511" actId="478"/>
          <ac:picMkLst>
            <pc:docMk/>
            <pc:sldMk cId="3743725824" sldId="280"/>
            <ac:picMk id="19460" creationId="{7E2B27DD-F643-E4FE-B31D-D26D069E541E}"/>
          </ac:picMkLst>
        </pc:picChg>
        <pc:picChg chg="add del mod">
          <ac:chgData name="Jack Henry" userId="0b993548-c43c-4f53-9ff2-e214e9e8da7e" providerId="ADAL" clId="{BC6053E6-4156-9A46-9702-857771525756}" dt="2024-03-11T00:05:18.932" v="1505" actId="21"/>
          <ac:picMkLst>
            <pc:docMk/>
            <pc:sldMk cId="3743725824" sldId="280"/>
            <ac:picMk id="19462" creationId="{C69006F8-0878-B705-2F89-A4DF2ACA3C89}"/>
          </ac:picMkLst>
        </pc:picChg>
      </pc:sldChg>
      <pc:sldChg chg="add del">
        <pc:chgData name="Jack Henry" userId="0b993548-c43c-4f53-9ff2-e214e9e8da7e" providerId="ADAL" clId="{BC6053E6-4156-9A46-9702-857771525756}" dt="2024-03-10T23:58:24.612" v="1374" actId="2696"/>
        <pc:sldMkLst>
          <pc:docMk/>
          <pc:sldMk cId="3942874211" sldId="280"/>
        </pc:sldMkLst>
      </pc:sldChg>
      <pc:sldChg chg="modSp add del mod">
        <pc:chgData name="Jack Henry" userId="0b993548-c43c-4f53-9ff2-e214e9e8da7e" providerId="ADAL" clId="{BC6053E6-4156-9A46-9702-857771525756}" dt="2024-03-11T00:02:00.027" v="1455" actId="2696"/>
        <pc:sldMkLst>
          <pc:docMk/>
          <pc:sldMk cId="2506852031" sldId="281"/>
        </pc:sldMkLst>
        <pc:spChg chg="mod">
          <ac:chgData name="Jack Henry" userId="0b993548-c43c-4f53-9ff2-e214e9e8da7e" providerId="ADAL" clId="{BC6053E6-4156-9A46-9702-857771525756}" dt="2024-03-11T00:01:43.726" v="1452" actId="20577"/>
          <ac:spMkLst>
            <pc:docMk/>
            <pc:sldMk cId="2506852031" sldId="281"/>
            <ac:spMk id="14" creationId="{252738AB-AC7C-F2D0-7BB0-3ECE977E2B7F}"/>
          </ac:spMkLst>
        </pc:spChg>
      </pc:sldChg>
      <pc:sldChg chg="addSp delSp modSp add mod ord">
        <pc:chgData name="Jack Henry" userId="0b993548-c43c-4f53-9ff2-e214e9e8da7e" providerId="ADAL" clId="{BC6053E6-4156-9A46-9702-857771525756}" dt="2024-03-11T00:26:33.608" v="1743" actId="1076"/>
        <pc:sldMkLst>
          <pc:docMk/>
          <pc:sldMk cId="7524796" sldId="282"/>
        </pc:sldMkLst>
        <pc:spChg chg="add del mod">
          <ac:chgData name="Jack Henry" userId="0b993548-c43c-4f53-9ff2-e214e9e8da7e" providerId="ADAL" clId="{BC6053E6-4156-9A46-9702-857771525756}" dt="2024-03-11T00:12:01.472" v="1600" actId="22"/>
          <ac:spMkLst>
            <pc:docMk/>
            <pc:sldMk cId="7524796" sldId="282"/>
            <ac:spMk id="4" creationId="{A6038288-A112-3911-FBA3-7BE23C6A5997}"/>
          </ac:spMkLst>
        </pc:spChg>
        <pc:spChg chg="add mod">
          <ac:chgData name="Jack Henry" userId="0b993548-c43c-4f53-9ff2-e214e9e8da7e" providerId="ADAL" clId="{BC6053E6-4156-9A46-9702-857771525756}" dt="2024-03-11T00:26:33.608" v="1743" actId="1076"/>
          <ac:spMkLst>
            <pc:docMk/>
            <pc:sldMk cId="7524796" sldId="282"/>
            <ac:spMk id="5" creationId="{9F20B84B-5B64-D400-4E5D-4DD79AEF208E}"/>
          </ac:spMkLst>
        </pc:spChg>
        <pc:spChg chg="mod">
          <ac:chgData name="Jack Henry" userId="0b993548-c43c-4f53-9ff2-e214e9e8da7e" providerId="ADAL" clId="{BC6053E6-4156-9A46-9702-857771525756}" dt="2024-03-11T00:26:30.749" v="1742" actId="1076"/>
          <ac:spMkLst>
            <pc:docMk/>
            <pc:sldMk cId="7524796" sldId="282"/>
            <ac:spMk id="14" creationId="{252738AB-AC7C-F2D0-7BB0-3ECE977E2B7F}"/>
          </ac:spMkLst>
        </pc:spChg>
        <pc:picChg chg="add del mod">
          <ac:chgData name="Jack Henry" userId="0b993548-c43c-4f53-9ff2-e214e9e8da7e" providerId="ADAL" clId="{BC6053E6-4156-9A46-9702-857771525756}" dt="2024-03-11T00:05:27.834" v="1507" actId="478"/>
          <ac:picMkLst>
            <pc:docMk/>
            <pc:sldMk cId="7524796" sldId="282"/>
            <ac:picMk id="2" creationId="{F10E2E8E-EBDF-B9B0-EEFC-33AF8CD40D35}"/>
          </ac:picMkLst>
        </pc:picChg>
        <pc:picChg chg="add del mod">
          <ac:chgData name="Jack Henry" userId="0b993548-c43c-4f53-9ff2-e214e9e8da7e" providerId="ADAL" clId="{BC6053E6-4156-9A46-9702-857771525756}" dt="2024-03-11T00:20:19.448" v="1690" actId="478"/>
          <ac:picMkLst>
            <pc:docMk/>
            <pc:sldMk cId="7524796" sldId="282"/>
            <ac:picMk id="6" creationId="{2842D684-6782-0E7E-4FB7-987C009B135A}"/>
          </ac:picMkLst>
        </pc:picChg>
        <pc:picChg chg="add mod">
          <ac:chgData name="Jack Henry" userId="0b993548-c43c-4f53-9ff2-e214e9e8da7e" providerId="ADAL" clId="{BC6053E6-4156-9A46-9702-857771525756}" dt="2024-03-11T00:20:41.321" v="1696"/>
          <ac:picMkLst>
            <pc:docMk/>
            <pc:sldMk cId="7524796" sldId="282"/>
            <ac:picMk id="7" creationId="{9197F159-616B-1D85-033C-10481BB62C7C}"/>
          </ac:picMkLst>
        </pc:picChg>
        <pc:picChg chg="del">
          <ac:chgData name="Jack Henry" userId="0b993548-c43c-4f53-9ff2-e214e9e8da7e" providerId="ADAL" clId="{BC6053E6-4156-9A46-9702-857771525756}" dt="2024-03-11T00:20:40.432" v="1695" actId="478"/>
          <ac:picMkLst>
            <pc:docMk/>
            <pc:sldMk cId="7524796" sldId="282"/>
            <ac:picMk id="19460" creationId="{7E2B27DD-F643-E4FE-B31D-D26D069E541E}"/>
          </ac:picMkLst>
        </pc:picChg>
        <pc:picChg chg="add del mod">
          <ac:chgData name="Jack Henry" userId="0b993548-c43c-4f53-9ff2-e214e9e8da7e" providerId="ADAL" clId="{BC6053E6-4156-9A46-9702-857771525756}" dt="2024-03-11T00:20:38.115" v="1694" actId="21"/>
          <ac:picMkLst>
            <pc:docMk/>
            <pc:sldMk cId="7524796" sldId="282"/>
            <ac:picMk id="22530" creationId="{229C3708-AF08-6767-C0AC-95CD4B342488}"/>
          </ac:picMkLst>
        </pc:picChg>
      </pc:sldChg>
      <pc:sldChg chg="modSp add mod">
        <pc:chgData name="Jack Henry" userId="0b993548-c43c-4f53-9ff2-e214e9e8da7e" providerId="ADAL" clId="{BC6053E6-4156-9A46-9702-857771525756}" dt="2024-03-11T00:28:11.054" v="1793" actId="20577"/>
        <pc:sldMkLst>
          <pc:docMk/>
          <pc:sldMk cId="157416966" sldId="283"/>
        </pc:sldMkLst>
        <pc:spChg chg="mod">
          <ac:chgData name="Jack Henry" userId="0b993548-c43c-4f53-9ff2-e214e9e8da7e" providerId="ADAL" clId="{BC6053E6-4156-9A46-9702-857771525756}" dt="2024-03-11T00:28:11.054" v="1793" actId="20577"/>
          <ac:spMkLst>
            <pc:docMk/>
            <pc:sldMk cId="157416966" sldId="283"/>
            <ac:spMk id="5" creationId="{9F20B84B-5B64-D400-4E5D-4DD79AEF208E}"/>
          </ac:spMkLst>
        </pc:spChg>
        <pc:spChg chg="mod">
          <ac:chgData name="Jack Henry" userId="0b993548-c43c-4f53-9ff2-e214e9e8da7e" providerId="ADAL" clId="{BC6053E6-4156-9A46-9702-857771525756}" dt="2024-03-11T00:26:50.574" v="1765" actId="20577"/>
          <ac:spMkLst>
            <pc:docMk/>
            <pc:sldMk cId="157416966" sldId="283"/>
            <ac:spMk id="14" creationId="{252738AB-AC7C-F2D0-7BB0-3ECE977E2B7F}"/>
          </ac:spMkLst>
        </pc:spChg>
      </pc:sldChg>
      <pc:sldChg chg="addSp delSp modSp add">
        <pc:chgData name="Jack Henry" userId="0b993548-c43c-4f53-9ff2-e214e9e8da7e" providerId="ADAL" clId="{BC6053E6-4156-9A46-9702-857771525756}" dt="2024-03-11T00:29:29.779" v="1801" actId="1037"/>
        <pc:sldMkLst>
          <pc:docMk/>
          <pc:sldMk cId="2123446545" sldId="284"/>
        </pc:sldMkLst>
        <pc:picChg chg="add mod">
          <ac:chgData name="Jack Henry" userId="0b993548-c43c-4f53-9ff2-e214e9e8da7e" providerId="ADAL" clId="{BC6053E6-4156-9A46-9702-857771525756}" dt="2024-03-11T00:29:29.779" v="1801" actId="1037"/>
          <ac:picMkLst>
            <pc:docMk/>
            <pc:sldMk cId="2123446545" sldId="284"/>
            <ac:picMk id="2" creationId="{6DEE2F5E-5274-110D-6D80-50A3C183A4BF}"/>
          </ac:picMkLst>
        </pc:picChg>
        <pc:picChg chg="del">
          <ac:chgData name="Jack Henry" userId="0b993548-c43c-4f53-9ff2-e214e9e8da7e" providerId="ADAL" clId="{BC6053E6-4156-9A46-9702-857771525756}" dt="2024-03-11T00:29:21.617" v="1799" actId="478"/>
          <ac:picMkLst>
            <pc:docMk/>
            <pc:sldMk cId="2123446545" sldId="284"/>
            <ac:picMk id="19460" creationId="{7E2B27DD-F643-E4FE-B31D-D26D069E541E}"/>
          </ac:picMkLst>
        </pc:picChg>
        <pc:picChg chg="add del mod">
          <ac:chgData name="Jack Henry" userId="0b993548-c43c-4f53-9ff2-e214e9e8da7e" providerId="ADAL" clId="{BC6053E6-4156-9A46-9702-857771525756}" dt="2024-03-11T00:29:19.902" v="1798" actId="21"/>
          <ac:picMkLst>
            <pc:docMk/>
            <pc:sldMk cId="2123446545" sldId="284"/>
            <ac:picMk id="24578" creationId="{4BE2324A-62C3-0F3B-14C7-50A74CB05ABF}"/>
          </ac:picMkLst>
        </pc:picChg>
      </pc:sldChg>
      <pc:sldChg chg="addSp delSp modSp add">
        <pc:chgData name="Jack Henry" userId="0b993548-c43c-4f53-9ff2-e214e9e8da7e" providerId="ADAL" clId="{BC6053E6-4156-9A46-9702-857771525756}" dt="2024-03-11T00:33:11.210" v="1837" actId="478"/>
        <pc:sldMkLst>
          <pc:docMk/>
          <pc:sldMk cId="3303432448" sldId="285"/>
        </pc:sldMkLst>
        <pc:picChg chg="add del">
          <ac:chgData name="Jack Henry" userId="0b993548-c43c-4f53-9ff2-e214e9e8da7e" providerId="ADAL" clId="{BC6053E6-4156-9A46-9702-857771525756}" dt="2024-03-11T00:33:11.210" v="1837" actId="478"/>
          <ac:picMkLst>
            <pc:docMk/>
            <pc:sldMk cId="3303432448" sldId="285"/>
            <ac:picMk id="2" creationId="{6DEE2F5E-5274-110D-6D80-50A3C183A4BF}"/>
          </ac:picMkLst>
        </pc:picChg>
        <pc:picChg chg="add del mod">
          <ac:chgData name="Jack Henry" userId="0b993548-c43c-4f53-9ff2-e214e9e8da7e" providerId="ADAL" clId="{BC6053E6-4156-9A46-9702-857771525756}" dt="2024-03-11T00:32:56.386" v="1829" actId="478"/>
          <ac:picMkLst>
            <pc:docMk/>
            <pc:sldMk cId="3303432448" sldId="285"/>
            <ac:picMk id="3" creationId="{5AC933F0-4AB4-7DDF-91AE-47731ABBF622}"/>
          </ac:picMkLst>
        </pc:picChg>
        <pc:picChg chg="add del mod">
          <ac:chgData name="Jack Henry" userId="0b993548-c43c-4f53-9ff2-e214e9e8da7e" providerId="ADAL" clId="{BC6053E6-4156-9A46-9702-857771525756}" dt="2024-03-11T00:32:45.052" v="1822" actId="478"/>
          <ac:picMkLst>
            <pc:docMk/>
            <pc:sldMk cId="3303432448" sldId="285"/>
            <ac:picMk id="4" creationId="{009DA7CF-F964-7AC7-4612-1463FE5F9EFB}"/>
          </ac:picMkLst>
        </pc:picChg>
        <pc:picChg chg="add del mod">
          <ac:chgData name="Jack Henry" userId="0b993548-c43c-4f53-9ff2-e214e9e8da7e" providerId="ADAL" clId="{BC6053E6-4156-9A46-9702-857771525756}" dt="2024-03-11T00:33:10.301" v="1836" actId="21"/>
          <ac:picMkLst>
            <pc:docMk/>
            <pc:sldMk cId="3303432448" sldId="285"/>
            <ac:picMk id="26626" creationId="{C3D45806-5B77-F7C8-0372-E2EC7C627576}"/>
          </ac:picMkLst>
        </pc:picChg>
        <pc:picChg chg="add del mod">
          <ac:chgData name="Jack Henry" userId="0b993548-c43c-4f53-9ff2-e214e9e8da7e" providerId="ADAL" clId="{BC6053E6-4156-9A46-9702-857771525756}" dt="2024-03-11T00:32:59.074" v="1831" actId="1076"/>
          <ac:picMkLst>
            <pc:docMk/>
            <pc:sldMk cId="3303432448" sldId="285"/>
            <ac:picMk id="26628" creationId="{A9503F82-6B3B-FFB8-024F-80ED0DBFCDB4}"/>
          </ac:picMkLst>
        </pc:picChg>
      </pc:sldChg>
      <pc:sldChg chg="addSp delSp modSp add del">
        <pc:chgData name="Jack Henry" userId="0b993548-c43c-4f53-9ff2-e214e9e8da7e" providerId="ADAL" clId="{BC6053E6-4156-9A46-9702-857771525756}" dt="2024-03-11T00:32:54.278" v="1828" actId="2890"/>
        <pc:sldMkLst>
          <pc:docMk/>
          <pc:sldMk cId="586372536" sldId="286"/>
        </pc:sldMkLst>
        <pc:picChg chg="add mod">
          <ac:chgData name="Jack Henry" userId="0b993548-c43c-4f53-9ff2-e214e9e8da7e" providerId="ADAL" clId="{BC6053E6-4156-9A46-9702-857771525756}" dt="2024-03-11T00:32:47.620" v="1824" actId="1037"/>
          <ac:picMkLst>
            <pc:docMk/>
            <pc:sldMk cId="586372536" sldId="286"/>
            <ac:picMk id="2" creationId="{F77CA10A-6B31-C3B2-7639-9393460A9907}"/>
          </ac:picMkLst>
        </pc:picChg>
        <pc:picChg chg="add del">
          <ac:chgData name="Jack Henry" userId="0b993548-c43c-4f53-9ff2-e214e9e8da7e" providerId="ADAL" clId="{BC6053E6-4156-9A46-9702-857771525756}" dt="2024-03-11T00:32:49.925" v="1825" actId="478"/>
          <ac:picMkLst>
            <pc:docMk/>
            <pc:sldMk cId="586372536" sldId="286"/>
            <ac:picMk id="4" creationId="{009DA7CF-F964-7AC7-4612-1463FE5F9EFB}"/>
          </ac:picMkLst>
        </pc:picChg>
        <pc:picChg chg="add del mod">
          <ac:chgData name="Jack Henry" userId="0b993548-c43c-4f53-9ff2-e214e9e8da7e" providerId="ADAL" clId="{BC6053E6-4156-9A46-9702-857771525756}" dt="2024-03-11T00:32:52.323" v="1827" actId="1076"/>
          <ac:picMkLst>
            <pc:docMk/>
            <pc:sldMk cId="586372536" sldId="286"/>
            <ac:picMk id="28674" creationId="{79E6F39E-0310-E632-B3F3-B1CCE7C46CEC}"/>
          </ac:picMkLst>
        </pc:picChg>
      </pc:sldChg>
      <pc:sldChg chg="delSp add del setBg delDesignElem">
        <pc:chgData name="Jack Henry" userId="0b993548-c43c-4f53-9ff2-e214e9e8da7e" providerId="ADAL" clId="{BC6053E6-4156-9A46-9702-857771525756}" dt="2024-03-11T00:33:34.474" v="1842" actId="2696"/>
        <pc:sldMkLst>
          <pc:docMk/>
          <pc:sldMk cId="1916718907" sldId="286"/>
        </pc:sldMkLst>
        <pc:spChg chg="del">
          <ac:chgData name="Jack Henry" userId="0b993548-c43c-4f53-9ff2-e214e9e8da7e" providerId="ADAL" clId="{BC6053E6-4156-9A46-9702-857771525756}" dt="2024-03-11T00:33:25.492" v="1841"/>
          <ac:spMkLst>
            <pc:docMk/>
            <pc:sldMk cId="1916718907" sldId="286"/>
            <ac:spMk id="2065" creationId="{9228552E-C8B1-4A80-8448-0787CE0FC704}"/>
          </ac:spMkLst>
        </pc:spChg>
      </pc:sldChg>
      <pc:sldChg chg="add del">
        <pc:chgData name="Jack Henry" userId="0b993548-c43c-4f53-9ff2-e214e9e8da7e" providerId="ADAL" clId="{BC6053E6-4156-9A46-9702-857771525756}" dt="2024-03-11T00:32:46.022" v="1823" actId="2890"/>
        <pc:sldMkLst>
          <pc:docMk/>
          <pc:sldMk cId="1188853913" sldId="287"/>
        </pc:sldMkLst>
      </pc:sldChg>
      <pc:sldChg chg="delSp add del setBg delDesignElem">
        <pc:chgData name="Jack Henry" userId="0b993548-c43c-4f53-9ff2-e214e9e8da7e" providerId="ADAL" clId="{BC6053E6-4156-9A46-9702-857771525756}" dt="2024-03-11T00:33:53.880" v="1846" actId="2696"/>
        <pc:sldMkLst>
          <pc:docMk/>
          <pc:sldMk cId="1692546850" sldId="287"/>
        </pc:sldMkLst>
        <pc:spChg chg="del">
          <ac:chgData name="Jack Henry" userId="0b993548-c43c-4f53-9ff2-e214e9e8da7e" providerId="ADAL" clId="{BC6053E6-4156-9A46-9702-857771525756}" dt="2024-03-11T00:33:25.492" v="1841"/>
          <ac:spMkLst>
            <pc:docMk/>
            <pc:sldMk cId="1692546850" sldId="287"/>
            <ac:spMk id="2065" creationId="{9228552E-C8B1-4A80-8448-0787CE0FC704}"/>
          </ac:spMkLst>
        </pc:spChg>
      </pc:sldChg>
      <pc:sldChg chg="delSp add del setBg delDesignElem">
        <pc:chgData name="Jack Henry" userId="0b993548-c43c-4f53-9ff2-e214e9e8da7e" providerId="ADAL" clId="{BC6053E6-4156-9A46-9702-857771525756}" dt="2024-03-11T00:34:00.015" v="1848" actId="2696"/>
        <pc:sldMkLst>
          <pc:docMk/>
          <pc:sldMk cId="793200451" sldId="288"/>
        </pc:sldMkLst>
        <pc:spChg chg="del">
          <ac:chgData name="Jack Henry" userId="0b993548-c43c-4f53-9ff2-e214e9e8da7e" providerId="ADAL" clId="{BC6053E6-4156-9A46-9702-857771525756}" dt="2024-03-11T00:33:25.492" v="1841"/>
          <ac:spMkLst>
            <pc:docMk/>
            <pc:sldMk cId="793200451" sldId="288"/>
            <ac:spMk id="2065" creationId="{9228552E-C8B1-4A80-8448-0787CE0FC704}"/>
          </ac:spMkLst>
        </pc:spChg>
      </pc:sldChg>
      <pc:sldChg chg="addSp delSp modSp add">
        <pc:chgData name="Jack Henry" userId="0b993548-c43c-4f53-9ff2-e214e9e8da7e" providerId="ADAL" clId="{BC6053E6-4156-9A46-9702-857771525756}" dt="2024-03-11T00:33:51.250" v="1845"/>
        <pc:sldMkLst>
          <pc:docMk/>
          <pc:sldMk cId="3766799114" sldId="289"/>
        </pc:sldMkLst>
        <pc:picChg chg="add mod">
          <ac:chgData name="Jack Henry" userId="0b993548-c43c-4f53-9ff2-e214e9e8da7e" providerId="ADAL" clId="{BC6053E6-4156-9A46-9702-857771525756}" dt="2024-03-11T00:33:51.250" v="1845"/>
          <ac:picMkLst>
            <pc:docMk/>
            <pc:sldMk cId="3766799114" sldId="289"/>
            <ac:picMk id="2" creationId="{68314832-9389-A26C-0094-B1571FBE8585}"/>
          </ac:picMkLst>
        </pc:picChg>
        <pc:picChg chg="del">
          <ac:chgData name="Jack Henry" userId="0b993548-c43c-4f53-9ff2-e214e9e8da7e" providerId="ADAL" clId="{BC6053E6-4156-9A46-9702-857771525756}" dt="2024-03-11T00:33:50.211" v="1844" actId="478"/>
          <ac:picMkLst>
            <pc:docMk/>
            <pc:sldMk cId="3766799114" sldId="289"/>
            <ac:picMk id="3" creationId="{5AC933F0-4AB4-7DDF-91AE-47731ABBF622}"/>
          </ac:picMkLst>
        </pc:picChg>
      </pc:sldChg>
      <pc:sldChg chg="addSp modSp add">
        <pc:chgData name="Jack Henry" userId="0b993548-c43c-4f53-9ff2-e214e9e8da7e" providerId="ADAL" clId="{BC6053E6-4156-9A46-9702-857771525756}" dt="2024-03-11T00:34:02.107" v="1849"/>
        <pc:sldMkLst>
          <pc:docMk/>
          <pc:sldMk cId="4134144496" sldId="290"/>
        </pc:sldMkLst>
        <pc:picChg chg="add mod">
          <ac:chgData name="Jack Henry" userId="0b993548-c43c-4f53-9ff2-e214e9e8da7e" providerId="ADAL" clId="{BC6053E6-4156-9A46-9702-857771525756}" dt="2024-03-11T00:34:02.107" v="1849"/>
          <ac:picMkLst>
            <pc:docMk/>
            <pc:sldMk cId="4134144496" sldId="290"/>
            <ac:picMk id="3" creationId="{CCB1E280-6C81-A9DF-59A7-2A18850ABF10}"/>
          </ac:picMkLst>
        </pc:picChg>
      </pc:sldChg>
      <pc:sldChg chg="addSp delSp modSp add mod">
        <pc:chgData name="Jack Henry" userId="0b993548-c43c-4f53-9ff2-e214e9e8da7e" providerId="ADAL" clId="{BC6053E6-4156-9A46-9702-857771525756}" dt="2024-03-11T00:39:08.525" v="2052" actId="27636"/>
        <pc:sldMkLst>
          <pc:docMk/>
          <pc:sldMk cId="75681766" sldId="291"/>
        </pc:sldMkLst>
        <pc:spChg chg="mod">
          <ac:chgData name="Jack Henry" userId="0b993548-c43c-4f53-9ff2-e214e9e8da7e" providerId="ADAL" clId="{BC6053E6-4156-9A46-9702-857771525756}" dt="2024-03-11T00:39:08.525" v="2052" actId="27636"/>
          <ac:spMkLst>
            <pc:docMk/>
            <pc:sldMk cId="75681766" sldId="291"/>
            <ac:spMk id="5" creationId="{9F20B84B-5B64-D400-4E5D-4DD79AEF208E}"/>
          </ac:spMkLst>
        </pc:spChg>
        <pc:spChg chg="mod">
          <ac:chgData name="Jack Henry" userId="0b993548-c43c-4f53-9ff2-e214e9e8da7e" providerId="ADAL" clId="{BC6053E6-4156-9A46-9702-857771525756}" dt="2024-03-11T00:37:06.474" v="1865" actId="1076"/>
          <ac:spMkLst>
            <pc:docMk/>
            <pc:sldMk cId="75681766" sldId="291"/>
            <ac:spMk id="14" creationId="{252738AB-AC7C-F2D0-7BB0-3ECE977E2B7F}"/>
          </ac:spMkLst>
        </pc:spChg>
        <pc:picChg chg="del">
          <ac:chgData name="Jack Henry" userId="0b993548-c43c-4f53-9ff2-e214e9e8da7e" providerId="ADAL" clId="{BC6053E6-4156-9A46-9702-857771525756}" dt="2024-03-11T00:37:01.127" v="1863" actId="478"/>
          <ac:picMkLst>
            <pc:docMk/>
            <pc:sldMk cId="75681766" sldId="291"/>
            <ac:picMk id="2" creationId="{68314832-9389-A26C-0094-B1571FBE8585}"/>
          </ac:picMkLst>
        </pc:picChg>
        <pc:picChg chg="del">
          <ac:chgData name="Jack Henry" userId="0b993548-c43c-4f53-9ff2-e214e9e8da7e" providerId="ADAL" clId="{BC6053E6-4156-9A46-9702-857771525756}" dt="2024-03-11T00:36:52.703" v="1860" actId="478"/>
          <ac:picMkLst>
            <pc:docMk/>
            <pc:sldMk cId="75681766" sldId="291"/>
            <ac:picMk id="3" creationId="{CCB1E280-6C81-A9DF-59A7-2A18850ABF10}"/>
          </ac:picMkLst>
        </pc:picChg>
        <pc:picChg chg="add mod">
          <ac:chgData name="Jack Henry" userId="0b993548-c43c-4f53-9ff2-e214e9e8da7e" providerId="ADAL" clId="{BC6053E6-4156-9A46-9702-857771525756}" dt="2024-03-11T00:37:02.647" v="1864"/>
          <ac:picMkLst>
            <pc:docMk/>
            <pc:sldMk cId="75681766" sldId="291"/>
            <ac:picMk id="4" creationId="{38B0C8D9-1A82-7089-AD92-45E127A06A1C}"/>
          </ac:picMkLst>
        </pc:picChg>
        <pc:picChg chg="add del mod">
          <ac:chgData name="Jack Henry" userId="0b993548-c43c-4f53-9ff2-e214e9e8da7e" providerId="ADAL" clId="{BC6053E6-4156-9A46-9702-857771525756}" dt="2024-03-11T00:36:59.107" v="1862" actId="21"/>
          <ac:picMkLst>
            <pc:docMk/>
            <pc:sldMk cId="75681766" sldId="291"/>
            <ac:picMk id="35842" creationId="{B889176F-9E15-EDDB-E78B-513EB6E095E4}"/>
          </ac:picMkLst>
        </pc:picChg>
      </pc:sldChg>
      <pc:sldChg chg="modSp add mod ord modNotesTx">
        <pc:chgData name="Jack Henry" userId="0b993548-c43c-4f53-9ff2-e214e9e8da7e" providerId="ADAL" clId="{BC6053E6-4156-9A46-9702-857771525756}" dt="2024-03-11T02:16:20.808" v="3533" actId="20577"/>
        <pc:sldMkLst>
          <pc:docMk/>
          <pc:sldMk cId="543991002" sldId="292"/>
        </pc:sldMkLst>
        <pc:spChg chg="mod">
          <ac:chgData name="Jack Henry" userId="0b993548-c43c-4f53-9ff2-e214e9e8da7e" providerId="ADAL" clId="{BC6053E6-4156-9A46-9702-857771525756}" dt="2024-03-11T00:40:49.957" v="2110" actId="1076"/>
          <ac:spMkLst>
            <pc:docMk/>
            <pc:sldMk cId="543991002" sldId="292"/>
            <ac:spMk id="13" creationId="{7C7F2977-73D8-D3D5-D7B1-61A4A13A066F}"/>
          </ac:spMkLst>
        </pc:spChg>
        <pc:spChg chg="mod">
          <ac:chgData name="Jack Henry" userId="0b993548-c43c-4f53-9ff2-e214e9e8da7e" providerId="ADAL" clId="{BC6053E6-4156-9A46-9702-857771525756}" dt="2024-03-11T02:09:58.087" v="3497" actId="113"/>
          <ac:spMkLst>
            <pc:docMk/>
            <pc:sldMk cId="543991002" sldId="292"/>
            <ac:spMk id="14" creationId="{CA67A8EB-9A29-764A-606F-B9382212BE5B}"/>
          </ac:spMkLst>
        </pc:spChg>
      </pc:sldChg>
      <pc:sldChg chg="delSp add del setBg delDesignElem">
        <pc:chgData name="Jack Henry" userId="0b993548-c43c-4f53-9ff2-e214e9e8da7e" providerId="ADAL" clId="{BC6053E6-4156-9A46-9702-857771525756}" dt="2024-03-11T00:39:32.415" v="2056" actId="2696"/>
        <pc:sldMkLst>
          <pc:docMk/>
          <pc:sldMk cId="1368245974" sldId="292"/>
        </pc:sldMkLst>
        <pc:spChg chg="del">
          <ac:chgData name="Jack Henry" userId="0b993548-c43c-4f53-9ff2-e214e9e8da7e" providerId="ADAL" clId="{BC6053E6-4156-9A46-9702-857771525756}" dt="2024-03-11T00:39:26.315" v="2054"/>
          <ac:spMkLst>
            <pc:docMk/>
            <pc:sldMk cId="1368245974" sldId="292"/>
            <ac:spMk id="2065" creationId="{9228552E-C8B1-4A80-8448-0787CE0FC704}"/>
          </ac:spMkLst>
        </pc:spChg>
      </pc:sldChg>
      <pc:sldChg chg="addSp delSp modSp add mod">
        <pc:chgData name="Jack Henry" userId="0b993548-c43c-4f53-9ff2-e214e9e8da7e" providerId="ADAL" clId="{BC6053E6-4156-9A46-9702-857771525756}" dt="2024-03-11T00:44:24.685" v="2189" actId="1035"/>
        <pc:sldMkLst>
          <pc:docMk/>
          <pc:sldMk cId="2286963489" sldId="293"/>
        </pc:sldMkLst>
        <pc:picChg chg="add mod">
          <ac:chgData name="Jack Henry" userId="0b993548-c43c-4f53-9ff2-e214e9e8da7e" providerId="ADAL" clId="{BC6053E6-4156-9A46-9702-857771525756}" dt="2024-03-11T00:44:24.685" v="2189" actId="1035"/>
          <ac:picMkLst>
            <pc:docMk/>
            <pc:sldMk cId="2286963489" sldId="293"/>
            <ac:picMk id="2" creationId="{5E270322-84C7-790D-3528-E32FC42A00B7}"/>
          </ac:picMkLst>
        </pc:picChg>
        <pc:picChg chg="del">
          <ac:chgData name="Jack Henry" userId="0b993548-c43c-4f53-9ff2-e214e9e8da7e" providerId="ADAL" clId="{BC6053E6-4156-9A46-9702-857771525756}" dt="2024-03-11T00:44:16.246" v="2185" actId="478"/>
          <ac:picMkLst>
            <pc:docMk/>
            <pc:sldMk cId="2286963489" sldId="293"/>
            <ac:picMk id="3" creationId="{804A59B3-3388-59B6-9701-B1AFEC018A57}"/>
          </ac:picMkLst>
        </pc:picChg>
        <pc:picChg chg="add del mod">
          <ac:chgData name="Jack Henry" userId="0b993548-c43c-4f53-9ff2-e214e9e8da7e" providerId="ADAL" clId="{BC6053E6-4156-9A46-9702-857771525756}" dt="2024-03-11T00:44:14.014" v="2184" actId="21"/>
          <ac:picMkLst>
            <pc:docMk/>
            <pc:sldMk cId="2286963489" sldId="293"/>
            <ac:picMk id="38914" creationId="{4878C0FC-7861-FC82-5DB1-86AA9B8E6272}"/>
          </ac:picMkLst>
        </pc:picChg>
      </pc:sldChg>
      <pc:sldChg chg="addSp delSp modSp add">
        <pc:chgData name="Jack Henry" userId="0b993548-c43c-4f53-9ff2-e214e9e8da7e" providerId="ADAL" clId="{BC6053E6-4156-9A46-9702-857771525756}" dt="2024-03-11T00:45:48.298" v="2205" actId="1036"/>
        <pc:sldMkLst>
          <pc:docMk/>
          <pc:sldMk cId="1863008307" sldId="294"/>
        </pc:sldMkLst>
        <pc:picChg chg="del">
          <ac:chgData name="Jack Henry" userId="0b993548-c43c-4f53-9ff2-e214e9e8da7e" providerId="ADAL" clId="{BC6053E6-4156-9A46-9702-857771525756}" dt="2024-03-11T00:45:30.894" v="2195" actId="478"/>
          <ac:picMkLst>
            <pc:docMk/>
            <pc:sldMk cId="1863008307" sldId="294"/>
            <ac:picMk id="2" creationId="{5E270322-84C7-790D-3528-E32FC42A00B7}"/>
          </ac:picMkLst>
        </pc:picChg>
        <pc:picChg chg="add mod">
          <ac:chgData name="Jack Henry" userId="0b993548-c43c-4f53-9ff2-e214e9e8da7e" providerId="ADAL" clId="{BC6053E6-4156-9A46-9702-857771525756}" dt="2024-03-11T00:45:48.298" v="2205" actId="1036"/>
          <ac:picMkLst>
            <pc:docMk/>
            <pc:sldMk cId="1863008307" sldId="294"/>
            <ac:picMk id="3" creationId="{F65503C4-1B04-46AF-3448-EC4DC7D13BAF}"/>
          </ac:picMkLst>
        </pc:picChg>
        <pc:picChg chg="add del mod">
          <ac:chgData name="Jack Henry" userId="0b993548-c43c-4f53-9ff2-e214e9e8da7e" providerId="ADAL" clId="{BC6053E6-4156-9A46-9702-857771525756}" dt="2024-03-11T00:45:29.006" v="2194" actId="21"/>
          <ac:picMkLst>
            <pc:docMk/>
            <pc:sldMk cId="1863008307" sldId="294"/>
            <ac:picMk id="40962" creationId="{A9511D22-7A44-9300-2AFD-D92EF26967DF}"/>
          </ac:picMkLst>
        </pc:picChg>
      </pc:sldChg>
      <pc:sldChg chg="addSp delSp modSp add mod">
        <pc:chgData name="Jack Henry" userId="0b993548-c43c-4f53-9ff2-e214e9e8da7e" providerId="ADAL" clId="{BC6053E6-4156-9A46-9702-857771525756}" dt="2024-03-11T00:51:16.813" v="2268" actId="1076"/>
        <pc:sldMkLst>
          <pc:docMk/>
          <pc:sldMk cId="2057614368" sldId="295"/>
        </pc:sldMkLst>
        <pc:spChg chg="mod">
          <ac:chgData name="Jack Henry" userId="0b993548-c43c-4f53-9ff2-e214e9e8da7e" providerId="ADAL" clId="{BC6053E6-4156-9A46-9702-857771525756}" dt="2024-03-11T00:47:46.030" v="2231" actId="20577"/>
          <ac:spMkLst>
            <pc:docMk/>
            <pc:sldMk cId="2057614368" sldId="295"/>
            <ac:spMk id="14" creationId="{CA67A8EB-9A29-764A-606F-B9382212BE5B}"/>
          </ac:spMkLst>
        </pc:spChg>
        <pc:picChg chg="del">
          <ac:chgData name="Jack Henry" userId="0b993548-c43c-4f53-9ff2-e214e9e8da7e" providerId="ADAL" clId="{BC6053E6-4156-9A46-9702-857771525756}" dt="2024-03-11T00:47:24.958" v="2206" actId="478"/>
          <ac:picMkLst>
            <pc:docMk/>
            <pc:sldMk cId="2057614368" sldId="295"/>
            <ac:picMk id="2" creationId="{5E270322-84C7-790D-3528-E32FC42A00B7}"/>
          </ac:picMkLst>
        </pc:picChg>
        <pc:picChg chg="add mod">
          <ac:chgData name="Jack Henry" userId="0b993548-c43c-4f53-9ff2-e214e9e8da7e" providerId="ADAL" clId="{BC6053E6-4156-9A46-9702-857771525756}" dt="2024-03-11T00:51:16.813" v="2268" actId="1076"/>
          <ac:picMkLst>
            <pc:docMk/>
            <pc:sldMk cId="2057614368" sldId="295"/>
            <ac:picMk id="41986" creationId="{8B3A0B99-986F-23C6-2661-3F360B353DBF}"/>
          </ac:picMkLst>
        </pc:picChg>
      </pc:sldChg>
      <pc:sldChg chg="addSp delSp modSp add">
        <pc:chgData name="Jack Henry" userId="0b993548-c43c-4f53-9ff2-e214e9e8da7e" providerId="ADAL" clId="{BC6053E6-4156-9A46-9702-857771525756}" dt="2024-03-11T00:52:15.240" v="2278" actId="1036"/>
        <pc:sldMkLst>
          <pc:docMk/>
          <pc:sldMk cId="105990010" sldId="296"/>
        </pc:sldMkLst>
        <pc:picChg chg="add mod">
          <ac:chgData name="Jack Henry" userId="0b993548-c43c-4f53-9ff2-e214e9e8da7e" providerId="ADAL" clId="{BC6053E6-4156-9A46-9702-857771525756}" dt="2024-03-11T00:52:15.240" v="2278" actId="1036"/>
          <ac:picMkLst>
            <pc:docMk/>
            <pc:sldMk cId="105990010" sldId="296"/>
            <ac:picMk id="2" creationId="{8CAA0E20-BBA0-82D3-792C-85E45D51FE97}"/>
          </ac:picMkLst>
        </pc:picChg>
        <pc:picChg chg="del">
          <ac:chgData name="Jack Henry" userId="0b993548-c43c-4f53-9ff2-e214e9e8da7e" providerId="ADAL" clId="{BC6053E6-4156-9A46-9702-857771525756}" dt="2024-03-11T00:51:56.580" v="2274" actId="478"/>
          <ac:picMkLst>
            <pc:docMk/>
            <pc:sldMk cId="105990010" sldId="296"/>
            <ac:picMk id="41986" creationId="{8B3A0B99-986F-23C6-2661-3F360B353DBF}"/>
          </ac:picMkLst>
        </pc:picChg>
        <pc:picChg chg="add del mod">
          <ac:chgData name="Jack Henry" userId="0b993548-c43c-4f53-9ff2-e214e9e8da7e" providerId="ADAL" clId="{BC6053E6-4156-9A46-9702-857771525756}" dt="2024-03-11T00:51:54.661" v="2273" actId="21"/>
          <ac:picMkLst>
            <pc:docMk/>
            <pc:sldMk cId="105990010" sldId="296"/>
            <ac:picMk id="44034" creationId="{05BE0ECF-C381-7851-C3D2-FA3F57683DDD}"/>
          </ac:picMkLst>
        </pc:picChg>
      </pc:sldChg>
      <pc:sldChg chg="addSp delSp modSp add">
        <pc:chgData name="Jack Henry" userId="0b993548-c43c-4f53-9ff2-e214e9e8da7e" providerId="ADAL" clId="{BC6053E6-4156-9A46-9702-857771525756}" dt="2024-03-11T00:53:05.366" v="2283"/>
        <pc:sldMkLst>
          <pc:docMk/>
          <pc:sldMk cId="4059950915" sldId="297"/>
        </pc:sldMkLst>
        <pc:picChg chg="add mod">
          <ac:chgData name="Jack Henry" userId="0b993548-c43c-4f53-9ff2-e214e9e8da7e" providerId="ADAL" clId="{BC6053E6-4156-9A46-9702-857771525756}" dt="2024-03-11T00:53:05.366" v="2283"/>
          <ac:picMkLst>
            <pc:docMk/>
            <pc:sldMk cId="4059950915" sldId="297"/>
            <ac:picMk id="2" creationId="{C4222923-7212-2158-F47C-CBC013742531}"/>
          </ac:picMkLst>
        </pc:picChg>
        <pc:picChg chg="del">
          <ac:chgData name="Jack Henry" userId="0b993548-c43c-4f53-9ff2-e214e9e8da7e" providerId="ADAL" clId="{BC6053E6-4156-9A46-9702-857771525756}" dt="2024-03-11T00:53:04.204" v="2282" actId="478"/>
          <ac:picMkLst>
            <pc:docMk/>
            <pc:sldMk cId="4059950915" sldId="297"/>
            <ac:picMk id="41986" creationId="{8B3A0B99-986F-23C6-2661-3F360B353DBF}"/>
          </ac:picMkLst>
        </pc:picChg>
        <pc:picChg chg="add del mod">
          <ac:chgData name="Jack Henry" userId="0b993548-c43c-4f53-9ff2-e214e9e8da7e" providerId="ADAL" clId="{BC6053E6-4156-9A46-9702-857771525756}" dt="2024-03-11T00:53:02.440" v="2281" actId="21"/>
          <ac:picMkLst>
            <pc:docMk/>
            <pc:sldMk cId="4059950915" sldId="297"/>
            <ac:picMk id="45058" creationId="{0349E369-1D3D-8B20-82C0-C07FB159B957}"/>
          </ac:picMkLst>
        </pc:picChg>
      </pc:sldChg>
      <pc:sldChg chg="addSp delSp modSp add mod">
        <pc:chgData name="Jack Henry" userId="0b993548-c43c-4f53-9ff2-e214e9e8da7e" providerId="ADAL" clId="{BC6053E6-4156-9A46-9702-857771525756}" dt="2024-03-11T01:01:40.411" v="2375" actId="20577"/>
        <pc:sldMkLst>
          <pc:docMk/>
          <pc:sldMk cId="3715565143" sldId="298"/>
        </pc:sldMkLst>
        <pc:spChg chg="mod">
          <ac:chgData name="Jack Henry" userId="0b993548-c43c-4f53-9ff2-e214e9e8da7e" providerId="ADAL" clId="{BC6053E6-4156-9A46-9702-857771525756}" dt="2024-03-11T01:01:18.533" v="2341" actId="20577"/>
          <ac:spMkLst>
            <pc:docMk/>
            <pc:sldMk cId="3715565143" sldId="298"/>
            <ac:spMk id="13" creationId="{7C7F2977-73D8-D3D5-D7B1-61A4A13A066F}"/>
          </ac:spMkLst>
        </pc:spChg>
        <pc:spChg chg="mod">
          <ac:chgData name="Jack Henry" userId="0b993548-c43c-4f53-9ff2-e214e9e8da7e" providerId="ADAL" clId="{BC6053E6-4156-9A46-9702-857771525756}" dt="2024-03-11T01:01:40.411" v="2375" actId="20577"/>
          <ac:spMkLst>
            <pc:docMk/>
            <pc:sldMk cId="3715565143" sldId="298"/>
            <ac:spMk id="14" creationId="{CA67A8EB-9A29-764A-606F-B9382212BE5B}"/>
          </ac:spMkLst>
        </pc:spChg>
        <pc:picChg chg="del">
          <ac:chgData name="Jack Henry" userId="0b993548-c43c-4f53-9ff2-e214e9e8da7e" providerId="ADAL" clId="{BC6053E6-4156-9A46-9702-857771525756}" dt="2024-03-11T00:53:27.296" v="2285" actId="478"/>
          <ac:picMkLst>
            <pc:docMk/>
            <pc:sldMk cId="3715565143" sldId="298"/>
            <ac:picMk id="2" creationId="{C4222923-7212-2158-F47C-CBC013742531}"/>
          </ac:picMkLst>
        </pc:picChg>
        <pc:picChg chg="mod">
          <ac:chgData name="Jack Henry" userId="0b993548-c43c-4f53-9ff2-e214e9e8da7e" providerId="ADAL" clId="{BC6053E6-4156-9A46-9702-857771525756}" dt="2024-03-11T01:00:49.070" v="2294" actId="1076"/>
          <ac:picMkLst>
            <pc:docMk/>
            <pc:sldMk cId="3715565143" sldId="298"/>
            <ac:picMk id="2050" creationId="{50CA8A17-0E44-D9F8-A8F3-7D0067BDA848}"/>
          </ac:picMkLst>
        </pc:picChg>
        <pc:picChg chg="add del mod">
          <ac:chgData name="Jack Henry" userId="0b993548-c43c-4f53-9ff2-e214e9e8da7e" providerId="ADAL" clId="{BC6053E6-4156-9A46-9702-857771525756}" dt="2024-03-11T00:59:19.086" v="2288" actId="478"/>
          <ac:picMkLst>
            <pc:docMk/>
            <pc:sldMk cId="3715565143" sldId="298"/>
            <ac:picMk id="47106" creationId="{8B97AA96-4468-A6CD-6F8A-8012B035185D}"/>
          </ac:picMkLst>
        </pc:picChg>
        <pc:picChg chg="add mod">
          <ac:chgData name="Jack Henry" userId="0b993548-c43c-4f53-9ff2-e214e9e8da7e" providerId="ADAL" clId="{BC6053E6-4156-9A46-9702-857771525756}" dt="2024-03-11T01:00:56.307" v="2296" actId="1076"/>
          <ac:picMkLst>
            <pc:docMk/>
            <pc:sldMk cId="3715565143" sldId="298"/>
            <ac:picMk id="47108" creationId="{E46436EC-6228-5672-93F1-C99296A07547}"/>
          </ac:picMkLst>
        </pc:picChg>
      </pc:sldChg>
      <pc:sldChg chg="addSp delSp modSp add mod">
        <pc:chgData name="Jack Henry" userId="0b993548-c43c-4f53-9ff2-e214e9e8da7e" providerId="ADAL" clId="{BC6053E6-4156-9A46-9702-857771525756}" dt="2024-03-11T01:05:30.999" v="2414" actId="20577"/>
        <pc:sldMkLst>
          <pc:docMk/>
          <pc:sldMk cId="3798977871" sldId="299"/>
        </pc:sldMkLst>
        <pc:spChg chg="mod">
          <ac:chgData name="Jack Henry" userId="0b993548-c43c-4f53-9ff2-e214e9e8da7e" providerId="ADAL" clId="{BC6053E6-4156-9A46-9702-857771525756}" dt="2024-03-11T01:05:30.999" v="2414" actId="20577"/>
          <ac:spMkLst>
            <pc:docMk/>
            <pc:sldMk cId="3798977871" sldId="299"/>
            <ac:spMk id="14" creationId="{CA67A8EB-9A29-764A-606F-B9382212BE5B}"/>
          </ac:spMkLst>
        </pc:spChg>
        <pc:picChg chg="del">
          <ac:chgData name="Jack Henry" userId="0b993548-c43c-4f53-9ff2-e214e9e8da7e" providerId="ADAL" clId="{BC6053E6-4156-9A46-9702-857771525756}" dt="2024-03-11T01:02:40.518" v="2378" actId="478"/>
          <ac:picMkLst>
            <pc:docMk/>
            <pc:sldMk cId="3798977871" sldId="299"/>
            <ac:picMk id="47108" creationId="{E46436EC-6228-5672-93F1-C99296A07547}"/>
          </ac:picMkLst>
        </pc:picChg>
        <pc:picChg chg="add mod">
          <ac:chgData name="Jack Henry" userId="0b993548-c43c-4f53-9ff2-e214e9e8da7e" providerId="ADAL" clId="{BC6053E6-4156-9A46-9702-857771525756}" dt="2024-03-11T01:02:43.630" v="2379" actId="1076"/>
          <ac:picMkLst>
            <pc:docMk/>
            <pc:sldMk cId="3798977871" sldId="299"/>
            <ac:picMk id="49154" creationId="{DD50A6E6-39B1-A45D-BEDA-F23E98EE325C}"/>
          </ac:picMkLst>
        </pc:picChg>
      </pc:sldChg>
      <pc:sldChg chg="addSp delSp modSp add mod">
        <pc:chgData name="Jack Henry" userId="0b993548-c43c-4f53-9ff2-e214e9e8da7e" providerId="ADAL" clId="{BC6053E6-4156-9A46-9702-857771525756}" dt="2024-03-11T01:17:12.842" v="2773" actId="1076"/>
        <pc:sldMkLst>
          <pc:docMk/>
          <pc:sldMk cId="4179957432" sldId="300"/>
        </pc:sldMkLst>
        <pc:spChg chg="add del mod">
          <ac:chgData name="Jack Henry" userId="0b993548-c43c-4f53-9ff2-e214e9e8da7e" providerId="ADAL" clId="{BC6053E6-4156-9A46-9702-857771525756}" dt="2024-03-11T01:08:31.365" v="2505" actId="478"/>
          <ac:spMkLst>
            <pc:docMk/>
            <pc:sldMk cId="4179957432" sldId="300"/>
            <ac:spMk id="3" creationId="{3C099E4A-B8D9-BE59-1311-2CE070B5C94B}"/>
          </ac:spMkLst>
        </pc:spChg>
        <pc:spChg chg="add">
          <ac:chgData name="Jack Henry" userId="0b993548-c43c-4f53-9ff2-e214e9e8da7e" providerId="ADAL" clId="{BC6053E6-4156-9A46-9702-857771525756}" dt="2024-03-11T01:08:24.990" v="2501"/>
          <ac:spMkLst>
            <pc:docMk/>
            <pc:sldMk cId="4179957432" sldId="300"/>
            <ac:spMk id="4" creationId="{E3792D78-3ADA-5972-C72D-7A1FA0962D70}"/>
          </ac:spMkLst>
        </pc:spChg>
        <pc:spChg chg="add del mod">
          <ac:chgData name="Jack Henry" userId="0b993548-c43c-4f53-9ff2-e214e9e8da7e" providerId="ADAL" clId="{BC6053E6-4156-9A46-9702-857771525756}" dt="2024-03-11T01:08:39.113" v="2508" actId="478"/>
          <ac:spMkLst>
            <pc:docMk/>
            <pc:sldMk cId="4179957432" sldId="300"/>
            <ac:spMk id="5" creationId="{8076C38D-CE42-2848-2386-37386977AA62}"/>
          </ac:spMkLst>
        </pc:spChg>
        <pc:spChg chg="add del">
          <ac:chgData name="Jack Henry" userId="0b993548-c43c-4f53-9ff2-e214e9e8da7e" providerId="ADAL" clId="{BC6053E6-4156-9A46-9702-857771525756}" dt="2024-03-11T01:10:17.995" v="2517" actId="478"/>
          <ac:spMkLst>
            <pc:docMk/>
            <pc:sldMk cId="4179957432" sldId="300"/>
            <ac:spMk id="6" creationId="{24286261-546A-8573-53C4-9087A9F97A99}"/>
          </ac:spMkLst>
        </pc:spChg>
        <pc:spChg chg="add mod">
          <ac:chgData name="Jack Henry" userId="0b993548-c43c-4f53-9ff2-e214e9e8da7e" providerId="ADAL" clId="{BC6053E6-4156-9A46-9702-857771525756}" dt="2024-03-11T01:14:54.522" v="2631" actId="14100"/>
          <ac:spMkLst>
            <pc:docMk/>
            <pc:sldMk cId="4179957432" sldId="300"/>
            <ac:spMk id="7" creationId="{807FC37A-3791-7A8B-7637-84D255DE47FF}"/>
          </ac:spMkLst>
        </pc:spChg>
        <pc:spChg chg="add mod">
          <ac:chgData name="Jack Henry" userId="0b993548-c43c-4f53-9ff2-e214e9e8da7e" providerId="ADAL" clId="{BC6053E6-4156-9A46-9702-857771525756}" dt="2024-03-11T01:16:30.929" v="2748" actId="1076"/>
          <ac:spMkLst>
            <pc:docMk/>
            <pc:sldMk cId="4179957432" sldId="300"/>
            <ac:spMk id="8" creationId="{39CBAA9B-AFD8-33CE-3CE7-2D75E66BAD83}"/>
          </ac:spMkLst>
        </pc:spChg>
        <pc:spChg chg="add mod">
          <ac:chgData name="Jack Henry" userId="0b993548-c43c-4f53-9ff2-e214e9e8da7e" providerId="ADAL" clId="{BC6053E6-4156-9A46-9702-857771525756}" dt="2024-03-11T01:16:12.685" v="2733" actId="1076"/>
          <ac:spMkLst>
            <pc:docMk/>
            <pc:sldMk cId="4179957432" sldId="300"/>
            <ac:spMk id="9" creationId="{2DEE4DEB-E78F-48F0-B296-B14F8A04B62C}"/>
          </ac:spMkLst>
        </pc:spChg>
        <pc:spChg chg="add mod">
          <ac:chgData name="Jack Henry" userId="0b993548-c43c-4f53-9ff2-e214e9e8da7e" providerId="ADAL" clId="{BC6053E6-4156-9A46-9702-857771525756}" dt="2024-03-11T01:17:12.842" v="2773" actId="1076"/>
          <ac:spMkLst>
            <pc:docMk/>
            <pc:sldMk cId="4179957432" sldId="300"/>
            <ac:spMk id="10" creationId="{8E2D10B2-5220-B9E7-1D05-AA2B349F1027}"/>
          </ac:spMkLst>
        </pc:spChg>
        <pc:spChg chg="mod">
          <ac:chgData name="Jack Henry" userId="0b993548-c43c-4f53-9ff2-e214e9e8da7e" providerId="ADAL" clId="{BC6053E6-4156-9A46-9702-857771525756}" dt="2024-03-11T01:11:48.382" v="2573" actId="1076"/>
          <ac:spMkLst>
            <pc:docMk/>
            <pc:sldMk cId="4179957432" sldId="300"/>
            <ac:spMk id="2066" creationId="{444E8F82-28A7-EB06-0D22-98BD8C8A6F39}"/>
          </ac:spMkLst>
        </pc:spChg>
        <pc:spChg chg="del">
          <ac:chgData name="Jack Henry" userId="0b993548-c43c-4f53-9ff2-e214e9e8da7e" providerId="ADAL" clId="{BC6053E6-4156-9A46-9702-857771525756}" dt="2024-03-11T01:08:21.179" v="2499" actId="478"/>
          <ac:spMkLst>
            <pc:docMk/>
            <pc:sldMk cId="4179957432" sldId="300"/>
            <ac:spMk id="2067" creationId="{FA488227-BD95-5CF8-60AD-0F13AACD761E}"/>
          </ac:spMkLst>
        </pc:spChg>
        <pc:picChg chg="mod">
          <ac:chgData name="Jack Henry" userId="0b993548-c43c-4f53-9ff2-e214e9e8da7e" providerId="ADAL" clId="{BC6053E6-4156-9A46-9702-857771525756}" dt="2024-03-11T01:08:28.340" v="2503" actId="1076"/>
          <ac:picMkLst>
            <pc:docMk/>
            <pc:sldMk cId="4179957432" sldId="300"/>
            <ac:picMk id="2050" creationId="{50CA8A17-0E44-D9F8-A8F3-7D0067BDA848}"/>
          </ac:picMkLst>
        </pc:picChg>
        <pc:picChg chg="add mod">
          <ac:chgData name="Jack Henry" userId="0b993548-c43c-4f53-9ff2-e214e9e8da7e" providerId="ADAL" clId="{BC6053E6-4156-9A46-9702-857771525756}" dt="2024-03-11T01:13:52.618" v="2600" actId="1076"/>
          <ac:picMkLst>
            <pc:docMk/>
            <pc:sldMk cId="4179957432" sldId="300"/>
            <ac:picMk id="50182" creationId="{9C3A65F4-A56E-A574-3320-792653E6BD9A}"/>
          </ac:picMkLst>
        </pc:picChg>
        <pc:picChg chg="add mod">
          <ac:chgData name="Jack Henry" userId="0b993548-c43c-4f53-9ff2-e214e9e8da7e" providerId="ADAL" clId="{BC6053E6-4156-9A46-9702-857771525756}" dt="2024-03-11T01:13:58.848" v="2603" actId="1076"/>
          <ac:picMkLst>
            <pc:docMk/>
            <pc:sldMk cId="4179957432" sldId="300"/>
            <ac:picMk id="50184" creationId="{730E410A-3929-5CC5-45A5-4BB349545415}"/>
          </ac:picMkLst>
        </pc:picChg>
        <pc:picChg chg="add mod">
          <ac:chgData name="Jack Henry" userId="0b993548-c43c-4f53-9ff2-e214e9e8da7e" providerId="ADAL" clId="{BC6053E6-4156-9A46-9702-857771525756}" dt="2024-03-11T01:14:00.620" v="2604" actId="1076"/>
          <ac:picMkLst>
            <pc:docMk/>
            <pc:sldMk cId="4179957432" sldId="300"/>
            <ac:picMk id="50186" creationId="{44CD6495-A1D8-72D7-733A-AB69B23E9C43}"/>
          </ac:picMkLst>
        </pc:picChg>
        <pc:picChg chg="add mod">
          <ac:chgData name="Jack Henry" userId="0b993548-c43c-4f53-9ff2-e214e9e8da7e" providerId="ADAL" clId="{BC6053E6-4156-9A46-9702-857771525756}" dt="2024-03-11T01:13:51.279" v="2599" actId="1076"/>
          <ac:picMkLst>
            <pc:docMk/>
            <pc:sldMk cId="4179957432" sldId="300"/>
            <ac:picMk id="50190" creationId="{B5F58565-F9B5-3859-A176-99B90F887E87}"/>
          </ac:picMkLst>
        </pc:picChg>
        <pc:picChg chg="add mod">
          <ac:chgData name="Jack Henry" userId="0b993548-c43c-4f53-9ff2-e214e9e8da7e" providerId="ADAL" clId="{BC6053E6-4156-9A46-9702-857771525756}" dt="2024-03-11T01:13:49.983" v="2598" actId="1076"/>
          <ac:picMkLst>
            <pc:docMk/>
            <pc:sldMk cId="4179957432" sldId="300"/>
            <ac:picMk id="50192" creationId="{F6CF3C6B-F2AF-7664-2565-F9836736102C}"/>
          </ac:picMkLst>
        </pc:picChg>
        <pc:picChg chg="add mod">
          <ac:chgData name="Jack Henry" userId="0b993548-c43c-4f53-9ff2-e214e9e8da7e" providerId="ADAL" clId="{BC6053E6-4156-9A46-9702-857771525756}" dt="2024-03-11T01:16:14.610" v="2736" actId="1037"/>
          <ac:picMkLst>
            <pc:docMk/>
            <pc:sldMk cId="4179957432" sldId="300"/>
            <ac:picMk id="50194" creationId="{0F1FC1F1-C59D-5DB5-C894-E775A645340E}"/>
          </ac:picMkLst>
        </pc:picChg>
        <pc:picChg chg="add mod">
          <ac:chgData name="Jack Henry" userId="0b993548-c43c-4f53-9ff2-e214e9e8da7e" providerId="ADAL" clId="{BC6053E6-4156-9A46-9702-857771525756}" dt="2024-03-11T01:15:20.652" v="2668" actId="14100"/>
          <ac:picMkLst>
            <pc:docMk/>
            <pc:sldMk cId="4179957432" sldId="300"/>
            <ac:picMk id="50196" creationId="{4F3799F2-1E11-1A66-218A-345D015A3D45}"/>
          </ac:picMkLst>
        </pc:picChg>
      </pc:sldChg>
      <pc:sldChg chg="addSp delSp modSp add mod">
        <pc:chgData name="Jack Henry" userId="0b993548-c43c-4f53-9ff2-e214e9e8da7e" providerId="ADAL" clId="{BC6053E6-4156-9A46-9702-857771525756}" dt="2024-03-11T01:57:07.910" v="3410" actId="403"/>
        <pc:sldMkLst>
          <pc:docMk/>
          <pc:sldMk cId="4135883985" sldId="301"/>
        </pc:sldMkLst>
        <pc:spChg chg="add del mod">
          <ac:chgData name="Jack Henry" userId="0b993548-c43c-4f53-9ff2-e214e9e8da7e" providerId="ADAL" clId="{BC6053E6-4156-9A46-9702-857771525756}" dt="2024-03-11T01:55:50.796" v="3362" actId="21"/>
          <ac:spMkLst>
            <pc:docMk/>
            <pc:sldMk cId="4135883985" sldId="301"/>
            <ac:spMk id="3" creationId="{4224F19B-CCF3-EE3F-5827-64A6CC1F3592}"/>
          </ac:spMkLst>
        </pc:spChg>
        <pc:spChg chg="add del">
          <ac:chgData name="Jack Henry" userId="0b993548-c43c-4f53-9ff2-e214e9e8da7e" providerId="ADAL" clId="{BC6053E6-4156-9A46-9702-857771525756}" dt="2024-03-11T01:54:38.382" v="3344" actId="22"/>
          <ac:spMkLst>
            <pc:docMk/>
            <pc:sldMk cId="4135883985" sldId="301"/>
            <ac:spMk id="5" creationId="{C3454893-57D3-15BA-139C-EDD1D6F9207B}"/>
          </ac:spMkLst>
        </pc:spChg>
        <pc:spChg chg="add del mod">
          <ac:chgData name="Jack Henry" userId="0b993548-c43c-4f53-9ff2-e214e9e8da7e" providerId="ADAL" clId="{BC6053E6-4156-9A46-9702-857771525756}" dt="2024-03-11T01:55:50.796" v="3362" actId="21"/>
          <ac:spMkLst>
            <pc:docMk/>
            <pc:sldMk cId="4135883985" sldId="301"/>
            <ac:spMk id="6" creationId="{BCC6B005-4E8D-B13C-C000-B3933ECE9B16}"/>
          </ac:spMkLst>
        </pc:spChg>
        <pc:spChg chg="mod">
          <ac:chgData name="Jack Henry" userId="0b993548-c43c-4f53-9ff2-e214e9e8da7e" providerId="ADAL" clId="{BC6053E6-4156-9A46-9702-857771525756}" dt="2024-03-11T01:57:07.910" v="3410" actId="403"/>
          <ac:spMkLst>
            <pc:docMk/>
            <pc:sldMk cId="4135883985" sldId="301"/>
            <ac:spMk id="2066" creationId="{444E8F82-28A7-EB06-0D22-98BD8C8A6F39}"/>
          </ac:spMkLst>
        </pc:spChg>
        <pc:spChg chg="mod">
          <ac:chgData name="Jack Henry" userId="0b993548-c43c-4f53-9ff2-e214e9e8da7e" providerId="ADAL" clId="{BC6053E6-4156-9A46-9702-857771525756}" dt="2024-03-11T01:56:41.337" v="3375" actId="14100"/>
          <ac:spMkLst>
            <pc:docMk/>
            <pc:sldMk cId="4135883985" sldId="301"/>
            <ac:spMk id="2067" creationId="{FA488227-BD95-5CF8-60AD-0F13AACD761E}"/>
          </ac:spMkLst>
        </pc:spChg>
        <pc:picChg chg="mod">
          <ac:chgData name="Jack Henry" userId="0b993548-c43c-4f53-9ff2-e214e9e8da7e" providerId="ADAL" clId="{BC6053E6-4156-9A46-9702-857771525756}" dt="2024-03-11T01:57:03.232" v="3406" actId="1076"/>
          <ac:picMkLst>
            <pc:docMk/>
            <pc:sldMk cId="4135883985" sldId="301"/>
            <ac:picMk id="2050" creationId="{50CA8A17-0E44-D9F8-A8F3-7D0067BDA848}"/>
          </ac:picMkLst>
        </pc:picChg>
      </pc:sldChg>
      <pc:sldChg chg="addSp delSp modSp add">
        <pc:chgData name="Jack Henry" userId="0b993548-c43c-4f53-9ff2-e214e9e8da7e" providerId="ADAL" clId="{BC6053E6-4156-9A46-9702-857771525756}" dt="2024-03-11T01:34:14.944" v="3067"/>
        <pc:sldMkLst>
          <pc:docMk/>
          <pc:sldMk cId="628918024" sldId="302"/>
        </pc:sldMkLst>
        <pc:spChg chg="add mod">
          <ac:chgData name="Jack Henry" userId="0b993548-c43c-4f53-9ff2-e214e9e8da7e" providerId="ADAL" clId="{BC6053E6-4156-9A46-9702-857771525756}" dt="2024-03-11T01:34:14.944" v="3067"/>
          <ac:spMkLst>
            <pc:docMk/>
            <pc:sldMk cId="628918024" sldId="302"/>
            <ac:spMk id="2" creationId="{1F82B12A-2A0C-18C1-0CB3-AE9F99BFF71B}"/>
          </ac:spMkLst>
        </pc:spChg>
        <pc:picChg chg="del">
          <ac:chgData name="Jack Henry" userId="0b993548-c43c-4f53-9ff2-e214e9e8da7e" providerId="ADAL" clId="{BC6053E6-4156-9A46-9702-857771525756}" dt="2024-03-11T01:33:07.956" v="2957" actId="478"/>
          <ac:picMkLst>
            <pc:docMk/>
            <pc:sldMk cId="628918024" sldId="302"/>
            <ac:picMk id="51202" creationId="{5171AFFC-D165-3621-F8CA-6388442A4559}"/>
          </ac:picMkLst>
        </pc:picChg>
        <pc:picChg chg="add mod">
          <ac:chgData name="Jack Henry" userId="0b993548-c43c-4f53-9ff2-e214e9e8da7e" providerId="ADAL" clId="{BC6053E6-4156-9A46-9702-857771525756}" dt="2024-03-11T01:33:15.138" v="2960" actId="1076"/>
          <ac:picMkLst>
            <pc:docMk/>
            <pc:sldMk cId="628918024" sldId="302"/>
            <ac:picMk id="53250" creationId="{91EAC7E0-E242-7C54-4C78-BA2D5FA39EBD}"/>
          </ac:picMkLst>
        </pc:picChg>
      </pc:sldChg>
      <pc:sldChg chg="addSp delSp modSp add mod">
        <pc:chgData name="Jack Henry" userId="0b993548-c43c-4f53-9ff2-e214e9e8da7e" providerId="ADAL" clId="{BC6053E6-4156-9A46-9702-857771525756}" dt="2024-03-11T01:43:44.853" v="3224" actId="1076"/>
        <pc:sldMkLst>
          <pc:docMk/>
          <pc:sldMk cId="1451733383" sldId="303"/>
        </pc:sldMkLst>
        <pc:spChg chg="mod">
          <ac:chgData name="Jack Henry" userId="0b993548-c43c-4f53-9ff2-e214e9e8da7e" providerId="ADAL" clId="{BC6053E6-4156-9A46-9702-857771525756}" dt="2024-03-11T01:43:44.853" v="3224" actId="1076"/>
          <ac:spMkLst>
            <pc:docMk/>
            <pc:sldMk cId="1451733383" sldId="303"/>
            <ac:spMk id="2" creationId="{1F82B12A-2A0C-18C1-0CB3-AE9F99BFF71B}"/>
          </ac:spMkLst>
        </pc:spChg>
        <pc:spChg chg="mod">
          <ac:chgData name="Jack Henry" userId="0b993548-c43c-4f53-9ff2-e214e9e8da7e" providerId="ADAL" clId="{BC6053E6-4156-9A46-9702-857771525756}" dt="2024-03-11T01:43:41.158" v="3223" actId="20577"/>
          <ac:spMkLst>
            <pc:docMk/>
            <pc:sldMk cId="1451733383" sldId="303"/>
            <ac:spMk id="2066" creationId="{444E8F82-28A7-EB06-0D22-98BD8C8A6F39}"/>
          </ac:spMkLst>
        </pc:spChg>
        <pc:picChg chg="add mod">
          <ac:chgData name="Jack Henry" userId="0b993548-c43c-4f53-9ff2-e214e9e8da7e" providerId="ADAL" clId="{BC6053E6-4156-9A46-9702-857771525756}" dt="2024-03-11T01:39:04.577" v="3074"/>
          <ac:picMkLst>
            <pc:docMk/>
            <pc:sldMk cId="1451733383" sldId="303"/>
            <ac:picMk id="3" creationId="{0A65C31F-FC70-7C23-7A48-1457FA8A61C3}"/>
          </ac:picMkLst>
        </pc:picChg>
        <pc:picChg chg="del">
          <ac:chgData name="Jack Henry" userId="0b993548-c43c-4f53-9ff2-e214e9e8da7e" providerId="ADAL" clId="{BC6053E6-4156-9A46-9702-857771525756}" dt="2024-03-11T01:39:03.656" v="3073" actId="478"/>
          <ac:picMkLst>
            <pc:docMk/>
            <pc:sldMk cId="1451733383" sldId="303"/>
            <ac:picMk id="53250" creationId="{91EAC7E0-E242-7C54-4C78-BA2D5FA39EBD}"/>
          </ac:picMkLst>
        </pc:picChg>
        <pc:picChg chg="add del mod">
          <ac:chgData name="Jack Henry" userId="0b993548-c43c-4f53-9ff2-e214e9e8da7e" providerId="ADAL" clId="{BC6053E6-4156-9A46-9702-857771525756}" dt="2024-03-11T01:39:02" v="3072" actId="21"/>
          <ac:picMkLst>
            <pc:docMk/>
            <pc:sldMk cId="1451733383" sldId="303"/>
            <ac:picMk id="55298" creationId="{7B8D27DB-5A96-8EF3-48D1-35E11321F42E}"/>
          </ac:picMkLst>
        </pc:picChg>
      </pc:sldChg>
      <pc:sldChg chg="addSp delSp modSp add mod">
        <pc:chgData name="Jack Henry" userId="0b993548-c43c-4f53-9ff2-e214e9e8da7e" providerId="ADAL" clId="{BC6053E6-4156-9A46-9702-857771525756}" dt="2024-03-11T01:50:02.588" v="3325" actId="20577"/>
        <pc:sldMkLst>
          <pc:docMk/>
          <pc:sldMk cId="1809643722" sldId="304"/>
        </pc:sldMkLst>
        <pc:spChg chg="mod">
          <ac:chgData name="Jack Henry" userId="0b993548-c43c-4f53-9ff2-e214e9e8da7e" providerId="ADAL" clId="{BC6053E6-4156-9A46-9702-857771525756}" dt="2024-03-11T01:50:02.588" v="3325" actId="20577"/>
          <ac:spMkLst>
            <pc:docMk/>
            <pc:sldMk cId="1809643722" sldId="304"/>
            <ac:spMk id="2" creationId="{1F82B12A-2A0C-18C1-0CB3-AE9F99BFF71B}"/>
          </ac:spMkLst>
        </pc:spChg>
        <pc:picChg chg="del mod">
          <ac:chgData name="Jack Henry" userId="0b993548-c43c-4f53-9ff2-e214e9e8da7e" providerId="ADAL" clId="{BC6053E6-4156-9A46-9702-857771525756}" dt="2024-03-11T01:44:46.454" v="3232" actId="478"/>
          <ac:picMkLst>
            <pc:docMk/>
            <pc:sldMk cId="1809643722" sldId="304"/>
            <ac:picMk id="3" creationId="{0A65C31F-FC70-7C23-7A48-1457FA8A61C3}"/>
          </ac:picMkLst>
        </pc:picChg>
        <pc:picChg chg="add mod">
          <ac:chgData name="Jack Henry" userId="0b993548-c43c-4f53-9ff2-e214e9e8da7e" providerId="ADAL" clId="{BC6053E6-4156-9A46-9702-857771525756}" dt="2024-03-11T01:44:47.151" v="3233"/>
          <ac:picMkLst>
            <pc:docMk/>
            <pc:sldMk cId="1809643722" sldId="304"/>
            <ac:picMk id="4" creationId="{B07F757F-C75C-54E0-7024-60BB928D4818}"/>
          </ac:picMkLst>
        </pc:picChg>
        <pc:picChg chg="add del mod">
          <ac:chgData name="Jack Henry" userId="0b993548-c43c-4f53-9ff2-e214e9e8da7e" providerId="ADAL" clId="{BC6053E6-4156-9A46-9702-857771525756}" dt="2024-03-11T01:44:44.331" v="3231" actId="21"/>
          <ac:picMkLst>
            <pc:docMk/>
            <pc:sldMk cId="1809643722" sldId="304"/>
            <ac:picMk id="57346" creationId="{8C94370A-75AA-63D0-D14F-7A91FB6DE619}"/>
          </ac:picMkLst>
        </pc:picChg>
      </pc:sldChg>
      <pc:sldChg chg="addSp delSp modSp add mod">
        <pc:chgData name="Jack Henry" userId="0b993548-c43c-4f53-9ff2-e214e9e8da7e" providerId="ADAL" clId="{BC6053E6-4156-9A46-9702-857771525756}" dt="2024-03-11T01:56:30.846" v="3370" actId="1076"/>
        <pc:sldMkLst>
          <pc:docMk/>
          <pc:sldMk cId="3412651789" sldId="305"/>
        </pc:sldMkLst>
        <pc:spChg chg="add mod">
          <ac:chgData name="Jack Henry" userId="0b993548-c43c-4f53-9ff2-e214e9e8da7e" providerId="ADAL" clId="{BC6053E6-4156-9A46-9702-857771525756}" dt="2024-03-11T01:55:58.796" v="3364" actId="478"/>
          <ac:spMkLst>
            <pc:docMk/>
            <pc:sldMk cId="3412651789" sldId="305"/>
            <ac:spMk id="3" creationId="{9C9ECA67-02C6-965A-21C4-0DACA178C865}"/>
          </ac:spMkLst>
        </pc:spChg>
        <pc:spChg chg="add mod">
          <ac:chgData name="Jack Henry" userId="0b993548-c43c-4f53-9ff2-e214e9e8da7e" providerId="ADAL" clId="{BC6053E6-4156-9A46-9702-857771525756}" dt="2024-03-11T01:56:01.948" v="3365" actId="478"/>
          <ac:spMkLst>
            <pc:docMk/>
            <pc:sldMk cId="3412651789" sldId="305"/>
            <ac:spMk id="5" creationId="{C0CF0026-AF4C-5F35-5B3C-D4BE27E285D2}"/>
          </ac:spMkLst>
        </pc:spChg>
        <pc:spChg chg="add mod">
          <ac:chgData name="Jack Henry" userId="0b993548-c43c-4f53-9ff2-e214e9e8da7e" providerId="ADAL" clId="{BC6053E6-4156-9A46-9702-857771525756}" dt="2024-03-11T01:56:25.707" v="3369" actId="1076"/>
          <ac:spMkLst>
            <pc:docMk/>
            <pc:sldMk cId="3412651789" sldId="305"/>
            <ac:spMk id="6" creationId="{7EA7A445-432B-DED8-7D73-4DB553CCCA41}"/>
          </ac:spMkLst>
        </pc:spChg>
        <pc:spChg chg="add mod">
          <ac:chgData name="Jack Henry" userId="0b993548-c43c-4f53-9ff2-e214e9e8da7e" providerId="ADAL" clId="{BC6053E6-4156-9A46-9702-857771525756}" dt="2024-03-11T01:56:30.846" v="3370" actId="1076"/>
          <ac:spMkLst>
            <pc:docMk/>
            <pc:sldMk cId="3412651789" sldId="305"/>
            <ac:spMk id="7" creationId="{A41A79F5-FF36-F021-6157-DC1231F131D3}"/>
          </ac:spMkLst>
        </pc:spChg>
        <pc:spChg chg="del">
          <ac:chgData name="Jack Henry" userId="0b993548-c43c-4f53-9ff2-e214e9e8da7e" providerId="ADAL" clId="{BC6053E6-4156-9A46-9702-857771525756}" dt="2024-03-11T01:56:01.948" v="3365" actId="478"/>
          <ac:spMkLst>
            <pc:docMk/>
            <pc:sldMk cId="3412651789" sldId="305"/>
            <ac:spMk id="2066" creationId="{444E8F82-28A7-EB06-0D22-98BD8C8A6F39}"/>
          </ac:spMkLst>
        </pc:spChg>
        <pc:spChg chg="del">
          <ac:chgData name="Jack Henry" userId="0b993548-c43c-4f53-9ff2-e214e9e8da7e" providerId="ADAL" clId="{BC6053E6-4156-9A46-9702-857771525756}" dt="2024-03-11T01:55:58.796" v="3364" actId="478"/>
          <ac:spMkLst>
            <pc:docMk/>
            <pc:sldMk cId="3412651789" sldId="305"/>
            <ac:spMk id="2067" creationId="{FA488227-BD95-5CF8-60AD-0F13AACD761E}"/>
          </ac:spMkLst>
        </pc:spChg>
      </pc:sldChg>
      <pc:sldChg chg="add del">
        <pc:chgData name="Jack Henry" userId="0b993548-c43c-4f53-9ff2-e214e9e8da7e" providerId="ADAL" clId="{BC6053E6-4156-9A46-9702-857771525756}" dt="2024-03-11T01:57:56.911" v="3412" actId="2696"/>
        <pc:sldMkLst>
          <pc:docMk/>
          <pc:sldMk cId="6829936" sldId="306"/>
        </pc:sldMkLst>
      </pc:sldChg>
      <pc:sldChg chg="addSp delSp modSp add mod ord">
        <pc:chgData name="Jack Henry" userId="0b993548-c43c-4f53-9ff2-e214e9e8da7e" providerId="ADAL" clId="{BC6053E6-4156-9A46-9702-857771525756}" dt="2024-03-11T01:59:11.332" v="3435" actId="14100"/>
        <pc:sldMkLst>
          <pc:docMk/>
          <pc:sldMk cId="1343390810" sldId="306"/>
        </pc:sldMkLst>
        <pc:spChg chg="del">
          <ac:chgData name="Jack Henry" userId="0b993548-c43c-4f53-9ff2-e214e9e8da7e" providerId="ADAL" clId="{BC6053E6-4156-9A46-9702-857771525756}" dt="2024-03-11T01:58:11.679" v="3421" actId="478"/>
          <ac:spMkLst>
            <pc:docMk/>
            <pc:sldMk cId="1343390810" sldId="306"/>
            <ac:spMk id="2" creationId="{1F82B12A-2A0C-18C1-0CB3-AE9F99BFF71B}"/>
          </ac:spMkLst>
        </pc:spChg>
        <pc:spChg chg="add del mod">
          <ac:chgData name="Jack Henry" userId="0b993548-c43c-4f53-9ff2-e214e9e8da7e" providerId="ADAL" clId="{BC6053E6-4156-9A46-9702-857771525756}" dt="2024-03-11T01:58:13.647" v="3422" actId="478"/>
          <ac:spMkLst>
            <pc:docMk/>
            <pc:sldMk cId="1343390810" sldId="306"/>
            <ac:spMk id="5" creationId="{C2902E57-3171-A087-76CF-289BBB5D8B8E}"/>
          </ac:spMkLst>
        </pc:spChg>
        <pc:spChg chg="mod">
          <ac:chgData name="Jack Henry" userId="0b993548-c43c-4f53-9ff2-e214e9e8da7e" providerId="ADAL" clId="{BC6053E6-4156-9A46-9702-857771525756}" dt="2024-03-11T01:59:11.332" v="3435" actId="14100"/>
          <ac:spMkLst>
            <pc:docMk/>
            <pc:sldMk cId="1343390810" sldId="306"/>
            <ac:spMk id="2066" creationId="{444E8F82-28A7-EB06-0D22-98BD8C8A6F39}"/>
          </ac:spMkLst>
        </pc:spChg>
        <pc:picChg chg="del">
          <ac:chgData name="Jack Henry" userId="0b993548-c43c-4f53-9ff2-e214e9e8da7e" providerId="ADAL" clId="{BC6053E6-4156-9A46-9702-857771525756}" dt="2024-03-11T01:58:22.292" v="3426" actId="478"/>
          <ac:picMkLst>
            <pc:docMk/>
            <pc:sldMk cId="1343390810" sldId="306"/>
            <ac:picMk id="4" creationId="{B07F757F-C75C-54E0-7024-60BB928D4818}"/>
          </ac:picMkLst>
        </pc:picChg>
        <pc:picChg chg="add mod">
          <ac:chgData name="Jack Henry" userId="0b993548-c43c-4f53-9ff2-e214e9e8da7e" providerId="ADAL" clId="{BC6053E6-4156-9A46-9702-857771525756}" dt="2024-03-11T01:58:29.151" v="3430" actId="1076"/>
          <ac:picMkLst>
            <pc:docMk/>
            <pc:sldMk cId="1343390810" sldId="306"/>
            <ac:picMk id="59394" creationId="{8DE8E3CC-228B-B6BE-A159-3229BD4D973E}"/>
          </ac:picMkLst>
        </pc:picChg>
        <pc:picChg chg="add mod">
          <ac:chgData name="Jack Henry" userId="0b993548-c43c-4f53-9ff2-e214e9e8da7e" providerId="ADAL" clId="{BC6053E6-4156-9A46-9702-857771525756}" dt="2024-03-11T01:59:05.856" v="3433" actId="14100"/>
          <ac:picMkLst>
            <pc:docMk/>
            <pc:sldMk cId="1343390810" sldId="306"/>
            <ac:picMk id="59396" creationId="{FC001CED-DC01-F4F3-A55E-E22CDE615EBD}"/>
          </ac:picMkLst>
        </pc:picChg>
      </pc:sldChg>
      <pc:sldChg chg="addSp delSp modSp add mod">
        <pc:chgData name="Jack Henry" userId="0b993548-c43c-4f53-9ff2-e214e9e8da7e" providerId="ADAL" clId="{BC6053E6-4156-9A46-9702-857771525756}" dt="2024-03-11T11:07:48.566" v="3575" actId="14100"/>
        <pc:sldMkLst>
          <pc:docMk/>
          <pc:sldMk cId="1795187489" sldId="307"/>
        </pc:sldMkLst>
        <pc:spChg chg="mod">
          <ac:chgData name="Jack Henry" userId="0b993548-c43c-4f53-9ff2-e214e9e8da7e" providerId="ADAL" clId="{BC6053E6-4156-9A46-9702-857771525756}" dt="2024-03-11T11:07:37.563" v="3570" actId="20577"/>
          <ac:spMkLst>
            <pc:docMk/>
            <pc:sldMk cId="1795187489" sldId="307"/>
            <ac:spMk id="2066" creationId="{444E8F82-28A7-EB06-0D22-98BD8C8A6F39}"/>
          </ac:spMkLst>
        </pc:spChg>
        <pc:picChg chg="add mod">
          <ac:chgData name="Jack Henry" userId="0b993548-c43c-4f53-9ff2-e214e9e8da7e" providerId="ADAL" clId="{BC6053E6-4156-9A46-9702-857771525756}" dt="2024-03-11T11:07:48.566" v="3575" actId="14100"/>
          <ac:picMkLst>
            <pc:docMk/>
            <pc:sldMk cId="1795187489" sldId="307"/>
            <ac:picMk id="1026" creationId="{FB1030E6-2DB9-C2A4-F6D7-07E704EBF3EC}"/>
          </ac:picMkLst>
        </pc:picChg>
        <pc:picChg chg="del">
          <ac:chgData name="Jack Henry" userId="0b993548-c43c-4f53-9ff2-e214e9e8da7e" providerId="ADAL" clId="{BC6053E6-4156-9A46-9702-857771525756}" dt="2024-03-11T11:07:41.919" v="3572" actId="478"/>
          <ac:picMkLst>
            <pc:docMk/>
            <pc:sldMk cId="1795187489" sldId="307"/>
            <ac:picMk id="59394" creationId="{8DE8E3CC-228B-B6BE-A159-3229BD4D973E}"/>
          </ac:picMkLst>
        </pc:picChg>
        <pc:picChg chg="del">
          <ac:chgData name="Jack Henry" userId="0b993548-c43c-4f53-9ff2-e214e9e8da7e" providerId="ADAL" clId="{BC6053E6-4156-9A46-9702-857771525756}" dt="2024-03-11T11:07:39.861" v="3571" actId="478"/>
          <ac:picMkLst>
            <pc:docMk/>
            <pc:sldMk cId="1795187489" sldId="307"/>
            <ac:picMk id="59396" creationId="{FC001CED-DC01-F4F3-A55E-E22CDE615EB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281D8-3FA2-8345-8561-DCC7623401F5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13148-1B7B-A646-8127-BD4211C30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0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13148-1B7B-A646-8127-BD4211C30C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13148-1B7B-A646-8127-BD4211C30C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6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2B446-A135-FFE9-C151-3AC1DE5FD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1D74F-A20C-CE93-EC7E-13F40E393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F7BD-C545-6E38-96BF-9EF77B1FB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02-3C62-0649-B314-FC9E3665E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E31B8-E935-B836-A69A-F45C2BA0D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F035D-C886-EFB5-C9E1-A78261187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E868-06A8-3F42-8E91-3E5367B3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8570-C635-3C66-BE7C-50018645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284E2-5BAF-17FF-6F05-84A2BFA86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CC4C8-88A5-56C0-875C-2F7F089B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02-3C62-0649-B314-FC9E3665E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1EFEE-EDD4-4B29-99E2-B1DEAE88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88AE-7D69-33CC-2DA2-1DE41277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E868-06A8-3F42-8E91-3E5367B3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2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9DCDA-03A7-DD88-C9BA-C2D164C1B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45734-443D-D9B3-95A3-39E4B0251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C0136-1CC9-4158-78DA-AC436D8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02-3C62-0649-B314-FC9E3665E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3F0DE-9C22-2B6B-7C1E-82090EC4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08E9-E011-1389-9C19-694AC517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E868-06A8-3F42-8E91-3E5367B3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47A4-423D-3AF3-ABF9-7FC770B5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82DA-C2D3-5077-DE76-06B8F64EC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31BF4-DDD3-D771-C188-D2A6821B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02-3C62-0649-B314-FC9E3665E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FCBA-89CB-331A-5386-4A87C0793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9D944-DB1C-0EF2-5761-C046A377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E868-06A8-3F42-8E91-3E5367B3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3E23-4186-E4AE-03D7-B2A391DFB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3FA82-3121-EF66-8D07-1527C674C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474E2-1D8F-D0D9-082F-B6AC2B76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02-3C62-0649-B314-FC9E3665E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724CF-99F3-3896-8C30-F3C6090F5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84D05-9195-79A2-0AC0-9F841C4A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E868-06A8-3F42-8E91-3E5367B3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22FB-EBBB-6380-1683-9B01BAE6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619C5-E1B8-57EA-277D-E84ED33D6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4817BF-0C1C-6345-F999-DC22547A4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0A2E8-9A0D-63C8-2225-73145F96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02-3C62-0649-B314-FC9E3665E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E7E3E-052B-C756-B4B3-3C40B473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CF809-5EDF-1C49-BEDD-F766F6FA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E868-06A8-3F42-8E91-3E5367B3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2435-8648-EA2E-78E6-C4C03925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95038-9B99-B1E9-075F-FC0F85A4C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81579-F63A-021F-E4ED-5E5C20A96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828A3-D3F6-8155-1E54-2437DAFD9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5E748-5594-F140-0D96-8C6A4FF5F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DBF203-66D1-E438-651B-BE8E55C1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02-3C62-0649-B314-FC9E3665E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D13ED-5E87-3595-0710-7CC47A2F3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71CB8-96C1-C945-3AC7-E8CF6FC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E868-06A8-3F42-8E91-3E5367B3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4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465F-FFCF-6A7D-13E6-758300DA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83CB2-0F43-9C42-FB67-E08F5A64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02-3C62-0649-B314-FC9E3665E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8EFA5-E788-D029-F76C-6F7D5733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F1B27-ED6C-6024-C98D-61DE8E37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E868-06A8-3F42-8E91-3E5367B3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6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E51F54-E8F0-9C2A-BC3B-F858FA74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02-3C62-0649-B314-FC9E3665E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F03BD-72C7-CBBB-5F89-3F493EDB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313E6-67F5-396B-6BD3-B5E85043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E868-06A8-3F42-8E91-3E5367B3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2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94B7-FEE3-E6B5-BB25-93CA411C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67B2-2E44-00CE-CD90-D78B6633F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4A7BA-FB26-9FB9-39D5-8795C2AE1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0D6B4-9CBD-61DE-94F4-84F35B74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02-3C62-0649-B314-FC9E3665E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64CA0-9E9A-D4C7-8C1A-9BB7CC6F2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348C4-6975-C6B8-01FA-7572DE74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E868-06A8-3F42-8E91-3E5367B3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1449-26F3-C95A-CB14-CA367D06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2983B-AB72-3029-3EFB-93E0B0436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BEB53-0496-C57C-B893-F1862E874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57896-A90D-5DE5-7AEB-9433146B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18D02-3C62-0649-B314-FC9E3665E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9FA26-D228-883B-6B81-353A96E6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1CBF5-F4AF-098F-1B84-FB2A8C41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E868-06A8-3F42-8E91-3E5367B3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E3EBE-7DD1-893D-838B-AB6FB8BC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D82EC-F06B-C25D-D327-2DCEBA74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EB51-6D30-9FA0-C8BF-E0149E48D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18D02-3C62-0649-B314-FC9E3665E76C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5F1DC-81AB-E1B0-6211-9C08044FC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74180-3FD4-DEAC-1544-7F2D58F73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2E868-06A8-3F42-8E91-3E5367B3D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B596B657-88BD-27B4-1085-A7F390465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5" r="-1" b="3735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A9928-91F6-0796-19C0-7C0217CE3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76404" y="281162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Windowing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171E2-5AC5-EDF8-D8A7-FCCF6570A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987" y="6371949"/>
            <a:ext cx="9144000" cy="1098395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Jack Henry jbh48		Cian Phillips cp792		Lab Group 54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2B801D0-05CC-5EAB-D9E4-FC0D8EC43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262" y="475212"/>
            <a:ext cx="6397697" cy="498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FFD53A6-C475-85BE-FBF7-973EBFFC0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4" y="475212"/>
            <a:ext cx="4601998" cy="370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919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52738AB-AC7C-F2D0-7BB0-3ECE977E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257" y="-59116"/>
            <a:ext cx="3767958" cy="325558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Sampled signal FFT: (10s rectangular window)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20B84B-5B64-D400-4E5D-4DD79AEF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932" y="3058511"/>
            <a:ext cx="3650283" cy="35787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Should be getting 3 impulses</a:t>
            </a:r>
          </a:p>
          <a:p>
            <a:r>
              <a:rPr lang="en-US">
                <a:solidFill>
                  <a:srgbClr val="FFFFFF"/>
                </a:solidFill>
              </a:rPr>
              <a:t>Effectively a rectangular window over 0.5s, hence spectral leakage</a:t>
            </a:r>
          </a:p>
          <a:p>
            <a:r>
              <a:rPr lang="en-US">
                <a:solidFill>
                  <a:srgbClr val="FFFFFF"/>
                </a:solidFill>
              </a:rPr>
              <a:t>(Code also limiting resolution)</a:t>
            </a:r>
          </a:p>
          <a:p>
            <a:endParaRPr lang="en-US" b="1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197F159-616B-1D85-033C-10481BB6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62" y="539749"/>
            <a:ext cx="74549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52738AB-AC7C-F2D0-7BB0-3ECE977E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257" y="323194"/>
            <a:ext cx="3767958" cy="325558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Increasing time period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7E2B27DD-F643-E4FE-B31D-D26D069E5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72" y="539749"/>
            <a:ext cx="74549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20B84B-5B64-D400-4E5D-4DD79AEF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023" y="3428999"/>
            <a:ext cx="3650283" cy="35787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Increased to maximum of 10s</a:t>
            </a:r>
          </a:p>
          <a:p>
            <a:r>
              <a:rPr lang="en-US">
                <a:solidFill>
                  <a:srgbClr val="FFFFFF"/>
                </a:solidFill>
              </a:rPr>
              <a:t>Effectively a rectangular window over 10s</a:t>
            </a:r>
            <a:endParaRPr lang="en-US" b="1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16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52738AB-AC7C-F2D0-7BB0-3ECE977E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257" y="323194"/>
            <a:ext cx="3767958" cy="325558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Increasing time period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20B84B-5B64-D400-4E5D-4DD79AEF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023" y="3428999"/>
            <a:ext cx="3650283" cy="35787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Increased to maximum of 10s</a:t>
            </a:r>
          </a:p>
          <a:p>
            <a:r>
              <a:rPr lang="en-US">
                <a:solidFill>
                  <a:srgbClr val="FFFFFF"/>
                </a:solidFill>
              </a:rPr>
              <a:t>Effectively a rectangular window over 10s</a:t>
            </a:r>
            <a:endParaRPr lang="en-US" b="1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DEE2F5E-5274-110D-6D80-50A3C183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6" y="539749"/>
            <a:ext cx="74549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446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52738AB-AC7C-F2D0-7BB0-3ECE977E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257" y="323194"/>
            <a:ext cx="3767958" cy="325558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Increasing time period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20B84B-5B64-D400-4E5D-4DD79AEF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023" y="3428999"/>
            <a:ext cx="3650283" cy="35787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Increased to maximum of 10s</a:t>
            </a:r>
          </a:p>
          <a:p>
            <a:r>
              <a:rPr lang="en-US">
                <a:solidFill>
                  <a:srgbClr val="FFFFFF"/>
                </a:solidFill>
              </a:rPr>
              <a:t>Effectively a rectangular window over 10s</a:t>
            </a:r>
            <a:endParaRPr lang="en-US" b="1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933F0-4AB4-7DDF-91AE-47731ABBF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6" y="539749"/>
            <a:ext cx="74549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432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52738AB-AC7C-F2D0-7BB0-3ECE977E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257" y="323194"/>
            <a:ext cx="3767958" cy="325558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Increasing time period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20B84B-5B64-D400-4E5D-4DD79AEF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023" y="3428999"/>
            <a:ext cx="3650283" cy="35787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Increased to maximum of 10s</a:t>
            </a:r>
          </a:p>
          <a:p>
            <a:r>
              <a:rPr lang="en-US">
                <a:solidFill>
                  <a:srgbClr val="FFFFFF"/>
                </a:solidFill>
              </a:rPr>
              <a:t>Effectively a rectangular window over 10s</a:t>
            </a:r>
            <a:endParaRPr lang="en-US" b="1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8314832-9389-A26C-0094-B1571FBE8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6" y="539749"/>
            <a:ext cx="74549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799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52738AB-AC7C-F2D0-7BB0-3ECE977E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257" y="323194"/>
            <a:ext cx="3767958" cy="325558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Increasing time period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20B84B-5B64-D400-4E5D-4DD79AEF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023" y="3428999"/>
            <a:ext cx="3650283" cy="35787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Increased to maximum of 10s</a:t>
            </a:r>
          </a:p>
          <a:p>
            <a:r>
              <a:rPr lang="en-US">
                <a:solidFill>
                  <a:srgbClr val="FFFFFF"/>
                </a:solidFill>
              </a:rPr>
              <a:t>Effectively a rectangular window over 10s</a:t>
            </a:r>
            <a:endParaRPr lang="en-US" b="1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8314832-9389-A26C-0094-B1571FBE8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6" y="539749"/>
            <a:ext cx="74549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B1E280-6C81-A9DF-59A7-2A18850AB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8" y="539749"/>
            <a:ext cx="74549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144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52738AB-AC7C-F2D0-7BB0-3ECE977E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879" y="-670033"/>
            <a:ext cx="3767958" cy="325558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Problems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20B84B-5B64-D400-4E5D-4DD79AEF2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2512" y="1639613"/>
            <a:ext cx="3650283" cy="45247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99% and 100% relative window shown on left</a:t>
            </a:r>
          </a:p>
          <a:p>
            <a:r>
              <a:rPr lang="en-US">
                <a:solidFill>
                  <a:srgbClr val="FFFFFF"/>
                </a:solidFill>
              </a:rPr>
              <a:t>Even with 99% or 100% of signal time lots of spectral leakage</a:t>
            </a:r>
          </a:p>
          <a:p>
            <a:r>
              <a:rPr lang="en-US">
                <a:solidFill>
                  <a:srgbClr val="FFFFFF"/>
                </a:solidFill>
              </a:rPr>
              <a:t>Sensitive to number and placement of discontinuities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8B0C8D9-1A82-7089-AD92-45E127A0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16" y="539749"/>
            <a:ext cx="74549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81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showing a signal line&#10;&#10;Description automatically generated with medium confidence">
            <a:extLst>
              <a:ext uri="{FF2B5EF4-FFF2-40B4-BE49-F238E27FC236}">
                <a16:creationId xmlns:a16="http://schemas.microsoft.com/office/drawing/2014/main" id="{804A59B3-3388-59B6-9701-B1AFEC018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559" y="475633"/>
            <a:ext cx="7294968" cy="570445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C7F2977-73D8-D3D5-D7B1-61A4A13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03" y="475633"/>
            <a:ext cx="3402723" cy="225446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Solution: Different Windows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67A8EB-9A29-764A-606F-B9382212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3205725"/>
            <a:ext cx="3650283" cy="34000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Apply a window that starts and ends at 0 to </a:t>
            </a:r>
            <a:r>
              <a:rPr lang="en-US" b="1">
                <a:solidFill>
                  <a:srgbClr val="FFFFFF"/>
                </a:solidFill>
              </a:rPr>
              <a:t>eliminate discontinuities</a:t>
            </a:r>
          </a:p>
          <a:p>
            <a:r>
              <a:rPr lang="en-US">
                <a:solidFill>
                  <a:srgbClr val="FFFFFF"/>
                </a:solidFill>
              </a:rPr>
              <a:t>(on small time period for clarity)</a:t>
            </a:r>
          </a:p>
        </p:txBody>
      </p:sp>
    </p:spTree>
    <p:extLst>
      <p:ext uri="{BB962C8B-B14F-4D97-AF65-F5344CB8AC3E}">
        <p14:creationId xmlns:p14="http://schemas.microsoft.com/office/powerpoint/2010/main" val="543991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C7F2977-73D8-D3D5-D7B1-61A4A13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03" y="475633"/>
            <a:ext cx="3402723" cy="225446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Solution: Different Windows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67A8EB-9A29-764A-606F-B9382212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3205725"/>
            <a:ext cx="3650283" cy="34000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Apply a window that starts and ends at 0 to eliminate discontinuities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E270322-84C7-790D-3528-E32FC42A0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77" y="459867"/>
            <a:ext cx="71755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963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C7F2977-73D8-D3D5-D7B1-61A4A13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03" y="475633"/>
            <a:ext cx="3402723" cy="225446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Solution: Different Windows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67A8EB-9A29-764A-606F-B9382212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3205725"/>
            <a:ext cx="3650283" cy="34000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Apply a window that starts and ends at 0 to eliminate discontinuities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503C4-1B04-46AF-3448-EC4DC7D13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77" y="460920"/>
            <a:ext cx="71755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008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itle 1">
            <a:extLst>
              <a:ext uri="{FF2B5EF4-FFF2-40B4-BE49-F238E27FC236}">
                <a16:creationId xmlns:a16="http://schemas.microsoft.com/office/drawing/2014/main" id="{444E8F82-28A7-EB06-0D22-98BD8C8A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544" y="378377"/>
            <a:ext cx="3972911" cy="148195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What and why?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56C5DE-FF91-FA8C-B9D1-EB9A30E6E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067" y="2238703"/>
            <a:ext cx="10085574" cy="370489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method to analyze signals accurately </a:t>
            </a:r>
          </a:p>
          <a:p>
            <a:r>
              <a:rPr lang="en-US">
                <a:solidFill>
                  <a:srgbClr val="FFFFFF"/>
                </a:solidFill>
              </a:rPr>
              <a:t>In order to put in place the correct improvements</a:t>
            </a:r>
          </a:p>
          <a:p>
            <a:r>
              <a:rPr lang="en-US" err="1">
                <a:solidFill>
                  <a:srgbClr val="FFFFFF"/>
                </a:solidFill>
              </a:rPr>
              <a:t>Eg</a:t>
            </a:r>
            <a:r>
              <a:rPr lang="en-US">
                <a:solidFill>
                  <a:srgbClr val="FFFFFF"/>
                </a:solidFill>
              </a:rPr>
              <a:t> mass dampers have to be tuned to the correct frequency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Windowing can be used for any arbitrary signal</a:t>
            </a:r>
          </a:p>
          <a:p>
            <a:r>
              <a:rPr lang="en-US">
                <a:solidFill>
                  <a:srgbClr val="FFFFFF"/>
                </a:solidFill>
              </a:rPr>
              <a:t>We will look at a specific signal made up of the 3 modes of vibration for the building model we used</a:t>
            </a:r>
          </a:p>
        </p:txBody>
      </p:sp>
    </p:spTree>
    <p:extLst>
      <p:ext uri="{BB962C8B-B14F-4D97-AF65-F5344CB8AC3E}">
        <p14:creationId xmlns:p14="http://schemas.microsoft.com/office/powerpoint/2010/main" val="329420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C7F2977-73D8-D3D5-D7B1-61A4A13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03" y="475633"/>
            <a:ext cx="3402723" cy="225446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Solution: Different Windows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67A8EB-9A29-764A-606F-B9382212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3205725"/>
            <a:ext cx="3650283" cy="34000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Across entire 10 seconds:</a:t>
            </a:r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8B3A0B99-986F-23C6-2661-3F360B353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76" y="539750"/>
            <a:ext cx="71755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6143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C7F2977-73D8-D3D5-D7B1-61A4A13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03" y="475633"/>
            <a:ext cx="3402723" cy="225446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Solution: Different Windows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67A8EB-9A29-764A-606F-B9382212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3205725"/>
            <a:ext cx="3650283" cy="34000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Across entire 10 seconds: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CAA0E20-BBA0-82D3-792C-85E45D51F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297" y="539750"/>
            <a:ext cx="71755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90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C7F2977-73D8-D3D5-D7B1-61A4A13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03" y="475633"/>
            <a:ext cx="3402723" cy="225446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Solution: Different Windows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67A8EB-9A29-764A-606F-B9382212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3205725"/>
            <a:ext cx="3650283" cy="34000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Across entire 10 seconds: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4222923-7212-2158-F47C-CBC013742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376" y="539750"/>
            <a:ext cx="71755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950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C7F2977-73D8-D3D5-D7B1-61A4A13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016" y="492452"/>
            <a:ext cx="3402723" cy="225446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Different Window Spectra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67A8EB-9A29-764A-606F-B9382212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362" y="3125644"/>
            <a:ext cx="3650283" cy="34000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Triangle window spectrum, across entire 10 seconds</a:t>
            </a: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E46436EC-6228-5672-93F1-C99296A07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07" y="539750"/>
            <a:ext cx="74549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565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C7F2977-73D8-D3D5-D7B1-61A4A13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6016" y="492452"/>
            <a:ext cx="3402723" cy="225446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Different Window Spectra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67A8EB-9A29-764A-606F-B9382212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362" y="3125644"/>
            <a:ext cx="3650283" cy="340002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Zoomed in we can see more detail</a:t>
            </a:r>
          </a:p>
        </p:txBody>
      </p:sp>
      <p:pic>
        <p:nvPicPr>
          <p:cNvPr id="49154" name="Picture 2">
            <a:extLst>
              <a:ext uri="{FF2B5EF4-FFF2-40B4-BE49-F238E27FC236}">
                <a16:creationId xmlns:a16="http://schemas.microsoft.com/office/drawing/2014/main" id="{DD50A6E6-39B1-A45D-BEDA-F23E98EE3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55" y="539750"/>
            <a:ext cx="74549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77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itle 1">
            <a:extLst>
              <a:ext uri="{FF2B5EF4-FFF2-40B4-BE49-F238E27FC236}">
                <a16:creationId xmlns:a16="http://schemas.microsoft.com/office/drawing/2014/main" id="{444E8F82-28A7-EB06-0D22-98BD8C8A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What’s actually going on?</a:t>
            </a:r>
          </a:p>
        </p:txBody>
      </p:sp>
      <p:pic>
        <p:nvPicPr>
          <p:cNvPr id="3" name="Picture 2" descr="Diagram of a diagram showing different types of signal spectrum&#10;&#10;Description automatically generated">
            <a:extLst>
              <a:ext uri="{FF2B5EF4-FFF2-40B4-BE49-F238E27FC236}">
                <a16:creationId xmlns:a16="http://schemas.microsoft.com/office/drawing/2014/main" id="{95737CCD-31A7-DEB4-F545-2AEC0934A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885" y="1196923"/>
            <a:ext cx="7772400" cy="529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4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itle 1">
            <a:extLst>
              <a:ext uri="{FF2B5EF4-FFF2-40B4-BE49-F238E27FC236}">
                <a16:creationId xmlns:a16="http://schemas.microsoft.com/office/drawing/2014/main" id="{444E8F82-28A7-EB06-0D22-98BD8C8A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693" y="-2416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Different windows and their spectra</a:t>
            </a:r>
          </a:p>
        </p:txBody>
      </p:sp>
      <p:pic>
        <p:nvPicPr>
          <p:cNvPr id="50182" name="Picture 6" descr="undefined">
            <a:extLst>
              <a:ext uri="{FF2B5EF4-FFF2-40B4-BE49-F238E27FC236}">
                <a16:creationId xmlns:a16="http://schemas.microsoft.com/office/drawing/2014/main" id="{9C3A65F4-A56E-A574-3320-792653E6B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8" y="4690182"/>
            <a:ext cx="3991112" cy="19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4" name="Picture 8" descr="undefined">
            <a:extLst>
              <a:ext uri="{FF2B5EF4-FFF2-40B4-BE49-F238E27FC236}">
                <a16:creationId xmlns:a16="http://schemas.microsoft.com/office/drawing/2014/main" id="{730E410A-3929-5CC5-45A5-4BB349545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227" y="790273"/>
            <a:ext cx="3997855" cy="199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86" name="Picture 10" descr="undefined">
            <a:extLst>
              <a:ext uri="{FF2B5EF4-FFF2-40B4-BE49-F238E27FC236}">
                <a16:creationId xmlns:a16="http://schemas.microsoft.com/office/drawing/2014/main" id="{44CD6495-A1D8-72D7-733A-AB69B23E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461" y="830995"/>
            <a:ext cx="3739045" cy="186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0" name="Picture 14" descr="undefined">
            <a:extLst>
              <a:ext uri="{FF2B5EF4-FFF2-40B4-BE49-F238E27FC236}">
                <a16:creationId xmlns:a16="http://schemas.microsoft.com/office/drawing/2014/main" id="{B5F58565-F9B5-3859-A176-99B90F887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90" y="2733113"/>
            <a:ext cx="3739045" cy="186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2" name="Picture 16" descr="undefined">
            <a:extLst>
              <a:ext uri="{FF2B5EF4-FFF2-40B4-BE49-F238E27FC236}">
                <a16:creationId xmlns:a16="http://schemas.microsoft.com/office/drawing/2014/main" id="{F6CF3C6B-F2AF-7664-2565-F98367361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8" y="725803"/>
            <a:ext cx="3739045" cy="186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4" name="Picture 18" descr="undefined">
            <a:extLst>
              <a:ext uri="{FF2B5EF4-FFF2-40B4-BE49-F238E27FC236}">
                <a16:creationId xmlns:a16="http://schemas.microsoft.com/office/drawing/2014/main" id="{0F1FC1F1-C59D-5DB5-C894-E775A6453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666" y="4832345"/>
            <a:ext cx="3739045" cy="186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196" name="Picture 20" descr="undefined">
            <a:extLst>
              <a:ext uri="{FF2B5EF4-FFF2-40B4-BE49-F238E27FC236}">
                <a16:creationId xmlns:a16="http://schemas.microsoft.com/office/drawing/2014/main" id="{4F3799F2-1E11-1A66-218A-345D015A3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09" y="4778865"/>
            <a:ext cx="3952968" cy="197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7FC37A-3791-7A8B-7637-84D255DE4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6135" y="3286010"/>
            <a:ext cx="1639614" cy="87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(Aka</a:t>
            </a:r>
          </a:p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Bartlett)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BAA9B-AFD8-33CE-3CE7-2D75E66BAD83}"/>
              </a:ext>
            </a:extLst>
          </p:cNvPr>
          <p:cNvSpPr txBox="1">
            <a:spLocks/>
          </p:cNvSpPr>
          <p:nvPr/>
        </p:nvSpPr>
        <p:spPr>
          <a:xfrm>
            <a:off x="8033305" y="2903507"/>
            <a:ext cx="4456375" cy="871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FFFFFF"/>
                </a:solidFill>
              </a:rPr>
              <a:t>Hamming doesn’t start and end at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DEE4DEB-E78F-48F0-B296-B14F8A04B62C}"/>
              </a:ext>
            </a:extLst>
          </p:cNvPr>
          <p:cNvSpPr txBox="1">
            <a:spLocks/>
          </p:cNvSpPr>
          <p:nvPr/>
        </p:nvSpPr>
        <p:spPr>
          <a:xfrm>
            <a:off x="6535924" y="4369868"/>
            <a:ext cx="4456375" cy="871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FFFFFF"/>
                </a:solidFill>
              </a:rPr>
              <a:t>Kaiser has a ‘narrowing’ parameter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2D10B2-5220-B9E7-1D05-AA2B349F1027}"/>
              </a:ext>
            </a:extLst>
          </p:cNvPr>
          <p:cNvSpPr txBox="1">
            <a:spLocks/>
          </p:cNvSpPr>
          <p:nvPr/>
        </p:nvSpPr>
        <p:spPr>
          <a:xfrm>
            <a:off x="5720052" y="3546376"/>
            <a:ext cx="6088117" cy="537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Some of many windows</a:t>
            </a:r>
          </a:p>
        </p:txBody>
      </p:sp>
    </p:spTree>
    <p:extLst>
      <p:ext uri="{BB962C8B-B14F-4D97-AF65-F5344CB8AC3E}">
        <p14:creationId xmlns:p14="http://schemas.microsoft.com/office/powerpoint/2010/main" val="4179957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itle 1">
            <a:extLst>
              <a:ext uri="{FF2B5EF4-FFF2-40B4-BE49-F238E27FC236}">
                <a16:creationId xmlns:a16="http://schemas.microsoft.com/office/drawing/2014/main" id="{444E8F82-28A7-EB06-0D22-98BD8C8A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421" y="544334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What’s good?</a:t>
            </a:r>
          </a:p>
        </p:txBody>
      </p:sp>
      <p:sp>
        <p:nvSpPr>
          <p:cNvPr id="2067" name="Content Placeholder 2">
            <a:extLst>
              <a:ext uri="{FF2B5EF4-FFF2-40B4-BE49-F238E27FC236}">
                <a16:creationId xmlns:a16="http://schemas.microsoft.com/office/drawing/2014/main" id="{FA488227-BD95-5CF8-60AD-0F13AACD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1" y="2414221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>
                <a:solidFill>
                  <a:srgbClr val="FFFFFF"/>
                </a:solidFill>
              </a:rPr>
              <a:t>Characteristics: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Main lobe width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Side lobe max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Side lobe roll-off</a:t>
            </a:r>
          </a:p>
          <a:p>
            <a:r>
              <a:rPr lang="en-US">
                <a:solidFill>
                  <a:srgbClr val="FFFFFF"/>
                </a:solidFill>
              </a:rPr>
              <a:t>Two or more signals very near to each other = a very narrow main lobe</a:t>
            </a:r>
          </a:p>
          <a:p>
            <a:r>
              <a:rPr lang="en-US">
                <a:solidFill>
                  <a:srgbClr val="FFFFFF"/>
                </a:solidFill>
              </a:rPr>
              <a:t>Amplitude accuracy of a single frequency component more important than location = wide main lobe</a:t>
            </a:r>
          </a:p>
          <a:p>
            <a:r>
              <a:rPr lang="en-US">
                <a:solidFill>
                  <a:srgbClr val="FFFFFF"/>
                </a:solidFill>
              </a:rPr>
              <a:t> Flat signal spectrum = Uniform/rectangular window (no window)</a:t>
            </a:r>
          </a:p>
          <a:p>
            <a:r>
              <a:rPr lang="en-US">
                <a:solidFill>
                  <a:srgbClr val="FFFFFF"/>
                </a:solidFill>
              </a:rPr>
              <a:t>Hann window is satisfactory in 95% of cases - good frequency resolution and reduced spectral leakage. </a:t>
            </a: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2" descr="A diagram of a diagram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F5F5DCF1-271A-E9CC-520B-75ED2D83F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840" y="193624"/>
            <a:ext cx="6484883" cy="367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1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itle 1">
            <a:extLst>
              <a:ext uri="{FF2B5EF4-FFF2-40B4-BE49-F238E27FC236}">
                <a16:creationId xmlns:a16="http://schemas.microsoft.com/office/drawing/2014/main" id="{444E8F82-28A7-EB06-0D22-98BD8C8A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06" y="365125"/>
            <a:ext cx="3024352" cy="23307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Applied to our signal</a:t>
            </a:r>
          </a:p>
        </p:txBody>
      </p:sp>
      <p:pic>
        <p:nvPicPr>
          <p:cNvPr id="51202" name="Picture 2">
            <a:extLst>
              <a:ext uri="{FF2B5EF4-FFF2-40B4-BE49-F238E27FC236}">
                <a16:creationId xmlns:a16="http://schemas.microsoft.com/office/drawing/2014/main" id="{5171AFFC-D165-3621-F8CA-6388442A4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317" y="365125"/>
            <a:ext cx="7992324" cy="613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168056-7F90-28A7-B82F-0B93171DB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1" y="2414221"/>
            <a:ext cx="3002537" cy="24730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Generally, there is a compromise between main lobe width and spectral leakage</a:t>
            </a:r>
          </a:p>
        </p:txBody>
      </p:sp>
    </p:spTree>
    <p:extLst>
      <p:ext uri="{BB962C8B-B14F-4D97-AF65-F5344CB8AC3E}">
        <p14:creationId xmlns:p14="http://schemas.microsoft.com/office/powerpoint/2010/main" val="2486354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itle 1">
            <a:extLst>
              <a:ext uri="{FF2B5EF4-FFF2-40B4-BE49-F238E27FC236}">
                <a16:creationId xmlns:a16="http://schemas.microsoft.com/office/drawing/2014/main" id="{444E8F82-28A7-EB06-0D22-98BD8C8A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06" y="365125"/>
            <a:ext cx="3024352" cy="23307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Applied to our signal</a:t>
            </a:r>
          </a:p>
        </p:txBody>
      </p:sp>
      <p:pic>
        <p:nvPicPr>
          <p:cNvPr id="53250" name="Picture 2">
            <a:extLst>
              <a:ext uri="{FF2B5EF4-FFF2-40B4-BE49-F238E27FC236}">
                <a16:creationId xmlns:a16="http://schemas.microsoft.com/office/drawing/2014/main" id="{91EAC7E0-E242-7C54-4C78-BA2D5FA3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28" y="292860"/>
            <a:ext cx="8174640" cy="627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F82B12A-2A0C-18C1-0CB3-AE9F99BF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1" y="2414221"/>
            <a:ext cx="3002537" cy="247308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Generally, there is a compromise between main lobe width and spectral leakage</a:t>
            </a:r>
          </a:p>
        </p:txBody>
      </p:sp>
    </p:spTree>
    <p:extLst>
      <p:ext uri="{BB962C8B-B14F-4D97-AF65-F5344CB8AC3E}">
        <p14:creationId xmlns:p14="http://schemas.microsoft.com/office/powerpoint/2010/main" val="628918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itle 1">
            <a:extLst>
              <a:ext uri="{FF2B5EF4-FFF2-40B4-BE49-F238E27FC236}">
                <a16:creationId xmlns:a16="http://schemas.microsoft.com/office/drawing/2014/main" id="{444E8F82-28A7-EB06-0D22-98BD8C8A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6483"/>
            <a:ext cx="3402723" cy="225446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Signal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913935B-EF16-4678-0E7B-64BC65B1B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253" y="539750"/>
            <a:ext cx="74549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A3B93C1-3305-EACA-989B-A7712B90F6EA}"/>
              </a:ext>
            </a:extLst>
          </p:cNvPr>
          <p:cNvSpPr txBox="1">
            <a:spLocks/>
          </p:cNvSpPr>
          <p:nvPr/>
        </p:nvSpPr>
        <p:spPr>
          <a:xfrm>
            <a:off x="525923" y="2112580"/>
            <a:ext cx="3402723" cy="2254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</a:rPr>
              <a:t>Mode 1: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3.3Hz</a:t>
            </a:r>
          </a:p>
        </p:txBody>
      </p:sp>
    </p:spTree>
    <p:extLst>
      <p:ext uri="{BB962C8B-B14F-4D97-AF65-F5344CB8AC3E}">
        <p14:creationId xmlns:p14="http://schemas.microsoft.com/office/powerpoint/2010/main" val="4183229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itle 1">
            <a:extLst>
              <a:ext uri="{FF2B5EF4-FFF2-40B4-BE49-F238E27FC236}">
                <a16:creationId xmlns:a16="http://schemas.microsoft.com/office/drawing/2014/main" id="{444E8F82-28A7-EB06-0D22-98BD8C8A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06" y="365125"/>
            <a:ext cx="3024352" cy="23307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Applied to the building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F82B12A-2A0C-18C1-0CB3-AE9F99BF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60" y="2695904"/>
            <a:ext cx="3002537" cy="2473089"/>
          </a:xfrm>
        </p:spPr>
        <p:txBody>
          <a:bodyPr>
            <a:normAutofit lnSpcReduction="10000"/>
          </a:bodyPr>
          <a:lstStyle/>
          <a:p>
            <a:r>
              <a:rPr lang="en-US" err="1">
                <a:solidFill>
                  <a:srgbClr val="FFFFFF"/>
                </a:solidFill>
              </a:rPr>
              <a:t>Hanning</a:t>
            </a:r>
            <a:r>
              <a:rPr lang="en-US">
                <a:solidFill>
                  <a:srgbClr val="FFFFFF"/>
                </a:solidFill>
              </a:rPr>
              <a:t> best for compromise</a:t>
            </a:r>
          </a:p>
          <a:p>
            <a:r>
              <a:rPr lang="en-US">
                <a:solidFill>
                  <a:srgbClr val="FFFFFF"/>
                </a:solidFill>
              </a:rPr>
              <a:t>Rectangular best for accuracy if need to fine tune mass dampers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5C31F-FC70-7C23-7A48-1457FA8A6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29" y="292860"/>
            <a:ext cx="8174639" cy="627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733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itle 1">
            <a:extLst>
              <a:ext uri="{FF2B5EF4-FFF2-40B4-BE49-F238E27FC236}">
                <a16:creationId xmlns:a16="http://schemas.microsoft.com/office/drawing/2014/main" id="{444E8F82-28A7-EB06-0D22-98BD8C8A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06" y="365125"/>
            <a:ext cx="3024352" cy="23307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Applied to the building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F82B12A-2A0C-18C1-0CB3-AE9F99BF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60" y="2695904"/>
            <a:ext cx="3002537" cy="2473089"/>
          </a:xfrm>
        </p:spPr>
        <p:txBody>
          <a:bodyPr>
            <a:normAutofit fontScale="85000" lnSpcReduction="10000"/>
          </a:bodyPr>
          <a:lstStyle/>
          <a:p>
            <a:r>
              <a:rPr lang="en-US" err="1">
                <a:solidFill>
                  <a:srgbClr val="FFFFFF"/>
                </a:solidFill>
              </a:rPr>
              <a:t>Hanning</a:t>
            </a:r>
            <a:r>
              <a:rPr lang="en-US">
                <a:solidFill>
                  <a:srgbClr val="FFFFFF"/>
                </a:solidFill>
              </a:rPr>
              <a:t> best for compromise</a:t>
            </a:r>
          </a:p>
          <a:p>
            <a:r>
              <a:rPr lang="en-US">
                <a:solidFill>
                  <a:srgbClr val="FFFFFF"/>
                </a:solidFill>
              </a:rPr>
              <a:t>Much lower spectral leakage for high frequencies</a:t>
            </a:r>
          </a:p>
          <a:p>
            <a:r>
              <a:rPr lang="en-US">
                <a:solidFill>
                  <a:srgbClr val="FFFFFF"/>
                </a:solidFill>
              </a:rPr>
              <a:t>Changes when noise is introduced….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07F757F-C75C-54E0-7024-60BB928D4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30" y="292859"/>
            <a:ext cx="8174638" cy="627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643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itle 1">
            <a:extLst>
              <a:ext uri="{FF2B5EF4-FFF2-40B4-BE49-F238E27FC236}">
                <a16:creationId xmlns:a16="http://schemas.microsoft.com/office/drawing/2014/main" id="{444E8F82-28A7-EB06-0D22-98BD8C8A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65441"/>
          </a:xfrm>
        </p:spPr>
        <p:txBody>
          <a:bodyPr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Thank you</a:t>
            </a:r>
            <a:br>
              <a:rPr lang="en-US" sz="6600">
                <a:solidFill>
                  <a:srgbClr val="FFFFFF"/>
                </a:solidFill>
              </a:rPr>
            </a:br>
            <a:br>
              <a:rPr lang="en-US" sz="6600">
                <a:solidFill>
                  <a:srgbClr val="FFFFFF"/>
                </a:solidFill>
              </a:rPr>
            </a:br>
            <a:r>
              <a:rPr lang="en-US" sz="660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2067" name="Content Placeholder 2">
            <a:extLst>
              <a:ext uri="{FF2B5EF4-FFF2-40B4-BE49-F238E27FC236}">
                <a16:creationId xmlns:a16="http://schemas.microsoft.com/office/drawing/2014/main" id="{FA488227-BD95-5CF8-60AD-0F13AACD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2979"/>
            <a:ext cx="10515600" cy="863984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rgbClr val="FFFFFF"/>
                </a:solidFill>
              </a:rPr>
              <a:t>https://</a:t>
            </a:r>
            <a:r>
              <a:rPr lang="en-US" sz="1600" err="1">
                <a:solidFill>
                  <a:srgbClr val="FFFFFF"/>
                </a:solidFill>
              </a:rPr>
              <a:t>en.wikipedia.org</a:t>
            </a:r>
            <a:r>
              <a:rPr lang="en-US" sz="1600">
                <a:solidFill>
                  <a:srgbClr val="FFFFFF"/>
                </a:solidFill>
              </a:rPr>
              <a:t>/wiki/</a:t>
            </a:r>
            <a:r>
              <a:rPr lang="en-US" sz="1600" err="1">
                <a:solidFill>
                  <a:srgbClr val="FFFFFF"/>
                </a:solidFill>
              </a:rPr>
              <a:t>Window_function</a:t>
            </a:r>
            <a:endParaRPr lang="en-US" sz="1600">
              <a:solidFill>
                <a:srgbClr val="FFFFFF"/>
              </a:solidFill>
            </a:endParaRPr>
          </a:p>
          <a:p>
            <a:r>
              <a:rPr lang="en-US" sz="1600">
                <a:solidFill>
                  <a:srgbClr val="FFFFFF"/>
                </a:solidFill>
              </a:rPr>
              <a:t>https://</a:t>
            </a:r>
            <a:r>
              <a:rPr lang="en-US" sz="1600" err="1">
                <a:solidFill>
                  <a:srgbClr val="FFFFFF"/>
                </a:solidFill>
              </a:rPr>
              <a:t>www.sjsu.edu</a:t>
            </a:r>
            <a:r>
              <a:rPr lang="en-US" sz="1600">
                <a:solidFill>
                  <a:srgbClr val="FFFFFF"/>
                </a:solidFill>
              </a:rPr>
              <a:t>/people/</a:t>
            </a:r>
            <a:r>
              <a:rPr lang="en-US" sz="1600" err="1">
                <a:solidFill>
                  <a:srgbClr val="FFFFFF"/>
                </a:solidFill>
              </a:rPr>
              <a:t>burford.furman</a:t>
            </a:r>
            <a:r>
              <a:rPr lang="en-US" sz="1600">
                <a:solidFill>
                  <a:srgbClr val="FFFFFF"/>
                </a:solidFill>
              </a:rPr>
              <a:t>/docs/me120/</a:t>
            </a:r>
            <a:r>
              <a:rPr lang="en-US" sz="1600" err="1">
                <a:solidFill>
                  <a:srgbClr val="FFFFFF"/>
                </a:solidFill>
              </a:rPr>
              <a:t>FFT_tutorial_NI.pdf</a:t>
            </a:r>
            <a:endParaRPr lang="en-US" sz="1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83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ECA67-02C6-965A-21C4-0DACA178C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F0026-AF4C-5F35-5B3C-D4BE27E2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7A445-432B-DED8-7D73-4DB553CCCA41}"/>
              </a:ext>
            </a:extLst>
          </p:cNvPr>
          <p:cNvSpPr txBox="1"/>
          <p:nvPr/>
        </p:nvSpPr>
        <p:spPr>
          <a:xfrm>
            <a:off x="68969" y="78828"/>
            <a:ext cx="6067097" cy="669414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GB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 algn="l"/>
            <a:r>
              <a:rPr lang="en-GB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numpy.fft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fft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fftfreq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b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signaltime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time that signals run for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1000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sample rate (per second)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sp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sample interval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signaltime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number of samples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np.linspace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signaltime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time array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b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signal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f1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100" b="0" i="0" u="none" strike="noStrike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f2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100" b="0" i="0" u="none" strike="noStrike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f3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GB" sz="1100" b="0" i="0" u="none" strike="noStrike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noise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GB" sz="1100" b="0" i="0" u="none" strike="noStrike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signals = 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f1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],[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f2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f3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signals generated (based on mode frequencies)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sig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0 array for signals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b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noise==</a:t>
            </a:r>
            <a:r>
              <a:rPr lang="en-GB" sz="1100" b="0" i="0" u="none" strike="noStrike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signals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effectively sampling the signals at desired sample rate and superposing over each other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sig +=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 t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+ </a:t>
            </a:r>
            <a:r>
              <a:rPr lang="en-GB" sz="1100" b="0" i="0" u="none" strike="noStrike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np.random.rand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t.size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b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noise==</a:t>
            </a:r>
            <a:r>
              <a:rPr lang="en-GB" sz="1100" b="0" i="0" u="none" strike="noStrike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signals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with noise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sig +=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np.sin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np.pi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 t +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np.random.rand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t.size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sig</a:t>
            </a:r>
          </a:p>
          <a:p>
            <a:pPr algn="l"/>
            <a:b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f1 = 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3.3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f2 = 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9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f3 = 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13.3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signal = signal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f1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f2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f3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noise=</a:t>
            </a:r>
            <a:r>
              <a:rPr lang="en-GB" sz="1100" b="0" i="0" u="none" strike="noStrike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b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uw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#percentage of total time for window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lw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</a:p>
          <a:p>
            <a:pPr algn="l"/>
            <a:endParaRPr lang="en-GB" sz="1100">
              <a:solidFill>
                <a:srgbClr val="B5CEA8"/>
              </a:solidFill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windowupper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 i="0" u="none" strike="noStrike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uw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signaltime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upper window limit (in time)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windowlower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 i="0" u="none" strike="noStrike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lw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signaltime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sr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lower window limit (in time)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windowupper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windowlower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window width (in time), and also number of samples within window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A79F5-FF36-F021-6157-DC1231F131D3}"/>
              </a:ext>
            </a:extLst>
          </p:cNvPr>
          <p:cNvSpPr txBox="1"/>
          <p:nvPr/>
        </p:nvSpPr>
        <p:spPr>
          <a:xfrm>
            <a:off x="6055934" y="0"/>
            <a:ext cx="6067097" cy="7032694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sampledsignal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signal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windowlower</a:t>
            </a:r>
            <a:r>
              <a:rPr lang="en-GB" sz="1100" b="0" i="0" u="none" strike="noStrike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windowupper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sampled signal only in windowed time space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wf1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np.hamming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creating hamming window function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ws1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sampledsignal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*wf1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applying hamming window to reduced sampled signal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wf2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np.bartlett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creating bartlett window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ws2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sampledsignal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 wf2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applying bartlett window to reduced sampled signal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wf3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np.blackman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ws3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sampledsignal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*wf3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creating and applying </a:t>
            </a:r>
            <a:r>
              <a:rPr lang="en-GB" sz="1100" b="0" i="0" u="none" strike="noStrike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blackman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window to reduced sampled signal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wf4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np.hanning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ws4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sampledsignal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*wf4</a:t>
            </a: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wf5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np.kaiser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ws5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sampledsignal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*wf5</a:t>
            </a:r>
          </a:p>
          <a:p>
            <a:pPr algn="l"/>
            <a:b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repeats = -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// -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+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repeatedsampledsignal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np.tile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sampledsignal</a:t>
            </a:r>
            <a:r>
              <a:rPr lang="en-GB" sz="1100" b="0" i="0" u="none" strike="noStrike" err="1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repeats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windowwidth-windowlower%windowwidth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:(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windowwidth-windowlower%windowwidth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b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fftfreq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sp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)[: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fft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signal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)[: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xf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fftfreq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sp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)[: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frequency array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yf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fft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sampledsignal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)[: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FFT of sampled signal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yfw1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fft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ws1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)[: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FFT of sampled signal with hamming window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yfw2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fft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ws2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)[: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FFT of sampled signal with bartlett window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yfw3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fft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ws3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)[: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FFT of sampled signal with </a:t>
            </a:r>
            <a:r>
              <a:rPr lang="en-GB" sz="1100" b="0" i="0" u="none" strike="noStrike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blackman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window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yfw4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fft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ws4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)[: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FFT of sampled signal with </a:t>
            </a:r>
            <a:r>
              <a:rPr lang="en-GB" sz="1100" b="0" i="0" u="none" strike="noStrike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hanning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window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yfw5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fft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ws5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)[: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FFT of sampled signal with kaiser window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b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yw1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fft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wf1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)[: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100" b="0" i="0" u="none" strike="noStrike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 FFTs of purely the window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yw2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fft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wf2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)[: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yw3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fft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wf3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)[: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yw4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fft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wf4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)[: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yw5 = 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fft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wf5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)[:</a:t>
            </a:r>
            <a:r>
              <a:rPr lang="en-GB" sz="1100" b="0" i="0" u="none" strike="noStrike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windowwidth</a:t>
            </a:r>
            <a:r>
              <a:rPr lang="en-GB" sz="1100" b="0" i="0" u="none" strike="noStrike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en-GB" sz="1100" b="0" i="0" u="none" strike="noStrike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GB" sz="1100" b="0" i="0" u="none" strike="noStrike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GB" sz="1100" b="0" i="0" u="none" strike="noStrike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651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itle 1">
            <a:extLst>
              <a:ext uri="{FF2B5EF4-FFF2-40B4-BE49-F238E27FC236}">
                <a16:creationId xmlns:a16="http://schemas.microsoft.com/office/drawing/2014/main" id="{444E8F82-28A7-EB06-0D22-98BD8C8A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642" y="355162"/>
            <a:ext cx="1626696" cy="102475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Noise</a:t>
            </a:r>
          </a:p>
        </p:txBody>
      </p:sp>
      <p:pic>
        <p:nvPicPr>
          <p:cNvPr id="59394" name="Picture 2">
            <a:extLst>
              <a:ext uri="{FF2B5EF4-FFF2-40B4-BE49-F238E27FC236}">
                <a16:creationId xmlns:a16="http://schemas.microsoft.com/office/drawing/2014/main" id="{8DE8E3CC-228B-B6BE-A159-3229BD4D9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32" y="1686910"/>
            <a:ext cx="4953173" cy="383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396" name="Picture 4">
            <a:extLst>
              <a:ext uri="{FF2B5EF4-FFF2-40B4-BE49-F238E27FC236}">
                <a16:creationId xmlns:a16="http://schemas.microsoft.com/office/drawing/2014/main" id="{FC001CED-DC01-F4F3-A55E-E22CDE61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044" y="1198178"/>
            <a:ext cx="6605454" cy="512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390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itle 1">
            <a:extLst>
              <a:ext uri="{FF2B5EF4-FFF2-40B4-BE49-F238E27FC236}">
                <a16:creationId xmlns:a16="http://schemas.microsoft.com/office/drawing/2014/main" id="{444E8F82-28A7-EB06-0D22-98BD8C8A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641" y="355162"/>
            <a:ext cx="6782753" cy="102475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Windows (python)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1030E6-2DB9-C2A4-F6D7-07E704EBF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49" y="1533406"/>
            <a:ext cx="5962651" cy="478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187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itle 1">
            <a:extLst>
              <a:ext uri="{FF2B5EF4-FFF2-40B4-BE49-F238E27FC236}">
                <a16:creationId xmlns:a16="http://schemas.microsoft.com/office/drawing/2014/main" id="{444E8F82-28A7-EB06-0D22-98BD8C8A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6483"/>
            <a:ext cx="3402723" cy="225446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Signal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87E90FE-B130-7537-DE93-C5E799AC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164" y="539750"/>
            <a:ext cx="74549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1DC6C9-55D8-4D21-7B53-0FC427D6739B}"/>
              </a:ext>
            </a:extLst>
          </p:cNvPr>
          <p:cNvSpPr txBox="1">
            <a:spLocks/>
          </p:cNvSpPr>
          <p:nvPr/>
        </p:nvSpPr>
        <p:spPr>
          <a:xfrm>
            <a:off x="525923" y="2112580"/>
            <a:ext cx="3402723" cy="2254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</a:rPr>
              <a:t>Mode 2: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9Hz</a:t>
            </a:r>
          </a:p>
        </p:txBody>
      </p:sp>
    </p:spTree>
    <p:extLst>
      <p:ext uri="{BB962C8B-B14F-4D97-AF65-F5344CB8AC3E}">
        <p14:creationId xmlns:p14="http://schemas.microsoft.com/office/powerpoint/2010/main" val="3952212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itle 1">
            <a:extLst>
              <a:ext uri="{FF2B5EF4-FFF2-40B4-BE49-F238E27FC236}">
                <a16:creationId xmlns:a16="http://schemas.microsoft.com/office/drawing/2014/main" id="{444E8F82-28A7-EB06-0D22-98BD8C8A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6483"/>
            <a:ext cx="3402723" cy="225446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Signal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3B93C1-3305-EACA-989B-A7712B90F6EA}"/>
              </a:ext>
            </a:extLst>
          </p:cNvPr>
          <p:cNvSpPr txBox="1">
            <a:spLocks/>
          </p:cNvSpPr>
          <p:nvPr/>
        </p:nvSpPr>
        <p:spPr>
          <a:xfrm>
            <a:off x="525923" y="2112580"/>
            <a:ext cx="3402723" cy="2254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</a:rPr>
              <a:t>Mode 3:</a:t>
            </a:r>
          </a:p>
          <a:p>
            <a:pPr algn="ctr"/>
            <a:r>
              <a:rPr lang="en-US">
                <a:solidFill>
                  <a:srgbClr val="FFFFFF"/>
                </a:solidFill>
              </a:rPr>
              <a:t>13.3Hz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FD66701-B846-A9F7-D269-40C518762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164" y="539750"/>
            <a:ext cx="74549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4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Title 1">
            <a:extLst>
              <a:ext uri="{FF2B5EF4-FFF2-40B4-BE49-F238E27FC236}">
                <a16:creationId xmlns:a16="http://schemas.microsoft.com/office/drawing/2014/main" id="{444E8F82-28A7-EB06-0D22-98BD8C8A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6483"/>
            <a:ext cx="3402723" cy="225446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Signal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3B93C1-3305-EACA-989B-A7712B90F6EA}"/>
              </a:ext>
            </a:extLst>
          </p:cNvPr>
          <p:cNvSpPr txBox="1">
            <a:spLocks/>
          </p:cNvSpPr>
          <p:nvPr/>
        </p:nvSpPr>
        <p:spPr>
          <a:xfrm>
            <a:off x="525923" y="2112580"/>
            <a:ext cx="3402723" cy="2254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</a:rPr>
              <a:t>Superposition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3372D8-8AD7-9173-A49D-3A5FA12A8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564" y="539750"/>
            <a:ext cx="7175500" cy="577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030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aph showing a signal&#10;&#10;Description automatically generated">
            <a:extLst>
              <a:ext uri="{FF2B5EF4-FFF2-40B4-BE49-F238E27FC236}">
                <a16:creationId xmlns:a16="http://schemas.microsoft.com/office/drawing/2014/main" id="{5CC1F24C-10AD-A0C8-69BC-BF1EB4EA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882" y="475634"/>
            <a:ext cx="7339643" cy="587786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E56C5DE-FF91-FA8C-B9D1-EB9A30E6E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2900854"/>
            <a:ext cx="3650283" cy="370489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Signal generated at 1kHz</a:t>
            </a:r>
          </a:p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1 second of a 10 second signal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391E843-ABB0-734B-6030-C59EFA6A418A}"/>
              </a:ext>
            </a:extLst>
          </p:cNvPr>
          <p:cNvSpPr txBox="1">
            <a:spLocks/>
          </p:cNvSpPr>
          <p:nvPr/>
        </p:nvSpPr>
        <p:spPr>
          <a:xfrm>
            <a:off x="381000" y="236483"/>
            <a:ext cx="3402723" cy="2254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</a:rPr>
              <a:t>Signal</a:t>
            </a:r>
          </a:p>
        </p:txBody>
      </p:sp>
    </p:spTree>
    <p:extLst>
      <p:ext uri="{BB962C8B-B14F-4D97-AF65-F5344CB8AC3E}">
        <p14:creationId xmlns:p14="http://schemas.microsoft.com/office/powerpoint/2010/main" val="2077040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showing a signal line&#10;&#10;Description automatically generated with medium confidence">
            <a:extLst>
              <a:ext uri="{FF2B5EF4-FFF2-40B4-BE49-F238E27FC236}">
                <a16:creationId xmlns:a16="http://schemas.microsoft.com/office/drawing/2014/main" id="{804A59B3-3388-59B6-9701-B1AFEC018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559" y="475633"/>
            <a:ext cx="7294968" cy="5704451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C7F2977-73D8-D3D5-D7B1-61A4A13A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28" y="283781"/>
            <a:ext cx="3402723" cy="225446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Applying DFT or FFT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67A8EB-9A29-764A-606F-B9382212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2900854"/>
            <a:ext cx="3650283" cy="370489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Samples measured across a finite period of time </a:t>
            </a:r>
          </a:p>
          <a:p>
            <a:r>
              <a:rPr lang="en-US">
                <a:solidFill>
                  <a:srgbClr val="FFFFFF"/>
                </a:solidFill>
              </a:rPr>
              <a:t>Here is a 0.5s </a:t>
            </a:r>
          </a:p>
          <a:p>
            <a:r>
              <a:rPr lang="en-US">
                <a:solidFill>
                  <a:srgbClr val="FFFFFF"/>
                </a:solidFill>
              </a:rPr>
              <a:t>(or 2% of signal to 7% of signal)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6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uilding that has a lot of windows in it PowerPoint Template, Backgrounds  &amp; Google Slides - ID 0000110493 - SmileTemplates.com">
            <a:extLst>
              <a:ext uri="{FF2B5EF4-FFF2-40B4-BE49-F238E27FC236}">
                <a16:creationId xmlns:a16="http://schemas.microsoft.com/office/drawing/2014/main" id="{50CA8A17-0E44-D9F8-A8F3-7D0067BDA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76" r="-1" b="373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graph showing a signal&#10;&#10;Description automatically generated">
            <a:extLst>
              <a:ext uri="{FF2B5EF4-FFF2-40B4-BE49-F238E27FC236}">
                <a16:creationId xmlns:a16="http://schemas.microsoft.com/office/drawing/2014/main" id="{44C7B6E6-596D-1635-CB81-FBFEC79E0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470" y="444099"/>
            <a:ext cx="7304058" cy="584019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52738AB-AC7C-F2D0-7BB0-3ECE977E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6483"/>
            <a:ext cx="3402723" cy="225446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The Problem with DFT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0792EB5-87F3-EEEA-906E-FEE67B439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15" y="2490952"/>
            <a:ext cx="3650283" cy="3578772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rgbClr val="FFFFFF"/>
                </a:solidFill>
              </a:rPr>
              <a:t>Creates </a:t>
            </a:r>
            <a:r>
              <a:rPr lang="en-US" b="1">
                <a:solidFill>
                  <a:srgbClr val="FFFFFF"/>
                </a:solidFill>
              </a:rPr>
              <a:t>discontinuities</a:t>
            </a:r>
            <a:r>
              <a:rPr lang="en-US">
                <a:solidFill>
                  <a:srgbClr val="FFFFFF"/>
                </a:solidFill>
              </a:rPr>
              <a:t> that are treated as part of the original signal in the DFT</a:t>
            </a:r>
          </a:p>
          <a:p>
            <a:r>
              <a:rPr lang="en-US">
                <a:solidFill>
                  <a:srgbClr val="FFFFFF"/>
                </a:solidFill>
              </a:rPr>
              <a:t>This (along with sampling accuracy) causes </a:t>
            </a:r>
            <a:r>
              <a:rPr lang="en-US" b="1">
                <a:solidFill>
                  <a:srgbClr val="FFFFFF"/>
                </a:solidFill>
              </a:rPr>
              <a:t>Spectral Leakage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267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Windowing</vt:lpstr>
      <vt:lpstr>What and why?</vt:lpstr>
      <vt:lpstr>Signal</vt:lpstr>
      <vt:lpstr>Signal</vt:lpstr>
      <vt:lpstr>Signal</vt:lpstr>
      <vt:lpstr>Signal</vt:lpstr>
      <vt:lpstr>PowerPoint Presentation</vt:lpstr>
      <vt:lpstr>Applying DFT or FFT</vt:lpstr>
      <vt:lpstr>The Problem with DFT</vt:lpstr>
      <vt:lpstr>Sampled signal FFT: (10s rectangular window)</vt:lpstr>
      <vt:lpstr>Increasing time period</vt:lpstr>
      <vt:lpstr>Increasing time period</vt:lpstr>
      <vt:lpstr>Increasing time period</vt:lpstr>
      <vt:lpstr>Increasing time period</vt:lpstr>
      <vt:lpstr>Increasing time period</vt:lpstr>
      <vt:lpstr>Problems</vt:lpstr>
      <vt:lpstr>Solution: Different Windows</vt:lpstr>
      <vt:lpstr>Solution: Different Windows</vt:lpstr>
      <vt:lpstr>Solution: Different Windows</vt:lpstr>
      <vt:lpstr>Solution: Different Windows</vt:lpstr>
      <vt:lpstr>Solution: Different Windows</vt:lpstr>
      <vt:lpstr>Solution: Different Windows</vt:lpstr>
      <vt:lpstr>Different Window Spectra</vt:lpstr>
      <vt:lpstr>Different Window Spectra</vt:lpstr>
      <vt:lpstr>What’s actually going on?</vt:lpstr>
      <vt:lpstr>Different windows and their spectra</vt:lpstr>
      <vt:lpstr>What’s good?</vt:lpstr>
      <vt:lpstr>Applied to our signal</vt:lpstr>
      <vt:lpstr>Applied to our signal</vt:lpstr>
      <vt:lpstr>Applied to the building</vt:lpstr>
      <vt:lpstr>Applied to the building</vt:lpstr>
      <vt:lpstr>Thank you  Any Questions?</vt:lpstr>
      <vt:lpstr>PowerPoint Presentation</vt:lpstr>
      <vt:lpstr>Noise</vt:lpstr>
      <vt:lpstr>Windows (python)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Henry</dc:creator>
  <cp:revision>1</cp:revision>
  <dcterms:created xsi:type="dcterms:W3CDTF">2024-03-10T20:03:08Z</dcterms:created>
  <dcterms:modified xsi:type="dcterms:W3CDTF">2024-03-13T14:50:45Z</dcterms:modified>
</cp:coreProperties>
</file>