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f987d7de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f987d7de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f987d7d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f987d7d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f987d7d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f987d7d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f987d7de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f987d7de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f987d7d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f987d7d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31488f50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31488f50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4b02e0ad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4b02e0ad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31488f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31488f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31488f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31488f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31488f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31488f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31488f50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31488f50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f987d7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f987d7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31488f50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31488f50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31488f50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31488f50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31488f50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31488f50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31488f50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31488f50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31488f50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31488f50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f987d7d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f987d7d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31488f50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31488f50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f987d7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f987d7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Playoff Predictive Modeling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Dean Roeser, Jack Hilvert, and Riley Halloran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5" y="1751771"/>
            <a:ext cx="1116349" cy="11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75" y="1751771"/>
            <a:ext cx="1116349" cy="11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49" y="72075"/>
            <a:ext cx="2505225" cy="45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502" y="114450"/>
            <a:ext cx="3063750" cy="41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487975" y="4667475"/>
            <a:ext cx="25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Cleaning and collecting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636775" y="4299350"/>
            <a:ext cx="25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Tree and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limiting the tree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683671" y="1152425"/>
            <a:ext cx="5606100" cy="21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Saw a decrease in error by limiting the depth of the tree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93950" y="3302350"/>
            <a:ext cx="412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Depth = 3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mean^2 err = 13.12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784975" y="2335988"/>
            <a:ext cx="412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Depth = 5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Err = 14.875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23275" y="3522175"/>
            <a:ext cx="215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limit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mean^2 err = 17.06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44" y="2209450"/>
            <a:ext cx="2449067" cy="10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222" y="1972022"/>
            <a:ext cx="3860195" cy="14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4396" y="3315675"/>
            <a:ext cx="3090400" cy="139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Model: Random Forest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to try out a random forest model after successfully generating our 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were not significantly better than the limited tree.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Metrics: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Mean squared error = 14.25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Root_mean_err = 3.775</a:t>
            </a:r>
            <a:endParaRPr sz="12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13" y="2908063"/>
            <a:ext cx="45434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98" y="71525"/>
            <a:ext cx="3767100" cy="43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376500" y="4492500"/>
            <a:ext cx="3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Forest and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depending on what year we look 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commonly: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losses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PIE - player impact estimate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% of game events did that</a:t>
            </a:r>
            <a:br>
              <a:rPr lang="en"/>
            </a:br>
            <a:r>
              <a:rPr lang="en"/>
              <a:t>Player or team participate in 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113" y="2299838"/>
            <a:ext cx="32670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127075" y="149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Things: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Does a good job of placing the winner somewhere in the top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Things: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</a:t>
            </a:r>
            <a:r>
              <a:rPr lang="en"/>
              <a:t> take into account </a:t>
            </a:r>
            <a:r>
              <a:rPr lang="en"/>
              <a:t>anecdotal</a:t>
            </a:r>
            <a:r>
              <a:rPr lang="en"/>
              <a:t> data (who played, was it an upset)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use </a:t>
            </a:r>
            <a:r>
              <a:rPr lang="en"/>
              <a:t>conferences</a:t>
            </a:r>
            <a:r>
              <a:rPr lang="en"/>
              <a:t> as a determiner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25" y="2089928"/>
            <a:ext cx="6665349" cy="28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902" y="0"/>
            <a:ext cx="6313101" cy="2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7095"/>
            <a:ext cx="5514750" cy="23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Predictions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2011-2012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710150"/>
            <a:ext cx="3532449" cy="324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475" y="226725"/>
            <a:ext cx="3196925" cy="44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Predictions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2014-2018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25" y="792463"/>
            <a:ext cx="3558574" cy="355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002" y="1366350"/>
            <a:ext cx="2945013" cy="35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Predictions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2020-2021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502" y="1068850"/>
            <a:ext cx="3601599" cy="36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072" y="1041825"/>
            <a:ext cx="2983974" cy="36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to the NBA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 Teams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 </a:t>
            </a:r>
            <a:r>
              <a:rPr lang="en" sz="2000"/>
              <a:t>Conferences</a:t>
            </a:r>
            <a:r>
              <a:rPr lang="en" sz="2000"/>
              <a:t> of 15 Teams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82 Game Season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 8 Teams of each division make the playoffs</a:t>
            </a:r>
            <a:endParaRPr sz="2000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4784" l="29986" r="31474" t="4775"/>
          <a:stretch/>
        </p:blipFill>
        <p:spPr>
          <a:xfrm>
            <a:off x="7075100" y="377425"/>
            <a:ext cx="1835375" cy="43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this Year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53" y="1266325"/>
            <a:ext cx="1995950" cy="3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923" y="1023825"/>
            <a:ext cx="3855150" cy="37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</a:t>
            </a:r>
            <a:r>
              <a:rPr lang="en"/>
              <a:t> sports is hard and complicated - never 100% accurate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Stats do help you get a better understanding and </a:t>
            </a:r>
            <a:r>
              <a:rPr lang="en"/>
              <a:t>prediction</a:t>
            </a:r>
            <a:r>
              <a:rPr lang="en"/>
              <a:t> for sports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Playoffs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436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rounds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of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teams placement is based on regular season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finals are always one team from the West against one from the East   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11237" l="0" r="0" t="0"/>
          <a:stretch/>
        </p:blipFill>
        <p:spPr>
          <a:xfrm>
            <a:off x="4757525" y="119225"/>
            <a:ext cx="4303375" cy="2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Pipeline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Want to determine the post season champion from regular season data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Our data is taken from the NBA website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Using a Decision Tree to classify the champion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Trained </a:t>
            </a:r>
            <a:r>
              <a:rPr lang="en" sz="1695"/>
              <a:t>against</a:t>
            </a:r>
            <a:r>
              <a:rPr lang="en" sz="1695"/>
              <a:t> the past 10 years and tested against the actual </a:t>
            </a:r>
            <a:r>
              <a:rPr lang="en" sz="1695"/>
              <a:t>championship</a:t>
            </a:r>
            <a:r>
              <a:rPr lang="en" sz="1695"/>
              <a:t> 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Looked at the results and adjusted accordingly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NBA Stats website is sorted by year and </a:t>
            </a:r>
            <a:r>
              <a:rPr lang="en"/>
              <a:t>regular</a:t>
            </a:r>
            <a:r>
              <a:rPr lang="en"/>
              <a:t> season or post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many </a:t>
            </a:r>
            <a:r>
              <a:rPr lang="en"/>
              <a:t>statistics</a:t>
            </a:r>
            <a:r>
              <a:rPr lang="en"/>
              <a:t> like </a:t>
            </a:r>
            <a:r>
              <a:rPr lang="en"/>
              <a:t>offrtg and tov%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names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regular season games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teams change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17842" l="1615" r="31610" t="24620"/>
          <a:stretch/>
        </p:blipFill>
        <p:spPr>
          <a:xfrm>
            <a:off x="4322550" y="2753075"/>
            <a:ext cx="4717848" cy="22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- Regression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trying to use regression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Hoped to get a value that </a:t>
            </a:r>
            <a:r>
              <a:rPr lang="en"/>
              <a:t>determines</a:t>
            </a:r>
            <a:r>
              <a:rPr lang="en"/>
              <a:t> all the teams </a:t>
            </a:r>
            <a:r>
              <a:rPr lang="en"/>
              <a:t>postseason</a:t>
            </a:r>
            <a:r>
              <a:rPr lang="en"/>
              <a:t> wins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</a:t>
            </a:r>
            <a:r>
              <a:rPr lang="en"/>
              <a:t>were not</a:t>
            </a:r>
            <a:r>
              <a:rPr lang="en"/>
              <a:t> </a:t>
            </a:r>
            <a:r>
              <a:rPr lang="en"/>
              <a:t>desirable: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R2 Error = -2.246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measure of 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Error = 102.58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Mean Square Error = 10.128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00" y="2822850"/>
            <a:ext cx="3755375" cy="18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14" y="779750"/>
            <a:ext cx="2717976" cy="394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- Decision Trees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our project to determine end of season champion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accomplished this by using decision tree to classify amount of playoff wins and see who had the most.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trained: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First: 2010 to predict 2011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Second: all seasons to predict the most recent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Finally: use all previous seasons to predict most recent, but make</a:t>
            </a:r>
            <a:br>
              <a:rPr lang="en"/>
            </a:br>
            <a:r>
              <a:rPr lang="en"/>
              <a:t>Sure to have at least 10 seasons prior to the prediction.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Limiting depth of tree (n=3, n = 5, no limit)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46" y="2414375"/>
            <a:ext cx="5775908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23" y="3752124"/>
            <a:ext cx="7203246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034" y="1381474"/>
            <a:ext cx="4717926" cy="9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