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3618-4907-CF81-3711-254984DD9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FB413-0F96-3700-CD91-FF3B14BBB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44D72-C7C7-788E-D823-A9D02434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7EA8-4606-4352-970B-2389B804BB5F}" type="datetimeFigureOut">
              <a:rPr lang="LID4096" smtClean="0"/>
              <a:t>11/16/2024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79AD2-E135-BF41-AAA6-16D5EAC4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27741-EFF7-714E-39BF-0176FFDD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239-6FD3-4911-A72E-62E8FC63DBA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4177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2BEE1-7A94-A449-2584-A0C27A7D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AE3FE-228E-DB61-479C-68E0F9800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5FC33-4AA2-22C2-9A8C-8B1F601B6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7EA8-4606-4352-970B-2389B804BB5F}" type="datetimeFigureOut">
              <a:rPr lang="LID4096" smtClean="0"/>
              <a:t>11/16/2024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CADDD-313E-BDE8-E079-E820A0BD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8C70C-DA9F-B959-EB88-08BECB7A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239-6FD3-4911-A72E-62E8FC63DBA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615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DA52A0-3FDF-FE79-AD98-75836A366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ECE7E-D7A3-2F9E-0E6E-ABA187B6D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45079-F540-2095-DC1B-86EE069F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7EA8-4606-4352-970B-2389B804BB5F}" type="datetimeFigureOut">
              <a:rPr lang="LID4096" smtClean="0"/>
              <a:t>11/16/2024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66434-42D8-EDC4-5E79-5D78237B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26DDE-E138-5FCE-3F52-DA0FFB13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239-6FD3-4911-A72E-62E8FC63DBA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9504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9C57-9A26-9942-8165-83855E8F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D3C0C-FEE1-4F75-9E0D-CC5795467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10A76-D44F-BBA3-CF48-8E9C0BEE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7EA8-4606-4352-970B-2389B804BB5F}" type="datetimeFigureOut">
              <a:rPr lang="LID4096" smtClean="0"/>
              <a:t>11/16/2024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364B9-3095-8C85-1934-0E15C125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0F293-F0D6-6F31-EDEC-BF2A046A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239-6FD3-4911-A72E-62E8FC63DBA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754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2640-182F-7C71-C713-C296D980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0992B-ED01-22CD-70E3-41C56E39E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A99BD-7EF9-2A76-36B1-840024C8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7EA8-4606-4352-970B-2389B804BB5F}" type="datetimeFigureOut">
              <a:rPr lang="LID4096" smtClean="0"/>
              <a:t>11/16/2024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80D09-BB17-2B97-08AA-1C34886F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15332-804E-3360-399C-3BACFA8A7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239-6FD3-4911-A72E-62E8FC63DBA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1553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0E23-CE83-33A6-9248-085488E1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FA794-86E6-3F36-3137-C3278DC2D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86C42-B492-7C38-6D22-872488F11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6DB2-37F9-EA0F-51E8-6115848E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7EA8-4606-4352-970B-2389B804BB5F}" type="datetimeFigureOut">
              <a:rPr lang="LID4096" smtClean="0"/>
              <a:t>11/16/2024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F0923-6117-8CB4-103F-4CA004E5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360CA-0A5E-BE55-7678-3A3F6180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239-6FD3-4911-A72E-62E8FC63DBA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3005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ABB9-9FA4-5724-E470-BF1F5AA79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F06B1-4D7C-232B-78E5-25151978E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FA51C-82AC-421C-94E0-BD706777D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F3063-D884-DD1D-63CD-1208E45E2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C730B6-8CD9-2A05-9DA7-42D9F012A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441686-83D6-0323-AD89-53A3246A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7EA8-4606-4352-970B-2389B804BB5F}" type="datetimeFigureOut">
              <a:rPr lang="LID4096" smtClean="0"/>
              <a:t>11/16/2024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DBBECF-21DE-08AE-1141-41868A0A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FD3E48-849E-A767-4F7E-56179892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239-6FD3-4911-A72E-62E8FC63DBA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772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47A8-2280-334C-9BD3-E2352591B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C19165-7A36-7B3F-7985-D54C44F9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7EA8-4606-4352-970B-2389B804BB5F}" type="datetimeFigureOut">
              <a:rPr lang="LID4096" smtClean="0"/>
              <a:t>11/16/2024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D1127-8248-27DF-ACEB-8CABACD2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542C5-B249-DBF9-719C-1DC40DAD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239-6FD3-4911-A72E-62E8FC63DBA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015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2F6E54-C9D1-8E2E-770B-38481F2A2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7EA8-4606-4352-970B-2389B804BB5F}" type="datetimeFigureOut">
              <a:rPr lang="LID4096" smtClean="0"/>
              <a:t>11/16/2024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5ABC1-6B12-9D7A-3C2D-05A6FD3B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6A99A-46A2-B984-CF45-DC2EFE8C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239-6FD3-4911-A72E-62E8FC63DBA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7577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6A5E-26C6-1FE2-FD0F-42E4687ED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8F99F-67A8-D845-90AB-D64E82C80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E33B2-204E-0302-40D5-CB68ABFC2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5752A-5DE4-3D32-E81C-0E5C536D2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7EA8-4606-4352-970B-2389B804BB5F}" type="datetimeFigureOut">
              <a:rPr lang="LID4096" smtClean="0"/>
              <a:t>11/16/2024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FF171-B934-CB06-69A4-D0E6E360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5DE42-E5D6-51FD-DA85-588B5D2A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239-6FD3-4911-A72E-62E8FC63DBA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182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4D1D-BC17-EB83-9B38-04D18C244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ADEAB-AD98-D000-4BC6-B1A5D7522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28BEF-26DC-598C-2A09-5B3CDABEF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61D96-250D-4B3D-C975-E229C7D5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7EA8-4606-4352-970B-2389B804BB5F}" type="datetimeFigureOut">
              <a:rPr lang="LID4096" smtClean="0"/>
              <a:t>11/16/2024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B1DBD-4D46-F586-2EC5-A249A2EA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BEB01-160A-410E-E3BC-D1930590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5239-6FD3-4911-A72E-62E8FC63DBA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987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EECAB-2FD9-AC41-18BF-AEA10311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1681F-A257-58ED-E6AF-1C8596982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20648-A4F2-9CDD-1C66-F53584678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2B7EA8-4606-4352-970B-2389B804BB5F}" type="datetimeFigureOut">
              <a:rPr lang="LID4096" smtClean="0"/>
              <a:t>11/16/2024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19C56-4D0C-17AD-0A5E-4D470E13B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40824-DB58-32F3-D249-C6D6A5D57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E25239-6FD3-4911-A72E-62E8FC63DBA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2004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7ED877-5E4D-6F52-4929-6AFBF5A86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2504"/>
            <a:ext cx="5699759" cy="4131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959028-CD97-B5CA-87DB-F13F70F8E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79" y="1196961"/>
            <a:ext cx="5625825" cy="34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53C767-2946-0DE4-940D-9AAD2FBC9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136765"/>
            <a:ext cx="6488093" cy="4199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7CCE33-4906-2CA4-2C58-28F7EA772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515" y="1466376"/>
            <a:ext cx="3867690" cy="2238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519F3A-62F4-15C3-78B6-5A10B4DFC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912" y="4335968"/>
            <a:ext cx="6645216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2A8D7B-932E-4892-3B8D-D0AE1A041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388"/>
            <a:ext cx="8696960" cy="39951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C8BFE8-20D2-7CBC-1BA8-9517C60AB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204" y="4286924"/>
            <a:ext cx="8173591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36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BCFD1-6D0D-CD79-C9A8-5F7354F22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8D7772-6FB6-EFFE-0043-1180B25F9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529969"/>
            <a:ext cx="5123342" cy="37980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FA0838-F655-BE24-2870-AFF536481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026" y="1713507"/>
            <a:ext cx="6321149" cy="343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CC5624-7ED0-0A83-107C-2F84E8D27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467252"/>
            <a:ext cx="7140188" cy="5334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1D9F73-9BCC-4DBB-E3D9-05308129F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204013"/>
            <a:ext cx="6095999" cy="24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7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953F3A-E7DD-23DC-2F6D-5D9BA3B46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56320" cy="3633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0361D9-5001-A619-B237-47A8705CB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920" y="3645935"/>
            <a:ext cx="9855200" cy="321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40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Jiancai x Hou</dc:creator>
  <cp:lastModifiedBy>Jiancai x Hou</cp:lastModifiedBy>
  <cp:revision>22</cp:revision>
  <dcterms:created xsi:type="dcterms:W3CDTF">2024-11-16T00:02:48Z</dcterms:created>
  <dcterms:modified xsi:type="dcterms:W3CDTF">2024-11-16T13:01:45Z</dcterms:modified>
</cp:coreProperties>
</file>