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2" d="100"/>
          <a:sy n="82" d="100"/>
        </p:scale>
        <p:origin x="27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5152-9CFD-4E31-8F7C-1E29CD032660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B4B8-30A7-4F98-9E43-DD7167F8B1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77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6593E-7905-9D6A-2847-C6AE0F248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B6FE84-0F17-7C6F-AAA7-091618E42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6C05E3-C0A3-2DEC-8ECD-36B451B9E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학습이란 바로 이 연결의 강도를 변화시키는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86C02-F220-8D53-53CF-4515F92B8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C01F7-BEB4-43D8-A0D0-05FC84C77F3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79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5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9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5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6453336"/>
            <a:ext cx="12192000" cy="404664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-12121" y="-1"/>
            <a:ext cx="12204121" cy="75824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366" y="-6460"/>
            <a:ext cx="8414391" cy="764703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89090" y="6473107"/>
            <a:ext cx="28448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BF8B8F1F-688E-42DF-BD98-9FF270510DA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7" name="Picture 3" descr="C:\Users\sylim\Desktop\임승엽\디자인\KPC_CI\시그니처 다운로드형_좌우조합_슬로건조합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6505931"/>
            <a:ext cx="1418004" cy="29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57028" y="6517170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www.kpc.or.kr</a:t>
            </a:r>
            <a:endParaRPr lang="ko-KR" altLang="en-US" sz="12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6793279" y="87859"/>
            <a:ext cx="5382693" cy="57606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E2C92E-AF28-4841-BF46-3D69C9C91DE4}"/>
              </a:ext>
            </a:extLst>
          </p:cNvPr>
          <p:cNvGrpSpPr/>
          <p:nvPr userDrawn="1"/>
        </p:nvGrpSpPr>
        <p:grpSpPr>
          <a:xfrm>
            <a:off x="-12119" y="-12921"/>
            <a:ext cx="436105" cy="777625"/>
            <a:chOff x="-9848" y="-12921"/>
            <a:chExt cx="3018632" cy="1209675"/>
          </a:xfrm>
        </p:grpSpPr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3C25BE29-4A77-4184-BFA7-F812D97501B7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3008784" cy="1196752"/>
            </a:xfrm>
            <a:prstGeom prst="rtTriangle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8E0CA5DB-3072-4992-A2F6-DF00C2BC5DE5}"/>
                </a:ext>
              </a:extLst>
            </p:cNvPr>
            <p:cNvSpPr/>
            <p:nvPr userDrawn="1"/>
          </p:nvSpPr>
          <p:spPr>
            <a:xfrm rot="10800000" flipH="1">
              <a:off x="-9848" y="1"/>
              <a:ext cx="1514239" cy="1196752"/>
            </a:xfrm>
            <a:prstGeom prst="rtTriangle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3">
              <a:extLst>
                <a:ext uri="{FF2B5EF4-FFF2-40B4-BE49-F238E27FC236}">
                  <a16:creationId xmlns:a16="http://schemas.microsoft.com/office/drawing/2014/main" id="{542329CA-921B-4C9B-B0FC-2C2E208E234C}"/>
                </a:ext>
              </a:extLst>
            </p:cNvPr>
            <p:cNvSpPr/>
            <p:nvPr userDrawn="1"/>
          </p:nvSpPr>
          <p:spPr>
            <a:xfrm rot="5400000" flipH="1">
              <a:off x="-175433" y="162513"/>
              <a:ext cx="1209675" cy="858808"/>
            </a:xfrm>
            <a:custGeom>
              <a:avLst/>
              <a:gdLst/>
              <a:ahLst/>
              <a:cxnLst/>
              <a:rect l="l" t="t" r="r" b="b"/>
              <a:pathLst>
                <a:path w="1209675" h="858808">
                  <a:moveTo>
                    <a:pt x="1209675" y="858808"/>
                  </a:moveTo>
                  <a:lnTo>
                    <a:pt x="341593" y="0"/>
                  </a:lnTo>
                  <a:lnTo>
                    <a:pt x="0" y="858807"/>
                  </a:lnTo>
                  <a:lnTo>
                    <a:pt x="0" y="858808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54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36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8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0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1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B5B29-8350-4CAE-A545-1FFCE7AEEA67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D6E61-45D5-4E45-8B14-B425B492E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98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gpt.com/g/g-67ac51b6ab4c8191a1123b61c4124a7a-jungsogieob-dijiteolseobiseu-r-d-rodeumaeb" TargetMode="External"/><Relationship Id="rId3" Type="http://schemas.openxmlformats.org/officeDocument/2006/relationships/hyperlink" Target="https://chatgpt.com/g/g-67aef9709450819190921dc533f0a1be-hoeyirog-jagseonghagiv1-0" TargetMode="External"/><Relationship Id="rId7" Type="http://schemas.openxmlformats.org/officeDocument/2006/relationships/hyperlink" Target="https://chatgpt.com/g/g-67af38f231d48191a27d2beb7ef7c945-upbit-jongmogdanwi-hyeonjae-joho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hatgpt.com/g/g-67af3dd6df308191b6c34cbfaa95e3ee-webpilot-ai" TargetMode="External"/><Relationship Id="rId5" Type="http://schemas.openxmlformats.org/officeDocument/2006/relationships/hyperlink" Target="https://chatgpt.com/g/g-67b27367c0a88191a8c77de2f41f4cb2-jaegosilsa-cwihabgi" TargetMode="External"/><Relationship Id="rId4" Type="http://schemas.openxmlformats.org/officeDocument/2006/relationships/hyperlink" Target="https://chatgpt.com/g/g-67aebe18c8b48191ad6c8f8003ce4735-hoeyirog-jagseonghagiv2-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A0C2D-72BF-4DE5-6CFF-8D21AE44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29">
            <a:extLst>
              <a:ext uri="{FF2B5EF4-FFF2-40B4-BE49-F238E27FC236}">
                <a16:creationId xmlns:a16="http://schemas.microsoft.com/office/drawing/2014/main" id="{DC9E84AC-3E48-6A85-F953-29BED164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ChatGPT</a:t>
            </a:r>
            <a:r>
              <a:rPr lang="ko-KR" altLang="en-US" dirty="0"/>
              <a:t> 서비스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9A581B40-3C62-1E60-1685-825B8CA3B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850792"/>
            <a:ext cx="8496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defRPr kumimoji="1" sz="1400">
                <a:latin typeface="나눔바른고딕" charset="-127"/>
                <a:ea typeface="나눔바른고딕" charset="-127"/>
              </a:defRPr>
            </a:lvl2pPr>
            <a:lvl3pPr marL="1143000" indent="-228600" eaLnBrk="0" hangingPunct="0">
              <a:defRPr kumimoji="1" sz="1400">
                <a:latin typeface="나눔바른고딕" charset="-127"/>
                <a:ea typeface="나눔바른고딕" charset="-127"/>
              </a:defRPr>
            </a:lvl3pPr>
            <a:lvl4pPr marL="1600200" indent="-228600" eaLnBrk="0" hangingPunct="0">
              <a:defRPr kumimoji="1" sz="1400">
                <a:latin typeface="나눔바른고딕" charset="-127"/>
                <a:ea typeface="나눔바른고딕" charset="-127"/>
              </a:defRPr>
            </a:lvl4pPr>
            <a:lvl5pPr marL="2057400" indent="-228600" eaLnBrk="0" hangingPunct="0">
              <a:defRPr kumimoji="1" sz="1400">
                <a:latin typeface="나눔바른고딕" charset="-127"/>
                <a:ea typeface="나눔바른고딕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’25</a:t>
            </a:r>
            <a:r>
              <a:rPr lang="ko-KR" altLang="en-US" dirty="0">
                <a:solidFill>
                  <a:schemeClr val="bg1"/>
                </a:solidFill>
              </a:rPr>
              <a:t>년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월의 시대정신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9" name="부제목 30">
            <a:extLst>
              <a:ext uri="{FF2B5EF4-FFF2-40B4-BE49-F238E27FC236}">
                <a16:creationId xmlns:a16="http://schemas.microsoft.com/office/drawing/2014/main" id="{4432BA47-42D8-CC3E-35EB-46C068F2F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539" y="87859"/>
            <a:ext cx="4373438" cy="576064"/>
          </a:xfrm>
        </p:spPr>
        <p:txBody>
          <a:bodyPr/>
          <a:lstStyle/>
          <a:p>
            <a:r>
              <a:rPr lang="en-US" altLang="ko-KR" dirty="0"/>
              <a:t>Ⅶ. ChatGPT </a:t>
            </a:r>
            <a:r>
              <a:rPr lang="ko-KR" altLang="en-US" dirty="0"/>
              <a:t>실무적용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7313DF84-04EB-E075-89B3-C49DCDBB7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850792"/>
            <a:ext cx="8496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kumimoji="1" sz="2400" b="1">
                <a:solidFill>
                  <a:srgbClr val="0070C0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742950" indent="-285750" eaLnBrk="0" hangingPunct="0">
              <a:defRPr kumimoji="1" sz="1400">
                <a:latin typeface="나눔바른고딕" charset="-127"/>
                <a:ea typeface="나눔바른고딕" charset="-127"/>
              </a:defRPr>
            </a:lvl2pPr>
            <a:lvl3pPr marL="1143000" indent="-228600" eaLnBrk="0" hangingPunct="0">
              <a:defRPr kumimoji="1" sz="1400">
                <a:latin typeface="나눔바른고딕" charset="-127"/>
                <a:ea typeface="나눔바른고딕" charset="-127"/>
              </a:defRPr>
            </a:lvl3pPr>
            <a:lvl4pPr marL="1600200" indent="-228600" eaLnBrk="0" hangingPunct="0">
              <a:defRPr kumimoji="1" sz="1400">
                <a:latin typeface="나눔바른고딕" charset="-127"/>
                <a:ea typeface="나눔바른고딕" charset="-127"/>
              </a:defRPr>
            </a:lvl4pPr>
            <a:lvl5pPr marL="2057400" indent="-228600" eaLnBrk="0" hangingPunct="0">
              <a:defRPr kumimoji="1" sz="1400">
                <a:latin typeface="나눔바른고딕" charset="-127"/>
                <a:ea typeface="나눔바른고딕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latin typeface="나눔바른고딕" charset="-127"/>
                <a:ea typeface="나눔바른고딕" charset="-127"/>
              </a:defRPr>
            </a:lvl9pPr>
          </a:lstStyle>
          <a:p>
            <a:r>
              <a:rPr lang="en-US" altLang="ko-KR" dirty="0"/>
              <a:t>GPTs </a:t>
            </a:r>
            <a:r>
              <a:rPr lang="ko-KR" altLang="en-US" dirty="0"/>
              <a:t>실습</a:t>
            </a:r>
            <a:endParaRPr lang="en-US" altLang="ko-KR" dirty="0"/>
          </a:p>
        </p:txBody>
      </p:sp>
      <p:graphicFrame>
        <p:nvGraphicFramePr>
          <p:cNvPr id="2" name="Group 59">
            <a:extLst>
              <a:ext uri="{FF2B5EF4-FFF2-40B4-BE49-F238E27FC236}">
                <a16:creationId xmlns:a16="http://schemas.microsoft.com/office/drawing/2014/main" id="{332E23AF-E746-7078-A6AF-69EA2155603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59497" y="1268760"/>
          <a:ext cx="9145015" cy="5022559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36867423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42152239"/>
                    </a:ext>
                  </a:extLst>
                </a:gridCol>
                <a:gridCol w="5400599">
                  <a:extLst>
                    <a:ext uri="{9D8B030D-6E8A-4147-A177-3AD203B41FA5}">
                      <a16:colId xmlns:a16="http://schemas.microsoft.com/office/drawing/2014/main" val="3943065339"/>
                    </a:ext>
                  </a:extLst>
                </a:gridCol>
              </a:tblGrid>
              <a:tr h="293013">
                <a:tc>
                  <a:txBody>
                    <a:bodyPr/>
                    <a:lstStyle>
                      <a:lvl1pPr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defRPr kumimoji="1"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buFont typeface="Arial" panose="020B0604020202020204" pitchFamily="34" charset="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54000" marR="54000" marT="54000" marB="54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defRPr kumimoji="1"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buFont typeface="Arial" panose="020B0604020202020204" pitchFamily="34" charset="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GPTs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링크와 실습 자료</a:t>
                      </a:r>
                      <a:endParaRPr kumimoji="1" lang="en-US" altLang="ko-K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1288"/>
                  </a:ext>
                </a:extLst>
              </a:tr>
              <a:tr h="688420">
                <a:tc rowSpan="2">
                  <a:txBody>
                    <a:bodyPr/>
                    <a:lstStyle>
                      <a:lvl1pPr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defRPr kumimoji="1"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buFont typeface="Arial" panose="020B0604020202020204" pitchFamily="34" charset="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나만의 형태로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회의록 작성하기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85725" indent="-85725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defRPr kumimoji="1"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buFont typeface="Arial" panose="020B0604020202020204" pitchFamily="34" charset="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회의록 작성하기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https://chatgpt.com/g/g-67aef9709450819190921dc533f0a1be-hoeyirog-jagseonghagiv1-0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44423"/>
                  </a:ext>
                </a:extLst>
              </a:tr>
              <a:tr h="688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회의록 작성하기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v2.0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4"/>
                        </a:rPr>
                        <a:t>https://chatgpt.com/g/g-67aebe18c8b48191ad6c8f8003ce4735-hoeyirog-jagseonghagiv2-0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23346"/>
                  </a:ext>
                </a:extLst>
              </a:tr>
              <a:tr h="8013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나마의 양식의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재고실사 결과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취합하기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85725" indent="-85725">
                        <a:defRPr kumimoji="1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>
                        <a:defRPr kumimoji="1"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>
                        <a:buFont typeface="Arial" panose="020B0604020202020204" pitchFamily="34" charset="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fontAlgn="base" latinLnBrk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재고실사 </a:t>
                      </a:r>
                      <a:r>
                        <a:rPr kumimoji="1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취합기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공유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5"/>
                        </a:rPr>
                        <a:t>https://chatgpt.com/g/g-67b27367c0a88191a8c77de2f41f4cb2-jaegosilsa-cwihabgi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740104"/>
                  </a:ext>
                </a:extLst>
              </a:tr>
              <a:tr h="4907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url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내용 정리하기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webpilot.ai</a:t>
                      </a: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6"/>
                        </a:rPr>
                        <a:t>https://chatgpt.com/g/g-67af3dd6df308191b6c34cbfaa95e3ee-webpilot-ai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039668"/>
                  </a:ext>
                </a:extLst>
              </a:tr>
              <a:tr h="6884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코인 종목단위 조회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UPbit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종목단위 현재 조회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7"/>
                        </a:rPr>
                        <a:t>https://chatgpt.com/g/g-67af38f231d48191a27d2beb7ef7c945-upbit-jongmogdanwi-hyeonjae-johoe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076755"/>
                  </a:ext>
                </a:extLst>
              </a:tr>
              <a:tr h="8861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나의 자료에만 근거하여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로드맵 수립하기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중고기업 디지털서비스 </a:t>
                      </a: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로드맵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Tx/>
                        <a:buSzPct val="95000"/>
                        <a:buFont typeface="Wingdings" panose="05000000000000000000" pitchFamily="2" charset="2"/>
                        <a:buChar char="ü"/>
                        <a:tabLst/>
                      </a:pPr>
                      <a:r>
                        <a:rPr kumimoji="1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8"/>
                        </a:rPr>
                        <a:t>https://chatgpt.com/g/g-67ac51b6ab4c8191a1123b61c4124a7a-jungsogieob-dijiteolseobiseu-r-d-rodeumaeb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800" marR="82800" marT="5400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388060"/>
                  </a:ext>
                </a:extLst>
              </a:tr>
            </a:tbl>
          </a:graphicData>
        </a:graphic>
      </p:graphicFrame>
      <p:sp>
        <p:nvSpPr>
          <p:cNvPr id="20" name="실행 단추: 뒤로 또는 앞으로 이동 1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18A898-BC73-30D3-1B9A-F1FB840B337E}"/>
              </a:ext>
            </a:extLst>
          </p:cNvPr>
          <p:cNvSpPr/>
          <p:nvPr/>
        </p:nvSpPr>
        <p:spPr>
          <a:xfrm>
            <a:off x="9250245" y="6584258"/>
            <a:ext cx="377627" cy="172789"/>
          </a:xfrm>
          <a:prstGeom prst="actionButtonBackPrevio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06AE0D-630F-238C-68FC-FBB017112B6E}"/>
              </a:ext>
            </a:extLst>
          </p:cNvPr>
          <p:cNvSpPr/>
          <p:nvPr/>
        </p:nvSpPr>
        <p:spPr>
          <a:xfrm rot="20747578">
            <a:off x="10164985" y="942932"/>
            <a:ext cx="792000" cy="330102"/>
          </a:xfrm>
          <a:prstGeom prst="rect">
            <a:avLst/>
          </a:prstGeom>
          <a:noFill/>
          <a:ln w="12700" cap="flat" cmpd="sng" algn="ctr">
            <a:solidFill>
              <a:srgbClr val="3333FF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1500" kern="0" dirty="0">
                <a:solidFill>
                  <a:srgbClr val="3333FF"/>
                </a:solidFill>
                <a:latin typeface="Cambria"/>
              </a:rPr>
              <a:t>강의</a:t>
            </a:r>
          </a:p>
        </p:txBody>
      </p:sp>
      <p:sp>
        <p:nvSpPr>
          <p:cNvPr id="22" name="슬라이드 번호 개체 틀 28">
            <a:extLst>
              <a:ext uri="{FF2B5EF4-FFF2-40B4-BE49-F238E27FC236}">
                <a16:creationId xmlns:a16="http://schemas.microsoft.com/office/drawing/2014/main" id="{010866D0-2E0B-9DBE-68F5-008C0096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9136" y="6473107"/>
            <a:ext cx="2311400" cy="365125"/>
          </a:xfrm>
        </p:spPr>
        <p:txBody>
          <a:bodyPr/>
          <a:lstStyle/>
          <a:p>
            <a:fld id="{BF8B8F1F-688E-42DF-BD98-9FF270510DA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와이드스크린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Arial</vt:lpstr>
      <vt:lpstr>Cambria</vt:lpstr>
      <vt:lpstr>Wingdings</vt:lpstr>
      <vt:lpstr>맑은 고딕</vt:lpstr>
      <vt:lpstr>Office 테마</vt:lpstr>
      <vt:lpstr>ChatGPT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서비스</dc:title>
  <dc:creator>User</dc:creator>
  <cp:lastModifiedBy>User</cp:lastModifiedBy>
  <cp:revision>1</cp:revision>
  <dcterms:created xsi:type="dcterms:W3CDTF">2025-02-19T07:04:31Z</dcterms:created>
  <dcterms:modified xsi:type="dcterms:W3CDTF">2025-02-19T07:04:44Z</dcterms:modified>
</cp:coreProperties>
</file>