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0" r:id="rId3"/>
    <p:sldId id="411" r:id="rId5"/>
  </p:sldIdLst>
  <p:sldSz cx="12192000" cy="6858000"/>
  <p:notesSz cx="7103745" cy="10234295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3180" y="1577975"/>
            <a:ext cx="4967605" cy="4438650"/>
          </a:xfrm>
        </p:spPr>
        <p:txBody>
          <a:bodyPr/>
          <a:p>
            <a:pPr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姓名：周啸天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20:30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开始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履历：北京珠峰培训教学总监 </a:t>
            </a:r>
            <a:endParaRPr lang="zh-CN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腾讯体育事业部前端开发负责人</a:t>
            </a:r>
            <a:endParaRPr lang="zh-CN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十年互联网开发经验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电话：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18310612838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（同微信）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官网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：http://www.zhufengpeixun.cn/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" y="1577975"/>
            <a:ext cx="2558415" cy="22352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63775" y="224790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</a:t>
            </a:r>
            <a:r>
              <a:rPr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跨域解决方案</a:t>
            </a:r>
            <a:endParaRPr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785" y="1579245"/>
            <a:ext cx="2856230" cy="37001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054735"/>
            <a:ext cx="8356600" cy="5513705"/>
          </a:xfrm>
        </p:spPr>
        <p:txBody>
          <a:bodyPr/>
          <a:p>
            <a:pPr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今日话题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跨域问题的产生及其价值意义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JSONP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跨域解决方案的底层原理</a:t>
            </a:r>
            <a:endParaRPr 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CORS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跨域资源共享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基于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http proxy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实现跨域请求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基于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post message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实现跨域处理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基于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iframe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的跨域解决方案：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	window.name / document.domin / location.hash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web scoket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和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nginx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反向代理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6950" y="1639570"/>
            <a:ext cx="3082290" cy="39922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63775" y="224790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</a:t>
            </a:r>
            <a:r>
              <a:rPr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跨域解决方案</a:t>
            </a:r>
            <a:endParaRPr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8a573e30-8e29-41a6-87b2-dd5a703e2b8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WPS 演示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微软雅黑 Light</vt:lpstr>
      <vt:lpstr>楷体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2577</cp:revision>
  <dcterms:created xsi:type="dcterms:W3CDTF">2016-10-27T05:16:00Z</dcterms:created>
  <dcterms:modified xsi:type="dcterms:W3CDTF">2019-10-14T12:13:50Z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