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6FB8-D776-406D-8B55-B6FD1CB8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ECFA2-AD62-4B35-8A86-5FC90E19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F47DA-F63F-4B71-BD87-FFAD031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4F2CC-EFD2-4249-A941-9F391B82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3B5B6-D65F-4882-A282-1EEB17D9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DABA-9CB0-4C7F-949A-D7391367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7698E-0DE6-457B-BDB6-C69C9626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D4F6-9CBD-4E25-91EF-4875468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55992-2D2E-4381-8416-3D6F3E88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7A68E-0DC8-4741-980A-B11F8AEE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57A7D-F716-4C96-8D39-B932A315E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6BCC1-C214-49DF-ACFF-19363785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2AE59-67BF-44B4-A0A6-3E744A1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F8085-C303-4DA2-AE7D-DD752EA6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BFAA7-B080-4072-9915-A034EA6A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07-1DF1-4710-84EE-FD2CBC00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CC42C-2FDE-406F-BBCB-AB82530C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01766-EC98-4374-99CA-9404EC30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68022-F77A-4EEE-885F-6D15D537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15FCD-66AE-4D6F-9381-A7EC760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7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7C2DD-2627-48FF-B7EA-FAE3C154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3A354-9189-4A73-8428-A15ED608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AE92B-2244-454D-9067-7B655D35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4EE50-9B65-4EE7-9C6F-85E23262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FBEE4-2C4B-4F91-B886-D8E6B2F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4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685F8-9041-40AA-9167-D2217FC4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10781-FF0F-4FAA-B8E9-D23BC4B0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5C1CB-C669-4C48-8DDC-51755C35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43EB5-3A7D-423B-86A7-B6840981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AE421-5CE7-4CB9-867F-8C2D0AF3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8CA48-8C07-481B-9E1E-945FE7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1A12-1B3C-4E53-BC27-BF69E2A4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237C4-2611-4D4D-9A48-F94E6305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C1B7-3CDE-48C9-A8CC-DE95B1BF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07DC6E-5718-425F-9CA9-F4059E0F2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E7207-1D61-419B-ABC0-F410CB14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0BB4BA-DA61-4ACE-A9DE-C06F05A5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30CCA-4ABB-4581-95FB-E6CC6211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F62A8E-08B5-48D3-8B3E-17B7E65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5C43-DD0B-4021-BC6F-7F91346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BEBEB-A285-435B-85CB-540973A8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237C34-2C6C-4281-B3FB-5C7BC9A1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984E4-744A-4229-8B5F-AFECE026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95AAC-94FF-4100-8BBE-A7975C91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F0735-9A96-46CB-9075-AD43FDB8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2EA4-AFA2-48F9-ACCE-7519779C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811C-5465-4E08-899D-D6C3018A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AC5A-D4E6-42E9-879F-06B4BCAA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DE60C-E51A-4A0D-BAD5-D86DA388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88A2E-532A-46AF-8C9C-1F6DE6BE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28F50-A06A-45EC-9231-9DDA07D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DE4E9-E9FA-4127-8DD3-E69933D3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5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435E-A31D-4260-9C01-24C8AA0B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8683A-3F40-457D-BE6A-53CDD5C38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BA3B4-E4F6-4E18-8D6C-FCE48DCE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1E4A4-E927-4AD6-8EAD-E47DE51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003DF-2A08-48A2-BB8C-2C2BAC6A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D0BDF-2A87-4872-BC4E-7B522509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E0531D-D508-4DF5-86F7-5D683364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9BE79-948A-43A1-BB43-2A0F85FF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9C593-0D47-42B5-8F6A-E6ADBAF48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CB71-0600-40B8-92F4-303D6D65F62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A718D-812F-425A-8F0C-6CCA9547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0F311-02D7-4D61-B978-3C4325F08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797B-41D1-4030-B0F8-52F1E5BD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2BD89D3-F1FD-475C-87D0-AE20B7B7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75"/>
            <a:ext cx="12192000" cy="5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FC11E8-1BF2-4B06-9D6E-71155FB7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0"/>
            <a:ext cx="329216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CA6EBE-67C6-4040-894F-E502A957AD55}"/>
              </a:ext>
            </a:extLst>
          </p:cNvPr>
          <p:cNvSpPr txBox="1"/>
          <p:nvPr/>
        </p:nvSpPr>
        <p:spPr>
          <a:xfrm>
            <a:off x="5751212" y="4194928"/>
            <a:ext cx="889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en-US" altLang="zh-CN" dirty="0"/>
              <a:t>IMU</a:t>
            </a:r>
          </a:p>
          <a:p>
            <a:r>
              <a:rPr lang="zh-CN" altLang="en-US" dirty="0"/>
              <a:t>读</a:t>
            </a:r>
            <a:r>
              <a:rPr lang="en-US" altLang="zh-CN" dirty="0"/>
              <a:t>GPS</a:t>
            </a:r>
          </a:p>
          <a:p>
            <a:r>
              <a:rPr lang="zh-CN" altLang="en-US" dirty="0"/>
              <a:t>读图像</a:t>
            </a:r>
            <a:endParaRPr lang="en-US" altLang="zh-CN" dirty="0"/>
          </a:p>
          <a:p>
            <a:r>
              <a:rPr lang="zh-CN" altLang="en-US" dirty="0"/>
              <a:t>读激光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5F5236-244E-46D7-917A-3FE248261B2E}"/>
              </a:ext>
            </a:extLst>
          </p:cNvPr>
          <p:cNvCxnSpPr>
            <a:cxnSpLocks/>
          </p:cNvCxnSpPr>
          <p:nvPr/>
        </p:nvCxnSpPr>
        <p:spPr>
          <a:xfrm flipV="1">
            <a:off x="4780228" y="4392891"/>
            <a:ext cx="970984" cy="24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5C2DB8C-CE80-4DDD-98A2-1A8F6B30DA8C}"/>
              </a:ext>
            </a:extLst>
          </p:cNvPr>
          <p:cNvCxnSpPr>
            <a:cxnSpLocks/>
          </p:cNvCxnSpPr>
          <p:nvPr/>
        </p:nvCxnSpPr>
        <p:spPr>
          <a:xfrm flipV="1">
            <a:off x="4780228" y="4637988"/>
            <a:ext cx="1046375" cy="197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2778D0-518B-46FB-BD77-CF30843E4CAE}"/>
              </a:ext>
            </a:extLst>
          </p:cNvPr>
          <p:cNvCxnSpPr>
            <a:cxnSpLocks/>
          </p:cNvCxnSpPr>
          <p:nvPr/>
        </p:nvCxnSpPr>
        <p:spPr>
          <a:xfrm flipV="1">
            <a:off x="4747230" y="4914504"/>
            <a:ext cx="1003982" cy="119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43DA66B-BD8C-45DA-AAA7-A0D8D6F7E4CF}"/>
              </a:ext>
            </a:extLst>
          </p:cNvPr>
          <p:cNvCxnSpPr>
            <a:cxnSpLocks/>
          </p:cNvCxnSpPr>
          <p:nvPr/>
        </p:nvCxnSpPr>
        <p:spPr>
          <a:xfrm flipV="1">
            <a:off x="4747230" y="5184743"/>
            <a:ext cx="1003982" cy="65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65DF-5462-4850-AF08-97BCC181866A}"/>
              </a:ext>
            </a:extLst>
          </p:cNvPr>
          <p:cNvSpPr txBox="1"/>
          <p:nvPr/>
        </p:nvSpPr>
        <p:spPr>
          <a:xfrm>
            <a:off x="5468408" y="260095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lio_sam</a:t>
            </a:r>
            <a:r>
              <a:rPr lang="zh-CN" altLang="en-US" dirty="0"/>
              <a:t>总启动</a:t>
            </a:r>
            <a:r>
              <a:rPr lang="en-US" altLang="zh-CN" dirty="0"/>
              <a:t>launch</a:t>
            </a:r>
            <a:r>
              <a:rPr lang="zh-CN" altLang="en-US" dirty="0"/>
              <a:t>文件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F1374E-417B-42CE-9550-BD403B457A0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00220" y="2785623"/>
            <a:ext cx="2168188" cy="30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7F5A1C-C81C-407E-9874-9D2910C32427}"/>
              </a:ext>
            </a:extLst>
          </p:cNvPr>
          <p:cNvSpPr txBox="1"/>
          <p:nvPr/>
        </p:nvSpPr>
        <p:spPr>
          <a:xfrm>
            <a:off x="6269686" y="182759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GPS</a:t>
            </a:r>
            <a:r>
              <a:rPr lang="zh-CN" altLang="en-US" dirty="0"/>
              <a:t>转换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CFDEFF-BFCF-4946-8F40-696AA6F27A6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65127" y="1642247"/>
            <a:ext cx="2104559" cy="37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63F47E1-4486-4A49-8288-5CD8DE6F8F33}"/>
              </a:ext>
            </a:extLst>
          </p:cNvPr>
          <p:cNvSpPr txBox="1"/>
          <p:nvPr/>
        </p:nvSpPr>
        <p:spPr>
          <a:xfrm>
            <a:off x="6269686" y="-15039"/>
            <a:ext cx="46201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答案节点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task.txt  </a:t>
            </a:r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kyxz</a:t>
            </a:r>
            <a:r>
              <a:rPr lang="en-US" altLang="zh-CN" dirty="0"/>
              <a:t>/a00_answer_node/</a:t>
            </a:r>
            <a:r>
              <a:rPr lang="en-US" altLang="zh-CN" dirty="0" err="1"/>
              <a:t>positioning_answers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kyxz</a:t>
            </a:r>
            <a:r>
              <a:rPr lang="en-US" altLang="zh-CN" dirty="0"/>
              <a:t>/a00_answer_node/</a:t>
            </a:r>
            <a:r>
              <a:rPr lang="en-US" altLang="zh-CN" dirty="0" err="1"/>
              <a:t>navfix_rosbody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E1647AE-9855-474F-8415-4BC9A472F8A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769360" y="578446"/>
            <a:ext cx="2500326" cy="145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3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Dongjie</dc:creator>
  <cp:lastModifiedBy>Wu Dongjie</cp:lastModifiedBy>
  <cp:revision>8</cp:revision>
  <dcterms:created xsi:type="dcterms:W3CDTF">2021-07-31T08:23:01Z</dcterms:created>
  <dcterms:modified xsi:type="dcterms:W3CDTF">2021-09-12T02:41:45Z</dcterms:modified>
</cp:coreProperties>
</file>