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7"/>
  </p:notesMasterIdLst>
  <p:sldIdLst>
    <p:sldId id="289" r:id="rId3"/>
    <p:sldId id="256" r:id="rId4"/>
    <p:sldId id="290" r:id="rId5"/>
    <p:sldId id="29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OUR TEAM NAME" id="{4BF9FE04-96CA-47BB-94E5-D5303BAEF062}">
          <p14:sldIdLst>
            <p14:sldId id="289"/>
            <p14:sldId id="256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004"/>
    <a:srgbClr val="D60205"/>
    <a:srgbClr val="DE0003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34" autoAdjust="0"/>
  </p:normalViewPr>
  <p:slideViewPr>
    <p:cSldViewPr snapToGrid="0">
      <p:cViewPr varScale="1">
        <p:scale>
          <a:sx n="97" d="100"/>
          <a:sy n="97" d="100"/>
        </p:scale>
        <p:origin x="140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1486A-7EFF-49F0-847C-9907BAA9F43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A0386-0DE3-4A31-BD59-0D5573C8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42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kkindia.blogspot.com/2011/02/computer-vision-syndrome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Src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http://pkkindia.blogspot.com/2011/02/computer-vision-syndrome.html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6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3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30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923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9904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505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958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8742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07888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34217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256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80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91972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3865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971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5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1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3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4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C2A2-2153-4822-AAF2-4E3B55C4F594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6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02459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uter Vision, art by HarperCollins / Clare Skeats / James Tompkin">
            <a:extLst>
              <a:ext uri="{FF2B5EF4-FFF2-40B4-BE49-F238E27FC236}">
                <a16:creationId xmlns:a16="http://schemas.microsoft.com/office/drawing/2014/main" id="{F0EC009F-8C71-473B-9909-11D076286D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94" r="6000"/>
          <a:stretch/>
        </p:blipFill>
        <p:spPr bwMode="auto">
          <a:xfrm>
            <a:off x="4636546" y="877178"/>
            <a:ext cx="3905026" cy="514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CC7057-3443-4EF2-B76D-7523F73A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9A0004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Your project name</a:t>
            </a:r>
            <a:endParaRPr lang="en-US" sz="3600" dirty="0">
              <a:solidFill>
                <a:srgbClr val="9A0004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F6EB6-39B9-4E66-AF0A-F9B9B013D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62475"/>
            <a:ext cx="7886700" cy="126904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9A0004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Your team name</a:t>
            </a:r>
            <a:br>
              <a:rPr lang="en-US" sz="2000" dirty="0">
                <a:solidFill>
                  <a:srgbClr val="9A0004"/>
                </a:solidFill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9A0004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Your team members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41930-CBD6-2B93-B78B-7A9FA0FF285E}"/>
              </a:ext>
            </a:extLst>
          </p:cNvPr>
          <p:cNvSpPr txBox="1"/>
          <p:nvPr/>
        </p:nvSpPr>
        <p:spPr>
          <a:xfrm>
            <a:off x="623888" y="970293"/>
            <a:ext cx="5208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NOTE: Some years the class does presentations, some years posters. We might not need this template.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38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2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89592D-4478-4162-852D-27EC148D5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213065"/>
            <a:ext cx="8520600" cy="2698811"/>
          </a:xfrm>
          <a:noFill/>
        </p:spPr>
        <p:txBody>
          <a:bodyPr/>
          <a:lstStyle/>
          <a:p>
            <a:r>
              <a:rPr lang="en-US" dirty="0">
                <a:gradFill>
                  <a:gsLst>
                    <a:gs pos="0">
                      <a:srgbClr val="002060"/>
                    </a:gs>
                    <a:gs pos="100000">
                      <a:srgbClr val="FFFF00"/>
                    </a:gs>
                  </a:gsLst>
                  <a:path path="circle">
                    <a:fillToRect l="50000" t="50000" r="50000" b="50000"/>
                  </a:path>
                </a:gradFill>
              </a:rPr>
              <a:t>Do anything you like here.</a:t>
            </a:r>
            <a:br>
              <a:rPr lang="en-US" dirty="0">
                <a:gradFill>
                  <a:gsLst>
                    <a:gs pos="0">
                      <a:srgbClr val="002060"/>
                    </a:gs>
                    <a:gs pos="100000">
                      <a:srgbClr val="FFFF00"/>
                    </a:gs>
                  </a:gsLst>
                  <a:path path="circle">
                    <a:fillToRect l="50000" t="50000" r="50000" b="50000"/>
                  </a:path>
                </a:gradFill>
              </a:rPr>
            </a:br>
            <a:r>
              <a:rPr lang="en-US" dirty="0">
                <a:gradFill>
                  <a:gsLst>
                    <a:gs pos="0">
                      <a:srgbClr val="002060"/>
                    </a:gs>
                    <a:gs pos="100000">
                      <a:srgbClr val="FFFF00"/>
                    </a:gs>
                  </a:gsLst>
                  <a:path path="circle">
                    <a:fillToRect l="50000" t="50000" r="50000" b="50000"/>
                  </a:path>
                </a:gradFill>
              </a:rPr>
              <a:t>Maybe even change the background and text.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7C1D7E99-8F65-4F11-BC5C-114BAB96D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215935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7A0851-A72A-49A2-B952-C8723956CE50}"/>
              </a:ext>
            </a:extLst>
          </p:cNvPr>
          <p:cNvSpPr txBox="1"/>
          <p:nvPr/>
        </p:nvSpPr>
        <p:spPr>
          <a:xfrm>
            <a:off x="2894121" y="5468646"/>
            <a:ext cx="1384917" cy="215444"/>
          </a:xfrm>
          <a:prstGeom prst="rect">
            <a:avLst/>
          </a:prstGeom>
          <a:solidFill>
            <a:srgbClr val="FBFBFB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CSCI 1430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483CBC-16FA-4FB8-B8FA-A28DAB8CFB0A}"/>
              </a:ext>
            </a:extLst>
          </p:cNvPr>
          <p:cNvSpPr txBox="1"/>
          <p:nvPr/>
        </p:nvSpPr>
        <p:spPr>
          <a:xfrm>
            <a:off x="2681056" y="5700945"/>
            <a:ext cx="738328" cy="215444"/>
          </a:xfrm>
          <a:prstGeom prst="rect">
            <a:avLst/>
          </a:prstGeom>
          <a:solidFill>
            <a:srgbClr val="FBFBFB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CCC7A0-3FD6-4309-B5FA-DFF6502A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dirty="0"/>
              <a:t>Guidelines</a:t>
            </a:r>
            <a:endParaRPr lang="en-US" sz="2000" dirty="0">
              <a:solidFill>
                <a:schemeClr val="bg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A57AC5-D68F-47E2-AA83-99E799411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Tell us about your project! We know it will be work in progress still.</a:t>
            </a:r>
          </a:p>
          <a:p>
            <a:r>
              <a:rPr lang="en-US" sz="1800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Each group has two minutes. We will clap you off after 2 minutes.</a:t>
            </a:r>
          </a:p>
          <a:p>
            <a:r>
              <a:rPr lang="en-US" sz="1800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One speaker per group is recommended for smoothness.</a:t>
            </a:r>
          </a:p>
          <a:p>
            <a:r>
              <a:rPr lang="en-US" sz="1800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Brevity is clarity – script exactly what you are going to say and make every word count.</a:t>
            </a:r>
          </a:p>
          <a:p>
            <a:r>
              <a:rPr lang="en-US" sz="1800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Time your visuals to your speech (not the other way around).</a:t>
            </a:r>
          </a:p>
          <a:p>
            <a:r>
              <a:rPr lang="en-US" sz="1800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Be entertaining while also showing insight...you have your report deliverable for the fine details.</a:t>
            </a:r>
          </a:p>
          <a:p>
            <a:r>
              <a:rPr lang="en-US" sz="1800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Rehearse.</a:t>
            </a:r>
            <a:endParaRPr lang="en-US" dirty="0">
              <a:solidFill>
                <a:schemeClr val="bg1">
                  <a:lumMod val="25000"/>
                  <a:lumOff val="75000"/>
                </a:schemeClr>
              </a:solidFill>
              <a:latin typeface="Helvetica Neue"/>
            </a:endParaRPr>
          </a:p>
          <a:p>
            <a:pPr marL="114300" indent="0">
              <a:buNone/>
            </a:pPr>
            <a:endParaRPr lang="en-US" sz="1800" b="0" i="0" dirty="0">
              <a:solidFill>
                <a:schemeClr val="bg1">
                  <a:lumMod val="25000"/>
                  <a:lumOff val="75000"/>
                </a:schemeClr>
              </a:solidFill>
              <a:effectLst/>
              <a:latin typeface="Helvetica Neue"/>
            </a:endParaRPr>
          </a:p>
          <a:p>
            <a:pPr marL="114300" indent="0">
              <a:buNone/>
            </a:pPr>
            <a:endParaRPr lang="en-US" dirty="0">
              <a:solidFill>
                <a:schemeClr val="bg1">
                  <a:lumMod val="25000"/>
                  <a:lumOff val="75000"/>
                </a:schemeClr>
              </a:solidFill>
              <a:latin typeface="Helvetica Neue"/>
            </a:endParaRPr>
          </a:p>
          <a:p>
            <a:pPr marL="114300" indent="0">
              <a:buNone/>
            </a:pPr>
            <a:r>
              <a:rPr lang="en-US" sz="1800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Groups investigating style transfer: </a:t>
            </a:r>
            <a:br>
              <a:rPr lang="en-US" sz="1800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</a:br>
            <a:r>
              <a:rPr lang="en-US" sz="1800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We have a lot of you; differentiate yourselves!</a:t>
            </a:r>
            <a:br>
              <a:rPr lang="en-US" sz="1800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6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51FCB0-B067-43DE-9556-D9C7F416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requirements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D67D2-7AB1-4A53-81C6-954337F28E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Please embed your videos. URLs or links out to files, e.g., on YouTube or Google drive, are less likely to work.</a:t>
            </a:r>
          </a:p>
          <a:p>
            <a:endParaRPr lang="en-US" dirty="0">
              <a:solidFill>
                <a:schemeClr val="bg1">
                  <a:lumMod val="25000"/>
                  <a:lumOff val="75000"/>
                </a:schemeClr>
              </a:solidFill>
              <a:latin typeface="Helvetica Neue"/>
            </a:endParaRPr>
          </a:p>
          <a:p>
            <a:pPr algn="l"/>
            <a:r>
              <a:rPr lang="en-US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All presentation visuals will be shared from the instructor’s computer.</a:t>
            </a:r>
            <a:br>
              <a:rPr lang="en-US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</a:br>
            <a:endParaRPr lang="en-US" b="0" i="0" dirty="0">
              <a:solidFill>
                <a:schemeClr val="bg1">
                  <a:lumMod val="25000"/>
                  <a:lumOff val="75000"/>
                </a:schemeClr>
              </a:solidFill>
              <a:effectLst/>
              <a:latin typeface="Helvetica Neue"/>
            </a:endParaRPr>
          </a:p>
          <a:p>
            <a:pPr algn="l"/>
            <a:r>
              <a:rPr lang="en-US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Please send </a:t>
            </a:r>
            <a:r>
              <a:rPr lang="en-US" b="1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4x3</a:t>
            </a:r>
            <a:r>
              <a:rPr lang="en-US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 aspect ratio slides as </a:t>
            </a:r>
            <a:r>
              <a:rPr lang="en-US" b="1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PPTX</a:t>
            </a:r>
            <a:r>
              <a:rPr lang="en-US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, not 16x9 aspect ratio slides.</a:t>
            </a:r>
          </a:p>
          <a:p>
            <a:pPr algn="l"/>
            <a:r>
              <a:rPr lang="en-US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Send any visuals </a:t>
            </a:r>
            <a:r>
              <a:rPr lang="en-US" b="1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as PPTX</a:t>
            </a:r>
            <a:r>
              <a:rPr lang="en-US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 by </a:t>
            </a:r>
            <a:r>
              <a:rPr lang="en-US" b="1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12:00pm</a:t>
            </a:r>
            <a:r>
              <a:rPr lang="en-US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 on the day of your presentation.</a:t>
            </a:r>
          </a:p>
          <a:p>
            <a:pPr algn="l"/>
            <a:r>
              <a:rPr lang="en-US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Please do not send a Google Slide deck. Export as </a:t>
            </a:r>
            <a:r>
              <a:rPr lang="en-US" b="1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PPTX</a:t>
            </a:r>
            <a:r>
              <a:rPr lang="en-US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. </a:t>
            </a:r>
            <a:br>
              <a:rPr lang="en-US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</a:br>
            <a:r>
              <a:rPr lang="en-US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We hand collate all of these, so this makes it easier for us.</a:t>
            </a:r>
            <a:br>
              <a:rPr lang="en-US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</a:br>
            <a:endParaRPr lang="en-US" b="0" i="0" dirty="0">
              <a:solidFill>
                <a:schemeClr val="bg1">
                  <a:lumMod val="25000"/>
                  <a:lumOff val="75000"/>
                </a:schemeClr>
              </a:solidFill>
              <a:effectLst/>
              <a:latin typeface="Helvetica Neue"/>
            </a:endParaRPr>
          </a:p>
          <a:p>
            <a:pPr algn="l"/>
            <a:r>
              <a:rPr lang="en-US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You will not have direct control of 'next slide' - either embed slide timings, or you can tell the instructor 'next slide'.</a:t>
            </a:r>
          </a:p>
          <a:p>
            <a:endParaRPr lang="en-US" dirty="0">
              <a:solidFill>
                <a:schemeClr val="bg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8601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296</Words>
  <Application>Microsoft Office PowerPoint</Application>
  <PresentationFormat>On-screen Show (4:3)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Garamond</vt:lpstr>
      <vt:lpstr>Helvetica Neue</vt:lpstr>
      <vt:lpstr>1_Office Theme</vt:lpstr>
      <vt:lpstr>Simple Dark</vt:lpstr>
      <vt:lpstr>Your project name</vt:lpstr>
      <vt:lpstr>Do anything you like here. Maybe even change the background and text.</vt:lpstr>
      <vt:lpstr>Guidelines</vt:lpstr>
      <vt:lpstr>Procedural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project name</dc:title>
  <dc:creator>James Tompkin</dc:creator>
  <cp:lastModifiedBy>Tompkin, James</cp:lastModifiedBy>
  <cp:revision>7</cp:revision>
  <dcterms:created xsi:type="dcterms:W3CDTF">2019-05-03T23:00:07Z</dcterms:created>
  <dcterms:modified xsi:type="dcterms:W3CDTF">2023-04-07T18:11:17Z</dcterms:modified>
</cp:coreProperties>
</file>